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95" r:id="rId3"/>
    <p:sldMasterId id="2147483729" r:id="rId4"/>
    <p:sldMasterId id="2147483774" r:id="rId5"/>
    <p:sldMasterId id="2147483830" r:id="rId6"/>
    <p:sldMasterId id="2147483909" r:id="rId7"/>
    <p:sldMasterId id="2147483933" r:id="rId8"/>
    <p:sldMasterId id="2147484111" r:id="rId9"/>
    <p:sldMasterId id="2147484159" r:id="rId10"/>
    <p:sldMasterId id="2147484327" r:id="rId11"/>
    <p:sldMasterId id="2147484375" r:id="rId12"/>
    <p:sldMasterId id="2147484387" r:id="rId13"/>
  </p:sldMasterIdLst>
  <p:notesMasterIdLst>
    <p:notesMasterId r:id="rId30"/>
  </p:notesMasterIdLst>
  <p:handoutMasterIdLst>
    <p:handoutMasterId r:id="rId31"/>
  </p:handoutMasterIdLst>
  <p:sldIdLst>
    <p:sldId id="281" r:id="rId14"/>
    <p:sldId id="789" r:id="rId15"/>
    <p:sldId id="3387" r:id="rId16"/>
    <p:sldId id="3348" r:id="rId17"/>
    <p:sldId id="3392" r:id="rId18"/>
    <p:sldId id="3401" r:id="rId19"/>
    <p:sldId id="729" r:id="rId20"/>
    <p:sldId id="3403" r:id="rId21"/>
    <p:sldId id="3404" r:id="rId22"/>
    <p:sldId id="3402" r:id="rId23"/>
    <p:sldId id="3405" r:id="rId24"/>
    <p:sldId id="3406" r:id="rId25"/>
    <p:sldId id="3407" r:id="rId26"/>
    <p:sldId id="3363" r:id="rId27"/>
    <p:sldId id="283" r:id="rId28"/>
    <p:sldId id="730" r:id="rId29"/>
  </p:sldIdLst>
  <p:sldSz cx="12192000" cy="6858000"/>
  <p:notesSz cx="6858000" cy="9144000"/>
  <p:defaultTextStyle>
    <a:defPPr>
      <a:defRPr lang="en-US"/>
    </a:defPPr>
    <a:lvl1pPr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1pPr>
    <a:lvl2pPr marL="4572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2pPr>
    <a:lvl3pPr marL="9144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3pPr>
    <a:lvl4pPr marL="13716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4pPr>
    <a:lvl5pPr marL="18288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5pPr>
    <a:lvl6pPr marL="2286000" algn="l" defTabSz="457200" rtl="0" eaLnBrk="1" latinLnBrk="0" hangingPunct="1">
      <a:defRPr sz="2000" i="1" kern="1200">
        <a:solidFill>
          <a:schemeClr val="tx1"/>
        </a:solidFill>
        <a:latin typeface="Eras Medium ITC" charset="0"/>
        <a:ea typeface="ＭＳ Ｐゴシック" charset="0"/>
        <a:cs typeface="ＭＳ Ｐゴシック" charset="0"/>
      </a:defRPr>
    </a:lvl6pPr>
    <a:lvl7pPr marL="2743200" algn="l" defTabSz="457200" rtl="0" eaLnBrk="1" latinLnBrk="0" hangingPunct="1">
      <a:defRPr sz="2000" i="1" kern="1200">
        <a:solidFill>
          <a:schemeClr val="tx1"/>
        </a:solidFill>
        <a:latin typeface="Eras Medium ITC" charset="0"/>
        <a:ea typeface="ＭＳ Ｐゴシック" charset="0"/>
        <a:cs typeface="ＭＳ Ｐゴシック" charset="0"/>
      </a:defRPr>
    </a:lvl7pPr>
    <a:lvl8pPr marL="3200400" algn="l" defTabSz="457200" rtl="0" eaLnBrk="1" latinLnBrk="0" hangingPunct="1">
      <a:defRPr sz="2000" i="1" kern="1200">
        <a:solidFill>
          <a:schemeClr val="tx1"/>
        </a:solidFill>
        <a:latin typeface="Eras Medium ITC" charset="0"/>
        <a:ea typeface="ＭＳ Ｐゴシック" charset="0"/>
        <a:cs typeface="ＭＳ Ｐゴシック" charset="0"/>
      </a:defRPr>
    </a:lvl8pPr>
    <a:lvl9pPr marL="3657600" algn="l" defTabSz="457200" rtl="0" eaLnBrk="1" latinLnBrk="0" hangingPunct="1">
      <a:defRPr sz="2000" i="1" kern="1200">
        <a:solidFill>
          <a:schemeClr val="tx1"/>
        </a:solidFill>
        <a:latin typeface="Eras Medium ITC"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96">
          <p15:clr>
            <a:srgbClr val="A4A3A4"/>
          </p15:clr>
        </p15:guide>
        <p15:guide id="2" pos="3840">
          <p15:clr>
            <a:srgbClr val="A4A3A4"/>
          </p15:clr>
        </p15:guide>
        <p15:guide id="3" pos="7152">
          <p15:clr>
            <a:srgbClr val="A4A3A4"/>
          </p15:clr>
        </p15:guide>
        <p15:guide id="4" pos="5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6600"/>
    <a:srgbClr val="800000"/>
    <a:srgbClr val="FFFF00"/>
    <a:srgbClr val="CC3300"/>
    <a:srgbClr val="CC9900"/>
    <a:srgbClr val="6600FF"/>
    <a:srgbClr val="FFCC00"/>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64" autoAdjust="0"/>
    <p:restoredTop sz="92837"/>
  </p:normalViewPr>
  <p:slideViewPr>
    <p:cSldViewPr>
      <p:cViewPr varScale="1">
        <p:scale>
          <a:sx n="110" d="100"/>
          <a:sy n="110" d="100"/>
        </p:scale>
        <p:origin x="392" y="176"/>
      </p:cViewPr>
      <p:guideLst>
        <p:guide orient="horz" pos="96"/>
        <p:guide pos="3840"/>
        <p:guide pos="7152"/>
        <p:guide pos="528"/>
      </p:guideLst>
    </p:cSldViewPr>
  </p:slideViewPr>
  <p:outlineViewPr>
    <p:cViewPr>
      <p:scale>
        <a:sx n="33" d="100"/>
        <a:sy n="33" d="100"/>
      </p:scale>
      <p:origin x="0" y="319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Master" Target="slideMasters/slideMaster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AC2EF3-51A9-D542-91AF-5422724EA014}" type="datetimeFigureOut">
              <a:rPr lang="en-US" smtClean="0"/>
              <a:t>4/27/20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16A8E7-26BB-1040-8CEC-F6AFDC0149A1}" type="slidenum">
              <a:rPr lang="en-US" smtClean="0"/>
              <a:t>‹#›</a:t>
            </a:fld>
            <a:endParaRPr lang="en-US"/>
          </a:p>
        </p:txBody>
      </p:sp>
    </p:spTree>
    <p:extLst>
      <p:ext uri="{BB962C8B-B14F-4D97-AF65-F5344CB8AC3E}">
        <p14:creationId xmlns:p14="http://schemas.microsoft.com/office/powerpoint/2010/main" val="4274204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lnSpc>
                <a:spcPct val="90000"/>
              </a:lnSpc>
              <a:spcBef>
                <a:spcPct val="20000"/>
              </a:spcBef>
              <a:defRPr sz="1200">
                <a:latin typeface="Eras Medium ITC" panose="020B0602030504020804" pitchFamily="34" charset="0"/>
                <a:ea typeface="+mn-ea"/>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lnSpc>
                <a:spcPct val="90000"/>
              </a:lnSpc>
              <a:spcBef>
                <a:spcPct val="20000"/>
              </a:spcBef>
              <a:defRPr sz="1200" smtClean="0">
                <a:cs typeface="Arial" charset="0"/>
              </a:defRPr>
            </a:lvl1pPr>
          </a:lstStyle>
          <a:p>
            <a:pPr>
              <a:defRPr/>
            </a:pPr>
            <a:fld id="{357A5021-1D04-5942-BCFC-430264A0ACD4}" type="datetimeFigureOut">
              <a:rPr lang="en-US"/>
              <a:pPr>
                <a:defRPr/>
              </a:pPr>
              <a:t>4/27/20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lnSpc>
                <a:spcPct val="90000"/>
              </a:lnSpc>
              <a:spcBef>
                <a:spcPct val="20000"/>
              </a:spcBef>
              <a:defRPr sz="1200">
                <a:latin typeface="Eras Medium ITC" panose="020B0602030504020804" pitchFamily="34"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lnSpc>
                <a:spcPct val="90000"/>
              </a:lnSpc>
              <a:spcBef>
                <a:spcPct val="20000"/>
              </a:spcBef>
              <a:defRPr sz="1200" smtClean="0">
                <a:cs typeface="Arial" charset="0"/>
              </a:defRPr>
            </a:lvl1pPr>
          </a:lstStyle>
          <a:p>
            <a:pPr>
              <a:defRPr/>
            </a:pPr>
            <a:fld id="{EEAC54AA-3861-DE46-9F53-BEFEE89E58D7}" type="slidenum">
              <a:rPr lang="en-US"/>
              <a:pPr>
                <a:defRPr/>
              </a:pPr>
              <a:t>‹#›</a:t>
            </a:fld>
            <a:endParaRPr lang="en-US"/>
          </a:p>
        </p:txBody>
      </p:sp>
    </p:spTree>
    <p:extLst>
      <p:ext uri="{BB962C8B-B14F-4D97-AF65-F5344CB8AC3E}">
        <p14:creationId xmlns:p14="http://schemas.microsoft.com/office/powerpoint/2010/main" val="26239848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EAC54AA-3861-DE46-9F53-BEFEE89E58D7}" type="slidenum">
              <a:rPr lang="en-US" smtClean="0"/>
              <a:pPr>
                <a:defRPr/>
              </a:pPr>
              <a:t>1</a:t>
            </a:fld>
            <a:endParaRPr lang="en-US"/>
          </a:p>
        </p:txBody>
      </p:sp>
    </p:spTree>
    <p:extLst>
      <p:ext uri="{BB962C8B-B14F-4D97-AF65-F5344CB8AC3E}">
        <p14:creationId xmlns:p14="http://schemas.microsoft.com/office/powerpoint/2010/main" val="3351425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3120243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2635057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21552085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32389362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7922884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62818"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439074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3538" name="Notes Placeholder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19353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sz="2000" i="1">
                <a:solidFill>
                  <a:schemeClr val="tx1"/>
                </a:solidFill>
                <a:latin typeface="Eras Medium ITC" charset="0"/>
                <a:ea typeface="ＭＳ Ｐゴシック" charset="0"/>
                <a:cs typeface="ＭＳ Ｐゴシック" charset="0"/>
              </a:defRPr>
            </a:lvl1pPr>
            <a:lvl2pPr marL="742950" indent="-285750" eaLnBrk="0" hangingPunct="0">
              <a:defRPr sz="2000" i="1">
                <a:solidFill>
                  <a:schemeClr val="tx1"/>
                </a:solidFill>
                <a:latin typeface="Eras Medium ITC" charset="0"/>
                <a:ea typeface="ＭＳ Ｐゴシック" charset="0"/>
              </a:defRPr>
            </a:lvl2pPr>
            <a:lvl3pPr marL="1143000" indent="-228600" eaLnBrk="0" hangingPunct="0">
              <a:defRPr sz="2000" i="1">
                <a:solidFill>
                  <a:schemeClr val="tx1"/>
                </a:solidFill>
                <a:latin typeface="Eras Medium ITC" charset="0"/>
                <a:ea typeface="ＭＳ Ｐゴシック" charset="0"/>
              </a:defRPr>
            </a:lvl3pPr>
            <a:lvl4pPr marL="1600200" indent="-228600" eaLnBrk="0" hangingPunct="0">
              <a:defRPr sz="2000" i="1">
                <a:solidFill>
                  <a:schemeClr val="tx1"/>
                </a:solidFill>
                <a:latin typeface="Eras Medium ITC" charset="0"/>
                <a:ea typeface="ＭＳ Ｐゴシック" charset="0"/>
              </a:defRPr>
            </a:lvl4pPr>
            <a:lvl5pPr marL="2057400" indent="-228600" eaLnBrk="0" hangingPunct="0">
              <a:defRPr sz="2000" i="1">
                <a:solidFill>
                  <a:schemeClr val="tx1"/>
                </a:solidFill>
                <a:latin typeface="Eras Medium ITC" charset="0"/>
                <a:ea typeface="ＭＳ Ｐゴシック" charset="0"/>
              </a:defRPr>
            </a:lvl5pPr>
            <a:lvl6pPr marL="2514600" indent="-228600" eaLnBrk="0" fontAlgn="base" hangingPunct="0">
              <a:spcBef>
                <a:spcPct val="0"/>
              </a:spcBef>
              <a:spcAft>
                <a:spcPct val="0"/>
              </a:spcAft>
              <a:defRPr sz="2000" i="1">
                <a:solidFill>
                  <a:schemeClr val="tx1"/>
                </a:solidFill>
                <a:latin typeface="Eras Medium ITC" charset="0"/>
                <a:ea typeface="ＭＳ Ｐゴシック" charset="0"/>
              </a:defRPr>
            </a:lvl6pPr>
            <a:lvl7pPr marL="2971800" indent="-228600" eaLnBrk="0" fontAlgn="base" hangingPunct="0">
              <a:spcBef>
                <a:spcPct val="0"/>
              </a:spcBef>
              <a:spcAft>
                <a:spcPct val="0"/>
              </a:spcAft>
              <a:defRPr sz="2000" i="1">
                <a:solidFill>
                  <a:schemeClr val="tx1"/>
                </a:solidFill>
                <a:latin typeface="Eras Medium ITC" charset="0"/>
                <a:ea typeface="ＭＳ Ｐゴシック" charset="0"/>
              </a:defRPr>
            </a:lvl7pPr>
            <a:lvl8pPr marL="3429000" indent="-228600" eaLnBrk="0" fontAlgn="base" hangingPunct="0">
              <a:spcBef>
                <a:spcPct val="0"/>
              </a:spcBef>
              <a:spcAft>
                <a:spcPct val="0"/>
              </a:spcAft>
              <a:defRPr sz="2000" i="1">
                <a:solidFill>
                  <a:schemeClr val="tx1"/>
                </a:solidFill>
                <a:latin typeface="Eras Medium ITC" charset="0"/>
                <a:ea typeface="ＭＳ Ｐゴシック" charset="0"/>
              </a:defRPr>
            </a:lvl8pPr>
            <a:lvl9pPr marL="3886200" indent="-228600" eaLnBrk="0" fontAlgn="base" hangingPunct="0">
              <a:spcBef>
                <a:spcPct val="0"/>
              </a:spcBef>
              <a:spcAft>
                <a:spcPct val="0"/>
              </a:spcAft>
              <a:defRPr sz="2000" i="1">
                <a:solidFill>
                  <a:schemeClr val="tx1"/>
                </a:solidFill>
                <a:latin typeface="Eras Medium ITC" charset="0"/>
                <a:ea typeface="ＭＳ Ｐゴシック" charset="0"/>
              </a:defRPr>
            </a:lvl9pPr>
          </a:lstStyle>
          <a:p>
            <a:pPr algn="r" eaLnBrk="1" hangingPunct="1">
              <a:lnSpc>
                <a:spcPct val="90000"/>
              </a:lnSpc>
              <a:spcBef>
                <a:spcPct val="20000"/>
              </a:spcBef>
            </a:pPr>
            <a:fld id="{DA7BB0C5-7562-894C-AF30-61FF206C61BB}" type="slidenum">
              <a:rPr lang="en-US" sz="1200">
                <a:solidFill>
                  <a:srgbClr val="000000"/>
                </a:solidFill>
              </a:rPr>
              <a:pPr algn="r" eaLnBrk="1" hangingPunct="1">
                <a:lnSpc>
                  <a:spcPct val="90000"/>
                </a:lnSpc>
                <a:spcBef>
                  <a:spcPct val="20000"/>
                </a:spcBef>
              </a:pPr>
              <a:t>2</a:t>
            </a:fld>
            <a:endParaRPr lang="en-US" sz="1200">
              <a:solidFill>
                <a:srgbClr val="000000"/>
              </a:solidFill>
            </a:endParaRPr>
          </a:p>
        </p:txBody>
      </p:sp>
    </p:spTree>
    <p:extLst>
      <p:ext uri="{BB962C8B-B14F-4D97-AF65-F5344CB8AC3E}">
        <p14:creationId xmlns:p14="http://schemas.microsoft.com/office/powerpoint/2010/main" val="444057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94998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793056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3123012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2873049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66563"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2431393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22183700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43539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005D75-55BA-DB45-8730-29C95AECFEFF}" type="slidenum">
              <a:rPr lang="en-US"/>
              <a:pPr>
                <a:defRPr/>
              </a:pPr>
              <a:t>‹#›</a:t>
            </a:fld>
            <a:endParaRPr lang="en-US"/>
          </a:p>
        </p:txBody>
      </p:sp>
    </p:spTree>
    <p:extLst>
      <p:ext uri="{BB962C8B-B14F-4D97-AF65-F5344CB8AC3E}">
        <p14:creationId xmlns:p14="http://schemas.microsoft.com/office/powerpoint/2010/main" val="241349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9ECE0D-F9E9-074D-A277-A1F3576E4598}" type="slidenum">
              <a:rPr lang="en-US"/>
              <a:pPr>
                <a:defRPr/>
              </a:pPr>
              <a:t>‹#›</a:t>
            </a:fld>
            <a:endParaRPr lang="en-US"/>
          </a:p>
        </p:txBody>
      </p:sp>
    </p:spTree>
    <p:extLst>
      <p:ext uri="{BB962C8B-B14F-4D97-AF65-F5344CB8AC3E}">
        <p14:creationId xmlns:p14="http://schemas.microsoft.com/office/powerpoint/2010/main" val="89250556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6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1005D75-55BA-DB45-8730-29C95AECFEF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3397146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96AE1FD-9115-214C-BE2F-35C7BF31CFA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3351968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3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FF0DA9-B7D5-1848-B2EE-C077B03932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6998207"/>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6E1E98-1F38-504A-9417-6E9D60B66EA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6991347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59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9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D6F76C6-9AAF-624B-9B5C-CC7202EAC03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5719830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D4295DE-1EE7-F044-BA23-4E44FE73C1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2575480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7031AF2-B6FE-2840-855D-DD8DE15625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5108017"/>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38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8EE7ECC-EDCF-6F43-86B1-3E47739A398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4969196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3BEF54B-ADAC-8D46-8381-EF7F4B854D3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0218013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89ECE0D-F9E9-074D-A277-A1F3576E459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3543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87B684-667F-6143-8922-8FFB76F61955}" type="slidenum">
              <a:rPr lang="en-US"/>
              <a:pPr>
                <a:defRPr/>
              </a:pPr>
              <a:t>‹#›</a:t>
            </a:fld>
            <a:endParaRPr lang="en-US"/>
          </a:p>
        </p:txBody>
      </p:sp>
    </p:spTree>
    <p:extLst>
      <p:ext uri="{BB962C8B-B14F-4D97-AF65-F5344CB8AC3E}">
        <p14:creationId xmlns:p14="http://schemas.microsoft.com/office/powerpoint/2010/main" val="419008516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35"/>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35"/>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D87B684-667F-6143-8922-8FFB76F619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3711329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3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AFCE29B-1669-C644-AD31-6141EC01B35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89588147"/>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CE429DE-5ABB-AD48-AF8E-DEEF47DB5D3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5165728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01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7254BF4-3809-5E49-91C4-7E99991DAE4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57051963"/>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826273CA-70A0-594C-A728-6AF781026E8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0535628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44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44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3C192552-CD46-AA40-A425-7C846D1DF60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27220647"/>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B52FCA35-7B95-EC4B-936F-5ED6DA365CC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42802687"/>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9E8BFAD0-0FDA-0B49-8D03-D4F32CC490B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9271520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1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26DE3152-96A6-AA43-B2EA-35EF0AE91AF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0059686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59758BA5-13DC-144F-83A3-42D4E17DB77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57605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71C4DA-3B9A-954F-9C95-F7C43C846D56}" type="slidenum">
              <a:rPr lang="en-US"/>
              <a:pPr>
                <a:defRPr/>
              </a:pPr>
              <a:t>‹#›</a:t>
            </a:fld>
            <a:endParaRPr lang="en-US"/>
          </a:p>
        </p:txBody>
      </p:sp>
    </p:spTree>
    <p:extLst>
      <p:ext uri="{BB962C8B-B14F-4D97-AF65-F5344CB8AC3E}">
        <p14:creationId xmlns:p14="http://schemas.microsoft.com/office/powerpoint/2010/main" val="8203533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6A353B0-86C5-B341-AD79-144C1516F9F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53805253"/>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91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91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237EF79-A77B-BE42-A911-9F143A326B7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9909451"/>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32"/>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3FBD51F6-A8FA-4C42-BC43-1F60DB649C64}" type="slidenum">
              <a:rPr lang="en-US"/>
              <a:pPr>
                <a:defRPr/>
              </a:pPr>
              <a:t>‹#›</a:t>
            </a:fld>
            <a:endParaRPr lang="en-US"/>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sz="2400" b="1">
                <a:latin typeface="Candara"/>
                <a:cs typeface="Candara"/>
              </a:defRPr>
            </a:lvl1pPr>
            <a:lvl2pPr marL="457200" indent="0">
              <a:buFont typeface="Wingdings" charset="2"/>
              <a:buNone/>
              <a:defRPr sz="2300" b="1">
                <a:latin typeface="Candara"/>
                <a:cs typeface="Candara"/>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52EC2181-8F87-8440-9EC8-DDB98769F864}" type="slidenum">
              <a:rPr lang="en-US"/>
              <a:pPr>
                <a:defRPr/>
              </a:pPr>
              <a:t>‹#›</a:t>
            </a:fld>
            <a:endParaRPr lang="en-US"/>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307"/>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102EE989-F8BD-9D49-8816-377C02221296}" type="slidenum">
              <a:rPr lang="en-US"/>
              <a:pPr>
                <a:defRPr/>
              </a:pPr>
              <a:t>‹#›</a:t>
            </a:fld>
            <a:endParaRPr lang="en-US"/>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795ACEDD-7152-3943-B7EB-060128D43319}" type="slidenum">
              <a:rPr lang="en-US"/>
              <a:pPr>
                <a:defRPr/>
              </a:pPr>
              <a:t>‹#›</a:t>
            </a:fld>
            <a:endParaRPr lang="en-US"/>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3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3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088AE3C6-B4B3-9349-A66D-9F2E2C69DC14}" type="slidenum">
              <a:rPr lang="en-US"/>
              <a:pPr>
                <a:defRPr/>
              </a:pPr>
              <a:t>‹#›</a:t>
            </a:fld>
            <a:endParaRPr lang="en-US"/>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AC8B42EB-784C-C244-AC4A-CF4ABC371E78}" type="slidenum">
              <a:rPr lang="en-US"/>
              <a:pPr>
                <a:defRPr/>
              </a:pPr>
              <a:t>‹#›</a:t>
            </a:fld>
            <a:endParaRPr lang="en-US"/>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D8A16831-71BF-2641-BBD4-0C044E37DFDB}" type="slidenum">
              <a:rPr lang="en-US"/>
              <a:pPr>
                <a:defRPr/>
              </a:pPr>
              <a:t>‹#›</a:t>
            </a:fld>
            <a:endParaRPr lang="en-US"/>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5B81A705-3C54-A44B-8612-B069975FC78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F51C83-878D-D947-A799-ECF9369AB982}" type="slidenum">
              <a:rPr lang="en-US"/>
              <a:pPr>
                <a:defRPr/>
              </a:pPr>
              <a:t>‹#›</a:t>
            </a:fld>
            <a:endParaRPr lang="en-US"/>
          </a:p>
        </p:txBody>
      </p:sp>
    </p:spTree>
    <p:extLst>
      <p:ext uri="{BB962C8B-B14F-4D97-AF65-F5344CB8AC3E}">
        <p14:creationId xmlns:p14="http://schemas.microsoft.com/office/powerpoint/2010/main" val="4237784416"/>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E9AE783D-342D-3443-A5DE-24649C4A6CB4}" type="slidenum">
              <a:rPr lang="en-US"/>
              <a:pPr>
                <a:defRPr/>
              </a:pPr>
              <a:t>‹#›</a:t>
            </a:fld>
            <a:endParaRPr lang="en-US"/>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76EB3046-A0C6-6149-8314-2F5456C274C6}" type="slidenum">
              <a:rPr lang="en-US"/>
              <a:pPr>
                <a:defRPr/>
              </a:pPr>
              <a:t>‹#›</a:t>
            </a:fld>
            <a:endParaRPr lang="en-US"/>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5045"/>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5045"/>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AEA2B2B2-E321-7E48-8CB8-180CFB4D5B43}" type="slidenum">
              <a:rPr lang="en-US"/>
              <a:pPr>
                <a:defRPr/>
              </a:pPr>
              <a:t>‹#›</a:t>
            </a:fld>
            <a:endParaRPr lang="en-US"/>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7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2" indent="0" algn="ctr">
              <a:buNone/>
              <a:defRPr/>
            </a:lvl2pPr>
            <a:lvl3pPr marL="914363" indent="0" algn="ctr">
              <a:buNone/>
              <a:defRPr/>
            </a:lvl3pPr>
            <a:lvl4pPr marL="1371545" indent="0" algn="ctr">
              <a:buNone/>
              <a:defRPr/>
            </a:lvl4pPr>
            <a:lvl5pPr marL="1828727" indent="0" algn="ctr">
              <a:buNone/>
              <a:defRPr/>
            </a:lvl5pPr>
            <a:lvl6pPr marL="2285909" indent="0" algn="ctr">
              <a:buNone/>
              <a:defRPr/>
            </a:lvl6pPr>
            <a:lvl7pPr marL="2743090" indent="0" algn="ctr">
              <a:buNone/>
              <a:defRPr/>
            </a:lvl7pPr>
            <a:lvl8pPr marL="3200272" indent="0" algn="ctr">
              <a:buNone/>
              <a:defRPr/>
            </a:lvl8pPr>
            <a:lvl9pPr marL="3657454"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433AD3-4860-0043-86C5-EE56AD538CEF}" type="slidenum">
              <a:rPr lang="en-US"/>
              <a:pPr>
                <a:defRPr/>
              </a:pPr>
              <a:t>‹#›</a:t>
            </a:fld>
            <a:endParaRPr lang="en-US"/>
          </a:p>
        </p:txBody>
      </p:sp>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F2224-3783-224C-81DC-22757755250C}" type="slidenum">
              <a:rPr lang="en-US"/>
              <a:pPr>
                <a:defRPr/>
              </a:pPr>
              <a:t>‹#›</a:t>
            </a:fld>
            <a:endParaRPr lang="en-US"/>
          </a:p>
        </p:txBody>
      </p:sp>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48"/>
            <a:ext cx="10363200" cy="136207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100"/>
            </a:lvl1pPr>
            <a:lvl2pPr marL="457182" indent="0">
              <a:buNone/>
              <a:defRPr sz="1800"/>
            </a:lvl2pPr>
            <a:lvl3pPr marL="914363" indent="0">
              <a:buNone/>
              <a:defRPr sz="1500"/>
            </a:lvl3pPr>
            <a:lvl4pPr marL="1371545" indent="0">
              <a:buNone/>
              <a:defRPr sz="1400"/>
            </a:lvl4pPr>
            <a:lvl5pPr marL="1828727" indent="0">
              <a:buNone/>
              <a:defRPr sz="1400"/>
            </a:lvl5pPr>
            <a:lvl6pPr marL="2285909" indent="0">
              <a:buNone/>
              <a:defRPr sz="1400"/>
            </a:lvl6pPr>
            <a:lvl7pPr marL="2743090" indent="0">
              <a:buNone/>
              <a:defRPr sz="1400"/>
            </a:lvl7pPr>
            <a:lvl8pPr marL="3200272" indent="0">
              <a:buNone/>
              <a:defRPr sz="1400"/>
            </a:lvl8pPr>
            <a:lvl9pPr marL="3657454"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4D2913-07A1-FA4D-B8D4-5C26568DEBC3}" type="slidenum">
              <a:rPr lang="en-US"/>
              <a:pPr>
                <a:defRPr/>
              </a:pPr>
              <a:t>‹#›</a:t>
            </a:fld>
            <a:endParaRPr lang="en-US"/>
          </a:p>
        </p:txBody>
      </p:sp>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24B211-C921-4D4C-ABF6-4479A611D921}" type="slidenum">
              <a:rPr lang="en-US"/>
              <a:pPr>
                <a:defRPr/>
              </a:pPr>
              <a:t>‹#›</a:t>
            </a:fld>
            <a:endParaRPr lang="en-US"/>
          </a:p>
        </p:txBody>
      </p:sp>
    </p:spTree>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5"/>
            <a:ext cx="5386917" cy="639763"/>
          </a:xfrm>
        </p:spPr>
        <p:txBody>
          <a:bodyPr anchor="b"/>
          <a:lstStyle>
            <a:lvl1pPr marL="0" indent="0">
              <a:buNone/>
              <a:defRPr sz="2400" b="1"/>
            </a:lvl1pPr>
            <a:lvl2pPr marL="457182" indent="0">
              <a:buNone/>
              <a:defRPr sz="2100" b="1"/>
            </a:lvl2pPr>
            <a:lvl3pPr marL="914363" indent="0">
              <a:buNone/>
              <a:defRPr sz="1800" b="1"/>
            </a:lvl3pPr>
            <a:lvl4pPr marL="1371545" indent="0">
              <a:buNone/>
              <a:defRPr sz="1500" b="1"/>
            </a:lvl4pPr>
            <a:lvl5pPr marL="1828727" indent="0">
              <a:buNone/>
              <a:defRPr sz="1500" b="1"/>
            </a:lvl5pPr>
            <a:lvl6pPr marL="2285909" indent="0">
              <a:buNone/>
              <a:defRPr sz="1500" b="1"/>
            </a:lvl6pPr>
            <a:lvl7pPr marL="2743090" indent="0">
              <a:buNone/>
              <a:defRPr sz="1500" b="1"/>
            </a:lvl7pPr>
            <a:lvl8pPr marL="3200272" indent="0">
              <a:buNone/>
              <a:defRPr sz="1500" b="1"/>
            </a:lvl8pPr>
            <a:lvl9pPr marL="3657454" indent="0">
              <a:buNone/>
              <a:defRPr sz="15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405" y="1535115"/>
            <a:ext cx="5389033" cy="639763"/>
          </a:xfrm>
        </p:spPr>
        <p:txBody>
          <a:bodyPr anchor="b"/>
          <a:lstStyle>
            <a:lvl1pPr marL="0" indent="0">
              <a:buNone/>
              <a:defRPr sz="2400" b="1"/>
            </a:lvl1pPr>
            <a:lvl2pPr marL="457182" indent="0">
              <a:buNone/>
              <a:defRPr sz="2100" b="1"/>
            </a:lvl2pPr>
            <a:lvl3pPr marL="914363" indent="0">
              <a:buNone/>
              <a:defRPr sz="1800" b="1"/>
            </a:lvl3pPr>
            <a:lvl4pPr marL="1371545" indent="0">
              <a:buNone/>
              <a:defRPr sz="1500" b="1"/>
            </a:lvl4pPr>
            <a:lvl5pPr marL="1828727" indent="0">
              <a:buNone/>
              <a:defRPr sz="1500" b="1"/>
            </a:lvl5pPr>
            <a:lvl6pPr marL="2285909" indent="0">
              <a:buNone/>
              <a:defRPr sz="1500" b="1"/>
            </a:lvl6pPr>
            <a:lvl7pPr marL="2743090" indent="0">
              <a:buNone/>
              <a:defRPr sz="1500" b="1"/>
            </a:lvl7pPr>
            <a:lvl8pPr marL="3200272" indent="0">
              <a:buNone/>
              <a:defRPr sz="1500" b="1"/>
            </a:lvl8pPr>
            <a:lvl9pPr marL="3657454" indent="0">
              <a:buNone/>
              <a:defRPr sz="1500" b="1"/>
            </a:lvl9pPr>
          </a:lstStyle>
          <a:p>
            <a:pPr lvl="0"/>
            <a:r>
              <a:rPr lang="en-US"/>
              <a:t>Click to edit Master text styles</a:t>
            </a:r>
          </a:p>
        </p:txBody>
      </p:sp>
      <p:sp>
        <p:nvSpPr>
          <p:cNvPr id="6" name="Content Placeholder 5"/>
          <p:cNvSpPr>
            <a:spLocks noGrp="1"/>
          </p:cNvSpPr>
          <p:nvPr>
            <p:ph sz="quarter" idx="4"/>
          </p:nvPr>
        </p:nvSpPr>
        <p:spPr>
          <a:xfrm>
            <a:off x="6193405" y="2174875"/>
            <a:ext cx="5389033" cy="395128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FE5D9C-4CAA-024F-A862-A3381A68B01E}" type="slidenum">
              <a:rPr lang="en-US"/>
              <a:pPr>
                <a:defRPr/>
              </a:pPr>
              <a:t>‹#›</a:t>
            </a:fld>
            <a:endParaRPr lang="en-US"/>
          </a:p>
        </p:txBody>
      </p:sp>
    </p:spTree>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798275-FC37-AE4D-95A4-68F01EF3B700}" type="slidenum">
              <a:rPr lang="en-US"/>
              <a:pPr>
                <a:defRPr/>
              </a:pPr>
              <a:t>‹#›</a:t>
            </a:fld>
            <a:endParaRPr lang="en-US"/>
          </a:p>
        </p:txBody>
      </p:sp>
    </p:spTree>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0517F3F-083D-9A4D-A23B-5A3BD485D06E}"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3A234B-CFAF-764D-AB51-242BB6798072}" type="slidenum">
              <a:rPr lang="en-US"/>
              <a:pPr>
                <a:defRPr/>
              </a:pPr>
              <a:t>‹#›</a:t>
            </a:fld>
            <a:endParaRPr lang="en-US"/>
          </a:p>
        </p:txBody>
      </p:sp>
    </p:spTree>
    <p:extLst>
      <p:ext uri="{BB962C8B-B14F-4D97-AF65-F5344CB8AC3E}">
        <p14:creationId xmlns:p14="http://schemas.microsoft.com/office/powerpoint/2010/main" val="2317407137"/>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10" y="273053"/>
            <a:ext cx="4011084" cy="1162051"/>
          </a:xfrm>
        </p:spPr>
        <p:txBody>
          <a:bodyPr anchor="b"/>
          <a:lstStyle>
            <a:lvl1pPr algn="l">
              <a:defRPr sz="2100" b="1"/>
            </a:lvl1pPr>
          </a:lstStyle>
          <a:p>
            <a:r>
              <a:rPr lang="en-US"/>
              <a:t>Click to edit Master title style</a:t>
            </a:r>
          </a:p>
        </p:txBody>
      </p:sp>
      <p:sp>
        <p:nvSpPr>
          <p:cNvPr id="3" name="Content Placeholder 2"/>
          <p:cNvSpPr>
            <a:spLocks noGrp="1"/>
          </p:cNvSpPr>
          <p:nvPr>
            <p:ph idx="1"/>
          </p:nvPr>
        </p:nvSpPr>
        <p:spPr>
          <a:xfrm>
            <a:off x="4766733" y="273100"/>
            <a:ext cx="6815667" cy="5853113"/>
          </a:xfrm>
        </p:spPr>
        <p:txBody>
          <a:bodyPr/>
          <a:lstStyle>
            <a:lvl1pPr>
              <a:defRPr sz="3200"/>
            </a:lvl1pPr>
            <a:lvl2pPr>
              <a:defRPr sz="28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10" y="1435104"/>
            <a:ext cx="4011084" cy="4691063"/>
          </a:xfrm>
        </p:spPr>
        <p:txBody>
          <a:bodyPr/>
          <a:lstStyle>
            <a:lvl1pPr marL="0" indent="0">
              <a:buNone/>
              <a:defRPr sz="1400"/>
            </a:lvl1pPr>
            <a:lvl2pPr marL="457182" indent="0">
              <a:buNone/>
              <a:defRPr sz="1200"/>
            </a:lvl2pPr>
            <a:lvl3pPr marL="914363" indent="0">
              <a:buNone/>
              <a:defRPr sz="1000"/>
            </a:lvl3pPr>
            <a:lvl4pPr marL="1371545" indent="0">
              <a:buNone/>
              <a:defRPr sz="900"/>
            </a:lvl4pPr>
            <a:lvl5pPr marL="1828727" indent="0">
              <a:buNone/>
              <a:defRPr sz="900"/>
            </a:lvl5pPr>
            <a:lvl6pPr marL="2285909" indent="0">
              <a:buNone/>
              <a:defRPr sz="900"/>
            </a:lvl6pPr>
            <a:lvl7pPr marL="2743090" indent="0">
              <a:buNone/>
              <a:defRPr sz="900"/>
            </a:lvl7pPr>
            <a:lvl8pPr marL="3200272" indent="0">
              <a:buNone/>
              <a:defRPr sz="900"/>
            </a:lvl8pPr>
            <a:lvl9pPr marL="3657454"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04F032-C73D-F747-A0F9-659711F94518}" type="slidenum">
              <a:rPr lang="en-US"/>
              <a:pPr>
                <a:defRPr/>
              </a:pPr>
              <a:t>‹#›</a:t>
            </a:fld>
            <a:endParaRPr lang="en-US"/>
          </a:p>
        </p:txBody>
      </p:sp>
    </p:spTree>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1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2" indent="0">
              <a:buNone/>
              <a:defRPr sz="2800"/>
            </a:lvl2pPr>
            <a:lvl3pPr marL="914363" indent="0">
              <a:buNone/>
              <a:defRPr sz="2400"/>
            </a:lvl3pPr>
            <a:lvl4pPr marL="1371545" indent="0">
              <a:buNone/>
              <a:defRPr sz="2100"/>
            </a:lvl4pPr>
            <a:lvl5pPr marL="1828727" indent="0">
              <a:buNone/>
              <a:defRPr sz="2100"/>
            </a:lvl5pPr>
            <a:lvl6pPr marL="2285909" indent="0">
              <a:buNone/>
              <a:defRPr sz="2100"/>
            </a:lvl6pPr>
            <a:lvl7pPr marL="2743090" indent="0">
              <a:buNone/>
              <a:defRPr sz="2100"/>
            </a:lvl7pPr>
            <a:lvl8pPr marL="3200272" indent="0">
              <a:buNone/>
              <a:defRPr sz="2100"/>
            </a:lvl8pPr>
            <a:lvl9pPr marL="3657454" indent="0">
              <a:buNone/>
              <a:defRPr sz="21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182" indent="0">
              <a:buNone/>
              <a:defRPr sz="1200"/>
            </a:lvl2pPr>
            <a:lvl3pPr marL="914363" indent="0">
              <a:buNone/>
              <a:defRPr sz="1000"/>
            </a:lvl3pPr>
            <a:lvl4pPr marL="1371545" indent="0">
              <a:buNone/>
              <a:defRPr sz="900"/>
            </a:lvl4pPr>
            <a:lvl5pPr marL="1828727" indent="0">
              <a:buNone/>
              <a:defRPr sz="900"/>
            </a:lvl5pPr>
            <a:lvl6pPr marL="2285909" indent="0">
              <a:buNone/>
              <a:defRPr sz="900"/>
            </a:lvl6pPr>
            <a:lvl7pPr marL="2743090" indent="0">
              <a:buNone/>
              <a:defRPr sz="900"/>
            </a:lvl7pPr>
            <a:lvl8pPr marL="3200272" indent="0">
              <a:buNone/>
              <a:defRPr sz="900"/>
            </a:lvl8pPr>
            <a:lvl9pPr marL="3657454"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F70A8E-6338-FB47-9976-4B4F34ADED49}" type="slidenum">
              <a:rPr lang="en-US"/>
              <a:pPr>
                <a:defRPr/>
              </a:pPr>
              <a:t>‹#›</a:t>
            </a:fld>
            <a:endParaRPr lang="en-US"/>
          </a:p>
        </p:txBody>
      </p:sp>
    </p:spTree>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2A2BA-5813-774E-8D3F-E7DC43B3BC1C}" type="slidenum">
              <a:rPr lang="en-US"/>
              <a:pPr>
                <a:defRPr/>
              </a:pPr>
              <a:t>‹#›</a:t>
            </a:fld>
            <a:endParaRPr lang="en-US"/>
          </a:p>
        </p:txBody>
      </p:sp>
    </p:spTree>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48"/>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48"/>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F2914-38C6-A049-9E02-ECD0C88D8339}"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2F67874-FB70-F548-BB76-4A82312E3470}" type="slidenum">
              <a:rPr lang="en-US"/>
              <a:pPr>
                <a:defRPr/>
              </a:pPr>
              <a:t>‹#›</a:t>
            </a:fld>
            <a:endParaRPr lang="en-US"/>
          </a:p>
        </p:txBody>
      </p:sp>
    </p:spTree>
    <p:extLst>
      <p:ext uri="{BB962C8B-B14F-4D97-AF65-F5344CB8AC3E}">
        <p14:creationId xmlns:p14="http://schemas.microsoft.com/office/powerpoint/2010/main" val="1190238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5DA22A8-4DD0-3B48-8789-583E9C5E3A82}" type="slidenum">
              <a:rPr lang="en-US"/>
              <a:pPr>
                <a:defRPr/>
              </a:pPr>
              <a:t>‹#›</a:t>
            </a:fld>
            <a:endParaRPr lang="en-US"/>
          </a:p>
        </p:txBody>
      </p:sp>
    </p:spTree>
    <p:extLst>
      <p:ext uri="{BB962C8B-B14F-4D97-AF65-F5344CB8AC3E}">
        <p14:creationId xmlns:p14="http://schemas.microsoft.com/office/powerpoint/2010/main" val="26737816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F3A2B3C-F7EC-8048-A4EC-F59FFD89EF55}" type="slidenum">
              <a:rPr lang="en-US"/>
              <a:pPr>
                <a:defRPr/>
              </a:pPr>
              <a:t>‹#›</a:t>
            </a:fld>
            <a:endParaRPr lang="en-US"/>
          </a:p>
        </p:txBody>
      </p:sp>
    </p:spTree>
    <p:extLst>
      <p:ext uri="{BB962C8B-B14F-4D97-AF65-F5344CB8AC3E}">
        <p14:creationId xmlns:p14="http://schemas.microsoft.com/office/powerpoint/2010/main" val="4450080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3404C69-791F-E54A-8727-82CCCEFC5DB9}" type="slidenum">
              <a:rPr lang="en-US"/>
              <a:pPr>
                <a:defRPr/>
              </a:pPr>
              <a:t>‹#›</a:t>
            </a:fld>
            <a:endParaRPr lang="en-US"/>
          </a:p>
        </p:txBody>
      </p:sp>
    </p:spTree>
    <p:extLst>
      <p:ext uri="{BB962C8B-B14F-4D97-AF65-F5344CB8AC3E}">
        <p14:creationId xmlns:p14="http://schemas.microsoft.com/office/powerpoint/2010/main" val="2423049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4AAF27-5489-7245-88F2-F26DCB94F1EA}" type="slidenum">
              <a:rPr lang="en-US"/>
              <a:pPr>
                <a:defRPr/>
              </a:pPr>
              <a:t>‹#›</a:t>
            </a:fld>
            <a:endParaRPr lang="en-US"/>
          </a:p>
        </p:txBody>
      </p:sp>
    </p:spTree>
    <p:extLst>
      <p:ext uri="{BB962C8B-B14F-4D97-AF65-F5344CB8AC3E}">
        <p14:creationId xmlns:p14="http://schemas.microsoft.com/office/powerpoint/2010/main" val="202919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6AE1FD-9115-214C-BE2F-35C7BF31CFAE}" type="slidenum">
              <a:rPr lang="en-US"/>
              <a:pPr>
                <a:defRPr/>
              </a:pPr>
              <a:t>‹#›</a:t>
            </a:fld>
            <a:endParaRPr lang="en-US"/>
          </a:p>
        </p:txBody>
      </p:sp>
    </p:spTree>
    <p:extLst>
      <p:ext uri="{BB962C8B-B14F-4D97-AF65-F5344CB8AC3E}">
        <p14:creationId xmlns:p14="http://schemas.microsoft.com/office/powerpoint/2010/main" val="42162987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A0A952-6C5C-5A4C-945B-A9ED60A08EEB}" type="slidenum">
              <a:rPr lang="en-US"/>
              <a:pPr>
                <a:defRPr/>
              </a:pPr>
              <a:t>‹#›</a:t>
            </a:fld>
            <a:endParaRPr lang="en-US"/>
          </a:p>
        </p:txBody>
      </p:sp>
    </p:spTree>
    <p:extLst>
      <p:ext uri="{BB962C8B-B14F-4D97-AF65-F5344CB8AC3E}">
        <p14:creationId xmlns:p14="http://schemas.microsoft.com/office/powerpoint/2010/main" val="34051150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D7DA32-9C95-BD48-8FBB-02E2F397578D}" type="slidenum">
              <a:rPr lang="en-US"/>
              <a:pPr>
                <a:defRPr/>
              </a:pPr>
              <a:t>‹#›</a:t>
            </a:fld>
            <a:endParaRPr lang="en-US"/>
          </a:p>
        </p:txBody>
      </p:sp>
    </p:spTree>
    <p:extLst>
      <p:ext uri="{BB962C8B-B14F-4D97-AF65-F5344CB8AC3E}">
        <p14:creationId xmlns:p14="http://schemas.microsoft.com/office/powerpoint/2010/main" val="38566111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D620BE-9506-104C-AE54-B2737AAE1481}" type="slidenum">
              <a:rPr lang="en-US"/>
              <a:pPr>
                <a:defRPr/>
              </a:pPr>
              <a:t>‹#›</a:t>
            </a:fld>
            <a:endParaRPr lang="en-US"/>
          </a:p>
        </p:txBody>
      </p:sp>
    </p:spTree>
    <p:extLst>
      <p:ext uri="{BB962C8B-B14F-4D97-AF65-F5344CB8AC3E}">
        <p14:creationId xmlns:p14="http://schemas.microsoft.com/office/powerpoint/2010/main" val="6947976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53C476-0927-D742-A0BC-C068DDD84CA7}" type="slidenum">
              <a:rPr lang="en-US"/>
              <a:pPr>
                <a:defRPr/>
              </a:pPr>
              <a:t>‹#›</a:t>
            </a:fld>
            <a:endParaRPr lang="en-US"/>
          </a:p>
        </p:txBody>
      </p:sp>
    </p:spTree>
    <p:extLst>
      <p:ext uri="{BB962C8B-B14F-4D97-AF65-F5344CB8AC3E}">
        <p14:creationId xmlns:p14="http://schemas.microsoft.com/office/powerpoint/2010/main" val="3855059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DBDF34-83AF-1F46-90BF-0EA695A5D3E1}" type="slidenum">
              <a:rPr lang="en-US"/>
              <a:pPr>
                <a:defRPr/>
              </a:pPr>
              <a:t>‹#›</a:t>
            </a:fld>
            <a:endParaRPr lang="en-US"/>
          </a:p>
        </p:txBody>
      </p:sp>
    </p:spTree>
    <p:extLst>
      <p:ext uri="{BB962C8B-B14F-4D97-AF65-F5344CB8AC3E}">
        <p14:creationId xmlns:p14="http://schemas.microsoft.com/office/powerpoint/2010/main" val="35750210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83D3CD-1D03-2847-8224-8907E67DB9AB}" type="slidenum">
              <a:rPr lang="en-US"/>
              <a:pPr>
                <a:defRPr/>
              </a:pPr>
              <a:t>‹#›</a:t>
            </a:fld>
            <a:endParaRPr lang="en-US"/>
          </a:p>
        </p:txBody>
      </p:sp>
    </p:spTree>
    <p:extLst>
      <p:ext uri="{BB962C8B-B14F-4D97-AF65-F5344CB8AC3E}">
        <p14:creationId xmlns:p14="http://schemas.microsoft.com/office/powerpoint/2010/main" val="5451503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8A6771-C502-6D4A-9FEB-D3E01E628ED6}" type="slidenum">
              <a:rPr lang="en-US"/>
              <a:pPr>
                <a:defRPr/>
              </a:pPr>
              <a:t>‹#›</a:t>
            </a:fld>
            <a:endParaRPr lang="en-US"/>
          </a:p>
        </p:txBody>
      </p:sp>
    </p:spTree>
    <p:extLst>
      <p:ext uri="{BB962C8B-B14F-4D97-AF65-F5344CB8AC3E}">
        <p14:creationId xmlns:p14="http://schemas.microsoft.com/office/powerpoint/2010/main" val="37607942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015FD78-1F8B-3E4D-9104-BA288DF29433}" type="slidenum">
              <a:rPr lang="en-US"/>
              <a:pPr>
                <a:defRPr/>
              </a:pPr>
              <a:t>‹#›</a:t>
            </a:fld>
            <a:endParaRPr lang="en-US"/>
          </a:p>
        </p:txBody>
      </p:sp>
    </p:spTree>
    <p:extLst>
      <p:ext uri="{BB962C8B-B14F-4D97-AF65-F5344CB8AC3E}">
        <p14:creationId xmlns:p14="http://schemas.microsoft.com/office/powerpoint/2010/main" val="7285363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2746E39-6831-9F46-B983-9B577F768762}" type="slidenum">
              <a:rPr lang="en-US"/>
              <a:pPr>
                <a:defRPr/>
              </a:pPr>
              <a:t>‹#›</a:t>
            </a:fld>
            <a:endParaRPr lang="en-US"/>
          </a:p>
        </p:txBody>
      </p:sp>
    </p:spTree>
    <p:extLst>
      <p:ext uri="{BB962C8B-B14F-4D97-AF65-F5344CB8AC3E}">
        <p14:creationId xmlns:p14="http://schemas.microsoft.com/office/powerpoint/2010/main" val="12637677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1DA1938-7ADE-9140-ADF9-7273F2434A20}" type="slidenum">
              <a:rPr lang="en-US"/>
              <a:pPr>
                <a:defRPr/>
              </a:pPr>
              <a:t>‹#›</a:t>
            </a:fld>
            <a:endParaRPr lang="en-US"/>
          </a:p>
        </p:txBody>
      </p:sp>
    </p:spTree>
    <p:extLst>
      <p:ext uri="{BB962C8B-B14F-4D97-AF65-F5344CB8AC3E}">
        <p14:creationId xmlns:p14="http://schemas.microsoft.com/office/powerpoint/2010/main" val="790978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FF0DA9-B7D5-1848-B2EE-C077B0393222}" type="slidenum">
              <a:rPr lang="en-US"/>
              <a:pPr>
                <a:defRPr/>
              </a:pPr>
              <a:t>‹#›</a:t>
            </a:fld>
            <a:endParaRPr lang="en-US"/>
          </a:p>
        </p:txBody>
      </p:sp>
    </p:spTree>
    <p:extLst>
      <p:ext uri="{BB962C8B-B14F-4D97-AF65-F5344CB8AC3E}">
        <p14:creationId xmlns:p14="http://schemas.microsoft.com/office/powerpoint/2010/main" val="7753020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EF5B2F-8FB3-5348-A406-20639A2EBB6A}" type="slidenum">
              <a:rPr lang="en-US"/>
              <a:pPr>
                <a:defRPr/>
              </a:pPr>
              <a:t>‹#›</a:t>
            </a:fld>
            <a:endParaRPr lang="en-US"/>
          </a:p>
        </p:txBody>
      </p:sp>
    </p:spTree>
    <p:extLst>
      <p:ext uri="{BB962C8B-B14F-4D97-AF65-F5344CB8AC3E}">
        <p14:creationId xmlns:p14="http://schemas.microsoft.com/office/powerpoint/2010/main" val="2785168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A77505-50EB-724B-8F6B-93056DE02D92}" type="slidenum">
              <a:rPr lang="en-US"/>
              <a:pPr>
                <a:defRPr/>
              </a:pPr>
              <a:t>‹#›</a:t>
            </a:fld>
            <a:endParaRPr lang="en-US"/>
          </a:p>
        </p:txBody>
      </p:sp>
    </p:spTree>
    <p:extLst>
      <p:ext uri="{BB962C8B-B14F-4D97-AF65-F5344CB8AC3E}">
        <p14:creationId xmlns:p14="http://schemas.microsoft.com/office/powerpoint/2010/main" val="18034152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CD5833-1C76-A448-8A23-420E26A8E441}" type="slidenum">
              <a:rPr lang="en-US"/>
              <a:pPr>
                <a:defRPr/>
              </a:pPr>
              <a:t>‹#›</a:t>
            </a:fld>
            <a:endParaRPr lang="en-US"/>
          </a:p>
        </p:txBody>
      </p:sp>
    </p:spTree>
    <p:extLst>
      <p:ext uri="{BB962C8B-B14F-4D97-AF65-F5344CB8AC3E}">
        <p14:creationId xmlns:p14="http://schemas.microsoft.com/office/powerpoint/2010/main" val="7607928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AFE6A8-AD0A-F443-A0AF-99682030A0EB}" type="slidenum">
              <a:rPr lang="en-US"/>
              <a:pPr>
                <a:defRPr/>
              </a:pPr>
              <a:t>‹#›</a:t>
            </a:fld>
            <a:endParaRPr lang="en-US"/>
          </a:p>
        </p:txBody>
      </p:sp>
    </p:spTree>
    <p:extLst>
      <p:ext uri="{BB962C8B-B14F-4D97-AF65-F5344CB8AC3E}">
        <p14:creationId xmlns:p14="http://schemas.microsoft.com/office/powerpoint/2010/main" val="2795340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23BB66-DC02-0042-8CF6-DDC3C98C465F}" type="slidenum">
              <a:rPr lang="en-US"/>
              <a:pPr>
                <a:defRPr/>
              </a:pPr>
              <a:t>‹#›</a:t>
            </a:fld>
            <a:endParaRPr lang="en-US"/>
          </a:p>
        </p:txBody>
      </p:sp>
    </p:spTree>
    <p:extLst>
      <p:ext uri="{BB962C8B-B14F-4D97-AF65-F5344CB8AC3E}">
        <p14:creationId xmlns:p14="http://schemas.microsoft.com/office/powerpoint/2010/main" val="13482715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47E41F-18AE-4046-8E0F-A1CC5E2E367C}" type="slidenum">
              <a:rPr lang="en-US"/>
              <a:pPr>
                <a:defRPr/>
              </a:pPr>
              <a:t>‹#›</a:t>
            </a:fld>
            <a:endParaRPr lang="en-US"/>
          </a:p>
        </p:txBody>
      </p:sp>
    </p:spTree>
    <p:extLst>
      <p:ext uri="{BB962C8B-B14F-4D97-AF65-F5344CB8AC3E}">
        <p14:creationId xmlns:p14="http://schemas.microsoft.com/office/powerpoint/2010/main" val="10490670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14AB8B8-038A-3740-AA43-C3FFBBB67C9E}" type="slidenum">
              <a:rPr lang="en-US"/>
              <a:pPr>
                <a:defRPr/>
              </a:pPr>
              <a:t>‹#›</a:t>
            </a:fld>
            <a:endParaRPr lang="en-US"/>
          </a:p>
        </p:txBody>
      </p:sp>
    </p:spTree>
    <p:extLst>
      <p:ext uri="{BB962C8B-B14F-4D97-AF65-F5344CB8AC3E}">
        <p14:creationId xmlns:p14="http://schemas.microsoft.com/office/powerpoint/2010/main" val="14255390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1EC6509-5AFF-7D47-90CA-A6085F6FEAE3}" type="slidenum">
              <a:rPr lang="en-US"/>
              <a:pPr>
                <a:defRPr/>
              </a:pPr>
              <a:t>‹#›</a:t>
            </a:fld>
            <a:endParaRPr lang="en-US"/>
          </a:p>
        </p:txBody>
      </p:sp>
    </p:spTree>
    <p:extLst>
      <p:ext uri="{BB962C8B-B14F-4D97-AF65-F5344CB8AC3E}">
        <p14:creationId xmlns:p14="http://schemas.microsoft.com/office/powerpoint/2010/main" val="298740541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78770A-2166-EC4F-BCAB-FFCCED3244FA}" type="slidenum">
              <a:rPr lang="en-US"/>
              <a:pPr>
                <a:defRPr/>
              </a:pPr>
              <a:t>‹#›</a:t>
            </a:fld>
            <a:endParaRPr lang="en-US"/>
          </a:p>
        </p:txBody>
      </p:sp>
    </p:spTree>
    <p:extLst>
      <p:ext uri="{BB962C8B-B14F-4D97-AF65-F5344CB8AC3E}">
        <p14:creationId xmlns:p14="http://schemas.microsoft.com/office/powerpoint/2010/main" val="10157802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2ACFB6D-2AC0-F748-A8D3-2EADF0FD1FC1}" type="slidenum">
              <a:rPr lang="en-US"/>
              <a:pPr>
                <a:defRPr/>
              </a:pPr>
              <a:t>‹#›</a:t>
            </a:fld>
            <a:endParaRPr lang="en-US"/>
          </a:p>
        </p:txBody>
      </p:sp>
    </p:spTree>
    <p:extLst>
      <p:ext uri="{BB962C8B-B14F-4D97-AF65-F5344CB8AC3E}">
        <p14:creationId xmlns:p14="http://schemas.microsoft.com/office/powerpoint/2010/main" val="3079066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6E1E98-1F38-504A-9417-6E9D60B66EA7}" type="slidenum">
              <a:rPr lang="en-US"/>
              <a:pPr>
                <a:defRPr/>
              </a:pPr>
              <a:t>‹#›</a:t>
            </a:fld>
            <a:endParaRPr lang="en-US"/>
          </a:p>
        </p:txBody>
      </p:sp>
    </p:spTree>
    <p:extLst>
      <p:ext uri="{BB962C8B-B14F-4D97-AF65-F5344CB8AC3E}">
        <p14:creationId xmlns:p14="http://schemas.microsoft.com/office/powerpoint/2010/main" val="114832950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A1674F2-1B8A-AB40-BE8E-B88C8ED934B1}" type="slidenum">
              <a:rPr lang="en-US"/>
              <a:pPr>
                <a:defRPr/>
              </a:pPr>
              <a:t>‹#›</a:t>
            </a:fld>
            <a:endParaRPr lang="en-US"/>
          </a:p>
        </p:txBody>
      </p:sp>
    </p:spTree>
    <p:extLst>
      <p:ext uri="{BB962C8B-B14F-4D97-AF65-F5344CB8AC3E}">
        <p14:creationId xmlns:p14="http://schemas.microsoft.com/office/powerpoint/2010/main" val="40590127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F3F0D7-6EB9-1A40-A506-1416F85F2746}" type="slidenum">
              <a:rPr lang="en-US"/>
              <a:pPr>
                <a:defRPr/>
              </a:pPr>
              <a:t>‹#›</a:t>
            </a:fld>
            <a:endParaRPr lang="en-US"/>
          </a:p>
        </p:txBody>
      </p:sp>
    </p:spTree>
    <p:extLst>
      <p:ext uri="{BB962C8B-B14F-4D97-AF65-F5344CB8AC3E}">
        <p14:creationId xmlns:p14="http://schemas.microsoft.com/office/powerpoint/2010/main" val="13330871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6C43B56-026E-934C-8D34-7F5E77114406}" type="slidenum">
              <a:rPr lang="en-US"/>
              <a:pPr>
                <a:defRPr/>
              </a:pPr>
              <a:t>‹#›</a:t>
            </a:fld>
            <a:endParaRPr lang="en-US"/>
          </a:p>
        </p:txBody>
      </p:sp>
    </p:spTree>
    <p:extLst>
      <p:ext uri="{BB962C8B-B14F-4D97-AF65-F5344CB8AC3E}">
        <p14:creationId xmlns:p14="http://schemas.microsoft.com/office/powerpoint/2010/main" val="189728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6DB8C18-0CB8-ED4D-A237-64E6A87C45AC}" type="slidenum">
              <a:rPr lang="en-US"/>
              <a:pPr>
                <a:defRPr/>
              </a:pPr>
              <a:t>‹#›</a:t>
            </a:fld>
            <a:endParaRPr lang="en-US"/>
          </a:p>
        </p:txBody>
      </p:sp>
    </p:spTree>
    <p:extLst>
      <p:ext uri="{BB962C8B-B14F-4D97-AF65-F5344CB8AC3E}">
        <p14:creationId xmlns:p14="http://schemas.microsoft.com/office/powerpoint/2010/main" val="9716526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699D53-3248-A442-8E35-5997BF24D4A3}" type="slidenum">
              <a:rPr lang="en-US"/>
              <a:pPr>
                <a:defRPr/>
              </a:pPr>
              <a:t>‹#›</a:t>
            </a:fld>
            <a:endParaRPr lang="en-US"/>
          </a:p>
        </p:txBody>
      </p:sp>
    </p:spTree>
    <p:extLst>
      <p:ext uri="{BB962C8B-B14F-4D97-AF65-F5344CB8AC3E}">
        <p14:creationId xmlns:p14="http://schemas.microsoft.com/office/powerpoint/2010/main" val="523905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3DF58B-5CD6-8946-AA63-7C1848E159D6}" type="slidenum">
              <a:rPr lang="en-US"/>
              <a:pPr>
                <a:defRPr/>
              </a:pPr>
              <a:t>‹#›</a:t>
            </a:fld>
            <a:endParaRPr lang="en-US"/>
          </a:p>
        </p:txBody>
      </p:sp>
    </p:spTree>
    <p:extLst>
      <p:ext uri="{BB962C8B-B14F-4D97-AF65-F5344CB8AC3E}">
        <p14:creationId xmlns:p14="http://schemas.microsoft.com/office/powerpoint/2010/main" val="25198616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BA5E73-4A04-ED4E-BF30-354C9E13D32C}" type="slidenum">
              <a:rPr lang="en-US"/>
              <a:pPr>
                <a:defRPr/>
              </a:pPr>
              <a:t>‹#›</a:t>
            </a:fld>
            <a:endParaRPr lang="en-US"/>
          </a:p>
        </p:txBody>
      </p:sp>
    </p:spTree>
    <p:extLst>
      <p:ext uri="{BB962C8B-B14F-4D97-AF65-F5344CB8AC3E}">
        <p14:creationId xmlns:p14="http://schemas.microsoft.com/office/powerpoint/2010/main" val="29143236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FED295-DAF4-CA45-B238-B4A22CCE95D5}" type="slidenum">
              <a:rPr lang="en-US"/>
              <a:pPr>
                <a:defRPr/>
              </a:pPr>
              <a:t>‹#›</a:t>
            </a:fld>
            <a:endParaRPr lang="en-US"/>
          </a:p>
        </p:txBody>
      </p:sp>
    </p:spTree>
    <p:extLst>
      <p:ext uri="{BB962C8B-B14F-4D97-AF65-F5344CB8AC3E}">
        <p14:creationId xmlns:p14="http://schemas.microsoft.com/office/powerpoint/2010/main" val="36480690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B45812-38F8-464E-8931-1DA40016713A}" type="slidenum">
              <a:rPr lang="en-US"/>
              <a:pPr>
                <a:defRPr/>
              </a:pPr>
              <a:t>‹#›</a:t>
            </a:fld>
            <a:endParaRPr lang="en-US"/>
          </a:p>
        </p:txBody>
      </p:sp>
    </p:spTree>
    <p:extLst>
      <p:ext uri="{BB962C8B-B14F-4D97-AF65-F5344CB8AC3E}">
        <p14:creationId xmlns:p14="http://schemas.microsoft.com/office/powerpoint/2010/main" val="288009741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F8648CF-351C-6348-BA35-DF24A66BC087}" type="slidenum">
              <a:rPr lang="en-US"/>
              <a:pPr>
                <a:defRPr/>
              </a:pPr>
              <a:t>‹#›</a:t>
            </a:fld>
            <a:endParaRPr lang="en-US"/>
          </a:p>
        </p:txBody>
      </p:sp>
    </p:spTree>
    <p:extLst>
      <p:ext uri="{BB962C8B-B14F-4D97-AF65-F5344CB8AC3E}">
        <p14:creationId xmlns:p14="http://schemas.microsoft.com/office/powerpoint/2010/main" val="2217017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D6F76C6-9AAF-624B-9B5C-CC7202EAC03C}" type="slidenum">
              <a:rPr lang="en-US"/>
              <a:pPr>
                <a:defRPr/>
              </a:pPr>
              <a:t>‹#›</a:t>
            </a:fld>
            <a:endParaRPr lang="en-US"/>
          </a:p>
        </p:txBody>
      </p:sp>
    </p:spTree>
    <p:extLst>
      <p:ext uri="{BB962C8B-B14F-4D97-AF65-F5344CB8AC3E}">
        <p14:creationId xmlns:p14="http://schemas.microsoft.com/office/powerpoint/2010/main" val="45983414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201547A-30E0-C74B-B9D2-452BB45A649B}" type="slidenum">
              <a:rPr lang="en-US"/>
              <a:pPr>
                <a:defRPr/>
              </a:pPr>
              <a:t>‹#›</a:t>
            </a:fld>
            <a:endParaRPr lang="en-US"/>
          </a:p>
        </p:txBody>
      </p:sp>
    </p:spTree>
    <p:extLst>
      <p:ext uri="{BB962C8B-B14F-4D97-AF65-F5344CB8AC3E}">
        <p14:creationId xmlns:p14="http://schemas.microsoft.com/office/powerpoint/2010/main" val="29224975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0CB99CE-8E44-FC41-9210-106D3F90353D}" type="slidenum">
              <a:rPr lang="en-US"/>
              <a:pPr>
                <a:defRPr/>
              </a:pPr>
              <a:t>‹#›</a:t>
            </a:fld>
            <a:endParaRPr lang="en-US"/>
          </a:p>
        </p:txBody>
      </p:sp>
    </p:spTree>
    <p:extLst>
      <p:ext uri="{BB962C8B-B14F-4D97-AF65-F5344CB8AC3E}">
        <p14:creationId xmlns:p14="http://schemas.microsoft.com/office/powerpoint/2010/main" val="27021124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96EB7B-4497-2446-87CA-AB55D19659F1}" type="slidenum">
              <a:rPr lang="en-US"/>
              <a:pPr>
                <a:defRPr/>
              </a:pPr>
              <a:t>‹#›</a:t>
            </a:fld>
            <a:endParaRPr lang="en-US"/>
          </a:p>
        </p:txBody>
      </p:sp>
    </p:spTree>
    <p:extLst>
      <p:ext uri="{BB962C8B-B14F-4D97-AF65-F5344CB8AC3E}">
        <p14:creationId xmlns:p14="http://schemas.microsoft.com/office/powerpoint/2010/main" val="349325227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424646E-7049-734B-953E-82615D303249}" type="slidenum">
              <a:rPr lang="en-US"/>
              <a:pPr>
                <a:defRPr/>
              </a:pPr>
              <a:t>‹#›</a:t>
            </a:fld>
            <a:endParaRPr lang="en-US"/>
          </a:p>
        </p:txBody>
      </p:sp>
    </p:spTree>
    <p:extLst>
      <p:ext uri="{BB962C8B-B14F-4D97-AF65-F5344CB8AC3E}">
        <p14:creationId xmlns:p14="http://schemas.microsoft.com/office/powerpoint/2010/main" val="127425895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BEFE4A4-9B6B-3444-87C1-29459FC3191C}" type="slidenum">
              <a:rPr lang="en-US"/>
              <a:pPr>
                <a:defRPr/>
              </a:pPr>
              <a:t>‹#›</a:t>
            </a:fld>
            <a:endParaRPr lang="en-US"/>
          </a:p>
        </p:txBody>
      </p:sp>
    </p:spTree>
    <p:extLst>
      <p:ext uri="{BB962C8B-B14F-4D97-AF65-F5344CB8AC3E}">
        <p14:creationId xmlns:p14="http://schemas.microsoft.com/office/powerpoint/2010/main" val="1212742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A39385-B085-8A48-96A3-FA99DD7C83D9}" type="slidenum">
              <a:rPr lang="en-US"/>
              <a:pPr>
                <a:defRPr/>
              </a:pPr>
              <a:t>‹#›</a:t>
            </a:fld>
            <a:endParaRPr lang="en-US"/>
          </a:p>
        </p:txBody>
      </p:sp>
    </p:spTree>
    <p:extLst>
      <p:ext uri="{BB962C8B-B14F-4D97-AF65-F5344CB8AC3E}">
        <p14:creationId xmlns:p14="http://schemas.microsoft.com/office/powerpoint/2010/main" val="153836508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2C7EB3-CC68-3C4F-BCAB-7E1EF119A463}" type="slidenum">
              <a:rPr lang="en-US"/>
              <a:pPr>
                <a:defRPr/>
              </a:pPr>
              <a:t>‹#›</a:t>
            </a:fld>
            <a:endParaRPr lang="en-US"/>
          </a:p>
        </p:txBody>
      </p:sp>
    </p:spTree>
    <p:extLst>
      <p:ext uri="{BB962C8B-B14F-4D97-AF65-F5344CB8AC3E}">
        <p14:creationId xmlns:p14="http://schemas.microsoft.com/office/powerpoint/2010/main" val="370867191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7B12FBA-BAD1-6443-BFCE-71E3578A658E}" type="slidenum">
              <a:rPr lang="en-US"/>
              <a:pPr>
                <a:defRPr/>
              </a:pPr>
              <a:t>‹#›</a:t>
            </a:fld>
            <a:endParaRPr lang="en-US"/>
          </a:p>
        </p:txBody>
      </p:sp>
    </p:spTree>
    <p:extLst>
      <p:ext uri="{BB962C8B-B14F-4D97-AF65-F5344CB8AC3E}">
        <p14:creationId xmlns:p14="http://schemas.microsoft.com/office/powerpoint/2010/main" val="315079494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B34DC2-7D18-A542-9536-C04B6E81CF88}" type="slidenum">
              <a:rPr lang="en-US"/>
              <a:pPr>
                <a:defRPr/>
              </a:pPr>
              <a:t>‹#›</a:t>
            </a:fld>
            <a:endParaRPr lang="en-US"/>
          </a:p>
        </p:txBody>
      </p:sp>
    </p:spTree>
    <p:extLst>
      <p:ext uri="{BB962C8B-B14F-4D97-AF65-F5344CB8AC3E}">
        <p14:creationId xmlns:p14="http://schemas.microsoft.com/office/powerpoint/2010/main" val="362114219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FD29BB-FFD6-A544-AC01-517A742CF5BC}" type="slidenum">
              <a:rPr lang="en-US"/>
              <a:pPr>
                <a:defRPr/>
              </a:pPr>
              <a:t>‹#›</a:t>
            </a:fld>
            <a:endParaRPr lang="en-US"/>
          </a:p>
        </p:txBody>
      </p:sp>
    </p:spTree>
    <p:extLst>
      <p:ext uri="{BB962C8B-B14F-4D97-AF65-F5344CB8AC3E}">
        <p14:creationId xmlns:p14="http://schemas.microsoft.com/office/powerpoint/2010/main" val="3760418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D4295DE-1EE7-F044-BA23-4E44FE73C195}" type="slidenum">
              <a:rPr lang="en-US"/>
              <a:pPr>
                <a:defRPr/>
              </a:pPr>
              <a:t>‹#›</a:t>
            </a:fld>
            <a:endParaRPr lang="en-US"/>
          </a:p>
        </p:txBody>
      </p:sp>
    </p:spTree>
    <p:extLst>
      <p:ext uri="{BB962C8B-B14F-4D97-AF65-F5344CB8AC3E}">
        <p14:creationId xmlns:p14="http://schemas.microsoft.com/office/powerpoint/2010/main" val="37953040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EECC178-1209-1043-A94F-47CD97945F9B}" type="slidenum">
              <a:rPr lang="en-US"/>
              <a:pPr>
                <a:defRPr/>
              </a:pPr>
              <a:t>‹#›</a:t>
            </a:fld>
            <a:endParaRPr lang="en-US"/>
          </a:p>
        </p:txBody>
      </p:sp>
    </p:spTree>
    <p:extLst>
      <p:ext uri="{BB962C8B-B14F-4D97-AF65-F5344CB8AC3E}">
        <p14:creationId xmlns:p14="http://schemas.microsoft.com/office/powerpoint/2010/main" val="219800026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4EA27E7-C32C-3646-99E7-5DAB0FF825C3}" type="slidenum">
              <a:rPr lang="en-US"/>
              <a:pPr>
                <a:defRPr/>
              </a:pPr>
              <a:t>‹#›</a:t>
            </a:fld>
            <a:endParaRPr lang="en-US"/>
          </a:p>
        </p:txBody>
      </p:sp>
    </p:spTree>
    <p:extLst>
      <p:ext uri="{BB962C8B-B14F-4D97-AF65-F5344CB8AC3E}">
        <p14:creationId xmlns:p14="http://schemas.microsoft.com/office/powerpoint/2010/main" val="342472116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7010240-A60E-914E-BE14-058B6FB8CF80}" type="slidenum">
              <a:rPr lang="en-US"/>
              <a:pPr>
                <a:defRPr/>
              </a:pPr>
              <a:t>‹#›</a:t>
            </a:fld>
            <a:endParaRPr lang="en-US"/>
          </a:p>
        </p:txBody>
      </p:sp>
    </p:spTree>
    <p:extLst>
      <p:ext uri="{BB962C8B-B14F-4D97-AF65-F5344CB8AC3E}">
        <p14:creationId xmlns:p14="http://schemas.microsoft.com/office/powerpoint/2010/main" val="26086981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6634759-1ECB-3E43-A3E5-459A805B9D79}" type="slidenum">
              <a:rPr lang="en-US"/>
              <a:pPr>
                <a:defRPr/>
              </a:pPr>
              <a:t>‹#›</a:t>
            </a:fld>
            <a:endParaRPr lang="en-US"/>
          </a:p>
        </p:txBody>
      </p:sp>
    </p:spTree>
    <p:extLst>
      <p:ext uri="{BB962C8B-B14F-4D97-AF65-F5344CB8AC3E}">
        <p14:creationId xmlns:p14="http://schemas.microsoft.com/office/powerpoint/2010/main" val="329947683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C3F3255-ACDB-7E4F-A441-F5957896C694}" type="slidenum">
              <a:rPr lang="en-US"/>
              <a:pPr>
                <a:defRPr/>
              </a:pPr>
              <a:t>‹#›</a:t>
            </a:fld>
            <a:endParaRPr lang="en-US"/>
          </a:p>
        </p:txBody>
      </p:sp>
    </p:spTree>
    <p:extLst>
      <p:ext uri="{BB962C8B-B14F-4D97-AF65-F5344CB8AC3E}">
        <p14:creationId xmlns:p14="http://schemas.microsoft.com/office/powerpoint/2010/main" val="77156134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2A52E9-E5AC-E245-9459-C346BA0FDDBF}" type="slidenum">
              <a:rPr lang="en-US"/>
              <a:pPr>
                <a:defRPr/>
              </a:pPr>
              <a:t>‹#›</a:t>
            </a:fld>
            <a:endParaRPr lang="en-US"/>
          </a:p>
        </p:txBody>
      </p:sp>
    </p:spTree>
    <p:extLst>
      <p:ext uri="{BB962C8B-B14F-4D97-AF65-F5344CB8AC3E}">
        <p14:creationId xmlns:p14="http://schemas.microsoft.com/office/powerpoint/2010/main" val="223897314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C2BCB3-D159-A54E-9E68-37A3C03DFE88}" type="slidenum">
              <a:rPr lang="en-US"/>
              <a:pPr>
                <a:defRPr/>
              </a:pPr>
              <a:t>‹#›</a:t>
            </a:fld>
            <a:endParaRPr lang="en-US"/>
          </a:p>
        </p:txBody>
      </p:sp>
    </p:spTree>
    <p:extLst>
      <p:ext uri="{BB962C8B-B14F-4D97-AF65-F5344CB8AC3E}">
        <p14:creationId xmlns:p14="http://schemas.microsoft.com/office/powerpoint/2010/main" val="177690227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B3A199E-16AA-6D4C-A7D1-7314B3A17AB4}" type="datetimeFigureOut">
              <a:rPr lang="en-US"/>
              <a:pPr>
                <a:defRPr/>
              </a:pPr>
              <a:t>4/27/20</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4B6270F6-B89F-2D41-BEBC-B46FA1731C83}" type="slidenum">
              <a:rPr lang="en-US"/>
              <a:pPr>
                <a:defRPr/>
              </a:pPr>
              <a:t>‹#›</a:t>
            </a:fld>
            <a:endParaRPr lang="en-US"/>
          </a:p>
        </p:txBody>
      </p:sp>
    </p:spTree>
    <p:extLst>
      <p:ext uri="{BB962C8B-B14F-4D97-AF65-F5344CB8AC3E}">
        <p14:creationId xmlns:p14="http://schemas.microsoft.com/office/powerpoint/2010/main" val="343720897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58109A9-1826-F145-8716-C560A2E32A74}" type="datetimeFigureOut">
              <a:rPr lang="en-US"/>
              <a:pPr>
                <a:defRPr/>
              </a:pPr>
              <a:t>4/27/20</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3CC68A7-13BB-B145-8EAB-F079FFBC7E04}" type="slidenum">
              <a:rPr lang="en-US"/>
              <a:pPr>
                <a:defRPr/>
              </a:pPr>
              <a:t>‹#›</a:t>
            </a:fld>
            <a:endParaRPr lang="en-US"/>
          </a:p>
        </p:txBody>
      </p:sp>
    </p:spTree>
    <p:extLst>
      <p:ext uri="{BB962C8B-B14F-4D97-AF65-F5344CB8AC3E}">
        <p14:creationId xmlns:p14="http://schemas.microsoft.com/office/powerpoint/2010/main" val="155157574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10094"/>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81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241D76D4-F8CD-9243-98B0-11BACA8E1B8A}" type="datetimeFigureOut">
              <a:rPr lang="en-US"/>
              <a:pPr>
                <a:defRPr/>
              </a:pPr>
              <a:t>4/27/20</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A6D7C905-03A3-0B4C-9D8E-5DD806F237F3}" type="slidenum">
              <a:rPr lang="en-US"/>
              <a:pPr>
                <a:defRPr/>
              </a:pPr>
              <a:t>‹#›</a:t>
            </a:fld>
            <a:endParaRPr lang="en-US"/>
          </a:p>
        </p:txBody>
      </p:sp>
    </p:spTree>
    <p:extLst>
      <p:ext uri="{BB962C8B-B14F-4D97-AF65-F5344CB8AC3E}">
        <p14:creationId xmlns:p14="http://schemas.microsoft.com/office/powerpoint/2010/main" val="2375973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7031AF2-B6FE-2840-855D-DD8DE156254D}" type="slidenum">
              <a:rPr lang="en-US"/>
              <a:pPr>
                <a:defRPr/>
              </a:pPr>
              <a:t>‹#›</a:t>
            </a:fld>
            <a:endParaRPr lang="en-US"/>
          </a:p>
        </p:txBody>
      </p:sp>
    </p:spTree>
    <p:extLst>
      <p:ext uri="{BB962C8B-B14F-4D97-AF65-F5344CB8AC3E}">
        <p14:creationId xmlns:p14="http://schemas.microsoft.com/office/powerpoint/2010/main" val="370543285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08DA6EE-7EF8-BA4A-B4BE-4A51DF0D51F0}" type="datetimeFigureOut">
              <a:rPr lang="en-US"/>
              <a:pPr>
                <a:defRPr/>
              </a:pPr>
              <a:t>4/27/20</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5C4159C-CB67-404A-9D25-CCC01053FD59}" type="slidenum">
              <a:rPr lang="en-US"/>
              <a:pPr>
                <a:defRPr/>
              </a:pPr>
              <a:t>‹#›</a:t>
            </a:fld>
            <a:endParaRPr lang="en-US"/>
          </a:p>
        </p:txBody>
      </p:sp>
    </p:spTree>
    <p:extLst>
      <p:ext uri="{BB962C8B-B14F-4D97-AF65-F5344CB8AC3E}">
        <p14:creationId xmlns:p14="http://schemas.microsoft.com/office/powerpoint/2010/main" val="295123589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B341A615-15A5-2C49-9B6F-B1E73BC1F607}" type="datetimeFigureOut">
              <a:rPr lang="en-US"/>
              <a:pPr>
                <a:defRPr/>
              </a:pPr>
              <a:t>4/27/20</a:t>
            </a:fld>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0049ED95-A852-A448-8467-0A317BB3D609}" type="slidenum">
              <a:rPr lang="en-US"/>
              <a:pPr>
                <a:defRPr/>
              </a:pPr>
              <a:t>‹#›</a:t>
            </a:fld>
            <a:endParaRPr lang="en-US"/>
          </a:p>
        </p:txBody>
      </p:sp>
    </p:spTree>
    <p:extLst>
      <p:ext uri="{BB962C8B-B14F-4D97-AF65-F5344CB8AC3E}">
        <p14:creationId xmlns:p14="http://schemas.microsoft.com/office/powerpoint/2010/main" val="242644473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6AC5DBA2-400B-3D4B-99C6-6BD499C5F13A}" type="datetimeFigureOut">
              <a:rPr lang="en-US"/>
              <a:pPr>
                <a:defRPr/>
              </a:pPr>
              <a:t>4/27/20</a:t>
            </a:fld>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C13D731-F395-5445-9E76-EBCA1976A1F4}" type="slidenum">
              <a:rPr lang="en-US"/>
              <a:pPr>
                <a:defRPr/>
              </a:pPr>
              <a:t>‹#›</a:t>
            </a:fld>
            <a:endParaRPr lang="en-US"/>
          </a:p>
        </p:txBody>
      </p:sp>
    </p:spTree>
    <p:extLst>
      <p:ext uri="{BB962C8B-B14F-4D97-AF65-F5344CB8AC3E}">
        <p14:creationId xmlns:p14="http://schemas.microsoft.com/office/powerpoint/2010/main" val="233720881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39E5ABDA-87C4-C148-8724-2175BAB07E4F}" type="datetimeFigureOut">
              <a:rPr lang="en-US"/>
              <a:pPr>
                <a:defRPr/>
              </a:pPr>
              <a:t>4/27/20</a:t>
            </a:fld>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27573D23-25CD-D44C-B233-3099EEB36616}" type="slidenum">
              <a:rPr lang="en-US"/>
              <a:pPr>
                <a:defRPr/>
              </a:pPr>
              <a:t>‹#›</a:t>
            </a:fld>
            <a:endParaRPr lang="en-US"/>
          </a:p>
        </p:txBody>
      </p:sp>
    </p:spTree>
    <p:extLst>
      <p:ext uri="{BB962C8B-B14F-4D97-AF65-F5344CB8AC3E}">
        <p14:creationId xmlns:p14="http://schemas.microsoft.com/office/powerpoint/2010/main" val="272625283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78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333FDDA-DC2D-EF4B-A40E-0B665A6D1DB0}" type="datetimeFigureOut">
              <a:rPr lang="en-US"/>
              <a:pPr>
                <a:defRPr/>
              </a:pPr>
              <a:t>4/27/20</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07F3291-4405-D945-847E-8823547F3E80}" type="slidenum">
              <a:rPr lang="en-US"/>
              <a:pPr>
                <a:defRPr/>
              </a:pPr>
              <a:t>‹#›</a:t>
            </a:fld>
            <a:endParaRPr lang="en-US"/>
          </a:p>
        </p:txBody>
      </p:sp>
    </p:spTree>
    <p:extLst>
      <p:ext uri="{BB962C8B-B14F-4D97-AF65-F5344CB8AC3E}">
        <p14:creationId xmlns:p14="http://schemas.microsoft.com/office/powerpoint/2010/main" val="346973473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781"/>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DDE71AA5-8F20-3E4A-B07D-7C95AF70636A}" type="datetimeFigureOut">
              <a:rPr lang="en-US"/>
              <a:pPr>
                <a:defRPr/>
              </a:pPr>
              <a:t>4/27/20</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8DC3DCF6-DE91-5D41-91D1-1AF97879F6EB}" type="slidenum">
              <a:rPr lang="en-US"/>
              <a:pPr>
                <a:defRPr/>
              </a:pPr>
              <a:t>‹#›</a:t>
            </a:fld>
            <a:endParaRPr lang="en-US"/>
          </a:p>
        </p:txBody>
      </p:sp>
    </p:spTree>
    <p:extLst>
      <p:ext uri="{BB962C8B-B14F-4D97-AF65-F5344CB8AC3E}">
        <p14:creationId xmlns:p14="http://schemas.microsoft.com/office/powerpoint/2010/main" val="116287153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BBB7B94E-B006-DD4B-BF83-C7A187D75E1C}" type="datetimeFigureOut">
              <a:rPr lang="en-US"/>
              <a:pPr>
                <a:defRPr/>
              </a:pPr>
              <a:t>4/27/20</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A64E36E2-0CBF-A84E-A943-90E08177E9E0}" type="slidenum">
              <a:rPr lang="en-US"/>
              <a:pPr>
                <a:defRPr/>
              </a:pPr>
              <a:t>‹#›</a:t>
            </a:fld>
            <a:endParaRPr lang="en-US"/>
          </a:p>
        </p:txBody>
      </p:sp>
    </p:spTree>
    <p:extLst>
      <p:ext uri="{BB962C8B-B14F-4D97-AF65-F5344CB8AC3E}">
        <p14:creationId xmlns:p14="http://schemas.microsoft.com/office/powerpoint/2010/main" val="266543222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9F18B96-EB01-474A-B2ED-43DCF31E7968}" type="datetimeFigureOut">
              <a:rPr lang="en-US"/>
              <a:pPr>
                <a:defRPr/>
              </a:pPr>
              <a:t>4/27/20</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13A12576-882A-FA45-B706-AAE67D977E75}" type="slidenum">
              <a:rPr lang="en-US"/>
              <a:pPr>
                <a:defRPr/>
              </a:pPr>
              <a:t>‹#›</a:t>
            </a:fld>
            <a:endParaRPr lang="en-US"/>
          </a:p>
        </p:txBody>
      </p:sp>
    </p:spTree>
    <p:extLst>
      <p:ext uri="{BB962C8B-B14F-4D97-AF65-F5344CB8AC3E}">
        <p14:creationId xmlns:p14="http://schemas.microsoft.com/office/powerpoint/2010/main" val="206050650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49A914D5-9335-C540-B952-B01A893A7216}" type="datetimeFigureOut">
              <a:rPr lang="en-US"/>
              <a:pPr>
                <a:defRPr/>
              </a:pPr>
              <a:t>4/27/20</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3362DA3F-8E88-E64B-A469-4A2A385585E2}" type="slidenum">
              <a:rPr lang="en-US"/>
              <a:pPr>
                <a:defRPr/>
              </a:pPr>
              <a:t>‹#›</a:t>
            </a:fld>
            <a:endParaRPr lang="en-US"/>
          </a:p>
        </p:txBody>
      </p:sp>
    </p:spTree>
    <p:extLst>
      <p:ext uri="{BB962C8B-B14F-4D97-AF65-F5344CB8AC3E}">
        <p14:creationId xmlns:p14="http://schemas.microsoft.com/office/powerpoint/2010/main" val="323089832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C8556B70-4FAF-664F-ADA0-A254032F2B89}" type="datetimeFigureOut">
              <a:rPr lang="en-US"/>
              <a:pPr>
                <a:defRPr/>
              </a:pPr>
              <a:t>4/27/20</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7E17587-1BB1-B24D-9FA8-96D49605221F}" type="slidenum">
              <a:rPr lang="en-US"/>
              <a:pPr>
                <a:defRPr/>
              </a:pPr>
              <a:t>‹#›</a:t>
            </a:fld>
            <a:endParaRPr lang="en-US"/>
          </a:p>
        </p:txBody>
      </p:sp>
    </p:spTree>
    <p:extLst>
      <p:ext uri="{BB962C8B-B14F-4D97-AF65-F5344CB8AC3E}">
        <p14:creationId xmlns:p14="http://schemas.microsoft.com/office/powerpoint/2010/main" val="922897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EE7ECC-EDCF-6F43-86B1-3E47739A3983}" type="slidenum">
              <a:rPr lang="en-US"/>
              <a:pPr>
                <a:defRPr/>
              </a:pPr>
              <a:t>‹#›</a:t>
            </a:fld>
            <a:endParaRPr lang="en-US"/>
          </a:p>
        </p:txBody>
      </p:sp>
    </p:spTree>
    <p:extLst>
      <p:ext uri="{BB962C8B-B14F-4D97-AF65-F5344CB8AC3E}">
        <p14:creationId xmlns:p14="http://schemas.microsoft.com/office/powerpoint/2010/main" val="117100531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10094"/>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81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22AF4A68-2F96-3247-BD1E-61E4580C719E}" type="datetimeFigureOut">
              <a:rPr lang="en-US"/>
              <a:pPr>
                <a:defRPr/>
              </a:pPr>
              <a:t>4/27/20</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F802F0A-0CAB-5746-B86D-A53A3AFF0BC6}" type="slidenum">
              <a:rPr lang="en-US"/>
              <a:pPr>
                <a:defRPr/>
              </a:pPr>
              <a:t>‹#›</a:t>
            </a:fld>
            <a:endParaRPr lang="en-US"/>
          </a:p>
        </p:txBody>
      </p:sp>
    </p:spTree>
    <p:extLst>
      <p:ext uri="{BB962C8B-B14F-4D97-AF65-F5344CB8AC3E}">
        <p14:creationId xmlns:p14="http://schemas.microsoft.com/office/powerpoint/2010/main" val="156504024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9701B122-CFBB-8B43-B6C5-1169CB822042}" type="datetimeFigureOut">
              <a:rPr lang="en-US"/>
              <a:pPr>
                <a:defRPr/>
              </a:pPr>
              <a:t>4/27/20</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F845F07-EAA9-414B-840C-3ADB8A5E1929}" type="slidenum">
              <a:rPr lang="en-US"/>
              <a:pPr>
                <a:defRPr/>
              </a:pPr>
              <a:t>‹#›</a:t>
            </a:fld>
            <a:endParaRPr lang="en-US"/>
          </a:p>
        </p:txBody>
      </p:sp>
    </p:spTree>
    <p:extLst>
      <p:ext uri="{BB962C8B-B14F-4D97-AF65-F5344CB8AC3E}">
        <p14:creationId xmlns:p14="http://schemas.microsoft.com/office/powerpoint/2010/main" val="305623456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i="1"/>
            </a:lvl1pPr>
          </a:lstStyle>
          <a:p>
            <a:pPr>
              <a:defRPr/>
            </a:pPr>
            <a:fld id="{567A68B9-06EB-654A-83A0-24A340099D3A}" type="datetimeFigureOut">
              <a:rPr lang="en-US"/>
              <a:pPr>
                <a:defRPr/>
              </a:pPr>
              <a:t>4/27/20</a:t>
            </a:fld>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i="1"/>
            </a:lvl1pPr>
          </a:lstStyle>
          <a:p>
            <a:pPr>
              <a:defRPr/>
            </a:pPr>
            <a:fld id="{A97D3BD3-A4B5-F043-8BED-DCC27EFAD2A6}" type="slidenum">
              <a:rPr lang="en-US"/>
              <a:pPr>
                <a:defRPr/>
              </a:pPr>
              <a:t>‹#›</a:t>
            </a:fld>
            <a:endParaRPr lang="en-US"/>
          </a:p>
        </p:txBody>
      </p:sp>
    </p:spTree>
    <p:extLst>
      <p:ext uri="{BB962C8B-B14F-4D97-AF65-F5344CB8AC3E}">
        <p14:creationId xmlns:p14="http://schemas.microsoft.com/office/powerpoint/2010/main" val="207370797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i="1"/>
            </a:lvl1pPr>
          </a:lstStyle>
          <a:p>
            <a:pPr>
              <a:defRPr/>
            </a:pPr>
            <a:fld id="{0A935E69-3F77-7B4E-B708-4C18F8FC1EEA}" type="datetimeFigureOut">
              <a:rPr lang="en-US"/>
              <a:pPr>
                <a:defRPr/>
              </a:pPr>
              <a:t>4/27/20</a:t>
            </a:fld>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i="1"/>
            </a:lvl1pPr>
          </a:lstStyle>
          <a:p>
            <a:pPr>
              <a:defRPr/>
            </a:pPr>
            <a:fld id="{A8086E5B-CC65-8A45-BE41-FD87F3E95F22}" type="slidenum">
              <a:rPr lang="en-US"/>
              <a:pPr>
                <a:defRPr/>
              </a:pPr>
              <a:t>‹#›</a:t>
            </a:fld>
            <a:endParaRPr lang="en-US"/>
          </a:p>
        </p:txBody>
      </p:sp>
    </p:spTree>
    <p:extLst>
      <p:ext uri="{BB962C8B-B14F-4D97-AF65-F5344CB8AC3E}">
        <p14:creationId xmlns:p14="http://schemas.microsoft.com/office/powerpoint/2010/main" val="216270807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i="1"/>
            </a:lvl1pPr>
          </a:lstStyle>
          <a:p>
            <a:pPr>
              <a:defRPr/>
            </a:pPr>
            <a:fld id="{061DA29F-E201-E34B-9BA4-9587347F3050}" type="datetimeFigureOut">
              <a:rPr lang="en-US"/>
              <a:pPr>
                <a:defRPr/>
              </a:pPr>
              <a:t>4/27/20</a:t>
            </a:fld>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i="1"/>
            </a:lvl1pPr>
          </a:lstStyle>
          <a:p>
            <a:pPr>
              <a:defRPr/>
            </a:pPr>
            <a:fld id="{8AED9253-14F8-5442-83EC-8128A223995C}" type="slidenum">
              <a:rPr lang="en-US"/>
              <a:pPr>
                <a:defRPr/>
              </a:pPr>
              <a:t>‹#›</a:t>
            </a:fld>
            <a:endParaRPr lang="en-US"/>
          </a:p>
        </p:txBody>
      </p:sp>
    </p:spTree>
    <p:extLst>
      <p:ext uri="{BB962C8B-B14F-4D97-AF65-F5344CB8AC3E}">
        <p14:creationId xmlns:p14="http://schemas.microsoft.com/office/powerpoint/2010/main" val="414600369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78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4EE8D812-8FE9-B447-8B3F-65D4E386D77D}" type="datetimeFigureOut">
              <a:rPr lang="en-US"/>
              <a:pPr>
                <a:defRPr/>
              </a:pPr>
              <a:t>4/27/20</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FD4B2199-5CD5-6A41-9976-34D977D95400}" type="slidenum">
              <a:rPr lang="en-US"/>
              <a:pPr>
                <a:defRPr/>
              </a:pPr>
              <a:t>‹#›</a:t>
            </a:fld>
            <a:endParaRPr lang="en-US"/>
          </a:p>
        </p:txBody>
      </p:sp>
    </p:spTree>
    <p:extLst>
      <p:ext uri="{BB962C8B-B14F-4D97-AF65-F5344CB8AC3E}">
        <p14:creationId xmlns:p14="http://schemas.microsoft.com/office/powerpoint/2010/main" val="353176512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781"/>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2D320BBA-E797-F149-A19F-E9078B454C43}" type="datetimeFigureOut">
              <a:rPr lang="en-US"/>
              <a:pPr>
                <a:defRPr/>
              </a:pPr>
              <a:t>4/27/20</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49F34572-B444-E94F-88D4-22E9442347C9}" type="slidenum">
              <a:rPr lang="en-US"/>
              <a:pPr>
                <a:defRPr/>
              </a:pPr>
              <a:t>‹#›</a:t>
            </a:fld>
            <a:endParaRPr lang="en-US"/>
          </a:p>
        </p:txBody>
      </p:sp>
    </p:spTree>
    <p:extLst>
      <p:ext uri="{BB962C8B-B14F-4D97-AF65-F5344CB8AC3E}">
        <p14:creationId xmlns:p14="http://schemas.microsoft.com/office/powerpoint/2010/main" val="49463508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8A310831-5085-234C-88F6-5F2720C372A4}" type="datetimeFigureOut">
              <a:rPr lang="en-US"/>
              <a:pPr>
                <a:defRPr/>
              </a:pPr>
              <a:t>4/27/20</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DCE6A79A-CD17-6648-B195-7A11E97595BB}" type="slidenum">
              <a:rPr lang="en-US"/>
              <a:pPr>
                <a:defRPr/>
              </a:pPr>
              <a:t>‹#›</a:t>
            </a:fld>
            <a:endParaRPr lang="en-US"/>
          </a:p>
        </p:txBody>
      </p:sp>
    </p:spTree>
    <p:extLst>
      <p:ext uri="{BB962C8B-B14F-4D97-AF65-F5344CB8AC3E}">
        <p14:creationId xmlns:p14="http://schemas.microsoft.com/office/powerpoint/2010/main" val="185057346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503DB152-ADAF-184E-A76F-4318D56670B7}" type="datetimeFigureOut">
              <a:rPr lang="en-US"/>
              <a:pPr>
                <a:defRPr/>
              </a:pPr>
              <a:t>4/27/20</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86937EF6-DCFF-3045-AE9F-D9B8298B97DD}" type="slidenum">
              <a:rPr lang="en-US"/>
              <a:pPr>
                <a:defRPr/>
              </a:pPr>
              <a:t>‹#›</a:t>
            </a:fld>
            <a:endParaRPr lang="en-US"/>
          </a:p>
        </p:txBody>
      </p:sp>
    </p:spTree>
    <p:extLst>
      <p:ext uri="{BB962C8B-B14F-4D97-AF65-F5344CB8AC3E}">
        <p14:creationId xmlns:p14="http://schemas.microsoft.com/office/powerpoint/2010/main" val="193152540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34"/>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433AD3-4860-0043-86C5-EE56AD538CEF}" type="slidenum">
              <a:rPr lang="en-US"/>
              <a:pPr>
                <a:defRPr/>
              </a:pPr>
              <a:t>‹#›</a:t>
            </a:fld>
            <a:endParaRPr lang="en-US"/>
          </a:p>
        </p:txBody>
      </p:sp>
    </p:spTree>
    <p:extLst>
      <p:ext uri="{BB962C8B-B14F-4D97-AF65-F5344CB8AC3E}">
        <p14:creationId xmlns:p14="http://schemas.microsoft.com/office/powerpoint/2010/main" val="96511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BEF54B-ADAC-8D46-8381-EF7F4B854D38}" type="slidenum">
              <a:rPr lang="en-US"/>
              <a:pPr>
                <a:defRPr/>
              </a:pPr>
              <a:t>‹#›</a:t>
            </a:fld>
            <a:endParaRPr lang="en-US"/>
          </a:p>
        </p:txBody>
      </p:sp>
    </p:spTree>
    <p:extLst>
      <p:ext uri="{BB962C8B-B14F-4D97-AF65-F5344CB8AC3E}">
        <p14:creationId xmlns:p14="http://schemas.microsoft.com/office/powerpoint/2010/main" val="339381041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F2224-3783-224C-81DC-22757755250C}" type="slidenum">
              <a:rPr lang="en-US"/>
              <a:pPr>
                <a:defRPr/>
              </a:pPr>
              <a:t>‹#›</a:t>
            </a:fld>
            <a:endParaRPr lang="en-US"/>
          </a:p>
        </p:txBody>
      </p:sp>
    </p:spTree>
    <p:extLst>
      <p:ext uri="{BB962C8B-B14F-4D97-AF65-F5344CB8AC3E}">
        <p14:creationId xmlns:p14="http://schemas.microsoft.com/office/powerpoint/2010/main" val="306883989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09"/>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4D2913-07A1-FA4D-B8D4-5C26568DEBC3}" type="slidenum">
              <a:rPr lang="en-US"/>
              <a:pPr>
                <a:defRPr/>
              </a:pPr>
              <a:t>‹#›</a:t>
            </a:fld>
            <a:endParaRPr lang="en-US"/>
          </a:p>
        </p:txBody>
      </p:sp>
    </p:spTree>
    <p:extLst>
      <p:ext uri="{BB962C8B-B14F-4D97-AF65-F5344CB8AC3E}">
        <p14:creationId xmlns:p14="http://schemas.microsoft.com/office/powerpoint/2010/main" val="286259519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24B211-C921-4D4C-ABF6-4479A611D921}" type="slidenum">
              <a:rPr lang="en-US"/>
              <a:pPr>
                <a:defRPr/>
              </a:pPr>
              <a:t>‹#›</a:t>
            </a:fld>
            <a:endParaRPr lang="en-US"/>
          </a:p>
        </p:txBody>
      </p:sp>
    </p:spTree>
    <p:extLst>
      <p:ext uri="{BB962C8B-B14F-4D97-AF65-F5344CB8AC3E}">
        <p14:creationId xmlns:p14="http://schemas.microsoft.com/office/powerpoint/2010/main" val="395683660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57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FE5D9C-4CAA-024F-A862-A3381A68B01E}" type="slidenum">
              <a:rPr lang="en-US"/>
              <a:pPr>
                <a:defRPr/>
              </a:pPr>
              <a:t>‹#›</a:t>
            </a:fld>
            <a:endParaRPr lang="en-US"/>
          </a:p>
        </p:txBody>
      </p:sp>
    </p:spTree>
    <p:extLst>
      <p:ext uri="{BB962C8B-B14F-4D97-AF65-F5344CB8AC3E}">
        <p14:creationId xmlns:p14="http://schemas.microsoft.com/office/powerpoint/2010/main" val="111191300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798275-FC37-AE4D-95A4-68F01EF3B700}" type="slidenum">
              <a:rPr lang="en-US"/>
              <a:pPr>
                <a:defRPr/>
              </a:pPr>
              <a:t>‹#›</a:t>
            </a:fld>
            <a:endParaRPr lang="en-US"/>
          </a:p>
        </p:txBody>
      </p:sp>
    </p:spTree>
    <p:extLst>
      <p:ext uri="{BB962C8B-B14F-4D97-AF65-F5344CB8AC3E}">
        <p14:creationId xmlns:p14="http://schemas.microsoft.com/office/powerpoint/2010/main" val="101416487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0517F3F-083D-9A4D-A23B-5A3BD485D06E}" type="slidenum">
              <a:rPr lang="en-US"/>
              <a:pPr>
                <a:defRPr/>
              </a:pPr>
              <a:t>‹#›</a:t>
            </a:fld>
            <a:endParaRPr lang="en-US"/>
          </a:p>
        </p:txBody>
      </p:sp>
    </p:spTree>
    <p:extLst>
      <p:ext uri="{BB962C8B-B14F-4D97-AF65-F5344CB8AC3E}">
        <p14:creationId xmlns:p14="http://schemas.microsoft.com/office/powerpoint/2010/main" val="278623843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359"/>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04F032-C73D-F747-A0F9-659711F94518}" type="slidenum">
              <a:rPr lang="en-US"/>
              <a:pPr>
                <a:defRPr/>
              </a:pPr>
              <a:t>‹#›</a:t>
            </a:fld>
            <a:endParaRPr lang="en-US"/>
          </a:p>
        </p:txBody>
      </p:sp>
    </p:spTree>
    <p:extLst>
      <p:ext uri="{BB962C8B-B14F-4D97-AF65-F5344CB8AC3E}">
        <p14:creationId xmlns:p14="http://schemas.microsoft.com/office/powerpoint/2010/main" val="402644790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F70A8E-6338-FB47-9976-4B4F34ADED49}" type="slidenum">
              <a:rPr lang="en-US"/>
              <a:pPr>
                <a:defRPr/>
              </a:pPr>
              <a:t>‹#›</a:t>
            </a:fld>
            <a:endParaRPr lang="en-US"/>
          </a:p>
        </p:txBody>
      </p:sp>
    </p:spTree>
    <p:extLst>
      <p:ext uri="{BB962C8B-B14F-4D97-AF65-F5344CB8AC3E}">
        <p14:creationId xmlns:p14="http://schemas.microsoft.com/office/powerpoint/2010/main" val="98258910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2A2BA-5813-774E-8D3F-E7DC43B3BC1C}" type="slidenum">
              <a:rPr lang="en-US"/>
              <a:pPr>
                <a:defRPr/>
              </a:pPr>
              <a:t>‹#›</a:t>
            </a:fld>
            <a:endParaRPr lang="en-US"/>
          </a:p>
        </p:txBody>
      </p:sp>
    </p:spTree>
    <p:extLst>
      <p:ext uri="{BB962C8B-B14F-4D97-AF65-F5344CB8AC3E}">
        <p14:creationId xmlns:p14="http://schemas.microsoft.com/office/powerpoint/2010/main" val="356503627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09"/>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09"/>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F2914-38C6-A049-9E02-ECD0C88D8339}" type="slidenum">
              <a:rPr lang="en-US"/>
              <a:pPr>
                <a:defRPr/>
              </a:pPr>
              <a:t>‹#›</a:t>
            </a:fld>
            <a:endParaRPr lang="en-US"/>
          </a:p>
        </p:txBody>
      </p:sp>
    </p:spTree>
    <p:extLst>
      <p:ext uri="{BB962C8B-B14F-4D97-AF65-F5344CB8AC3E}">
        <p14:creationId xmlns:p14="http://schemas.microsoft.com/office/powerpoint/2010/main" val="1937424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latin typeface="Arial" charset="0"/>
                <a:cs typeface="Arial" charset="0"/>
              </a:defRPr>
            </a:lvl1pPr>
          </a:lstStyle>
          <a:p>
            <a:pPr>
              <a:defRPr/>
            </a:pPr>
            <a:fld id="{2364CAAA-148C-3345-BD91-934311BDE1A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ea typeface="+mn-ea"/>
                <a:cs typeface="Arial"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ea typeface="+mn-ea"/>
                <a:cs typeface="Arial"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latin typeface="Arial" charset="0"/>
                <a:cs typeface="Arial" charset="0"/>
              </a:defRPr>
            </a:lvl1pPr>
          </a:lstStyle>
          <a:p>
            <a:pPr>
              <a:defRPr/>
            </a:pPr>
            <a:fld id="{2364CAAA-148C-3345-BD91-934311BDE1A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0487529"/>
      </p:ext>
    </p:extLst>
  </p:cSld>
  <p:clrMap bg1="lt1" tx1="dk1" bg2="lt2" tx2="dk2" accent1="accent1" accent2="accent2" accent3="accent3" accent4="accent4" accent5="accent5" accent6="accent6" hlink="hlink" folHlink="folHlink"/>
  <p:sldLayoutIdLst>
    <p:sldLayoutId id="2147484160" r:id="rId1"/>
    <p:sldLayoutId id="2147484161" r:id="rId2"/>
    <p:sldLayoutId id="2147484162" r:id="rId3"/>
    <p:sldLayoutId id="2147484163" r:id="rId4"/>
    <p:sldLayoutId id="2147484164" r:id="rId5"/>
    <p:sldLayoutId id="2147484165" r:id="rId6"/>
    <p:sldLayoutId id="2147484166" r:id="rId7"/>
    <p:sldLayoutId id="2147484167" r:id="rId8"/>
    <p:sldLayoutId id="2147484168" r:id="rId9"/>
    <p:sldLayoutId id="2147484169" r:id="rId10"/>
    <p:sldLayoutId id="2147484170"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atin typeface="Arial" charset="0"/>
              </a:defRPr>
            </a:lvl1pPr>
          </a:lstStyle>
          <a:p>
            <a:pPr eaLnBrk="1" hangingPunct="1"/>
            <a:endParaRPr lang="en-US">
              <a:solidFill>
                <a:srgbClr val="000000"/>
              </a:solidFill>
              <a:cs typeface="Arial" charset="0"/>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defRPr>
            </a:lvl1pPr>
          </a:lstStyle>
          <a:p>
            <a:pPr eaLnBrk="1" hangingPunct="1"/>
            <a:endParaRPr lang="en-US">
              <a:solidFill>
                <a:srgbClr val="000000"/>
              </a:solidFill>
              <a:cs typeface="Arial" charset="0"/>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atin typeface="Arial" charset="0"/>
              </a:defRPr>
            </a:lvl1pPr>
          </a:lstStyle>
          <a:p>
            <a:pPr eaLnBrk="1" hangingPunct="1"/>
            <a:fld id="{1B2604A5-7475-DF4F-85D2-55C0C9F5D2A1}" type="slidenum">
              <a:rPr lang="en-US" smtClean="0">
                <a:solidFill>
                  <a:srgbClr val="000000"/>
                </a:solidFill>
                <a:cs typeface="Arial" charset="0"/>
              </a:rPr>
              <a:pPr eaLnBrk="1" hangingPunct="1"/>
              <a:t>‹#›</a:t>
            </a:fld>
            <a:endParaRPr lang="en-US">
              <a:solidFill>
                <a:srgbClr val="000000"/>
              </a:solidFill>
              <a:cs typeface="Arial" charset="0"/>
            </a:endParaRPr>
          </a:p>
        </p:txBody>
      </p:sp>
    </p:spTree>
    <p:extLst>
      <p:ext uri="{BB962C8B-B14F-4D97-AF65-F5344CB8AC3E}">
        <p14:creationId xmlns:p14="http://schemas.microsoft.com/office/powerpoint/2010/main" val="262475544"/>
      </p:ext>
    </p:extLst>
  </p:cSld>
  <p:clrMap bg1="lt1" tx1="dk1" bg2="lt2" tx2="dk2" accent1="accent1" accent2="accent2" accent3="accent3" accent4="accent4" accent5="accent5" accent6="accent6" hlink="hlink" folHlink="folHlink"/>
  <p:sldLayoutIdLst>
    <p:sldLayoutId id="2147484328" r:id="rId1"/>
    <p:sldLayoutId id="2147484329" r:id="rId2"/>
    <p:sldLayoutId id="2147484330" r:id="rId3"/>
    <p:sldLayoutId id="2147484331" r:id="rId4"/>
    <p:sldLayoutId id="2147484332" r:id="rId5"/>
    <p:sldLayoutId id="2147484333" r:id="rId6"/>
    <p:sldLayoutId id="2147484334" r:id="rId7"/>
    <p:sldLayoutId id="2147484335" r:id="rId8"/>
    <p:sldLayoutId id="2147484336" r:id="rId9"/>
    <p:sldLayoutId id="2147484337" r:id="rId10"/>
    <p:sldLayoutId id="2147484338"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5779" name="Text Placeholder 2"/>
          <p:cNvSpPr>
            <a:spLocks noGrp="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756"/>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5" name="Footer Placeholder 4"/>
          <p:cNvSpPr>
            <a:spLocks noGrp="1"/>
          </p:cNvSpPr>
          <p:nvPr>
            <p:ph type="ftr" sz="quarter" idx="3"/>
          </p:nvPr>
        </p:nvSpPr>
        <p:spPr>
          <a:xfrm>
            <a:off x="4165600" y="6356756"/>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756"/>
            <a:ext cx="28448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fld id="{E46F5D3D-B0CF-4E45-88BF-B1E3A3E03B05}" type="slidenum">
              <a:rPr lang="en-US"/>
              <a:pPr>
                <a:defRPr/>
              </a:pPr>
              <a:t>‹#›</a:t>
            </a:fld>
            <a:endParaRPr lang="en-US"/>
          </a:p>
        </p:txBody>
      </p:sp>
    </p:spTree>
    <p:extLst>
      <p:ext uri="{BB962C8B-B14F-4D97-AF65-F5344CB8AC3E}">
        <p14:creationId xmlns:p14="http://schemas.microsoft.com/office/powerpoint/2010/main" val="1928587418"/>
      </p:ext>
    </p:extLst>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9" r:id="rId4"/>
    <p:sldLayoutId id="2147484380" r:id="rId5"/>
    <p:sldLayoutId id="2147484381" r:id="rId6"/>
    <p:sldLayoutId id="2147484382" r:id="rId7"/>
    <p:sldLayoutId id="2147484383" r:id="rId8"/>
    <p:sldLayoutId id="2147484384" r:id="rId9"/>
    <p:sldLayoutId id="2147484385" r:id="rId10"/>
    <p:sldLayoutId id="2147484386" r:id="rId11"/>
  </p:sldLayoutIdLst>
  <p:txStyles>
    <p:title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36" tIns="45719" rIns="91436" bIns="45719"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36" tIns="45719" rIns="91436" bIns="457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7"/>
            <a:ext cx="2844800" cy="476251"/>
          </a:xfrm>
          <a:prstGeom prst="rect">
            <a:avLst/>
          </a:prstGeom>
          <a:noFill/>
          <a:ln w="9525">
            <a:noFill/>
            <a:miter lim="800000"/>
            <a:headEnd/>
            <a:tailEnd/>
          </a:ln>
          <a:effectLst/>
        </p:spPr>
        <p:txBody>
          <a:bodyPr vert="horz" wrap="square" lIns="91436" tIns="45719" rIns="91436" bIns="45719"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29" name="Rectangle 5"/>
          <p:cNvSpPr>
            <a:spLocks noGrp="1" noChangeArrowheads="1"/>
          </p:cNvSpPr>
          <p:nvPr>
            <p:ph type="ftr" sz="quarter" idx="3"/>
          </p:nvPr>
        </p:nvSpPr>
        <p:spPr bwMode="auto">
          <a:xfrm>
            <a:off x="4165600" y="6245227"/>
            <a:ext cx="3860800" cy="476251"/>
          </a:xfrm>
          <a:prstGeom prst="rect">
            <a:avLst/>
          </a:prstGeom>
          <a:noFill/>
          <a:ln w="9525">
            <a:noFill/>
            <a:miter lim="800000"/>
            <a:headEnd/>
            <a:tailEnd/>
          </a:ln>
          <a:effectLst/>
        </p:spPr>
        <p:txBody>
          <a:bodyPr vert="horz" wrap="square" lIns="91436" tIns="45719" rIns="91436" bIns="45719"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30" name="Rectangle 6"/>
          <p:cNvSpPr>
            <a:spLocks noGrp="1" noChangeArrowheads="1"/>
          </p:cNvSpPr>
          <p:nvPr>
            <p:ph type="sldNum" sz="quarter" idx="4"/>
          </p:nvPr>
        </p:nvSpPr>
        <p:spPr bwMode="auto">
          <a:xfrm>
            <a:off x="8737600" y="6245227"/>
            <a:ext cx="2844800" cy="476251"/>
          </a:xfrm>
          <a:prstGeom prst="rect">
            <a:avLst/>
          </a:prstGeom>
          <a:noFill/>
          <a:ln w="9525">
            <a:noFill/>
            <a:miter lim="800000"/>
            <a:headEnd/>
            <a:tailEnd/>
          </a:ln>
          <a:effectLst/>
        </p:spPr>
        <p:txBody>
          <a:bodyPr vert="horz" wrap="square" lIns="91436" tIns="45719" rIns="91436" bIns="45719" numCol="1" anchor="t" anchorCtr="0" compatLnSpc="1">
            <a:prstTxWarp prst="textNoShape">
              <a:avLst/>
            </a:prstTxWarp>
          </a:bodyPr>
          <a:lstStyle>
            <a:lvl1pPr algn="r">
              <a:defRPr sz="1400" i="0">
                <a:solidFill>
                  <a:srgbClr val="000000"/>
                </a:solidFill>
                <a:latin typeface="Arial" charset="0"/>
                <a:ea typeface="MS PGothic" charset="0"/>
                <a:cs typeface="MS PGothic" charset="0"/>
              </a:defRPr>
            </a:lvl1pPr>
          </a:lstStyle>
          <a:p>
            <a:pPr eaLnBrk="1" hangingPunct="1">
              <a:defRPr/>
            </a:pPr>
            <a:fld id="{53D6B2C5-A86A-4648-A427-EA5B1306113E}" type="slidenum">
              <a:rPr lang="en-US"/>
              <a:pPr eaLnBrk="1" hangingPunct="1">
                <a:defRPr/>
              </a:pPr>
              <a:t>‹#›</a:t>
            </a:fld>
            <a:endParaRPr lang="en-US"/>
          </a:p>
        </p:txBody>
      </p:sp>
    </p:spTree>
    <p:extLst>
      <p:ext uri="{BB962C8B-B14F-4D97-AF65-F5344CB8AC3E}">
        <p14:creationId xmlns:p14="http://schemas.microsoft.com/office/powerpoint/2010/main" val="772508075"/>
      </p:ext>
    </p:extLst>
  </p:cSld>
  <p:clrMap bg1="lt1" tx1="dk1" bg2="lt2" tx2="dk2" accent1="accent1" accent2="accent2" accent3="accent3" accent4="accent4" accent5="accent5" accent6="accent6" hlink="hlink" folHlink="folHlink"/>
  <p:sldLayoutIdLst>
    <p:sldLayoutId id="2147484388" r:id="rId1"/>
    <p:sldLayoutId id="2147484389" r:id="rId2"/>
    <p:sldLayoutId id="2147484390" r:id="rId3"/>
    <p:sldLayoutId id="2147484391" r:id="rId4"/>
    <p:sldLayoutId id="2147484392" r:id="rId5"/>
    <p:sldLayoutId id="2147484393" r:id="rId6"/>
    <p:sldLayoutId id="2147484394" r:id="rId7"/>
    <p:sldLayoutId id="2147484395" r:id="rId8"/>
    <p:sldLayoutId id="2147484396" r:id="rId9"/>
    <p:sldLayoutId id="2147484397" r:id="rId10"/>
    <p:sldLayoutId id="2147484398"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182" algn="ctr" rtl="0" fontAlgn="base">
        <a:spcBef>
          <a:spcPct val="0"/>
        </a:spcBef>
        <a:spcAft>
          <a:spcPct val="0"/>
        </a:spcAft>
        <a:defRPr sz="4400">
          <a:solidFill>
            <a:srgbClr val="800000"/>
          </a:solidFill>
          <a:latin typeface="Eras Bold ITC" pitchFamily="34" charset="0"/>
          <a:cs typeface="Arial" charset="0"/>
        </a:defRPr>
      </a:lvl6pPr>
      <a:lvl7pPr marL="914363" algn="ctr" rtl="0" fontAlgn="base">
        <a:spcBef>
          <a:spcPct val="0"/>
        </a:spcBef>
        <a:spcAft>
          <a:spcPct val="0"/>
        </a:spcAft>
        <a:defRPr sz="4400">
          <a:solidFill>
            <a:srgbClr val="800000"/>
          </a:solidFill>
          <a:latin typeface="Eras Bold ITC" pitchFamily="34" charset="0"/>
          <a:cs typeface="Arial" charset="0"/>
        </a:defRPr>
      </a:lvl7pPr>
      <a:lvl8pPr marL="1371545" algn="ctr" rtl="0" fontAlgn="base">
        <a:spcBef>
          <a:spcPct val="0"/>
        </a:spcBef>
        <a:spcAft>
          <a:spcPct val="0"/>
        </a:spcAft>
        <a:defRPr sz="4400">
          <a:solidFill>
            <a:srgbClr val="800000"/>
          </a:solidFill>
          <a:latin typeface="Eras Bold ITC" pitchFamily="34" charset="0"/>
          <a:cs typeface="Arial" charset="0"/>
        </a:defRPr>
      </a:lvl8pPr>
      <a:lvl9pPr marL="1828727" algn="ctr" rtl="0" fontAlgn="base">
        <a:spcBef>
          <a:spcPct val="0"/>
        </a:spcBef>
        <a:spcAft>
          <a:spcPct val="0"/>
        </a:spcAft>
        <a:defRPr sz="4400">
          <a:solidFill>
            <a:srgbClr val="800000"/>
          </a:solidFill>
          <a:latin typeface="Eras Bold ITC" pitchFamily="34" charset="0"/>
          <a:cs typeface="Arial" charset="0"/>
        </a:defRPr>
      </a:lvl9pPr>
    </p:titleStyle>
    <p:bodyStyle>
      <a:lvl1pPr marL="342886" indent="-342886"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20" indent="-285739" algn="l" rtl="0" eaLnBrk="0" fontAlgn="base" hangingPunct="0">
        <a:spcBef>
          <a:spcPct val="20000"/>
        </a:spcBef>
        <a:spcAft>
          <a:spcPct val="0"/>
        </a:spcAft>
        <a:buChar char="–"/>
        <a:defRPr sz="2800">
          <a:solidFill>
            <a:schemeClr val="tx1"/>
          </a:solidFill>
          <a:latin typeface="+mn-lt"/>
          <a:ea typeface="Arial" charset="0"/>
          <a:cs typeface="+mn-cs"/>
        </a:defRPr>
      </a:lvl2pPr>
      <a:lvl3pPr marL="1142954" indent="-228591" algn="l" rtl="0" eaLnBrk="0" fontAlgn="base" hangingPunct="0">
        <a:spcBef>
          <a:spcPct val="20000"/>
        </a:spcBef>
        <a:spcAft>
          <a:spcPct val="0"/>
        </a:spcAft>
        <a:buChar char="•"/>
        <a:defRPr sz="2400">
          <a:solidFill>
            <a:schemeClr val="tx1"/>
          </a:solidFill>
          <a:latin typeface="+mn-lt"/>
          <a:ea typeface="Arial" charset="0"/>
          <a:cs typeface="+mn-cs"/>
        </a:defRPr>
      </a:lvl3pPr>
      <a:lvl4pPr marL="1600136" indent="-228591" algn="l" rtl="0" eaLnBrk="0" fontAlgn="base" hangingPunct="0">
        <a:spcBef>
          <a:spcPct val="20000"/>
        </a:spcBef>
        <a:spcAft>
          <a:spcPct val="0"/>
        </a:spcAft>
        <a:buChar char="–"/>
        <a:defRPr sz="2100">
          <a:solidFill>
            <a:schemeClr val="tx1"/>
          </a:solidFill>
          <a:latin typeface="+mn-lt"/>
          <a:ea typeface="Arial" charset="0"/>
          <a:cs typeface="+mn-cs"/>
        </a:defRPr>
      </a:lvl4pPr>
      <a:lvl5pPr marL="2057318" indent="-228591" algn="l" rtl="0" eaLnBrk="0" fontAlgn="base" hangingPunct="0">
        <a:spcBef>
          <a:spcPct val="20000"/>
        </a:spcBef>
        <a:spcAft>
          <a:spcPct val="0"/>
        </a:spcAft>
        <a:buChar char="»"/>
        <a:defRPr sz="2100">
          <a:solidFill>
            <a:schemeClr val="tx1"/>
          </a:solidFill>
          <a:latin typeface="+mn-lt"/>
          <a:ea typeface="Arial" charset="0"/>
          <a:cs typeface="+mn-cs"/>
        </a:defRPr>
      </a:lvl5pPr>
      <a:lvl6pPr marL="2514499" indent="-228591" algn="l" rtl="0" fontAlgn="base">
        <a:spcBef>
          <a:spcPct val="20000"/>
        </a:spcBef>
        <a:spcAft>
          <a:spcPct val="0"/>
        </a:spcAft>
        <a:buChar char="»"/>
        <a:defRPr sz="2100">
          <a:solidFill>
            <a:schemeClr val="tx1"/>
          </a:solidFill>
          <a:latin typeface="+mn-lt"/>
          <a:cs typeface="+mn-cs"/>
        </a:defRPr>
      </a:lvl6pPr>
      <a:lvl7pPr marL="2971681" indent="-228591" algn="l" rtl="0" fontAlgn="base">
        <a:spcBef>
          <a:spcPct val="20000"/>
        </a:spcBef>
        <a:spcAft>
          <a:spcPct val="0"/>
        </a:spcAft>
        <a:buChar char="»"/>
        <a:defRPr sz="2100">
          <a:solidFill>
            <a:schemeClr val="tx1"/>
          </a:solidFill>
          <a:latin typeface="+mn-lt"/>
          <a:cs typeface="+mn-cs"/>
        </a:defRPr>
      </a:lvl7pPr>
      <a:lvl8pPr marL="3428863" indent="-228591" algn="l" rtl="0" fontAlgn="base">
        <a:spcBef>
          <a:spcPct val="20000"/>
        </a:spcBef>
        <a:spcAft>
          <a:spcPct val="0"/>
        </a:spcAft>
        <a:buChar char="»"/>
        <a:defRPr sz="2100">
          <a:solidFill>
            <a:schemeClr val="tx1"/>
          </a:solidFill>
          <a:latin typeface="+mn-lt"/>
          <a:cs typeface="+mn-cs"/>
        </a:defRPr>
      </a:lvl8pPr>
      <a:lvl9pPr marL="3886045" indent="-228591" algn="l" rtl="0" fontAlgn="base">
        <a:spcBef>
          <a:spcPct val="20000"/>
        </a:spcBef>
        <a:spcAft>
          <a:spcPct val="0"/>
        </a:spcAft>
        <a:buChar char="»"/>
        <a:defRPr sz="2100">
          <a:solidFill>
            <a:schemeClr val="tx1"/>
          </a:solidFill>
          <a:latin typeface="+mn-lt"/>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184E3E3C-E897-B04D-AF87-735BB080E45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00" r:id="rId1"/>
    <p:sldLayoutId id="2147484001" r:id="rId2"/>
    <p:sldLayoutId id="2147484002" r:id="rId3"/>
    <p:sldLayoutId id="2147484003" r:id="rId4"/>
    <p:sldLayoutId id="2147484004" r:id="rId5"/>
    <p:sldLayoutId id="2147484005" r:id="rId6"/>
    <p:sldLayoutId id="2147484006" r:id="rId7"/>
    <p:sldLayoutId id="2147484007" r:id="rId8"/>
    <p:sldLayoutId id="2147484008" r:id="rId9"/>
    <p:sldLayoutId id="2147484009" r:id="rId10"/>
    <p:sldLayoutId id="2147484010"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546CCCCD-C491-384F-B820-A2BF4D9F014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11" r:id="rId1"/>
    <p:sldLayoutId id="2147484012" r:id="rId2"/>
    <p:sldLayoutId id="2147484013" r:id="rId3"/>
    <p:sldLayoutId id="2147484014" r:id="rId4"/>
    <p:sldLayoutId id="2147484015" r:id="rId5"/>
    <p:sldLayoutId id="2147484016" r:id="rId6"/>
    <p:sldLayoutId id="2147484017" r:id="rId7"/>
    <p:sldLayoutId id="2147484018" r:id="rId8"/>
    <p:sldLayoutId id="2147484019" r:id="rId9"/>
    <p:sldLayoutId id="2147484020" r:id="rId10"/>
    <p:sldLayoutId id="2147484021"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7891"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0A1AEF10-F721-8341-99FD-89BE2F8C0A6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22"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0179"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BFE6131A-C149-904B-812F-9DCA145CCB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246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61FB35D9-066B-4D4C-8F05-D861FBE7D2A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4"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Title Placeholder 1"/>
          <p:cNvSpPr>
            <a:spLocks noGrp="1"/>
          </p:cNvSpPr>
          <p:nvPr>
            <p:ph type="title"/>
          </p:nvPr>
        </p:nvSpPr>
        <p:spPr bwMode="auto">
          <a:xfrm>
            <a:off x="838200" y="365129"/>
            <a:ext cx="10515600" cy="132556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6803" name="Text Placeholder 2"/>
          <p:cNvSpPr>
            <a:spLocks noGrp="1"/>
          </p:cNvSpPr>
          <p:nvPr>
            <p:ph type="body" idx="1"/>
          </p:nvPr>
        </p:nvSpPr>
        <p:spPr bwMode="auto">
          <a:xfrm>
            <a:off x="838200" y="1825625"/>
            <a:ext cx="10515600" cy="4351338"/>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706"/>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i="0" smtClean="0">
                <a:solidFill>
                  <a:prstClr val="black">
                    <a:tint val="75000"/>
                  </a:prstClr>
                </a:solidFill>
                <a:latin typeface="Calibri"/>
                <a:ea typeface="+mn-ea"/>
                <a:cs typeface="+mn-cs"/>
              </a:defRPr>
            </a:lvl1pPr>
          </a:lstStyle>
          <a:p>
            <a:pPr>
              <a:defRPr/>
            </a:pPr>
            <a:fld id="{6291F1F6-CC07-B840-8DC6-6F9EE8958472}" type="datetimeFigureOut">
              <a:rPr lang="en-US"/>
              <a:pPr>
                <a:defRPr/>
              </a:pPr>
              <a:t>4/27/20</a:t>
            </a:fld>
            <a:endParaRPr lang="en-US"/>
          </a:p>
        </p:txBody>
      </p:sp>
      <p:sp>
        <p:nvSpPr>
          <p:cNvPr id="5" name="Footer Placeholder 4"/>
          <p:cNvSpPr>
            <a:spLocks noGrp="1"/>
          </p:cNvSpPr>
          <p:nvPr>
            <p:ph type="ftr" sz="quarter" idx="3"/>
          </p:nvPr>
        </p:nvSpPr>
        <p:spPr>
          <a:xfrm>
            <a:off x="4038600" y="6356706"/>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i="0">
                <a:solidFill>
                  <a:prstClr val="black">
                    <a:tint val="75000"/>
                  </a:prstClr>
                </a:solidFill>
                <a:latin typeface="Calibri"/>
                <a:ea typeface="+mn-ea"/>
                <a:cs typeface="+mn-cs"/>
              </a:defRPr>
            </a:lvl1pPr>
          </a:lstStyle>
          <a:p>
            <a:pPr>
              <a:defRPr/>
            </a:pPr>
            <a:endParaRPr lang="en-US"/>
          </a:p>
        </p:txBody>
      </p:sp>
      <p:sp>
        <p:nvSpPr>
          <p:cNvPr id="6" name="Slide Number Placeholder 5"/>
          <p:cNvSpPr>
            <a:spLocks noGrp="1"/>
          </p:cNvSpPr>
          <p:nvPr>
            <p:ph type="sldNum" sz="quarter" idx="4"/>
          </p:nvPr>
        </p:nvSpPr>
        <p:spPr>
          <a:xfrm>
            <a:off x="8610600" y="6356706"/>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i="0" smtClean="0">
                <a:solidFill>
                  <a:prstClr val="black">
                    <a:tint val="75000"/>
                  </a:prstClr>
                </a:solidFill>
                <a:latin typeface="Calibri"/>
                <a:ea typeface="+mn-ea"/>
                <a:cs typeface="+mn-cs"/>
              </a:defRPr>
            </a:lvl1pPr>
          </a:lstStyle>
          <a:p>
            <a:pPr>
              <a:defRPr/>
            </a:pPr>
            <a:fld id="{C4CEAEBB-4AEF-4E41-A958-2B820145B5B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66" r:id="rId1"/>
    <p:sldLayoutId id="2147484067" r:id="rId2"/>
    <p:sldLayoutId id="2147484068" r:id="rId3"/>
    <p:sldLayoutId id="2147484069" r:id="rId4"/>
    <p:sldLayoutId id="2147484070" r:id="rId5"/>
    <p:sldLayoutId id="2147484071" r:id="rId6"/>
    <p:sldLayoutId id="2147484072" r:id="rId7"/>
    <p:sldLayoutId id="2147484073" r:id="rId8"/>
    <p:sldLayoutId id="2147484074" r:id="rId9"/>
    <p:sldLayoutId id="2147484075" r:id="rId10"/>
    <p:sldLayoutId id="2147484076" r:id="rId11"/>
  </p:sldLayoutIdLst>
  <p:txStyles>
    <p:titleStyle>
      <a:lvl1pPr algn="l" rtl="0" fontAlgn="base">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Title Placeholder 1"/>
          <p:cNvSpPr>
            <a:spLocks noGrp="1"/>
          </p:cNvSpPr>
          <p:nvPr>
            <p:ph type="title"/>
          </p:nvPr>
        </p:nvSpPr>
        <p:spPr bwMode="auto">
          <a:xfrm>
            <a:off x="838200" y="365129"/>
            <a:ext cx="10515600" cy="132556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8851" name="Text Placeholder 2"/>
          <p:cNvSpPr>
            <a:spLocks noGrp="1"/>
          </p:cNvSpPr>
          <p:nvPr>
            <p:ph type="body" idx="1"/>
          </p:nvPr>
        </p:nvSpPr>
        <p:spPr bwMode="auto">
          <a:xfrm>
            <a:off x="838200" y="1825625"/>
            <a:ext cx="10515600" cy="4351338"/>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706"/>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i="0" smtClean="0">
                <a:solidFill>
                  <a:prstClr val="black">
                    <a:tint val="75000"/>
                  </a:prstClr>
                </a:solidFill>
                <a:latin typeface="Calibri"/>
                <a:cs typeface="Arial" charset="0"/>
              </a:defRPr>
            </a:lvl1pPr>
          </a:lstStyle>
          <a:p>
            <a:pPr>
              <a:defRPr/>
            </a:pPr>
            <a:fld id="{2CD2A858-E964-704C-8FE2-D4CF7743C7A1}" type="datetimeFigureOut">
              <a:rPr lang="en-US"/>
              <a:pPr>
                <a:defRPr/>
              </a:pPr>
              <a:t>4/27/20</a:t>
            </a:fld>
            <a:endParaRPr lang="en-US"/>
          </a:p>
        </p:txBody>
      </p:sp>
      <p:sp>
        <p:nvSpPr>
          <p:cNvPr id="5" name="Footer Placeholder 4"/>
          <p:cNvSpPr>
            <a:spLocks noGrp="1"/>
          </p:cNvSpPr>
          <p:nvPr>
            <p:ph type="ftr" sz="quarter" idx="3"/>
          </p:nvPr>
        </p:nvSpPr>
        <p:spPr>
          <a:xfrm>
            <a:off x="4038600" y="6356706"/>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i="0">
                <a:solidFill>
                  <a:prstClr val="black">
                    <a:tint val="75000"/>
                  </a:prstClr>
                </a:solidFill>
                <a:latin typeface="Calibri"/>
                <a:cs typeface="Arial" charset="0"/>
              </a:defRPr>
            </a:lvl1pPr>
          </a:lstStyle>
          <a:p>
            <a:pPr>
              <a:defRPr/>
            </a:pPr>
            <a:endParaRPr lang="en-US"/>
          </a:p>
        </p:txBody>
      </p:sp>
      <p:sp>
        <p:nvSpPr>
          <p:cNvPr id="6" name="Slide Number Placeholder 5"/>
          <p:cNvSpPr>
            <a:spLocks noGrp="1"/>
          </p:cNvSpPr>
          <p:nvPr>
            <p:ph type="sldNum" sz="quarter" idx="4"/>
          </p:nvPr>
        </p:nvSpPr>
        <p:spPr>
          <a:xfrm>
            <a:off x="8610600" y="6356706"/>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i="0" smtClean="0">
                <a:solidFill>
                  <a:prstClr val="black">
                    <a:tint val="75000"/>
                  </a:prstClr>
                </a:solidFill>
                <a:latin typeface="Calibri"/>
                <a:cs typeface="Arial" charset="0"/>
              </a:defRPr>
            </a:lvl1pPr>
          </a:lstStyle>
          <a:p>
            <a:pPr>
              <a:defRPr/>
            </a:pPr>
            <a:fld id="{D68A4C77-B6FC-4C4D-9EBE-9935774C025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Lst>
  <p:txStyles>
    <p:titleStyle>
      <a:lvl1pPr algn="l" rtl="0" fontAlgn="base">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charset="0"/>
                <a:ea typeface="MS PGothic" charset="0"/>
                <a:cs typeface="MS PGothic" charset="0"/>
              </a:defRPr>
            </a:lvl1pPr>
          </a:lstStyle>
          <a:p>
            <a:pPr eaLnBrk="1" hangingPunct="1">
              <a:defRPr/>
            </a:pPr>
            <a:fld id="{53D6B2C5-A86A-4648-A427-EA5B1306113E}" type="slidenum">
              <a:rPr lang="en-US"/>
              <a:pPr eaLnBrk="1" hangingPunct="1">
                <a:defRPr/>
              </a:pPr>
              <a:t>‹#›</a:t>
            </a:fld>
            <a:endParaRPr lang="en-US"/>
          </a:p>
        </p:txBody>
      </p:sp>
    </p:spTree>
    <p:extLst>
      <p:ext uri="{BB962C8B-B14F-4D97-AF65-F5344CB8AC3E}">
        <p14:creationId xmlns:p14="http://schemas.microsoft.com/office/powerpoint/2010/main" val="2182943839"/>
      </p:ext>
    </p:extLst>
  </p:cSld>
  <p:clrMap bg1="lt1" tx1="dk1" bg2="lt2" tx2="dk2" accent1="accent1" accent2="accent2" accent3="accent3" accent4="accent4" accent5="accent5" accent6="accent6" hlink="hlink" folHlink="folHlink"/>
  <p:sldLayoutIdLst>
    <p:sldLayoutId id="2147484112" r:id="rId1"/>
    <p:sldLayoutId id="2147484113" r:id="rId2"/>
    <p:sldLayoutId id="2147484114" r:id="rId3"/>
    <p:sldLayoutId id="2147484115" r:id="rId4"/>
    <p:sldLayoutId id="2147484116" r:id="rId5"/>
    <p:sldLayoutId id="2147484117" r:id="rId6"/>
    <p:sldLayoutId id="2147484118" r:id="rId7"/>
    <p:sldLayoutId id="2147484119" r:id="rId8"/>
    <p:sldLayoutId id="2147484120" r:id="rId9"/>
    <p:sldLayoutId id="2147484121" r:id="rId10"/>
    <p:sldLayoutId id="2147484122"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92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251" y="304800"/>
            <a:ext cx="12190749" cy="533400"/>
          </a:xfrm>
        </p:spPr>
        <p:txBody>
          <a:bodyPr/>
          <a:lstStyle/>
          <a:p>
            <a:r>
              <a:rPr lang="en-US" sz="3600" b="1" dirty="0">
                <a:latin typeface="Candara" charset="0"/>
                <a:cs typeface="MS PGothic" charset="0"/>
              </a:rPr>
              <a:t>TESTIMONIES FOR JESUS’ CLAIM ON HIS DEITY [10:30-42]</a:t>
            </a:r>
          </a:p>
        </p:txBody>
      </p:sp>
      <p:sp>
        <p:nvSpPr>
          <p:cNvPr id="27651" name="Rectangle 3"/>
          <p:cNvSpPr>
            <a:spLocks noGrp="1" noChangeArrowheads="1"/>
          </p:cNvSpPr>
          <p:nvPr>
            <p:ph type="body" idx="1"/>
          </p:nvPr>
        </p:nvSpPr>
        <p:spPr>
          <a:xfrm>
            <a:off x="228600" y="1066800"/>
            <a:ext cx="11734800" cy="5730879"/>
          </a:xfrm>
        </p:spPr>
        <p:txBody>
          <a:bodyPr/>
          <a:lstStyle/>
          <a:p>
            <a:pPr marL="0" indent="0">
              <a:spcBef>
                <a:spcPts val="0"/>
              </a:spcBef>
              <a:buNone/>
            </a:pPr>
            <a:r>
              <a:rPr lang="en-US" sz="3000" b="1" dirty="0">
                <a:solidFill>
                  <a:srgbClr val="FF0000"/>
                </a:solidFill>
                <a:latin typeface="Candara" charset="0"/>
                <a:cs typeface="MS PGothic" charset="0"/>
              </a:rPr>
              <a:t>1)   Jesus’ own teaching</a:t>
            </a:r>
            <a:r>
              <a:rPr lang="en-US" sz="3000" b="1" dirty="0">
                <a:latin typeface="Candara" charset="0"/>
                <a:cs typeface="MS PGothic" charset="0"/>
              </a:rPr>
              <a:t> bears witness that Jesus is the Son of God.</a:t>
            </a:r>
          </a:p>
          <a:p>
            <a:pPr marL="519113" lvl="1" indent="0" algn="ctr">
              <a:spcBef>
                <a:spcPts val="0"/>
              </a:spcBef>
              <a:buNone/>
            </a:pPr>
            <a:endParaRPr lang="en-US" sz="1400" b="1" dirty="0">
              <a:latin typeface="Candara" charset="0"/>
              <a:cs typeface="MS PGothic" charset="0"/>
            </a:endParaRPr>
          </a:p>
          <a:p>
            <a:pPr marL="519113" lvl="0" indent="0">
              <a:spcBef>
                <a:spcPts val="0"/>
              </a:spcBef>
              <a:buNone/>
            </a:pPr>
            <a:r>
              <a:rPr lang="en-US" sz="2800" i="1" dirty="0">
                <a:latin typeface="Candara" charset="0"/>
                <a:cs typeface="MS PGothic" charset="0"/>
              </a:rPr>
              <a:t>“…</a:t>
            </a:r>
            <a:r>
              <a:rPr lang="en-US" altLang="x-none" sz="2800" i="1" baseline="30000" dirty="0">
                <a:latin typeface="Candara" charset="0"/>
              </a:rPr>
              <a:t>34</a:t>
            </a:r>
            <a:r>
              <a:rPr lang="en-US" altLang="x-none" sz="2800" i="1" dirty="0">
                <a:latin typeface="Candara" charset="0"/>
              </a:rPr>
              <a:t> Jesus answered them, “Is it not written in your Law, ‘I said, you are gods’? </a:t>
            </a:r>
            <a:r>
              <a:rPr lang="en-US" altLang="x-none" sz="2800" i="1" baseline="30000" dirty="0">
                <a:latin typeface="Candara" charset="0"/>
              </a:rPr>
              <a:t>35</a:t>
            </a:r>
            <a:r>
              <a:rPr lang="en-US" altLang="x-none" sz="2800" i="1" dirty="0">
                <a:latin typeface="Candara" charset="0"/>
              </a:rPr>
              <a:t> If he called them gods to whom the word of God came—and Scripture cannot be broken—</a:t>
            </a:r>
            <a:r>
              <a:rPr lang="en-US" altLang="x-none" sz="2800" i="1" baseline="30000" dirty="0">
                <a:latin typeface="Candara" charset="0"/>
              </a:rPr>
              <a:t>36</a:t>
            </a:r>
            <a:r>
              <a:rPr lang="en-US" altLang="x-none" sz="2800" i="1" dirty="0">
                <a:latin typeface="Candara" charset="0"/>
              </a:rPr>
              <a:t> do you say of him whom the Father consecrated and sent into the world, ‘You are blaspheming,’ because I said, ‘I am the Son of God’? </a:t>
            </a:r>
            <a:endParaRPr lang="en-US" sz="2800" i="1" dirty="0">
              <a:latin typeface="Candara" charset="0"/>
              <a:cs typeface="MS PGothic" charset="0"/>
            </a:endParaRPr>
          </a:p>
        </p:txBody>
      </p:sp>
    </p:spTree>
    <p:extLst>
      <p:ext uri="{BB962C8B-B14F-4D97-AF65-F5344CB8AC3E}">
        <p14:creationId xmlns:p14="http://schemas.microsoft.com/office/powerpoint/2010/main" val="4003695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251" y="304800"/>
            <a:ext cx="12190749" cy="533400"/>
          </a:xfrm>
        </p:spPr>
        <p:txBody>
          <a:bodyPr/>
          <a:lstStyle/>
          <a:p>
            <a:r>
              <a:rPr lang="en-US" sz="3600" b="1" dirty="0">
                <a:latin typeface="Candara" charset="0"/>
                <a:cs typeface="MS PGothic" charset="0"/>
              </a:rPr>
              <a:t>TESTIMONIES FOR JESUS’ CLAIM ON HIS DIETY [10:30-42]</a:t>
            </a:r>
          </a:p>
        </p:txBody>
      </p:sp>
      <p:sp>
        <p:nvSpPr>
          <p:cNvPr id="27651" name="Rectangle 3"/>
          <p:cNvSpPr>
            <a:spLocks noGrp="1" noChangeArrowheads="1"/>
          </p:cNvSpPr>
          <p:nvPr>
            <p:ph type="body" idx="1"/>
          </p:nvPr>
        </p:nvSpPr>
        <p:spPr>
          <a:xfrm>
            <a:off x="228600" y="1066800"/>
            <a:ext cx="11734800" cy="5730879"/>
          </a:xfrm>
        </p:spPr>
        <p:txBody>
          <a:bodyPr/>
          <a:lstStyle/>
          <a:p>
            <a:pPr marL="0" indent="0">
              <a:spcBef>
                <a:spcPts val="0"/>
              </a:spcBef>
              <a:buNone/>
            </a:pPr>
            <a:r>
              <a:rPr lang="en-US" sz="3000" b="1" dirty="0">
                <a:solidFill>
                  <a:srgbClr val="FF0000"/>
                </a:solidFill>
                <a:latin typeface="Candara" charset="0"/>
                <a:cs typeface="MS PGothic" charset="0"/>
              </a:rPr>
              <a:t>1)   Jesus’ own teaching</a:t>
            </a:r>
            <a:r>
              <a:rPr lang="en-US" sz="3000" b="1" dirty="0">
                <a:latin typeface="Candara" charset="0"/>
                <a:cs typeface="MS PGothic" charset="0"/>
              </a:rPr>
              <a:t> bears witness that Jesus is the Son of God.</a:t>
            </a:r>
          </a:p>
          <a:p>
            <a:pPr marL="457200" lvl="1" indent="0" algn="ctr">
              <a:spcBef>
                <a:spcPts val="0"/>
              </a:spcBef>
              <a:buNone/>
            </a:pPr>
            <a:endParaRPr lang="en-US" sz="1400" b="1" dirty="0">
              <a:latin typeface="Candara" charset="0"/>
              <a:cs typeface="MS PGothic" charset="0"/>
            </a:endParaRPr>
          </a:p>
          <a:p>
            <a:pPr marL="457200" indent="-442913">
              <a:spcBef>
                <a:spcPts val="0"/>
              </a:spcBef>
              <a:buNone/>
            </a:pPr>
            <a:r>
              <a:rPr lang="en-US" sz="3000" b="1" dirty="0">
                <a:solidFill>
                  <a:srgbClr val="FF0000"/>
                </a:solidFill>
                <a:latin typeface="Candara" charset="0"/>
                <a:cs typeface="MS PGothic" charset="0"/>
              </a:rPr>
              <a:t>2)  Jesus’ works from the Father [signs/miracles] </a:t>
            </a:r>
            <a:r>
              <a:rPr lang="en-US" sz="3000" b="1" dirty="0">
                <a:latin typeface="Candara" charset="0"/>
                <a:cs typeface="MS PGothic" charset="0"/>
              </a:rPr>
              <a:t>bear witness that Jesus is the Son of God.</a:t>
            </a:r>
          </a:p>
          <a:p>
            <a:pPr marL="457200" indent="-442913">
              <a:spcBef>
                <a:spcPts val="0"/>
              </a:spcBef>
              <a:buNone/>
            </a:pPr>
            <a:endParaRPr lang="en-US" sz="1400" i="1" dirty="0">
              <a:latin typeface="Candara" charset="0"/>
              <a:cs typeface="MS PGothic" charset="0"/>
            </a:endParaRPr>
          </a:p>
          <a:p>
            <a:pPr marL="519113" indent="0">
              <a:spcBef>
                <a:spcPts val="0"/>
              </a:spcBef>
              <a:buNone/>
            </a:pPr>
            <a:r>
              <a:rPr lang="en-US" sz="2800" i="1" baseline="30000" dirty="0">
                <a:latin typeface="Candara" charset="0"/>
                <a:cs typeface="MS PGothic" charset="0"/>
              </a:rPr>
              <a:t>37</a:t>
            </a:r>
            <a:r>
              <a:rPr lang="en-US" sz="2800" i="1" dirty="0">
                <a:latin typeface="Candara" charset="0"/>
                <a:cs typeface="MS PGothic" charset="0"/>
              </a:rPr>
              <a:t> If I am not doing the works of my Father, then do not believe me; </a:t>
            </a:r>
            <a:r>
              <a:rPr lang="en-US" sz="2800" i="1" baseline="30000" dirty="0">
                <a:latin typeface="Candara" charset="0"/>
                <a:cs typeface="MS PGothic" charset="0"/>
              </a:rPr>
              <a:t>38</a:t>
            </a:r>
            <a:r>
              <a:rPr lang="en-US" sz="2800" i="1" dirty="0">
                <a:latin typeface="Candara" charset="0"/>
                <a:cs typeface="MS PGothic" charset="0"/>
              </a:rPr>
              <a:t> but if I do them, even though you do not believe me, believe the works, that you may know and understand that the Father is in me and I am in the Father.”</a:t>
            </a:r>
          </a:p>
        </p:txBody>
      </p:sp>
    </p:spTree>
    <p:extLst>
      <p:ext uri="{BB962C8B-B14F-4D97-AF65-F5344CB8AC3E}">
        <p14:creationId xmlns:p14="http://schemas.microsoft.com/office/powerpoint/2010/main" val="401995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251" y="304800"/>
            <a:ext cx="12190749" cy="533400"/>
          </a:xfrm>
        </p:spPr>
        <p:txBody>
          <a:bodyPr/>
          <a:lstStyle/>
          <a:p>
            <a:r>
              <a:rPr lang="en-US" sz="3600" b="1" dirty="0">
                <a:latin typeface="Candara" charset="0"/>
                <a:cs typeface="MS PGothic" charset="0"/>
              </a:rPr>
              <a:t>TESTIMONIES FOR JESUS’ CLAIM ON HIS DIETY [10:30-42]</a:t>
            </a:r>
          </a:p>
        </p:txBody>
      </p:sp>
      <p:sp>
        <p:nvSpPr>
          <p:cNvPr id="27651" name="Rectangle 3"/>
          <p:cNvSpPr>
            <a:spLocks noGrp="1" noChangeArrowheads="1"/>
          </p:cNvSpPr>
          <p:nvPr>
            <p:ph type="body" idx="1"/>
          </p:nvPr>
        </p:nvSpPr>
        <p:spPr>
          <a:xfrm>
            <a:off x="228600" y="1066800"/>
            <a:ext cx="11734800" cy="5730879"/>
          </a:xfrm>
        </p:spPr>
        <p:txBody>
          <a:bodyPr/>
          <a:lstStyle/>
          <a:p>
            <a:pPr marL="0" indent="0">
              <a:spcBef>
                <a:spcPts val="0"/>
              </a:spcBef>
              <a:buNone/>
            </a:pPr>
            <a:r>
              <a:rPr lang="en-US" sz="3000" b="1" dirty="0">
                <a:solidFill>
                  <a:srgbClr val="FF0000"/>
                </a:solidFill>
                <a:latin typeface="Candara" charset="0"/>
                <a:cs typeface="MS PGothic" charset="0"/>
              </a:rPr>
              <a:t>1)   Jesus’ own teaching</a:t>
            </a:r>
            <a:r>
              <a:rPr lang="en-US" sz="3000" b="1" dirty="0">
                <a:latin typeface="Candara" charset="0"/>
                <a:cs typeface="MS PGothic" charset="0"/>
              </a:rPr>
              <a:t> bears witness that Jesus is the Son of God.</a:t>
            </a:r>
          </a:p>
          <a:p>
            <a:pPr marL="457200" lvl="1" indent="0" algn="ctr">
              <a:spcBef>
                <a:spcPts val="0"/>
              </a:spcBef>
              <a:buNone/>
            </a:pPr>
            <a:endParaRPr lang="en-US" sz="1400" b="1" dirty="0">
              <a:latin typeface="Candara" charset="0"/>
              <a:cs typeface="MS PGothic" charset="0"/>
            </a:endParaRPr>
          </a:p>
          <a:p>
            <a:pPr marL="457200" indent="-442913">
              <a:spcBef>
                <a:spcPts val="0"/>
              </a:spcBef>
              <a:buNone/>
            </a:pPr>
            <a:r>
              <a:rPr lang="en-US" sz="3000" b="1" dirty="0">
                <a:solidFill>
                  <a:srgbClr val="FF0000"/>
                </a:solidFill>
                <a:latin typeface="Candara" charset="0"/>
                <a:cs typeface="MS PGothic" charset="0"/>
              </a:rPr>
              <a:t>2)  Jesus’ works from the Father [signs/miracles] </a:t>
            </a:r>
            <a:r>
              <a:rPr lang="en-US" sz="3000" b="1" dirty="0">
                <a:latin typeface="Candara" charset="0"/>
                <a:cs typeface="MS PGothic" charset="0"/>
              </a:rPr>
              <a:t>bear witness that Jesus is the Son of God.</a:t>
            </a:r>
          </a:p>
          <a:p>
            <a:pPr marL="457200" indent="-442913">
              <a:spcBef>
                <a:spcPts val="0"/>
              </a:spcBef>
              <a:buNone/>
            </a:pPr>
            <a:endParaRPr lang="en-US" sz="1400" i="1" dirty="0">
              <a:latin typeface="Candara" charset="0"/>
              <a:ea typeface="MS PGothic" pitchFamily="34" charset="-128"/>
              <a:cs typeface="MS PGothic" charset="0"/>
            </a:endParaRPr>
          </a:p>
          <a:p>
            <a:pPr marL="457200" indent="-457200">
              <a:spcBef>
                <a:spcPts val="0"/>
              </a:spcBef>
              <a:buNone/>
            </a:pPr>
            <a:r>
              <a:rPr lang="en-US" sz="3000" b="1" dirty="0">
                <a:solidFill>
                  <a:srgbClr val="FF0000"/>
                </a:solidFill>
                <a:latin typeface="Candara" charset="0"/>
                <a:cs typeface="MS PGothic" charset="0"/>
              </a:rPr>
              <a:t>3)  John the Baptist’s testimonies </a:t>
            </a:r>
            <a:r>
              <a:rPr lang="en-US" sz="3000" b="1" dirty="0">
                <a:latin typeface="Candara" charset="0"/>
                <a:cs typeface="MS PGothic" charset="0"/>
              </a:rPr>
              <a:t>bear witness that Jesus is the Son of God.</a:t>
            </a:r>
          </a:p>
          <a:p>
            <a:pPr marL="922338" lvl="1" indent="-465138" algn="ctr">
              <a:spcBef>
                <a:spcPts val="0"/>
              </a:spcBef>
              <a:buFont typeface="Wingdings" pitchFamily="2" charset="2"/>
              <a:buChar char="Ø"/>
            </a:pPr>
            <a:endParaRPr lang="en-US" sz="1400" b="1" dirty="0">
              <a:latin typeface="Candara" charset="0"/>
              <a:cs typeface="MS PGothic" charset="0"/>
            </a:endParaRPr>
          </a:p>
          <a:p>
            <a:pPr marL="457200" indent="0">
              <a:spcBef>
                <a:spcPts val="0"/>
              </a:spcBef>
              <a:buNone/>
            </a:pPr>
            <a:r>
              <a:rPr lang="en-US" altLang="x-none" sz="2800" i="1" baseline="30000" dirty="0">
                <a:latin typeface="Candara" charset="0"/>
              </a:rPr>
              <a:t>40</a:t>
            </a:r>
            <a:r>
              <a:rPr lang="en-US" altLang="x-none" sz="2800" i="1" dirty="0">
                <a:latin typeface="Candara" charset="0"/>
              </a:rPr>
              <a:t> He went away again across the Jordan to the place where John had been baptizing at first, and there he remained. </a:t>
            </a:r>
            <a:r>
              <a:rPr lang="en-US" altLang="x-none" sz="2800" i="1" baseline="30000" dirty="0">
                <a:latin typeface="Candara" charset="0"/>
              </a:rPr>
              <a:t>41</a:t>
            </a:r>
            <a:r>
              <a:rPr lang="en-US" altLang="x-none" sz="2800" i="1" dirty="0">
                <a:latin typeface="Candara" charset="0"/>
              </a:rPr>
              <a:t> And many came to him. And they said, “John did no sign, but everything that John said about this man was true.” </a:t>
            </a:r>
            <a:r>
              <a:rPr lang="en-US" altLang="x-none" sz="2800" i="1" baseline="30000" dirty="0">
                <a:latin typeface="Candara" charset="0"/>
              </a:rPr>
              <a:t>42</a:t>
            </a:r>
            <a:r>
              <a:rPr lang="en-US" altLang="x-none" sz="2800" i="1" dirty="0">
                <a:latin typeface="Candara" charset="0"/>
              </a:rPr>
              <a:t> And many believed in him there.</a:t>
            </a:r>
            <a:r>
              <a:rPr lang="en-US" sz="2800" i="1" dirty="0">
                <a:latin typeface="Candara" charset="0"/>
                <a:cs typeface="MS PGothic" charset="0"/>
              </a:rPr>
              <a:t> (vs. 40-41)</a:t>
            </a:r>
          </a:p>
        </p:txBody>
      </p:sp>
    </p:spTree>
    <p:extLst>
      <p:ext uri="{BB962C8B-B14F-4D97-AF65-F5344CB8AC3E}">
        <p14:creationId xmlns:p14="http://schemas.microsoft.com/office/powerpoint/2010/main" val="2757761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251" y="304800"/>
            <a:ext cx="12190749" cy="533400"/>
          </a:xfrm>
        </p:spPr>
        <p:txBody>
          <a:bodyPr/>
          <a:lstStyle/>
          <a:p>
            <a:r>
              <a:rPr lang="en-US" sz="3600" b="1" dirty="0">
                <a:latin typeface="Candara" charset="0"/>
                <a:cs typeface="MS PGothic" charset="0"/>
              </a:rPr>
              <a:t>TESTIMONIES FOR JESUS’ CLAIM ON HIS DIETY [10:30-42]</a:t>
            </a:r>
          </a:p>
        </p:txBody>
      </p:sp>
      <p:sp>
        <p:nvSpPr>
          <p:cNvPr id="27651" name="Rectangle 3"/>
          <p:cNvSpPr>
            <a:spLocks noGrp="1" noChangeArrowheads="1"/>
          </p:cNvSpPr>
          <p:nvPr>
            <p:ph type="body" idx="1"/>
          </p:nvPr>
        </p:nvSpPr>
        <p:spPr>
          <a:xfrm>
            <a:off x="228600" y="1066800"/>
            <a:ext cx="11734800" cy="5730879"/>
          </a:xfrm>
        </p:spPr>
        <p:txBody>
          <a:bodyPr/>
          <a:lstStyle/>
          <a:p>
            <a:pPr marL="0" indent="0">
              <a:spcBef>
                <a:spcPts val="0"/>
              </a:spcBef>
              <a:buNone/>
            </a:pPr>
            <a:r>
              <a:rPr lang="en-US" sz="3000" b="1" dirty="0">
                <a:solidFill>
                  <a:srgbClr val="FF0000"/>
                </a:solidFill>
                <a:latin typeface="Candara" charset="0"/>
                <a:cs typeface="MS PGothic" charset="0"/>
              </a:rPr>
              <a:t>1)   Jesus’ own teaching</a:t>
            </a:r>
            <a:r>
              <a:rPr lang="en-US" sz="3000" b="1" dirty="0">
                <a:latin typeface="Candara" charset="0"/>
                <a:cs typeface="MS PGothic" charset="0"/>
              </a:rPr>
              <a:t> bears witness that Jesus is the Son of God.</a:t>
            </a:r>
          </a:p>
          <a:p>
            <a:pPr marL="457200" lvl="1" indent="0" algn="ctr">
              <a:spcBef>
                <a:spcPts val="0"/>
              </a:spcBef>
              <a:buNone/>
            </a:pPr>
            <a:endParaRPr lang="en-US" sz="1400" b="1" dirty="0">
              <a:latin typeface="Candara" charset="0"/>
              <a:cs typeface="MS PGothic" charset="0"/>
            </a:endParaRPr>
          </a:p>
          <a:p>
            <a:pPr marL="457200" indent="-442913">
              <a:spcBef>
                <a:spcPts val="0"/>
              </a:spcBef>
              <a:buNone/>
            </a:pPr>
            <a:r>
              <a:rPr lang="en-US" sz="3000" b="1" dirty="0">
                <a:solidFill>
                  <a:srgbClr val="FF0000"/>
                </a:solidFill>
                <a:latin typeface="Candara" charset="0"/>
                <a:cs typeface="MS PGothic" charset="0"/>
              </a:rPr>
              <a:t>2)  Jesus’ works from the Father [signs/miracles] </a:t>
            </a:r>
            <a:r>
              <a:rPr lang="en-US" sz="3000" b="1" dirty="0">
                <a:latin typeface="Candara" charset="0"/>
                <a:cs typeface="MS PGothic" charset="0"/>
              </a:rPr>
              <a:t>bears witness that Jesus is the Son of God.</a:t>
            </a:r>
          </a:p>
          <a:p>
            <a:pPr marL="457200" indent="-442913">
              <a:spcBef>
                <a:spcPts val="0"/>
              </a:spcBef>
              <a:buNone/>
            </a:pPr>
            <a:endParaRPr lang="en-US" sz="1400" i="1" dirty="0">
              <a:latin typeface="Candara" charset="0"/>
              <a:ea typeface="MS PGothic" pitchFamily="34" charset="-128"/>
              <a:cs typeface="MS PGothic" charset="0"/>
            </a:endParaRPr>
          </a:p>
          <a:p>
            <a:pPr marL="457200" indent="-457200">
              <a:spcBef>
                <a:spcPts val="0"/>
              </a:spcBef>
              <a:buNone/>
            </a:pPr>
            <a:r>
              <a:rPr lang="en-US" sz="3000" b="1" dirty="0">
                <a:solidFill>
                  <a:srgbClr val="FF0000"/>
                </a:solidFill>
                <a:latin typeface="Candara" charset="0"/>
                <a:cs typeface="MS PGothic" charset="0"/>
              </a:rPr>
              <a:t>3)  John the Baptist’s testimonies </a:t>
            </a:r>
            <a:r>
              <a:rPr lang="en-US" sz="3000" b="1" dirty="0">
                <a:latin typeface="Candara" charset="0"/>
                <a:cs typeface="MS PGothic" charset="0"/>
              </a:rPr>
              <a:t>bear witness that Jesus is the Son of God.</a:t>
            </a:r>
          </a:p>
          <a:p>
            <a:pPr marL="457200" indent="-457200">
              <a:spcBef>
                <a:spcPts val="0"/>
              </a:spcBef>
              <a:buNone/>
            </a:pPr>
            <a:endParaRPr lang="en-US" sz="1400" i="1" dirty="0">
              <a:latin typeface="Candara" charset="0"/>
              <a:cs typeface="MS PGothic" charset="0"/>
            </a:endParaRPr>
          </a:p>
          <a:p>
            <a:pPr marL="922338" lvl="1" indent="-465138">
              <a:spcBef>
                <a:spcPts val="0"/>
              </a:spcBef>
              <a:buFont typeface="Wingdings" pitchFamily="2" charset="2"/>
              <a:buChar char="Ø"/>
            </a:pPr>
            <a:r>
              <a:rPr lang="en-US" b="1" dirty="0">
                <a:latin typeface="Candara" charset="0"/>
                <a:cs typeface="MS PGothic" charset="0"/>
              </a:rPr>
              <a:t>Throughout this Gospel, John’s aim is to introduce the real Jesus to  his readers—as the One who is truly man and truly God.</a:t>
            </a:r>
          </a:p>
          <a:p>
            <a:pPr marL="922338" lvl="1" indent="-465138">
              <a:spcBef>
                <a:spcPts val="0"/>
              </a:spcBef>
              <a:buFont typeface="Wingdings" pitchFamily="2" charset="2"/>
              <a:buChar char="Ø"/>
            </a:pPr>
            <a:r>
              <a:rPr lang="en-US" b="1" dirty="0">
                <a:latin typeface="Candara" charset="0"/>
                <a:cs typeface="MS PGothic" charset="0"/>
              </a:rPr>
              <a:t>Jesus’ public ministry has revealed his true identity as well—that he is God and those who believe in him has eternal life.</a:t>
            </a:r>
          </a:p>
          <a:p>
            <a:pPr marL="922338" lvl="1" indent="-465138">
              <a:spcBef>
                <a:spcPts val="0"/>
              </a:spcBef>
              <a:buFont typeface="Wingdings" pitchFamily="2" charset="2"/>
              <a:buChar char="Ø"/>
            </a:pPr>
            <a:r>
              <a:rPr lang="en-US" b="1" dirty="0">
                <a:latin typeface="Candara" charset="0"/>
                <a:cs typeface="MS PGothic" charset="0"/>
              </a:rPr>
              <a:t>These three testimonies are also for us as well to compel us to believe in Jesus Christ as the Son of God our Savior and Lord!</a:t>
            </a:r>
            <a:endParaRPr lang="en-US" b="1" i="1" dirty="0">
              <a:latin typeface="Candara" charset="0"/>
              <a:cs typeface="MS PGothic" charset="0"/>
            </a:endParaRPr>
          </a:p>
          <a:p>
            <a:pPr marL="457200" indent="-457200">
              <a:spcBef>
                <a:spcPts val="0"/>
              </a:spcBef>
              <a:buNone/>
            </a:pPr>
            <a:endParaRPr lang="en-US" sz="2800" i="1" dirty="0">
              <a:latin typeface="Candara" charset="0"/>
              <a:cs typeface="MS PGothic" charset="0"/>
            </a:endParaRPr>
          </a:p>
        </p:txBody>
      </p:sp>
    </p:spTree>
    <p:extLst>
      <p:ext uri="{BB962C8B-B14F-4D97-AF65-F5344CB8AC3E}">
        <p14:creationId xmlns:p14="http://schemas.microsoft.com/office/powerpoint/2010/main" val="2254966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651">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765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228600" y="2169458"/>
            <a:ext cx="11734800" cy="4662235"/>
          </a:xfrm>
        </p:spPr>
        <p:txBody>
          <a:bodyPr/>
          <a:lstStyle/>
          <a:p>
            <a:pPr marL="14288" indent="-14288" algn="ctr">
              <a:spcBef>
                <a:spcPts val="0"/>
              </a:spcBef>
              <a:buNone/>
            </a:pPr>
            <a:r>
              <a:rPr lang="en-US" altLang="x-none" sz="2800" b="1" i="1" dirty="0">
                <a:latin typeface="Candara" charset="0"/>
              </a:rPr>
              <a:t>We may believe in the deity and the salvation of Christ, </a:t>
            </a:r>
            <a:br>
              <a:rPr lang="en-US" altLang="x-none" sz="2800" b="1" i="1" dirty="0">
                <a:latin typeface="Candara" charset="0"/>
              </a:rPr>
            </a:br>
            <a:r>
              <a:rPr lang="en-US" altLang="x-none" sz="2800" b="1" i="1" dirty="0">
                <a:latin typeface="Candara" charset="0"/>
              </a:rPr>
              <a:t>and acknowledge ourselves to be sinners in need of his </a:t>
            </a:r>
            <a:br>
              <a:rPr lang="en-US" altLang="x-none" sz="2800" b="1" i="1" dirty="0">
                <a:latin typeface="Candara" charset="0"/>
              </a:rPr>
            </a:br>
            <a:r>
              <a:rPr lang="en-US" altLang="x-none" sz="2800" b="1" i="1" dirty="0">
                <a:latin typeface="Candara" charset="0"/>
              </a:rPr>
              <a:t>salvation; but this does not make us Christians. We have to make </a:t>
            </a:r>
            <a:br>
              <a:rPr lang="en-US" altLang="x-none" sz="2800" b="1" i="1" dirty="0">
                <a:latin typeface="Candara" charset="0"/>
              </a:rPr>
            </a:br>
            <a:r>
              <a:rPr lang="en-US" altLang="x-none" sz="2800" b="1" i="1" dirty="0">
                <a:latin typeface="Candara" charset="0"/>
              </a:rPr>
              <a:t>a personal response to Jesus Christ, committing ourselves </a:t>
            </a:r>
            <a:br>
              <a:rPr lang="en-US" altLang="x-none" sz="2800" b="1" i="1" dirty="0">
                <a:latin typeface="Candara" charset="0"/>
              </a:rPr>
            </a:br>
            <a:r>
              <a:rPr lang="en-US" altLang="x-none" sz="2800" b="1" i="1" dirty="0">
                <a:latin typeface="Candara" charset="0"/>
              </a:rPr>
              <a:t>unreservedly to him as our Savior and Lord. </a:t>
            </a:r>
          </a:p>
          <a:p>
            <a:pPr marL="14288" indent="-14288" algn="ctr">
              <a:spcBef>
                <a:spcPts val="0"/>
              </a:spcBef>
              <a:buNone/>
            </a:pPr>
            <a:r>
              <a:rPr lang="en-US" altLang="x-none" sz="2800" b="1" i="1" dirty="0">
                <a:latin typeface="Candara" charset="0"/>
              </a:rPr>
              <a:t>John R.W. Stott</a:t>
            </a:r>
          </a:p>
        </p:txBody>
      </p:sp>
    </p:spTree>
    <p:extLst>
      <p:ext uri="{BB962C8B-B14F-4D97-AF65-F5344CB8AC3E}">
        <p14:creationId xmlns:p14="http://schemas.microsoft.com/office/powerpoint/2010/main" val="2118455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313"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89" name="Rectangle 2"/>
          <p:cNvSpPr>
            <a:spLocks noGrp="1" noChangeArrowheads="1"/>
          </p:cNvSpPr>
          <p:nvPr>
            <p:ph type="title"/>
          </p:nvPr>
        </p:nvSpPr>
        <p:spPr>
          <a:xfrm>
            <a:off x="304800" y="457200"/>
            <a:ext cx="11582400" cy="914400"/>
          </a:xfrm>
        </p:spPr>
        <p:txBody>
          <a:bodyPr/>
          <a:lstStyle/>
          <a:p>
            <a:pPr eaLnBrk="1" hangingPunct="1"/>
            <a:r>
              <a:rPr lang="en-US" sz="3600" dirty="0">
                <a:latin typeface="Candara" charset="0"/>
                <a:cs typeface="MS PGothic" charset="0"/>
              </a:rPr>
              <a:t>THREE PRACTICAL QUESTIONS </a:t>
            </a:r>
            <a:br>
              <a:rPr lang="en-US" sz="3600" dirty="0">
                <a:latin typeface="Candara" charset="0"/>
                <a:cs typeface="MS PGothic" charset="0"/>
              </a:rPr>
            </a:br>
            <a:r>
              <a:rPr lang="en-US" sz="3600" dirty="0">
                <a:latin typeface="Candara" charset="0"/>
                <a:cs typeface="MS PGothic" charset="0"/>
              </a:rPr>
              <a:t>FOR OUR EVERYDAY LIFE</a:t>
            </a:r>
          </a:p>
        </p:txBody>
      </p:sp>
      <p:sp>
        <p:nvSpPr>
          <p:cNvPr id="140290" name="Rectangle 3"/>
          <p:cNvSpPr>
            <a:spLocks noGrp="1" noChangeArrowheads="1"/>
          </p:cNvSpPr>
          <p:nvPr>
            <p:ph idx="1"/>
          </p:nvPr>
        </p:nvSpPr>
        <p:spPr>
          <a:xfrm>
            <a:off x="406463" y="1600200"/>
            <a:ext cx="11480737" cy="5105400"/>
          </a:xfrm>
        </p:spPr>
        <p:txBody>
          <a:bodyPr/>
          <a:lstStyle/>
          <a:p>
            <a:pPr marL="514350" indent="-514350">
              <a:buFont typeface="+mj-lt"/>
              <a:buAutoNum type="arabicPeriod"/>
            </a:pPr>
            <a:r>
              <a:rPr lang="en-US" sz="3000" dirty="0"/>
              <a:t>In what way do the four marks of a true sheep that belongs to Christ encourage yet challenge you? </a:t>
            </a:r>
          </a:p>
          <a:p>
            <a:pPr marL="514350" lvl="0" indent="-514350">
              <a:buFont typeface="+mj-lt"/>
              <a:buAutoNum type="arabicPeriod"/>
            </a:pPr>
            <a:endParaRPr lang="en-US" sz="2000" dirty="0"/>
          </a:p>
          <a:p>
            <a:pPr marL="514350" indent="-514350">
              <a:buFont typeface="+mj-lt"/>
              <a:buAutoNum type="arabicPeriod"/>
            </a:pPr>
            <a:r>
              <a:rPr lang="en-US" sz="3000" dirty="0"/>
              <a:t>How will you maintain critical biblical balance for your eternal security (i.e., from two poles of half-truths)?</a:t>
            </a:r>
          </a:p>
          <a:p>
            <a:pPr marL="514350" lvl="0" indent="-514350">
              <a:buFont typeface="+mj-lt"/>
              <a:buAutoNum type="arabicPeriod"/>
            </a:pPr>
            <a:endParaRPr lang="en-US" sz="2000" dirty="0"/>
          </a:p>
          <a:p>
            <a:pPr marL="514350" indent="-514350">
              <a:buFont typeface="+mj-lt"/>
              <a:buAutoNum type="arabicPeriod"/>
            </a:pPr>
            <a:r>
              <a:rPr lang="en-US" sz="3000" dirty="0"/>
              <a:t>What would it mean for you to make an unreserved commitment to Christ beyond mental assent today? If you already have, What would it mean for you to obey his voice today?</a:t>
            </a:r>
          </a:p>
        </p:txBody>
      </p:sp>
    </p:spTree>
    <p:extLst>
      <p:ext uri="{BB962C8B-B14F-4D97-AF65-F5344CB8AC3E}">
        <p14:creationId xmlns:p14="http://schemas.microsoft.com/office/powerpoint/2010/main" val="1798050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0" y="2362200"/>
            <a:ext cx="12192000" cy="533400"/>
          </a:xfrm>
        </p:spPr>
        <p:txBody>
          <a:bodyPr/>
          <a:lstStyle/>
          <a:p>
            <a:pPr eaLnBrk="1" hangingPunct="1">
              <a:defRPr/>
            </a:pPr>
            <a:r>
              <a:rPr lang="en-US" b="1" i="1" dirty="0">
                <a:effectLst>
                  <a:outerShdw blurRad="38100" dist="38100" dir="2700000" algn="tl">
                    <a:srgbClr val="DDDDDD"/>
                  </a:outerShdw>
                </a:effectLst>
                <a:latin typeface="Candara" charset="0"/>
                <a:ea typeface="MS PGothic" charset="0"/>
                <a:cs typeface="Arial" charset="0"/>
              </a:rPr>
              <a:t>I and the Father Are One</a:t>
            </a:r>
          </a:p>
        </p:txBody>
      </p:sp>
      <p:sp>
        <p:nvSpPr>
          <p:cNvPr id="129027" name="Rectangle 3"/>
          <p:cNvSpPr>
            <a:spLocks noGrp="1" noChangeArrowheads="1"/>
          </p:cNvSpPr>
          <p:nvPr>
            <p:ph type="body" idx="4294967295"/>
          </p:nvPr>
        </p:nvSpPr>
        <p:spPr>
          <a:xfrm>
            <a:off x="812800" y="3048000"/>
            <a:ext cx="10464800" cy="2514600"/>
          </a:xfrm>
        </p:spPr>
        <p:txBody>
          <a:bodyPr/>
          <a:lstStyle/>
          <a:p>
            <a:pPr marL="0" indent="0" algn="ctr" eaLnBrk="1" hangingPunct="1">
              <a:buFontTx/>
              <a:buNone/>
              <a:defRPr/>
            </a:pPr>
            <a:r>
              <a:rPr lang="en-US" b="1" i="1" dirty="0">
                <a:effectLst>
                  <a:outerShdw blurRad="38100" dist="38100" dir="2700000" algn="tl">
                    <a:srgbClr val="DDDDDD"/>
                  </a:outerShdw>
                </a:effectLst>
                <a:latin typeface="Candara" charset="0"/>
                <a:ea typeface="MS PGothic" charset="0"/>
                <a:cs typeface="Arial" charset="0"/>
              </a:rPr>
              <a:t>Gospel of John Series [34]</a:t>
            </a:r>
          </a:p>
          <a:p>
            <a:pPr marL="0" indent="0" algn="ctr" eaLnBrk="1" hangingPunct="1">
              <a:buNone/>
              <a:defRPr/>
            </a:pPr>
            <a:r>
              <a:rPr lang="it-IT" i="1" dirty="0">
                <a:effectLst>
                  <a:outerShdw blurRad="38100" dist="38100" dir="2700000" algn="tl">
                    <a:srgbClr val="DDDDDD"/>
                  </a:outerShdw>
                </a:effectLst>
                <a:latin typeface="Candara" charset="0"/>
                <a:ea typeface="MS PGothic" charset="0"/>
                <a:cs typeface="Arial" charset="0"/>
              </a:rPr>
              <a:t>John 10:22-42</a:t>
            </a:r>
          </a:p>
          <a:p>
            <a:pPr marL="0" indent="0" algn="ctr" eaLnBrk="1" hangingPunct="1">
              <a:buNone/>
              <a:defRPr/>
            </a:pPr>
            <a:r>
              <a:rPr lang="en-US" b="1" dirty="0">
                <a:latin typeface="Candara"/>
                <a:cs typeface="Candara"/>
              </a:rPr>
              <a:t>©  April 26</a:t>
            </a:r>
            <a:r>
              <a:rPr lang="en-US" b="1" dirty="0">
                <a:effectLst>
                  <a:outerShdw blurRad="38100" dist="38100" dir="2700000" algn="tl">
                    <a:srgbClr val="DDDDDD"/>
                  </a:outerShdw>
                </a:effectLst>
                <a:latin typeface="Candara" charset="0"/>
                <a:ea typeface="MS PGothic" charset="0"/>
                <a:cs typeface="Arial" charset="0"/>
              </a:rPr>
              <a:t>, 2020 </a:t>
            </a:r>
            <a:br>
              <a:rPr lang="en-US" b="1" dirty="0">
                <a:effectLst>
                  <a:outerShdw blurRad="38100" dist="38100" dir="2700000" algn="tl">
                    <a:srgbClr val="DDDDDD"/>
                  </a:outerShdw>
                </a:effectLst>
                <a:latin typeface="Candara" charset="0"/>
                <a:ea typeface="MS PGothic" charset="0"/>
                <a:cs typeface="Arial" charset="0"/>
              </a:rPr>
            </a:br>
            <a:r>
              <a:rPr lang="en-US" b="1" dirty="0">
                <a:effectLst>
                  <a:outerShdw blurRad="38100" dist="38100" dir="2700000" algn="tl">
                    <a:srgbClr val="DDDDDD"/>
                  </a:outerShdw>
                </a:effectLst>
                <a:latin typeface="Candara" charset="0"/>
                <a:ea typeface="MS PGothic" charset="0"/>
                <a:cs typeface="Arial" charset="0"/>
              </a:rPr>
              <a:t>  </a:t>
            </a:r>
            <a:r>
              <a:rPr lang="en-US" b="1" i="1" dirty="0">
                <a:effectLst>
                  <a:outerShdw blurRad="38100" dist="38100" dir="2700000" algn="tl">
                    <a:srgbClr val="DDDDDD"/>
                  </a:outerShdw>
                </a:effectLst>
                <a:latin typeface="Candara" charset="0"/>
                <a:ea typeface="MS PGothic" charset="0"/>
                <a:cs typeface="Arial" charset="0"/>
              </a:rPr>
              <a:t>Pastor Paul K. Kim</a:t>
            </a:r>
          </a:p>
          <a:p>
            <a:pPr algn="ctr">
              <a:buFontTx/>
              <a:buNone/>
              <a:defRPr/>
            </a:pPr>
            <a:endParaRPr lang="en-US" i="1" dirty="0">
              <a:effectLst>
                <a:outerShdw blurRad="38100" dist="38100" dir="2700000" algn="tl">
                  <a:srgbClr val="DDDDDD"/>
                </a:outerShdw>
              </a:effectLst>
              <a:latin typeface="Candara" charset="0"/>
              <a:ea typeface="MS PGothic" charset="0"/>
              <a:cs typeface="Arial" charset="0"/>
            </a:endParaRPr>
          </a:p>
        </p:txBody>
      </p:sp>
    </p:spTree>
    <p:extLst>
      <p:ext uri="{BB962C8B-B14F-4D97-AF65-F5344CB8AC3E}">
        <p14:creationId xmlns:p14="http://schemas.microsoft.com/office/powerpoint/2010/main" val="53052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0" y="457200"/>
            <a:ext cx="12191999" cy="533400"/>
          </a:xfrm>
        </p:spPr>
        <p:txBody>
          <a:bodyPr/>
          <a:lstStyle/>
          <a:p>
            <a:r>
              <a:rPr lang="en-US" sz="3600" b="1" dirty="0">
                <a:latin typeface="Candara" charset="0"/>
                <a:cs typeface="MS PGothic" charset="0"/>
              </a:rPr>
              <a:t>JOHN 10: JESUS’ FINAL PUBLIC TEACHING ABOUT HIMSELF</a:t>
            </a:r>
          </a:p>
        </p:txBody>
      </p:sp>
      <p:sp>
        <p:nvSpPr>
          <p:cNvPr id="27651" name="Rectangle 3"/>
          <p:cNvSpPr>
            <a:spLocks noGrp="1" noChangeArrowheads="1"/>
          </p:cNvSpPr>
          <p:nvPr>
            <p:ph type="body" idx="1"/>
          </p:nvPr>
        </p:nvSpPr>
        <p:spPr>
          <a:xfrm>
            <a:off x="228601" y="1219200"/>
            <a:ext cx="11353799" cy="5578479"/>
          </a:xfrm>
        </p:spPr>
        <p:txBody>
          <a:bodyPr/>
          <a:lstStyle/>
          <a:p>
            <a:pPr marL="468313" indent="-468313">
              <a:spcBef>
                <a:spcPts val="1200"/>
              </a:spcBef>
            </a:pPr>
            <a:r>
              <a:rPr lang="en-US" sz="3000" b="1" dirty="0">
                <a:solidFill>
                  <a:srgbClr val="FF0000"/>
                </a:solidFill>
                <a:latin typeface="Candara" charset="0"/>
                <a:cs typeface="MS PGothic" charset="0"/>
              </a:rPr>
              <a:t>John 10:1-21 [REVIEW]: </a:t>
            </a:r>
            <a:r>
              <a:rPr lang="en-US" sz="3000" b="1" dirty="0">
                <a:latin typeface="Candara" charset="0"/>
                <a:cs typeface="MS PGothic" charset="0"/>
              </a:rPr>
              <a:t>I am the Good Shepherd—I came that they might have life and have it abundantly (the divine Shepherd).</a:t>
            </a:r>
          </a:p>
          <a:p>
            <a:pPr marL="468313" indent="-468313">
              <a:spcBef>
                <a:spcPts val="1200"/>
              </a:spcBef>
            </a:pPr>
            <a:endParaRPr lang="en-US" sz="1000" b="1" dirty="0">
              <a:latin typeface="Candara" charset="0"/>
              <a:cs typeface="MS PGothic" charset="0"/>
            </a:endParaRPr>
          </a:p>
          <a:p>
            <a:pPr marL="468313" indent="-468313">
              <a:spcBef>
                <a:spcPts val="1200"/>
              </a:spcBef>
            </a:pPr>
            <a:r>
              <a:rPr lang="en-US" sz="3000" b="1" dirty="0">
                <a:solidFill>
                  <a:srgbClr val="FF0000"/>
                </a:solidFill>
                <a:latin typeface="Candara" charset="0"/>
                <a:cs typeface="MS PGothic" charset="0"/>
              </a:rPr>
              <a:t>John 10:22-29: </a:t>
            </a:r>
            <a:r>
              <a:rPr lang="en-US" sz="3000" b="1" dirty="0">
                <a:latin typeface="Candara" charset="0"/>
                <a:cs typeface="MS PGothic" charset="0"/>
              </a:rPr>
              <a:t>I am the Christ—I give them eternal life and they will never perish, and no one can snatch them out of my hand (the promised Messiah).</a:t>
            </a:r>
          </a:p>
          <a:p>
            <a:pPr marL="468313" indent="-468313">
              <a:spcBef>
                <a:spcPts val="1200"/>
              </a:spcBef>
            </a:pPr>
            <a:endParaRPr lang="en-US" sz="1000" b="1" dirty="0">
              <a:latin typeface="Candara" charset="0"/>
              <a:cs typeface="MS PGothic" charset="0"/>
            </a:endParaRPr>
          </a:p>
          <a:p>
            <a:pPr marL="468313" indent="-468313">
              <a:spcBef>
                <a:spcPts val="1200"/>
              </a:spcBef>
            </a:pPr>
            <a:r>
              <a:rPr lang="en-US" sz="3000" b="1" dirty="0">
                <a:solidFill>
                  <a:srgbClr val="FF0000"/>
                </a:solidFill>
                <a:latin typeface="Candara" charset="0"/>
                <a:cs typeface="MS PGothic" charset="0"/>
              </a:rPr>
              <a:t>John 10:30-42: </a:t>
            </a:r>
            <a:r>
              <a:rPr lang="en-US" sz="3000" b="1" dirty="0">
                <a:latin typeface="Candara" charset="0"/>
                <a:cs typeface="MS PGothic" charset="0"/>
              </a:rPr>
              <a:t>I and the Father are one—believe the work of my Father and know that the Father is in me and I am in the Father (the Son of God).</a:t>
            </a:r>
          </a:p>
        </p:txBody>
      </p:sp>
    </p:spTree>
    <p:extLst>
      <p:ext uri="{BB962C8B-B14F-4D97-AF65-F5344CB8AC3E}">
        <p14:creationId xmlns:p14="http://schemas.microsoft.com/office/powerpoint/2010/main" val="3839631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228600" y="914400"/>
            <a:ext cx="11734800" cy="5715000"/>
          </a:xfrm>
        </p:spPr>
        <p:txBody>
          <a:bodyPr/>
          <a:lstStyle/>
          <a:p>
            <a:pPr marL="14288" indent="-14288" algn="just">
              <a:spcBef>
                <a:spcPts val="300"/>
              </a:spcBef>
              <a:buNone/>
            </a:pPr>
            <a:r>
              <a:rPr lang="en-US" altLang="x-none" sz="3000" b="1" baseline="30000" dirty="0">
                <a:latin typeface="Candara" charset="0"/>
              </a:rPr>
              <a:t>22</a:t>
            </a:r>
            <a:r>
              <a:rPr lang="en-US" altLang="x-none" sz="3000" b="1" dirty="0">
                <a:latin typeface="Candara" charset="0"/>
              </a:rPr>
              <a:t> At that time the Feast of Dedication took place at Jerusalem. It was winter, </a:t>
            </a:r>
            <a:r>
              <a:rPr lang="en-US" altLang="x-none" sz="3000" b="1" baseline="30000" dirty="0">
                <a:latin typeface="Candara" charset="0"/>
              </a:rPr>
              <a:t>23</a:t>
            </a:r>
            <a:r>
              <a:rPr lang="en-US" altLang="x-none" sz="3000" b="1" dirty="0">
                <a:latin typeface="Candara" charset="0"/>
              </a:rPr>
              <a:t> and Jesus was walking in the temple, in the colonnade of Solomon. </a:t>
            </a:r>
            <a:r>
              <a:rPr lang="en-US" altLang="x-none" sz="3000" b="1" baseline="30000" dirty="0">
                <a:latin typeface="Candara" charset="0"/>
              </a:rPr>
              <a:t>24</a:t>
            </a:r>
            <a:r>
              <a:rPr lang="en-US" altLang="x-none" sz="3000" b="1" dirty="0">
                <a:latin typeface="Candara" charset="0"/>
              </a:rPr>
              <a:t> So the Jews gathered around him and said to him, “How long will you keep us in suspense? If you are the Christ, tell us plainly.” </a:t>
            </a:r>
            <a:r>
              <a:rPr lang="en-US" altLang="x-none" sz="3000" b="1" baseline="30000" dirty="0">
                <a:latin typeface="Candara" charset="0"/>
              </a:rPr>
              <a:t>25</a:t>
            </a:r>
            <a:r>
              <a:rPr lang="en-US" altLang="x-none" sz="3000" b="1" dirty="0">
                <a:latin typeface="Candara" charset="0"/>
              </a:rPr>
              <a:t> Jesus answered them, “I told you, and you do not believe. The works that I do in my Father's name bear witness about me, </a:t>
            </a:r>
            <a:r>
              <a:rPr lang="en-US" altLang="x-none" sz="3000" b="1" baseline="30000" dirty="0">
                <a:latin typeface="Candara" charset="0"/>
              </a:rPr>
              <a:t>26</a:t>
            </a:r>
            <a:r>
              <a:rPr lang="en-US" altLang="x-none" sz="3000" b="1" dirty="0">
                <a:latin typeface="Candara" charset="0"/>
              </a:rPr>
              <a:t> but you do not believe because you are not among my sheep. </a:t>
            </a:r>
            <a:r>
              <a:rPr lang="en-US" altLang="x-none" sz="3000" b="1" baseline="30000" dirty="0">
                <a:latin typeface="Candara" charset="0"/>
              </a:rPr>
              <a:t>27 </a:t>
            </a:r>
            <a:r>
              <a:rPr lang="en-US" altLang="x-none" sz="3000" b="1" dirty="0">
                <a:latin typeface="Candara" charset="0"/>
              </a:rPr>
              <a:t>My sheep hear my voice, and I know them, and they follow me. </a:t>
            </a:r>
            <a:r>
              <a:rPr lang="en-US" altLang="x-none" sz="3000" b="1" baseline="30000" dirty="0">
                <a:latin typeface="Candara" charset="0"/>
              </a:rPr>
              <a:t>28</a:t>
            </a:r>
            <a:r>
              <a:rPr lang="en-US" altLang="x-none" sz="3000" b="1" dirty="0">
                <a:latin typeface="Candara" charset="0"/>
              </a:rPr>
              <a:t> I give them eternal life, and they will never perish, and no one will snatch them out of my hand. </a:t>
            </a:r>
            <a:r>
              <a:rPr lang="en-US" altLang="x-none" sz="3000" b="1" baseline="30000" dirty="0">
                <a:latin typeface="Candara" charset="0"/>
              </a:rPr>
              <a:t>29</a:t>
            </a:r>
            <a:r>
              <a:rPr lang="en-US" altLang="x-none" sz="3000" b="1" dirty="0">
                <a:latin typeface="Candara" charset="0"/>
              </a:rPr>
              <a:t> My Father, who has given them to me, is greater than all, and no one is able to snatch them out of the Father's hand. </a:t>
            </a:r>
          </a:p>
        </p:txBody>
      </p:sp>
      <p:sp>
        <p:nvSpPr>
          <p:cNvPr id="3" name="Rectangle 2">
            <a:extLst>
              <a:ext uri="{FF2B5EF4-FFF2-40B4-BE49-F238E27FC236}">
                <a16:creationId xmlns:a16="http://schemas.microsoft.com/office/drawing/2014/main" id="{FA906F51-21EB-D048-8CB7-DA7A369503FB}"/>
              </a:ext>
            </a:extLst>
          </p:cNvPr>
          <p:cNvSpPr>
            <a:spLocks noGrp="1" noChangeArrowheads="1"/>
          </p:cNvSpPr>
          <p:nvPr>
            <p:ph type="title"/>
          </p:nvPr>
        </p:nvSpPr>
        <p:spPr>
          <a:xfrm>
            <a:off x="0" y="304800"/>
            <a:ext cx="12191999" cy="533400"/>
          </a:xfrm>
        </p:spPr>
        <p:txBody>
          <a:bodyPr/>
          <a:lstStyle/>
          <a:p>
            <a:r>
              <a:rPr lang="en-US" sz="3600" b="1" dirty="0">
                <a:latin typeface="Candara" charset="0"/>
                <a:cs typeface="MS PGothic" charset="0"/>
              </a:rPr>
              <a:t>MARKS OF TRUE SHEEP THAT BELONG TO CHRIST [10:22-29]</a:t>
            </a:r>
          </a:p>
        </p:txBody>
      </p:sp>
    </p:spTree>
    <p:extLst>
      <p:ext uri="{BB962C8B-B14F-4D97-AF65-F5344CB8AC3E}">
        <p14:creationId xmlns:p14="http://schemas.microsoft.com/office/powerpoint/2010/main" val="876453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251" y="304800"/>
            <a:ext cx="12190749" cy="533400"/>
          </a:xfrm>
        </p:spPr>
        <p:txBody>
          <a:bodyPr/>
          <a:lstStyle/>
          <a:p>
            <a:r>
              <a:rPr lang="en-US" sz="3600" b="1" dirty="0">
                <a:latin typeface="Candara" charset="0"/>
                <a:cs typeface="MS PGothic" charset="0"/>
              </a:rPr>
              <a:t>MARKS OF TRUE SHEEP THAT BELONG TO CHRIST [10:22-29]</a:t>
            </a:r>
          </a:p>
        </p:txBody>
      </p:sp>
      <p:sp>
        <p:nvSpPr>
          <p:cNvPr id="27651" name="Rectangle 3"/>
          <p:cNvSpPr>
            <a:spLocks noGrp="1" noChangeArrowheads="1"/>
          </p:cNvSpPr>
          <p:nvPr>
            <p:ph type="body" idx="1"/>
          </p:nvPr>
        </p:nvSpPr>
        <p:spPr>
          <a:xfrm>
            <a:off x="228600" y="914400"/>
            <a:ext cx="11811000" cy="5883279"/>
          </a:xfrm>
        </p:spPr>
        <p:txBody>
          <a:bodyPr/>
          <a:lstStyle/>
          <a:p>
            <a:pPr marL="457200" indent="-457200">
              <a:spcBef>
                <a:spcPts val="0"/>
              </a:spcBef>
            </a:pPr>
            <a:r>
              <a:rPr lang="en-US" sz="3000" b="1" dirty="0">
                <a:solidFill>
                  <a:srgbClr val="FF0000"/>
                </a:solidFill>
                <a:latin typeface="Candara" charset="0"/>
                <a:cs typeface="MS PGothic" charset="0"/>
              </a:rPr>
              <a:t>Mark #1: </a:t>
            </a:r>
            <a:r>
              <a:rPr lang="en-US" sz="3000" b="1" dirty="0">
                <a:latin typeface="Candara" charset="0"/>
                <a:cs typeface="MS PGothic" charset="0"/>
              </a:rPr>
              <a:t>A true sheep has saving faith in Christ the Shepherd.</a:t>
            </a:r>
          </a:p>
          <a:p>
            <a:pPr marL="922338" lvl="1" indent="-465138" algn="ctr">
              <a:spcBef>
                <a:spcPts val="0"/>
              </a:spcBef>
              <a:buFont typeface="Wingdings" pitchFamily="2" charset="2"/>
              <a:buChar char="Ø"/>
            </a:pPr>
            <a:endParaRPr lang="en-US" sz="1000" b="1" dirty="0">
              <a:latin typeface="Candara" charset="0"/>
              <a:cs typeface="MS PGothic" charset="0"/>
            </a:endParaRPr>
          </a:p>
          <a:p>
            <a:pPr marL="457200" lvl="0" indent="0">
              <a:spcBef>
                <a:spcPts val="0"/>
              </a:spcBef>
              <a:buNone/>
            </a:pPr>
            <a:r>
              <a:rPr lang="en-US" sz="2800" i="1" dirty="0">
                <a:solidFill>
                  <a:srgbClr val="000000"/>
                </a:solidFill>
                <a:latin typeface="Candara" charset="0"/>
                <a:ea typeface="MS PGothic" pitchFamily="34" charset="-128"/>
                <a:cs typeface="MS PGothic" charset="0"/>
              </a:rPr>
              <a:t>“…but you do not believe because you are not among my sheep.” (v. 26)</a:t>
            </a:r>
          </a:p>
          <a:p>
            <a:pPr marL="0" lvl="0" indent="0" algn="ctr">
              <a:spcBef>
                <a:spcPts val="0"/>
              </a:spcBef>
              <a:buNone/>
            </a:pPr>
            <a:endParaRPr lang="en-US" sz="1000" i="1" dirty="0">
              <a:solidFill>
                <a:srgbClr val="000000"/>
              </a:solidFill>
              <a:latin typeface="Candara" charset="0"/>
              <a:ea typeface="MS PGothic" pitchFamily="34" charset="-128"/>
              <a:cs typeface="MS PGothic" charset="0"/>
            </a:endParaRPr>
          </a:p>
          <a:p>
            <a:pPr marL="457200" indent="-457200">
              <a:spcBef>
                <a:spcPts val="0"/>
              </a:spcBef>
            </a:pPr>
            <a:r>
              <a:rPr lang="en-US" sz="3000" b="1" dirty="0">
                <a:solidFill>
                  <a:srgbClr val="FF0000"/>
                </a:solidFill>
                <a:latin typeface="Candara" charset="0"/>
                <a:cs typeface="MS PGothic" charset="0"/>
              </a:rPr>
              <a:t>Mark #2: </a:t>
            </a:r>
            <a:r>
              <a:rPr lang="en-US" sz="3000" b="1" dirty="0">
                <a:latin typeface="Candara" charset="0"/>
                <a:cs typeface="MS PGothic" charset="0"/>
              </a:rPr>
              <a:t>A true sheep knows the Shepherd’s voice.</a:t>
            </a:r>
          </a:p>
          <a:p>
            <a:pPr marL="922338" lvl="1" indent="-465138" algn="ctr">
              <a:spcBef>
                <a:spcPts val="0"/>
              </a:spcBef>
              <a:buFont typeface="Wingdings" pitchFamily="2" charset="2"/>
              <a:buChar char="Ø"/>
            </a:pPr>
            <a:endParaRPr lang="en-US" sz="1000" b="1" dirty="0">
              <a:latin typeface="Candara" charset="0"/>
              <a:cs typeface="MS PGothic" charset="0"/>
            </a:endParaRPr>
          </a:p>
          <a:p>
            <a:pPr marL="457200" lvl="1" indent="0">
              <a:spcBef>
                <a:spcPts val="0"/>
              </a:spcBef>
              <a:buNone/>
            </a:pPr>
            <a:r>
              <a:rPr lang="en-US" i="1" dirty="0">
                <a:solidFill>
                  <a:srgbClr val="000000"/>
                </a:solidFill>
                <a:latin typeface="Candara" charset="0"/>
                <a:ea typeface="MS PGothic" pitchFamily="34" charset="-128"/>
                <a:cs typeface="MS PGothic" charset="0"/>
              </a:rPr>
              <a:t>“…My sheep hear my voice…(v. 27a)</a:t>
            </a:r>
          </a:p>
          <a:p>
            <a:pPr marL="0" lvl="0" indent="0" algn="ctr">
              <a:spcBef>
                <a:spcPts val="0"/>
              </a:spcBef>
              <a:buNone/>
            </a:pPr>
            <a:endParaRPr lang="en-US" sz="1000" i="1" dirty="0">
              <a:solidFill>
                <a:srgbClr val="000000"/>
              </a:solidFill>
              <a:latin typeface="Candara" charset="0"/>
              <a:ea typeface="MS PGothic" pitchFamily="34" charset="-128"/>
              <a:cs typeface="MS PGothic" charset="0"/>
            </a:endParaRPr>
          </a:p>
          <a:p>
            <a:pPr marL="457200" indent="-457200">
              <a:spcBef>
                <a:spcPts val="0"/>
              </a:spcBef>
            </a:pPr>
            <a:r>
              <a:rPr lang="en-US" sz="3000" b="1" dirty="0">
                <a:solidFill>
                  <a:srgbClr val="FF0000"/>
                </a:solidFill>
                <a:latin typeface="Candara" charset="0"/>
                <a:cs typeface="MS PGothic" charset="0"/>
              </a:rPr>
              <a:t>Mark #3: </a:t>
            </a:r>
            <a:r>
              <a:rPr lang="en-US" sz="3000" b="1" dirty="0">
                <a:latin typeface="Candara" charset="0"/>
                <a:cs typeface="MS PGothic" charset="0"/>
              </a:rPr>
              <a:t>A true sheep obeys the Shepherd who knows him/her.</a:t>
            </a:r>
          </a:p>
          <a:p>
            <a:pPr marL="922338" lvl="1" indent="-465138" algn="ctr">
              <a:spcBef>
                <a:spcPts val="0"/>
              </a:spcBef>
              <a:buFont typeface="Wingdings" pitchFamily="2" charset="2"/>
              <a:buChar char="Ø"/>
            </a:pPr>
            <a:endParaRPr lang="en-US" sz="1000" b="1" dirty="0">
              <a:latin typeface="Candara" charset="0"/>
              <a:cs typeface="MS PGothic" charset="0"/>
            </a:endParaRPr>
          </a:p>
          <a:p>
            <a:pPr marL="457200" indent="0">
              <a:spcBef>
                <a:spcPts val="0"/>
              </a:spcBef>
              <a:buNone/>
            </a:pPr>
            <a:r>
              <a:rPr lang="en-US" sz="2800" i="1" dirty="0">
                <a:solidFill>
                  <a:srgbClr val="000000"/>
                </a:solidFill>
                <a:latin typeface="Candara" charset="0"/>
                <a:ea typeface="MS PGothic" pitchFamily="34" charset="-128"/>
                <a:cs typeface="MS PGothic" charset="0"/>
              </a:rPr>
              <a:t>“… I know them, and they follow me...” (v. 27b)</a:t>
            </a:r>
          </a:p>
          <a:p>
            <a:pPr marL="0" lvl="0" indent="0" algn="ctr">
              <a:spcBef>
                <a:spcPts val="0"/>
              </a:spcBef>
              <a:buNone/>
            </a:pPr>
            <a:endParaRPr lang="en-US" sz="1000" i="1" dirty="0">
              <a:solidFill>
                <a:srgbClr val="000000"/>
              </a:solidFill>
              <a:latin typeface="Candara" charset="0"/>
              <a:ea typeface="MS PGothic" pitchFamily="34" charset="-128"/>
              <a:cs typeface="MS PGothic" charset="0"/>
            </a:endParaRPr>
          </a:p>
          <a:p>
            <a:pPr marL="457200" indent="-457200">
              <a:spcBef>
                <a:spcPts val="0"/>
              </a:spcBef>
            </a:pPr>
            <a:r>
              <a:rPr lang="en-US" sz="3000" b="1" dirty="0">
                <a:solidFill>
                  <a:srgbClr val="FF0000"/>
                </a:solidFill>
                <a:latin typeface="Candara" charset="0"/>
                <a:cs typeface="MS PGothic" charset="0"/>
              </a:rPr>
              <a:t>Mark #4: </a:t>
            </a:r>
            <a:r>
              <a:rPr lang="en-US" sz="3000" b="1" dirty="0">
                <a:latin typeface="Candara" charset="0"/>
                <a:cs typeface="MS PGothic" charset="0"/>
              </a:rPr>
              <a:t>A true sheep is secured in his/her eternal life in Christ.</a:t>
            </a:r>
          </a:p>
          <a:p>
            <a:pPr marL="922338" lvl="1" indent="-465138" algn="ctr">
              <a:spcBef>
                <a:spcPts val="0"/>
              </a:spcBef>
              <a:buFont typeface="Wingdings" pitchFamily="2" charset="2"/>
              <a:buChar char="Ø"/>
            </a:pPr>
            <a:endParaRPr lang="en-US" sz="1000" b="1" dirty="0">
              <a:latin typeface="Candara" charset="0"/>
              <a:cs typeface="MS PGothic" charset="0"/>
            </a:endParaRPr>
          </a:p>
          <a:p>
            <a:pPr marL="457200" indent="0">
              <a:spcBef>
                <a:spcPts val="0"/>
              </a:spcBef>
              <a:buNone/>
            </a:pPr>
            <a:r>
              <a:rPr lang="en-US" sz="2800" i="1" dirty="0">
                <a:solidFill>
                  <a:srgbClr val="000000"/>
                </a:solidFill>
                <a:latin typeface="Candara" charset="0"/>
                <a:ea typeface="MS PGothic" pitchFamily="34" charset="-128"/>
                <a:cs typeface="MS PGothic" charset="0"/>
              </a:rPr>
              <a:t>“…I give them eternal life, and they will never perish, and no one will snatch them out of my hand... out of the Father's hand” (vs. 28-29)</a:t>
            </a:r>
            <a:endParaRPr lang="en-US" b="1" i="1" dirty="0">
              <a:latin typeface="Candara" charset="0"/>
              <a:cs typeface="MS PGothic" charset="0"/>
            </a:endParaRPr>
          </a:p>
        </p:txBody>
      </p:sp>
    </p:spTree>
    <p:extLst>
      <p:ext uri="{BB962C8B-B14F-4D97-AF65-F5344CB8AC3E}">
        <p14:creationId xmlns:p14="http://schemas.microsoft.com/office/powerpoint/2010/main" val="2569262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651">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7651">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7651">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651">
                                            <p:txEl>
                                              <p:pRg st="12" end="1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7651">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251" y="304800"/>
            <a:ext cx="12190749" cy="533400"/>
          </a:xfrm>
        </p:spPr>
        <p:txBody>
          <a:bodyPr/>
          <a:lstStyle/>
          <a:p>
            <a:r>
              <a:rPr lang="en-US" sz="3600" b="1" dirty="0">
                <a:latin typeface="Candara" charset="0"/>
                <a:cs typeface="MS PGothic" charset="0"/>
              </a:rPr>
              <a:t>MARKS OF TRUE SHEEP THAT BELONG TO CHRIST [10:22-29]</a:t>
            </a:r>
          </a:p>
        </p:txBody>
      </p:sp>
      <p:sp>
        <p:nvSpPr>
          <p:cNvPr id="27651" name="Rectangle 3"/>
          <p:cNvSpPr>
            <a:spLocks noGrp="1" noChangeArrowheads="1"/>
          </p:cNvSpPr>
          <p:nvPr>
            <p:ph type="body" idx="1"/>
          </p:nvPr>
        </p:nvSpPr>
        <p:spPr>
          <a:xfrm>
            <a:off x="228600" y="914400"/>
            <a:ext cx="11811000" cy="5883279"/>
          </a:xfrm>
        </p:spPr>
        <p:txBody>
          <a:bodyPr/>
          <a:lstStyle/>
          <a:p>
            <a:pPr marL="457200" indent="-457200">
              <a:spcBef>
                <a:spcPts val="0"/>
              </a:spcBef>
            </a:pPr>
            <a:r>
              <a:rPr lang="en-US" sz="3000" b="1" dirty="0">
                <a:solidFill>
                  <a:srgbClr val="FF0000"/>
                </a:solidFill>
                <a:latin typeface="Candara" charset="0"/>
                <a:cs typeface="MS PGothic" charset="0"/>
              </a:rPr>
              <a:t>Mark #1: </a:t>
            </a:r>
            <a:r>
              <a:rPr lang="en-US" sz="3000" b="1" dirty="0">
                <a:latin typeface="Candara" charset="0"/>
                <a:cs typeface="MS PGothic" charset="0"/>
              </a:rPr>
              <a:t>A true sheep has saving faith in Christ the Shepherd.</a:t>
            </a:r>
          </a:p>
          <a:p>
            <a:pPr marL="922338" lvl="1" indent="-465138" algn="ctr">
              <a:spcBef>
                <a:spcPts val="0"/>
              </a:spcBef>
              <a:buFont typeface="Wingdings" pitchFamily="2" charset="2"/>
              <a:buChar char="Ø"/>
            </a:pPr>
            <a:endParaRPr lang="en-US" sz="1000" b="1" dirty="0">
              <a:latin typeface="Candara" charset="0"/>
              <a:cs typeface="MS PGothic" charset="0"/>
            </a:endParaRPr>
          </a:p>
          <a:p>
            <a:pPr marL="457200" indent="-457200">
              <a:spcBef>
                <a:spcPts val="0"/>
              </a:spcBef>
            </a:pPr>
            <a:r>
              <a:rPr lang="en-US" sz="3000" b="1" dirty="0">
                <a:solidFill>
                  <a:srgbClr val="FF0000"/>
                </a:solidFill>
                <a:latin typeface="Candara" charset="0"/>
                <a:cs typeface="MS PGothic" charset="0"/>
              </a:rPr>
              <a:t>Mark #2: </a:t>
            </a:r>
            <a:r>
              <a:rPr lang="en-US" sz="3000" b="1" dirty="0">
                <a:latin typeface="Candara" charset="0"/>
                <a:cs typeface="MS PGothic" charset="0"/>
              </a:rPr>
              <a:t>A true sheep knows the Shepherd’s voice.</a:t>
            </a:r>
          </a:p>
          <a:p>
            <a:pPr marL="922338" lvl="1" indent="-465138" algn="ctr">
              <a:spcBef>
                <a:spcPts val="0"/>
              </a:spcBef>
              <a:buFont typeface="Wingdings" pitchFamily="2" charset="2"/>
              <a:buChar char="Ø"/>
            </a:pPr>
            <a:endParaRPr lang="en-US" sz="1000" b="1" dirty="0">
              <a:latin typeface="Candara" charset="0"/>
              <a:cs typeface="MS PGothic" charset="0"/>
            </a:endParaRPr>
          </a:p>
          <a:p>
            <a:pPr marL="457200" indent="-457200">
              <a:spcBef>
                <a:spcPts val="0"/>
              </a:spcBef>
            </a:pPr>
            <a:r>
              <a:rPr lang="en-US" sz="3000" b="1" dirty="0">
                <a:solidFill>
                  <a:srgbClr val="FF0000"/>
                </a:solidFill>
                <a:latin typeface="Candara" charset="0"/>
                <a:cs typeface="MS PGothic" charset="0"/>
              </a:rPr>
              <a:t>Mark #3: </a:t>
            </a:r>
            <a:r>
              <a:rPr lang="en-US" sz="3000" b="1" dirty="0">
                <a:latin typeface="Candara" charset="0"/>
                <a:cs typeface="MS PGothic" charset="0"/>
              </a:rPr>
              <a:t>A true sheep obeys the Shepherd who knows him/her.</a:t>
            </a:r>
          </a:p>
          <a:p>
            <a:pPr marL="922338" lvl="1" indent="-465138" algn="ctr">
              <a:spcBef>
                <a:spcPts val="0"/>
              </a:spcBef>
              <a:buFont typeface="Wingdings" pitchFamily="2" charset="2"/>
              <a:buChar char="Ø"/>
            </a:pPr>
            <a:endParaRPr lang="en-US" sz="1000" b="1" dirty="0">
              <a:latin typeface="Candara" charset="0"/>
              <a:cs typeface="MS PGothic" charset="0"/>
            </a:endParaRPr>
          </a:p>
          <a:p>
            <a:pPr marL="457200" indent="-457200">
              <a:spcBef>
                <a:spcPts val="0"/>
              </a:spcBef>
            </a:pPr>
            <a:r>
              <a:rPr lang="en-US" sz="3000" b="1" dirty="0">
                <a:solidFill>
                  <a:srgbClr val="FF0000"/>
                </a:solidFill>
                <a:latin typeface="Candara" charset="0"/>
                <a:cs typeface="MS PGothic" charset="0"/>
              </a:rPr>
              <a:t>Mark #4: </a:t>
            </a:r>
            <a:r>
              <a:rPr lang="en-US" sz="3000" b="1" dirty="0">
                <a:latin typeface="Candara" charset="0"/>
                <a:cs typeface="MS PGothic" charset="0"/>
              </a:rPr>
              <a:t>True sheep is secured in their eternal life in Christ the Son.</a:t>
            </a:r>
          </a:p>
          <a:p>
            <a:pPr marL="922338" lvl="1" indent="-465138" algn="ctr">
              <a:spcBef>
                <a:spcPts val="0"/>
              </a:spcBef>
              <a:buFont typeface="Wingdings" pitchFamily="2" charset="2"/>
              <a:buChar char="Ø"/>
            </a:pPr>
            <a:endParaRPr lang="en-US" sz="1000" b="1" dirty="0">
              <a:latin typeface="Candara" charset="0"/>
              <a:cs typeface="MS PGothic" charset="0"/>
            </a:endParaRPr>
          </a:p>
          <a:p>
            <a:pPr marL="922338" lvl="1" indent="-465138">
              <a:spcBef>
                <a:spcPts val="0"/>
              </a:spcBef>
              <a:buFont typeface="Wingdings" pitchFamily="2" charset="2"/>
              <a:buChar char="Ø"/>
            </a:pPr>
            <a:r>
              <a:rPr lang="en-US" b="1" dirty="0">
                <a:latin typeface="Candara" charset="0"/>
                <a:cs typeface="MS PGothic" charset="0"/>
              </a:rPr>
              <a:t>There are two sides in this: (1) our responsibility to believe in Jesus as our Savior and Lord, and (2) God’s sovereign grace to draw us as his sheep in Christ Jesus. </a:t>
            </a:r>
          </a:p>
          <a:p>
            <a:pPr marL="922338" lvl="1" indent="-465138">
              <a:spcBef>
                <a:spcPts val="0"/>
              </a:spcBef>
              <a:buFont typeface="Wingdings" pitchFamily="2" charset="2"/>
              <a:buChar char="Ø"/>
            </a:pPr>
            <a:r>
              <a:rPr lang="en-US" b="1" dirty="0">
                <a:latin typeface="Candara" charset="0"/>
                <a:cs typeface="MS PGothic" charset="0"/>
              </a:rPr>
              <a:t>All true sheep bear fruit—i.e.,  to hear Christ's voice and obey his call; without the fruit, it is a dead faith.</a:t>
            </a:r>
          </a:p>
          <a:p>
            <a:pPr marL="922338" lvl="1" indent="-465138">
              <a:spcBef>
                <a:spcPts val="0"/>
              </a:spcBef>
              <a:buFont typeface="Wingdings" pitchFamily="2" charset="2"/>
              <a:buChar char="Ø"/>
            </a:pPr>
            <a:r>
              <a:rPr lang="en-US" b="1" dirty="0">
                <a:latin typeface="Candara" charset="0"/>
                <a:cs typeface="MS PGothic" charset="0"/>
              </a:rPr>
              <a:t>Jesus gives eternal life—not “temporal” life to believers; hence, true  believers in Christ will never perish; they are eternally  secure! </a:t>
            </a:r>
            <a:endParaRPr lang="en-US" b="1" i="1" dirty="0">
              <a:latin typeface="Candara" charset="0"/>
              <a:cs typeface="MS PGothic" charset="0"/>
            </a:endParaRPr>
          </a:p>
        </p:txBody>
      </p:sp>
    </p:spTree>
    <p:extLst>
      <p:ext uri="{BB962C8B-B14F-4D97-AF65-F5344CB8AC3E}">
        <p14:creationId xmlns:p14="http://schemas.microsoft.com/office/powerpoint/2010/main" val="806376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651">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765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5" name="Rectangle 3"/>
          <p:cNvSpPr>
            <a:spLocks noGrp="1" noChangeArrowheads="1"/>
          </p:cNvSpPr>
          <p:nvPr>
            <p:ph type="body" idx="1"/>
          </p:nvPr>
        </p:nvSpPr>
        <p:spPr>
          <a:xfrm>
            <a:off x="533400" y="152400"/>
            <a:ext cx="11201400" cy="6705600"/>
          </a:xfrm>
        </p:spPr>
        <p:txBody>
          <a:bodyPr/>
          <a:lstStyle/>
          <a:p>
            <a:pPr marL="0" indent="0" algn="just">
              <a:spcBef>
                <a:spcPts val="300"/>
              </a:spcBef>
              <a:buNone/>
            </a:pPr>
            <a:r>
              <a:rPr lang="en-US" b="1" dirty="0">
                <a:solidFill>
                  <a:srgbClr val="800000"/>
                </a:solidFill>
                <a:latin typeface="Candara" charset="0"/>
                <a:cs typeface="Arial" charset="0"/>
              </a:rPr>
              <a:t>Eternal Life and Eternal Security in Christ Jesus </a:t>
            </a:r>
          </a:p>
          <a:p>
            <a:pPr marL="0" indent="0" algn="just">
              <a:spcBef>
                <a:spcPts val="300"/>
              </a:spcBef>
              <a:buNone/>
            </a:pPr>
            <a:r>
              <a:rPr lang="en-US" sz="2800" b="1" dirty="0">
                <a:latin typeface="Candara"/>
                <a:cs typeface="Candara"/>
              </a:rPr>
              <a:t>Turn to the devil and tell him, ‘My relationship to God is not a variable one. The case is not that I am a child of God, and then again not a child of God. That is not the basis of my standing, that is not the position. When God had mercy upon me, He made me His child, and I remain His child. A very sinful, and a very unworthy one, perhaps, but still His child!  And now, when I fall into sin, I have not sinned against the law, I have sinned against love. Like the prodigal, I will go back to my Father and I will tell Him, “Father, I am not worthy to be called your son.” But He will embrace me, and He will say, “Do not talk nonsense, you are My child,” and He will shower his love upon me! That is the meaning of putting on the breastplate of righteousness! Never allow the devil to get you into a state of condemnation. Never allow a particular sin to call into question your standing before God. That question has been settled.”</a:t>
            </a:r>
          </a:p>
          <a:p>
            <a:pPr marL="0" indent="0" algn="r">
              <a:spcBef>
                <a:spcPts val="300"/>
              </a:spcBef>
              <a:buNone/>
            </a:pPr>
            <a:r>
              <a:rPr lang="en-US" sz="2800" b="1" dirty="0">
                <a:latin typeface="Candara"/>
                <a:cs typeface="Candara"/>
              </a:rPr>
              <a:t>— Martyn Lloyd Jones</a:t>
            </a:r>
          </a:p>
          <a:p>
            <a:pPr marL="0" indent="0" algn="r">
              <a:spcBef>
                <a:spcPts val="300"/>
              </a:spcBef>
              <a:buNone/>
            </a:pPr>
            <a:endParaRPr lang="en-US" sz="2800" b="1" dirty="0">
              <a:latin typeface="Candara"/>
              <a:cs typeface="Candara"/>
            </a:endParaRPr>
          </a:p>
        </p:txBody>
      </p:sp>
      <p:sp>
        <p:nvSpPr>
          <p:cNvPr id="2" name="TextBox 1">
            <a:extLst>
              <a:ext uri="{FF2B5EF4-FFF2-40B4-BE49-F238E27FC236}">
                <a16:creationId xmlns:a16="http://schemas.microsoft.com/office/drawing/2014/main" id="{1F86859A-DC8E-634F-8A75-4E182CDF60E9}"/>
              </a:ext>
            </a:extLst>
          </p:cNvPr>
          <p:cNvSpPr txBox="1"/>
          <p:nvPr/>
        </p:nvSpPr>
        <p:spPr>
          <a:xfrm>
            <a:off x="6308203" y="-57873"/>
            <a:ext cx="184731" cy="400110"/>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169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228600" y="914400"/>
            <a:ext cx="11734800" cy="5715000"/>
          </a:xfrm>
        </p:spPr>
        <p:txBody>
          <a:bodyPr/>
          <a:lstStyle/>
          <a:p>
            <a:pPr marL="14288" indent="-14288" algn="just">
              <a:spcBef>
                <a:spcPts val="300"/>
              </a:spcBef>
              <a:buNone/>
            </a:pPr>
            <a:r>
              <a:rPr lang="en-US" altLang="x-none" sz="3000" b="1" baseline="30000" dirty="0">
                <a:latin typeface="Candara" charset="0"/>
              </a:rPr>
              <a:t>30</a:t>
            </a:r>
            <a:r>
              <a:rPr lang="en-US" altLang="x-none" sz="3000" b="1" dirty="0">
                <a:latin typeface="Candara" charset="0"/>
              </a:rPr>
              <a:t> “I and the Father are one.”</a:t>
            </a:r>
          </a:p>
          <a:p>
            <a:pPr marL="14288" indent="-14288" algn="just">
              <a:spcBef>
                <a:spcPts val="300"/>
              </a:spcBef>
              <a:buNone/>
            </a:pPr>
            <a:endParaRPr lang="en-US" altLang="x-none" sz="1000" b="1" dirty="0">
              <a:latin typeface="Candara" charset="0"/>
            </a:endParaRPr>
          </a:p>
          <a:p>
            <a:pPr marL="14288" indent="-14288" algn="just">
              <a:spcBef>
                <a:spcPts val="300"/>
              </a:spcBef>
              <a:buNone/>
            </a:pPr>
            <a:r>
              <a:rPr lang="en-US" altLang="x-none" sz="3000" b="1" baseline="30000" dirty="0">
                <a:latin typeface="Candara" charset="0"/>
              </a:rPr>
              <a:t>31</a:t>
            </a:r>
            <a:r>
              <a:rPr lang="en-US" altLang="x-none" sz="3000" b="1" dirty="0">
                <a:latin typeface="Candara" charset="0"/>
              </a:rPr>
              <a:t> The Jews picked up stones again to stone him. </a:t>
            </a:r>
            <a:r>
              <a:rPr lang="en-US" altLang="x-none" sz="3000" b="1" baseline="30000" dirty="0">
                <a:latin typeface="Candara" charset="0"/>
              </a:rPr>
              <a:t>32</a:t>
            </a:r>
            <a:r>
              <a:rPr lang="en-US" altLang="x-none" sz="3000" b="1" dirty="0">
                <a:latin typeface="Candara" charset="0"/>
              </a:rPr>
              <a:t> Jesus answered them, “I have shown you many good works from the Father; for which of them are you going to stone me?” </a:t>
            </a:r>
            <a:r>
              <a:rPr lang="en-US" altLang="x-none" sz="3000" b="1" baseline="30000" dirty="0">
                <a:latin typeface="Candara" charset="0"/>
              </a:rPr>
              <a:t>33</a:t>
            </a:r>
            <a:r>
              <a:rPr lang="en-US" altLang="x-none" sz="3000" b="1" dirty="0">
                <a:latin typeface="Candara" charset="0"/>
              </a:rPr>
              <a:t> The Jews answered him, “It is not for a good work that we are going to stone you but for blasphemy, because you, being a man, make yourself God.” </a:t>
            </a:r>
            <a:r>
              <a:rPr lang="en-US" altLang="x-none" sz="3000" b="1" baseline="30000" dirty="0">
                <a:latin typeface="Candara" charset="0"/>
              </a:rPr>
              <a:t>34</a:t>
            </a:r>
            <a:r>
              <a:rPr lang="en-US" altLang="x-none" sz="3000" b="1" dirty="0">
                <a:latin typeface="Candara" charset="0"/>
              </a:rPr>
              <a:t> Jesus answered them, “Is it not written in your Law, ‘I said, you are gods’? </a:t>
            </a:r>
            <a:r>
              <a:rPr lang="en-US" altLang="x-none" sz="3000" b="1" baseline="30000" dirty="0">
                <a:latin typeface="Candara" charset="0"/>
              </a:rPr>
              <a:t>35</a:t>
            </a:r>
            <a:r>
              <a:rPr lang="en-US" altLang="x-none" sz="3000" b="1" dirty="0">
                <a:latin typeface="Candara" charset="0"/>
              </a:rPr>
              <a:t> If he called them gods to whom the word of God came—and Scripture cannot be broken—</a:t>
            </a:r>
            <a:r>
              <a:rPr lang="en-US" altLang="x-none" sz="3000" b="1" baseline="30000" dirty="0">
                <a:latin typeface="Candara" charset="0"/>
              </a:rPr>
              <a:t>36</a:t>
            </a:r>
            <a:r>
              <a:rPr lang="en-US" altLang="x-none" sz="3000" b="1" dirty="0">
                <a:latin typeface="Candara" charset="0"/>
              </a:rPr>
              <a:t> do you say of him whom the Father consecrated and sent into the world, ‘You are blaspheming,’ because I said, ‘I am the Son of God’? </a:t>
            </a:r>
            <a:r>
              <a:rPr lang="en-US" altLang="x-none" sz="3000" b="1" baseline="30000" dirty="0">
                <a:latin typeface="Candara" charset="0"/>
              </a:rPr>
              <a:t>37</a:t>
            </a:r>
            <a:r>
              <a:rPr lang="en-US" altLang="x-none" sz="3000" b="1" dirty="0">
                <a:latin typeface="Candara" charset="0"/>
              </a:rPr>
              <a:t> If I am not doing the works of my Father, then do not believe me; </a:t>
            </a:r>
          </a:p>
        </p:txBody>
      </p:sp>
      <p:sp>
        <p:nvSpPr>
          <p:cNvPr id="3" name="Rectangle 2">
            <a:extLst>
              <a:ext uri="{FF2B5EF4-FFF2-40B4-BE49-F238E27FC236}">
                <a16:creationId xmlns:a16="http://schemas.microsoft.com/office/drawing/2014/main" id="{FA906F51-21EB-D048-8CB7-DA7A369503FB}"/>
              </a:ext>
            </a:extLst>
          </p:cNvPr>
          <p:cNvSpPr>
            <a:spLocks noGrp="1" noChangeArrowheads="1"/>
          </p:cNvSpPr>
          <p:nvPr>
            <p:ph type="title"/>
          </p:nvPr>
        </p:nvSpPr>
        <p:spPr>
          <a:xfrm>
            <a:off x="0" y="304800"/>
            <a:ext cx="12191999" cy="533400"/>
          </a:xfrm>
        </p:spPr>
        <p:txBody>
          <a:bodyPr/>
          <a:lstStyle/>
          <a:p>
            <a:r>
              <a:rPr lang="en-US" sz="3600" b="1" dirty="0">
                <a:latin typeface="Candara" charset="0"/>
                <a:cs typeface="MS PGothic" charset="0"/>
              </a:rPr>
              <a:t>TESTIMONIES FOR JESUS’ CLAIM ON HIS DEITY [10:30-42]</a:t>
            </a:r>
          </a:p>
        </p:txBody>
      </p:sp>
    </p:spTree>
    <p:extLst>
      <p:ext uri="{BB962C8B-B14F-4D97-AF65-F5344CB8AC3E}">
        <p14:creationId xmlns:p14="http://schemas.microsoft.com/office/powerpoint/2010/main" val="690213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228600" y="914400"/>
            <a:ext cx="11734800" cy="5715000"/>
          </a:xfrm>
        </p:spPr>
        <p:txBody>
          <a:bodyPr/>
          <a:lstStyle/>
          <a:p>
            <a:pPr marL="14288" indent="-14288" algn="just">
              <a:spcBef>
                <a:spcPts val="300"/>
              </a:spcBef>
              <a:buNone/>
            </a:pPr>
            <a:r>
              <a:rPr lang="en-US" altLang="x-none" sz="3000" b="1" baseline="30000" dirty="0">
                <a:latin typeface="Candara" charset="0"/>
              </a:rPr>
              <a:t>38</a:t>
            </a:r>
            <a:r>
              <a:rPr lang="en-US" altLang="x-none" sz="3000" b="1" dirty="0">
                <a:latin typeface="Candara" charset="0"/>
              </a:rPr>
              <a:t> but if I do them, even though you do not believe me, believe the works, that you may know and understand that the Father is in me and I am in the Father.” </a:t>
            </a:r>
            <a:r>
              <a:rPr lang="en-US" altLang="x-none" sz="3000" b="1" baseline="30000" dirty="0">
                <a:latin typeface="Candara" charset="0"/>
              </a:rPr>
              <a:t>39</a:t>
            </a:r>
            <a:r>
              <a:rPr lang="en-US" altLang="x-none" sz="3000" b="1" dirty="0">
                <a:latin typeface="Candara" charset="0"/>
              </a:rPr>
              <a:t> Again they sought to arrest him, but he escaped from their hands.</a:t>
            </a:r>
          </a:p>
          <a:p>
            <a:pPr marL="14288" indent="-14288" algn="just">
              <a:spcBef>
                <a:spcPts val="300"/>
              </a:spcBef>
              <a:buNone/>
            </a:pPr>
            <a:endParaRPr lang="en-US" altLang="x-none" sz="1000" b="1" dirty="0">
              <a:latin typeface="Candara" charset="0"/>
            </a:endParaRPr>
          </a:p>
          <a:p>
            <a:pPr marL="14288" indent="-14288" algn="just">
              <a:spcBef>
                <a:spcPts val="300"/>
              </a:spcBef>
              <a:buNone/>
            </a:pPr>
            <a:r>
              <a:rPr lang="en-US" altLang="x-none" sz="3000" b="1" baseline="30000" dirty="0">
                <a:latin typeface="Candara" charset="0"/>
              </a:rPr>
              <a:t>40</a:t>
            </a:r>
            <a:r>
              <a:rPr lang="en-US" altLang="x-none" sz="3000" b="1" dirty="0">
                <a:latin typeface="Candara" charset="0"/>
              </a:rPr>
              <a:t> He went away again across the Jordan to the place where John had been baptizing at first, and there he remained. </a:t>
            </a:r>
            <a:r>
              <a:rPr lang="en-US" altLang="x-none" sz="3000" b="1" baseline="30000" dirty="0">
                <a:latin typeface="Candara" charset="0"/>
              </a:rPr>
              <a:t>41</a:t>
            </a:r>
            <a:r>
              <a:rPr lang="en-US" altLang="x-none" sz="3000" b="1" dirty="0">
                <a:latin typeface="Candara" charset="0"/>
              </a:rPr>
              <a:t> And many came to him. And they said, “John did no sign, but everything that John said about this man was true.” </a:t>
            </a:r>
            <a:r>
              <a:rPr lang="en-US" altLang="x-none" sz="3000" b="1" baseline="30000" dirty="0">
                <a:latin typeface="Candara" charset="0"/>
              </a:rPr>
              <a:t>42</a:t>
            </a:r>
            <a:r>
              <a:rPr lang="en-US" altLang="x-none" sz="3000" b="1" dirty="0">
                <a:latin typeface="Candara" charset="0"/>
              </a:rPr>
              <a:t> And many believed in him there.</a:t>
            </a:r>
          </a:p>
        </p:txBody>
      </p:sp>
      <p:sp>
        <p:nvSpPr>
          <p:cNvPr id="3" name="Rectangle 2">
            <a:extLst>
              <a:ext uri="{FF2B5EF4-FFF2-40B4-BE49-F238E27FC236}">
                <a16:creationId xmlns:a16="http://schemas.microsoft.com/office/drawing/2014/main" id="{FA906F51-21EB-D048-8CB7-DA7A369503FB}"/>
              </a:ext>
            </a:extLst>
          </p:cNvPr>
          <p:cNvSpPr>
            <a:spLocks noGrp="1" noChangeArrowheads="1"/>
          </p:cNvSpPr>
          <p:nvPr>
            <p:ph type="title"/>
          </p:nvPr>
        </p:nvSpPr>
        <p:spPr>
          <a:xfrm>
            <a:off x="0" y="304800"/>
            <a:ext cx="12191999" cy="533400"/>
          </a:xfrm>
        </p:spPr>
        <p:txBody>
          <a:bodyPr/>
          <a:lstStyle/>
          <a:p>
            <a:r>
              <a:rPr lang="en-US" sz="3600" b="1" dirty="0">
                <a:latin typeface="Candara" charset="0"/>
                <a:cs typeface="MS PGothic" charset="0"/>
              </a:rPr>
              <a:t>TESTIMONIES FOR JESUS’ CLAIM ON HIS DEITY [10:30-42]</a:t>
            </a:r>
          </a:p>
        </p:txBody>
      </p:sp>
    </p:spTree>
    <p:extLst>
      <p:ext uri="{BB962C8B-B14F-4D97-AF65-F5344CB8AC3E}">
        <p14:creationId xmlns:p14="http://schemas.microsoft.com/office/powerpoint/2010/main" val="409843879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2_Norm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3.xml><?xml version="1.0" encoding="utf-8"?>
<a:theme xmlns:a="http://schemas.openxmlformats.org/drawingml/2006/main" name="20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56959</TotalTime>
  <Words>1824</Words>
  <Application>Microsoft Macintosh PowerPoint</Application>
  <PresentationFormat>Widescreen</PresentationFormat>
  <Paragraphs>89</Paragraphs>
  <Slides>16</Slides>
  <Notes>15</Notes>
  <HiddenSlides>0</HiddenSlides>
  <MMClips>0</MMClips>
  <ScaleCrop>false</ScaleCrop>
  <HeadingPairs>
    <vt:vector size="6" baseType="variant">
      <vt:variant>
        <vt:lpstr>Fonts Used</vt:lpstr>
      </vt:variant>
      <vt:variant>
        <vt:i4>7</vt:i4>
      </vt:variant>
      <vt:variant>
        <vt:lpstr>Theme</vt:lpstr>
      </vt:variant>
      <vt:variant>
        <vt:i4>13</vt:i4>
      </vt:variant>
      <vt:variant>
        <vt:lpstr>Slide Titles</vt:lpstr>
      </vt:variant>
      <vt:variant>
        <vt:i4>16</vt:i4>
      </vt:variant>
    </vt:vector>
  </HeadingPairs>
  <TitlesOfParts>
    <vt:vector size="36" baseType="lpstr">
      <vt:lpstr>Arial</vt:lpstr>
      <vt:lpstr>Calibri</vt:lpstr>
      <vt:lpstr>Calibri Light</vt:lpstr>
      <vt:lpstr>Candara</vt:lpstr>
      <vt:lpstr>Eras Bold ITC</vt:lpstr>
      <vt:lpstr>Eras Medium ITC</vt:lpstr>
      <vt:lpstr>Wingdings</vt:lpstr>
      <vt:lpstr>Default Design</vt:lpstr>
      <vt:lpstr>1_Default Design</vt:lpstr>
      <vt:lpstr>2_Default Design</vt:lpstr>
      <vt:lpstr>3_Default Design</vt:lpstr>
      <vt:lpstr>4_Default Design</vt:lpstr>
      <vt:lpstr>5_Default Design</vt:lpstr>
      <vt:lpstr>Office Theme</vt:lpstr>
      <vt:lpstr>2_Office Theme</vt:lpstr>
      <vt:lpstr>6_Default Design</vt:lpstr>
      <vt:lpstr>9_Default Design</vt:lpstr>
      <vt:lpstr>15_Default Design</vt:lpstr>
      <vt:lpstr>2_Normal</vt:lpstr>
      <vt:lpstr>20_Default Design</vt:lpstr>
      <vt:lpstr>PowerPoint Presentation</vt:lpstr>
      <vt:lpstr>I and the Father Are One</vt:lpstr>
      <vt:lpstr>JOHN 10: JESUS’ FINAL PUBLIC TEACHING ABOUT HIMSELF</vt:lpstr>
      <vt:lpstr>MARKS OF TRUE SHEEP THAT BELONG TO CHRIST [10:22-29]</vt:lpstr>
      <vt:lpstr>MARKS OF TRUE SHEEP THAT BELONG TO CHRIST [10:22-29]</vt:lpstr>
      <vt:lpstr>MARKS OF TRUE SHEEP THAT BELONG TO CHRIST [10:22-29]</vt:lpstr>
      <vt:lpstr>PowerPoint Presentation</vt:lpstr>
      <vt:lpstr>TESTIMONIES FOR JESUS’ CLAIM ON HIS DEITY [10:30-42]</vt:lpstr>
      <vt:lpstr>TESTIMONIES FOR JESUS’ CLAIM ON HIS DEITY [10:30-42]</vt:lpstr>
      <vt:lpstr>TESTIMONIES FOR JESUS’ CLAIM ON HIS DEITY [10:30-42]</vt:lpstr>
      <vt:lpstr>TESTIMONIES FOR JESUS’ CLAIM ON HIS DIETY [10:30-42]</vt:lpstr>
      <vt:lpstr>TESTIMONIES FOR JESUS’ CLAIM ON HIS DIETY [10:30-42]</vt:lpstr>
      <vt:lpstr>TESTIMONIES FOR JESUS’ CLAIM ON HIS DIETY [10:30-42]</vt:lpstr>
      <vt:lpstr>PowerPoint Presentation</vt:lpstr>
      <vt:lpstr>PowerPoint Presentation</vt:lpstr>
      <vt:lpstr>THREE PRACTICAL QUESTIONS  FOR OUR EVERYDAY LIFE</vt:lpstr>
    </vt:vector>
  </TitlesOfParts>
  <Manager/>
  <Company>UFP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Paul K. Kim</dc:creator>
  <cp:keywords/>
  <dc:description/>
  <cp:lastModifiedBy>Paul Kim</cp:lastModifiedBy>
  <cp:revision>3416</cp:revision>
  <cp:lastPrinted>2017-02-12T17:19:19Z</cp:lastPrinted>
  <dcterms:created xsi:type="dcterms:W3CDTF">2007-10-20T20:09:35Z</dcterms:created>
  <dcterms:modified xsi:type="dcterms:W3CDTF">2020-04-27T14:00:22Z</dcterms:modified>
  <cp:category/>
</cp:coreProperties>
</file>