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95" r:id="rId3"/>
    <p:sldMasterId id="2147483729" r:id="rId4"/>
    <p:sldMasterId id="2147483774" r:id="rId5"/>
    <p:sldMasterId id="2147483830" r:id="rId6"/>
    <p:sldMasterId id="2147483909" r:id="rId7"/>
    <p:sldMasterId id="2147483933" r:id="rId8"/>
    <p:sldMasterId id="2147484111" r:id="rId9"/>
    <p:sldMasterId id="2147484159" r:id="rId10"/>
    <p:sldMasterId id="2147484327" r:id="rId11"/>
    <p:sldMasterId id="2147484375" r:id="rId12"/>
    <p:sldMasterId id="2147484387" r:id="rId13"/>
  </p:sldMasterIdLst>
  <p:notesMasterIdLst>
    <p:notesMasterId r:id="rId32"/>
  </p:notesMasterIdLst>
  <p:handoutMasterIdLst>
    <p:handoutMasterId r:id="rId33"/>
  </p:handoutMasterIdLst>
  <p:sldIdLst>
    <p:sldId id="281" r:id="rId14"/>
    <p:sldId id="789" r:id="rId15"/>
    <p:sldId id="3370" r:id="rId16"/>
    <p:sldId id="3348" r:id="rId17"/>
    <p:sldId id="3387" r:id="rId18"/>
    <p:sldId id="3205" r:id="rId19"/>
    <p:sldId id="3388" r:id="rId20"/>
    <p:sldId id="3392" r:id="rId21"/>
    <p:sldId id="3393" r:id="rId22"/>
    <p:sldId id="3394" r:id="rId23"/>
    <p:sldId id="3373" r:id="rId24"/>
    <p:sldId id="3396" r:id="rId25"/>
    <p:sldId id="3399" r:id="rId26"/>
    <p:sldId id="3398" r:id="rId27"/>
    <p:sldId id="3363" r:id="rId28"/>
    <p:sldId id="729" r:id="rId29"/>
    <p:sldId id="730" r:id="rId30"/>
    <p:sldId id="283" r:id="rId31"/>
  </p:sldIdLst>
  <p:sldSz cx="12192000" cy="6858000"/>
  <p:notesSz cx="6858000" cy="9144000"/>
  <p:defaultTextStyle>
    <a:defPPr>
      <a:defRPr lang="en-US"/>
    </a:defPPr>
    <a:lvl1pPr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1pPr>
    <a:lvl2pPr marL="4572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2pPr>
    <a:lvl3pPr marL="9144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3pPr>
    <a:lvl4pPr marL="13716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4pPr>
    <a:lvl5pPr marL="1828800" algn="l" rtl="0" eaLnBrk="0" fontAlgn="base" hangingPunct="0">
      <a:spcBef>
        <a:spcPct val="0"/>
      </a:spcBef>
      <a:spcAft>
        <a:spcPct val="0"/>
      </a:spcAft>
      <a:defRPr sz="2000" i="1" kern="1200">
        <a:solidFill>
          <a:schemeClr val="tx1"/>
        </a:solidFill>
        <a:latin typeface="Eras Medium ITC" charset="0"/>
        <a:ea typeface="ＭＳ Ｐゴシック" charset="0"/>
        <a:cs typeface="ＭＳ Ｐゴシック" charset="0"/>
      </a:defRPr>
    </a:lvl5pPr>
    <a:lvl6pPr marL="2286000" algn="l" defTabSz="457200" rtl="0" eaLnBrk="1" latinLnBrk="0" hangingPunct="1">
      <a:defRPr sz="2000" i="1" kern="1200">
        <a:solidFill>
          <a:schemeClr val="tx1"/>
        </a:solidFill>
        <a:latin typeface="Eras Medium ITC" charset="0"/>
        <a:ea typeface="ＭＳ Ｐゴシック" charset="0"/>
        <a:cs typeface="ＭＳ Ｐゴシック" charset="0"/>
      </a:defRPr>
    </a:lvl6pPr>
    <a:lvl7pPr marL="2743200" algn="l" defTabSz="457200" rtl="0" eaLnBrk="1" latinLnBrk="0" hangingPunct="1">
      <a:defRPr sz="2000" i="1" kern="1200">
        <a:solidFill>
          <a:schemeClr val="tx1"/>
        </a:solidFill>
        <a:latin typeface="Eras Medium ITC" charset="0"/>
        <a:ea typeface="ＭＳ Ｐゴシック" charset="0"/>
        <a:cs typeface="ＭＳ Ｐゴシック" charset="0"/>
      </a:defRPr>
    </a:lvl7pPr>
    <a:lvl8pPr marL="3200400" algn="l" defTabSz="457200" rtl="0" eaLnBrk="1" latinLnBrk="0" hangingPunct="1">
      <a:defRPr sz="2000" i="1" kern="1200">
        <a:solidFill>
          <a:schemeClr val="tx1"/>
        </a:solidFill>
        <a:latin typeface="Eras Medium ITC" charset="0"/>
        <a:ea typeface="ＭＳ Ｐゴシック" charset="0"/>
        <a:cs typeface="ＭＳ Ｐゴシック" charset="0"/>
      </a:defRPr>
    </a:lvl8pPr>
    <a:lvl9pPr marL="3657600" algn="l" defTabSz="457200" rtl="0" eaLnBrk="1" latinLnBrk="0" hangingPunct="1">
      <a:defRPr sz="2000" i="1" kern="1200">
        <a:solidFill>
          <a:schemeClr val="tx1"/>
        </a:solidFill>
        <a:latin typeface="Eras Medium ITC"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96">
          <p15:clr>
            <a:srgbClr val="A4A3A4"/>
          </p15:clr>
        </p15:guide>
        <p15:guide id="2" pos="3840">
          <p15:clr>
            <a:srgbClr val="A4A3A4"/>
          </p15:clr>
        </p15:guide>
        <p15:guide id="3" pos="7152">
          <p15:clr>
            <a:srgbClr val="A4A3A4"/>
          </p15:clr>
        </p15:guide>
        <p15:guide id="4" pos="52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clrMru>
    <a:srgbClr val="006600"/>
    <a:srgbClr val="800000"/>
    <a:srgbClr val="FFFF00"/>
    <a:srgbClr val="CC3300"/>
    <a:srgbClr val="CC9900"/>
    <a:srgbClr val="6600FF"/>
    <a:srgbClr val="FFCC00"/>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4" autoAdjust="0"/>
    <p:restoredTop sz="92789"/>
  </p:normalViewPr>
  <p:slideViewPr>
    <p:cSldViewPr>
      <p:cViewPr varScale="1">
        <p:scale>
          <a:sx n="114" d="100"/>
          <a:sy n="114" d="100"/>
        </p:scale>
        <p:origin x="872" y="176"/>
      </p:cViewPr>
      <p:guideLst>
        <p:guide orient="horz" pos="96"/>
        <p:guide pos="3840"/>
        <p:guide pos="7152"/>
        <p:guide pos="528"/>
      </p:guideLst>
    </p:cSldViewPr>
  </p:slideViewPr>
  <p:outlineViewPr>
    <p:cViewPr>
      <p:scale>
        <a:sx n="33" d="100"/>
        <a:sy n="33" d="100"/>
      </p:scale>
      <p:origin x="0" y="319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theme" Target="theme/theme1.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AC2EF3-51A9-D542-91AF-5422724EA014}" type="datetimeFigureOut">
              <a:rPr lang="en-US" smtClean="0"/>
              <a:t>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616A8E7-26BB-1040-8CEC-F6AFDC0149A1}" type="slidenum">
              <a:rPr lang="en-US" smtClean="0"/>
              <a:t>‹#›</a:t>
            </a:fld>
            <a:endParaRPr lang="en-US"/>
          </a:p>
        </p:txBody>
      </p:sp>
    </p:spTree>
    <p:extLst>
      <p:ext uri="{BB962C8B-B14F-4D97-AF65-F5344CB8AC3E}">
        <p14:creationId xmlns:p14="http://schemas.microsoft.com/office/powerpoint/2010/main" val="42742045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357A5021-1D04-5942-BCFC-430264A0ACD4}" type="datetimeFigureOut">
              <a:rPr lang="en-US"/>
              <a:pPr>
                <a:defRPr/>
              </a:pPr>
              <a:t>4/20/20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lnSpc>
                <a:spcPct val="90000"/>
              </a:lnSpc>
              <a:spcBef>
                <a:spcPct val="20000"/>
              </a:spcBef>
              <a:defRPr sz="1200">
                <a:latin typeface="Eras Medium ITC" panose="020B0602030504020804" pitchFamily="34" charset="0"/>
                <a:ea typeface="+mn-ea"/>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lnSpc>
                <a:spcPct val="90000"/>
              </a:lnSpc>
              <a:spcBef>
                <a:spcPct val="20000"/>
              </a:spcBef>
              <a:defRPr sz="1200" smtClean="0">
                <a:cs typeface="Arial" charset="0"/>
              </a:defRPr>
            </a:lvl1pPr>
          </a:lstStyle>
          <a:p>
            <a:pPr>
              <a:defRPr/>
            </a:pPr>
            <a:fld id="{EEAC54AA-3861-DE46-9F53-BEFEE89E58D7}" type="slidenum">
              <a:rPr lang="en-US"/>
              <a:pPr>
                <a:defRPr/>
              </a:pPr>
              <a:t>‹#›</a:t>
            </a:fld>
            <a:endParaRPr lang="en-US"/>
          </a:p>
        </p:txBody>
      </p:sp>
    </p:spTree>
    <p:extLst>
      <p:ext uri="{BB962C8B-B14F-4D97-AF65-F5344CB8AC3E}">
        <p14:creationId xmlns:p14="http://schemas.microsoft.com/office/powerpoint/2010/main" val="2623984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7"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3538" name="Notes Placeholder 2"/>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193539"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b"/>
          <a:lstStyle>
            <a:lvl1pPr eaLnBrk="0" hangingPunct="0">
              <a:defRPr sz="2000" i="1">
                <a:solidFill>
                  <a:schemeClr val="tx1"/>
                </a:solidFill>
                <a:latin typeface="Eras Medium ITC" charset="0"/>
                <a:ea typeface="ＭＳ Ｐゴシック" charset="0"/>
                <a:cs typeface="ＭＳ Ｐゴシック" charset="0"/>
              </a:defRPr>
            </a:lvl1pPr>
            <a:lvl2pPr marL="742950" indent="-285750" eaLnBrk="0" hangingPunct="0">
              <a:defRPr sz="2000" i="1">
                <a:solidFill>
                  <a:schemeClr val="tx1"/>
                </a:solidFill>
                <a:latin typeface="Eras Medium ITC" charset="0"/>
                <a:ea typeface="ＭＳ Ｐゴシック" charset="0"/>
              </a:defRPr>
            </a:lvl2pPr>
            <a:lvl3pPr marL="1143000" indent="-228600" eaLnBrk="0" hangingPunct="0">
              <a:defRPr sz="2000" i="1">
                <a:solidFill>
                  <a:schemeClr val="tx1"/>
                </a:solidFill>
                <a:latin typeface="Eras Medium ITC" charset="0"/>
                <a:ea typeface="ＭＳ Ｐゴシック" charset="0"/>
              </a:defRPr>
            </a:lvl3pPr>
            <a:lvl4pPr marL="1600200" indent="-228600" eaLnBrk="0" hangingPunct="0">
              <a:defRPr sz="2000" i="1">
                <a:solidFill>
                  <a:schemeClr val="tx1"/>
                </a:solidFill>
                <a:latin typeface="Eras Medium ITC" charset="0"/>
                <a:ea typeface="ＭＳ Ｐゴシック" charset="0"/>
              </a:defRPr>
            </a:lvl4pPr>
            <a:lvl5pPr marL="2057400" indent="-228600" eaLnBrk="0" hangingPunct="0">
              <a:defRPr sz="2000" i="1">
                <a:solidFill>
                  <a:schemeClr val="tx1"/>
                </a:solidFill>
                <a:latin typeface="Eras Medium ITC" charset="0"/>
                <a:ea typeface="ＭＳ Ｐゴシック" charset="0"/>
              </a:defRPr>
            </a:lvl5pPr>
            <a:lvl6pPr marL="2514600" indent="-228600" eaLnBrk="0" fontAlgn="base" hangingPunct="0">
              <a:spcBef>
                <a:spcPct val="0"/>
              </a:spcBef>
              <a:spcAft>
                <a:spcPct val="0"/>
              </a:spcAft>
              <a:defRPr sz="2000" i="1">
                <a:solidFill>
                  <a:schemeClr val="tx1"/>
                </a:solidFill>
                <a:latin typeface="Eras Medium ITC" charset="0"/>
                <a:ea typeface="ＭＳ Ｐゴシック" charset="0"/>
              </a:defRPr>
            </a:lvl6pPr>
            <a:lvl7pPr marL="2971800" indent="-228600" eaLnBrk="0" fontAlgn="base" hangingPunct="0">
              <a:spcBef>
                <a:spcPct val="0"/>
              </a:spcBef>
              <a:spcAft>
                <a:spcPct val="0"/>
              </a:spcAft>
              <a:defRPr sz="2000" i="1">
                <a:solidFill>
                  <a:schemeClr val="tx1"/>
                </a:solidFill>
                <a:latin typeface="Eras Medium ITC" charset="0"/>
                <a:ea typeface="ＭＳ Ｐゴシック" charset="0"/>
              </a:defRPr>
            </a:lvl7pPr>
            <a:lvl8pPr marL="3429000" indent="-228600" eaLnBrk="0" fontAlgn="base" hangingPunct="0">
              <a:spcBef>
                <a:spcPct val="0"/>
              </a:spcBef>
              <a:spcAft>
                <a:spcPct val="0"/>
              </a:spcAft>
              <a:defRPr sz="2000" i="1">
                <a:solidFill>
                  <a:schemeClr val="tx1"/>
                </a:solidFill>
                <a:latin typeface="Eras Medium ITC" charset="0"/>
                <a:ea typeface="ＭＳ Ｐゴシック" charset="0"/>
              </a:defRPr>
            </a:lvl8pPr>
            <a:lvl9pPr marL="3886200" indent="-228600" eaLnBrk="0" fontAlgn="base" hangingPunct="0">
              <a:spcBef>
                <a:spcPct val="0"/>
              </a:spcBef>
              <a:spcAft>
                <a:spcPct val="0"/>
              </a:spcAft>
              <a:defRPr sz="2000" i="1">
                <a:solidFill>
                  <a:schemeClr val="tx1"/>
                </a:solidFill>
                <a:latin typeface="Eras Medium ITC" charset="0"/>
                <a:ea typeface="ＭＳ Ｐゴシック" charset="0"/>
              </a:defRPr>
            </a:lvl9pPr>
          </a:lstStyle>
          <a:p>
            <a:pPr algn="r" eaLnBrk="1" hangingPunct="1">
              <a:lnSpc>
                <a:spcPct val="90000"/>
              </a:lnSpc>
              <a:spcBef>
                <a:spcPct val="20000"/>
              </a:spcBef>
            </a:pPr>
            <a:fld id="{DA7BB0C5-7562-894C-AF30-61FF206C61BB}" type="slidenum">
              <a:rPr lang="en-US" sz="1200">
                <a:solidFill>
                  <a:srgbClr val="000000"/>
                </a:solidFill>
              </a:rPr>
              <a:pPr algn="r" eaLnBrk="1" hangingPunct="1">
                <a:lnSpc>
                  <a:spcPct val="90000"/>
                </a:lnSpc>
                <a:spcBef>
                  <a:spcPct val="20000"/>
                </a:spcBef>
              </a:pPr>
              <a:t>2</a:t>
            </a:fld>
            <a:endParaRPr lang="en-US" sz="1200">
              <a:solidFill>
                <a:srgbClr val="000000"/>
              </a:solidFill>
            </a:endParaRPr>
          </a:p>
        </p:txBody>
      </p:sp>
    </p:spTree>
    <p:extLst>
      <p:ext uri="{BB962C8B-B14F-4D97-AF65-F5344CB8AC3E}">
        <p14:creationId xmlns:p14="http://schemas.microsoft.com/office/powerpoint/2010/main" val="444057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32588142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644961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263579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1336221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922884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66563"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243139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7"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62818"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390745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89525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ma14="http://schemas.microsoft.com/office/mac/drawingml/2011/main" xmlns=""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79305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9499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EAC54AA-3861-DE46-9F53-BEFEE89E58D7}" type="slidenum">
              <a:rPr lang="en-US" smtClean="0"/>
              <a:pPr>
                <a:defRPr/>
              </a:pPr>
              <a:t>6</a:t>
            </a:fld>
            <a:endParaRPr lang="en-US"/>
          </a:p>
        </p:txBody>
      </p:sp>
    </p:spTree>
    <p:extLst>
      <p:ext uri="{BB962C8B-B14F-4D97-AF65-F5344CB8AC3E}">
        <p14:creationId xmlns:p14="http://schemas.microsoft.com/office/powerpoint/2010/main" val="32217979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1467377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31230125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atin typeface="Calibri" charset="0"/>
            </a:endParaRPr>
          </a:p>
        </p:txBody>
      </p:sp>
    </p:spTree>
    <p:extLst>
      <p:ext uri="{BB962C8B-B14F-4D97-AF65-F5344CB8AC3E}">
        <p14:creationId xmlns:p14="http://schemas.microsoft.com/office/powerpoint/2010/main" val="42554736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Rectangle 2"/>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51554" name="Rectangle 3"/>
          <p:cNvSpPr>
            <a:spLocks noGrp="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Tree>
    <p:extLst>
      <p:ext uri="{BB962C8B-B14F-4D97-AF65-F5344CB8AC3E}">
        <p14:creationId xmlns:p14="http://schemas.microsoft.com/office/powerpoint/2010/main" val="4121100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pPr>
                <a:defRPr/>
              </a:pPr>
              <a:t>‹#›</a:t>
            </a:fld>
            <a:endParaRPr lang="en-US"/>
          </a:p>
        </p:txBody>
      </p:sp>
    </p:spTree>
    <p:extLst>
      <p:ext uri="{BB962C8B-B14F-4D97-AF65-F5344CB8AC3E}">
        <p14:creationId xmlns:p14="http://schemas.microsoft.com/office/powerpoint/2010/main" val="2413497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pPr>
                <a:defRPr/>
              </a:pPr>
              <a:t>‹#›</a:t>
            </a:fld>
            <a:endParaRPr lang="en-US"/>
          </a:p>
        </p:txBody>
      </p:sp>
    </p:spTree>
    <p:extLst>
      <p:ext uri="{BB962C8B-B14F-4D97-AF65-F5344CB8AC3E}">
        <p14:creationId xmlns:p14="http://schemas.microsoft.com/office/powerpoint/2010/main" val="8925055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6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1005D75-55BA-DB45-8730-29C95AECFEF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3397146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351968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3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69982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6991347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9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9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5719830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2575480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510801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8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96919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021801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89ECE0D-F9E9-074D-A277-A1F3576E459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5433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pPr>
                <a:defRPr/>
              </a:pPr>
              <a:t>‹#›</a:t>
            </a:fld>
            <a:endParaRPr lang="en-US"/>
          </a:p>
        </p:txBody>
      </p:sp>
    </p:spTree>
    <p:extLst>
      <p:ext uri="{BB962C8B-B14F-4D97-AF65-F5344CB8AC3E}">
        <p14:creationId xmlns:p14="http://schemas.microsoft.com/office/powerpoint/2010/main" val="419008516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35"/>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35"/>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87B684-667F-6143-8922-8FFB76F6195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3711329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3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4AFCE29B-1669-C644-AD31-6141EC01B35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9588147"/>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CE429DE-5ABB-AD48-AF8E-DEEF47DB5D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4516572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01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7254BF4-3809-5E49-91C4-7E99991DAE4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705196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826273CA-70A0-594C-A728-6AF781026E8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0053562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4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4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192552-CD46-AA40-A425-7C846D1DF60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272206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B52FCA35-7B95-EC4B-936F-5ED6DA365CC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280268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9E8BFAD0-0FDA-0B49-8D03-D4F32CC490B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9271520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6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6DE3152-96A6-AA43-B2EA-35EF0AE91AF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0059686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59758BA5-13DC-144F-83A3-42D4E17DB77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9576056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971C4DA-3B9A-954F-9C95-F7C43C846D56}" type="slidenum">
              <a:rPr lang="en-US"/>
              <a:pPr>
                <a:defRPr/>
              </a:pPr>
              <a:t>‹#›</a:t>
            </a:fld>
            <a:endParaRPr lang="en-US"/>
          </a:p>
        </p:txBody>
      </p:sp>
    </p:spTree>
    <p:extLst>
      <p:ext uri="{BB962C8B-B14F-4D97-AF65-F5344CB8AC3E}">
        <p14:creationId xmlns:p14="http://schemas.microsoft.com/office/powerpoint/2010/main" val="82035334"/>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56A353B0-86C5-B341-AD79-144C1516F9F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353805253"/>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91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91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237EF79-A77B-BE42-A911-9F143A326B7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990945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32"/>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3FBD51F6-A8FA-4C42-BC43-1F60DB649C64}" type="slidenum">
              <a:rPr lang="en-US"/>
              <a:pPr>
                <a:defRPr/>
              </a:pPr>
              <a:t>‹#›</a:t>
            </a:fld>
            <a:endParaRPr lang="en-US"/>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0" indent="0">
              <a:buNone/>
              <a:defRPr sz="2400" b="1">
                <a:latin typeface="Candara"/>
                <a:cs typeface="Candara"/>
              </a:defRPr>
            </a:lvl1pPr>
            <a:lvl2pPr marL="457200" indent="0">
              <a:buFont typeface="Wingdings" charset="2"/>
              <a:buNone/>
              <a:defRPr sz="2300" b="1">
                <a:latin typeface="Candara"/>
                <a:cs typeface="Candara"/>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2EC2181-8F87-8440-9EC8-DDB98769F864}" type="slidenum">
              <a:rPr lang="en-US"/>
              <a:pPr>
                <a:defRPr/>
              </a:pPr>
              <a:t>‹#›</a:t>
            </a:fld>
            <a:endParaRPr lang="en-US"/>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30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102EE989-F8BD-9D49-8816-377C02221296}" type="slidenum">
              <a:rPr lang="en-US"/>
              <a:pPr>
                <a:defRPr/>
              </a:pPr>
              <a:t>‹#›</a:t>
            </a:fld>
            <a:endParaRPr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95ACEDD-7152-3943-B7EB-060128D43319}" type="slidenum">
              <a:rPr lang="en-US"/>
              <a:pPr>
                <a:defRPr/>
              </a:pPr>
              <a:t>‹#›</a:t>
            </a:fld>
            <a:endParaRPr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3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3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088AE3C6-B4B3-9349-A66D-9F2E2C69DC14}" type="slidenum">
              <a:rPr lang="en-US"/>
              <a:pPr>
                <a:defRPr/>
              </a:pPr>
              <a:t>‹#›</a:t>
            </a:fld>
            <a:endParaRPr lang="en-US"/>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C8B42EB-784C-C244-AC4A-CF4ABC371E78}" type="slidenum">
              <a:rPr lang="en-US"/>
              <a:pPr>
                <a:defRPr/>
              </a:pPr>
              <a:t>‹#›</a:t>
            </a:fld>
            <a:endParaRPr lang="en-US"/>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D8A16831-71BF-2641-BBD4-0C044E37DFDB}" type="slidenum">
              <a:rPr lang="en-US"/>
              <a:pPr>
                <a:defRPr/>
              </a:pPr>
              <a:t>‹#›</a:t>
            </a:fld>
            <a:endParaRPr lang="en-US"/>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5B81A705-3C54-A44B-8612-B069975FC78F}"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F51C83-878D-D947-A799-ECF9369AB982}" type="slidenum">
              <a:rPr lang="en-US"/>
              <a:pPr>
                <a:defRPr/>
              </a:pPr>
              <a:t>‹#›</a:t>
            </a:fld>
            <a:endParaRPr lang="en-US"/>
          </a:p>
        </p:txBody>
      </p:sp>
    </p:spTree>
    <p:extLst>
      <p:ext uri="{BB962C8B-B14F-4D97-AF65-F5344CB8AC3E}">
        <p14:creationId xmlns:p14="http://schemas.microsoft.com/office/powerpoint/2010/main" val="423778441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E9AE783D-342D-3443-A5DE-24649C4A6CB4}" type="slidenum">
              <a:rPr lang="en-US"/>
              <a:pPr>
                <a:defRPr/>
              </a:pPr>
              <a:t>‹#›</a:t>
            </a:fld>
            <a:endParaRPr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76EB3046-A0C6-6149-8314-2F5456C274C6}" type="slidenum">
              <a:rPr lang="en-US"/>
              <a:pPr>
                <a:defRPr/>
              </a:pPr>
              <a:t>‹#›</a:t>
            </a:fld>
            <a:endParaRPr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5045"/>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5045"/>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a:ea typeface="ＭＳ Ｐゴシック" charset="0"/>
                <a:cs typeface="ＭＳ Ｐゴシック" charset="0"/>
              </a:defRPr>
            </a:lvl1pPr>
          </a:lstStyle>
          <a:p>
            <a:pPr>
              <a:defRPr/>
            </a:pPr>
            <a:fld id="{AEA2B2B2-E321-7E48-8CB8-180CFB4D5B43}" type="slidenum">
              <a:rPr lang="en-US"/>
              <a:pPr>
                <a:defRPr/>
              </a:pPr>
              <a:t>‹#›</a:t>
            </a:fld>
            <a:endParaRPr lang="en-US"/>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2" indent="0" algn="ctr">
              <a:buNone/>
              <a:defRPr/>
            </a:lvl2pPr>
            <a:lvl3pPr marL="914363" indent="0" algn="ctr">
              <a:buNone/>
              <a:defRPr/>
            </a:lvl3pPr>
            <a:lvl4pPr marL="1371545" indent="0" algn="ctr">
              <a:buNone/>
              <a:defRPr/>
            </a:lvl4pPr>
            <a:lvl5pPr marL="1828727" indent="0" algn="ctr">
              <a:buNone/>
              <a:defRPr/>
            </a:lvl5pPr>
            <a:lvl6pPr marL="2285909" indent="0" algn="ctr">
              <a:buNone/>
              <a:defRPr/>
            </a:lvl6pPr>
            <a:lvl7pPr marL="2743090" indent="0" algn="ctr">
              <a:buNone/>
              <a:defRPr/>
            </a:lvl7pPr>
            <a:lvl8pPr marL="3200272" indent="0" algn="ctr">
              <a:buNone/>
              <a:defRPr/>
            </a:lvl8pPr>
            <a:lvl9pPr marL="3657454"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8"/>
            <a:ext cx="10363200" cy="136207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00"/>
            </a:lvl1pPr>
            <a:lvl2pPr marL="457182" indent="0">
              <a:buNone/>
              <a:defRPr sz="1800"/>
            </a:lvl2pPr>
            <a:lvl3pPr marL="914363" indent="0">
              <a:buNone/>
              <a:defRPr sz="1500"/>
            </a:lvl3pPr>
            <a:lvl4pPr marL="1371545" indent="0">
              <a:buNone/>
              <a:defRPr sz="1400"/>
            </a:lvl4pPr>
            <a:lvl5pPr marL="1828727" indent="0">
              <a:buNone/>
              <a:defRPr sz="1400"/>
            </a:lvl5pPr>
            <a:lvl6pPr marL="2285909" indent="0">
              <a:buNone/>
              <a:defRPr sz="1400"/>
            </a:lvl6pPr>
            <a:lvl7pPr marL="2743090" indent="0">
              <a:buNone/>
              <a:defRPr sz="1400"/>
            </a:lvl7pPr>
            <a:lvl8pPr marL="3200272" indent="0">
              <a:buNone/>
              <a:defRPr sz="1400"/>
            </a:lvl8pPr>
            <a:lvl9pPr marL="3657454"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1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5"/>
            <a:ext cx="5386917"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05" y="1535115"/>
            <a:ext cx="5389033" cy="639763"/>
          </a:xfrm>
        </p:spPr>
        <p:txBody>
          <a:bodyPr anchor="b"/>
          <a:lstStyle>
            <a:lvl1pPr marL="0" indent="0">
              <a:buNone/>
              <a:defRPr sz="2400" b="1"/>
            </a:lvl1pPr>
            <a:lvl2pPr marL="457182" indent="0">
              <a:buNone/>
              <a:defRPr sz="2100" b="1"/>
            </a:lvl2pPr>
            <a:lvl3pPr marL="914363" indent="0">
              <a:buNone/>
              <a:defRPr sz="1800" b="1"/>
            </a:lvl3pPr>
            <a:lvl4pPr marL="1371545" indent="0">
              <a:buNone/>
              <a:defRPr sz="1500" b="1"/>
            </a:lvl4pPr>
            <a:lvl5pPr marL="1828727" indent="0">
              <a:buNone/>
              <a:defRPr sz="1500" b="1"/>
            </a:lvl5pPr>
            <a:lvl6pPr marL="2285909" indent="0">
              <a:buNone/>
              <a:defRPr sz="1500" b="1"/>
            </a:lvl6pPr>
            <a:lvl7pPr marL="2743090" indent="0">
              <a:buNone/>
              <a:defRPr sz="1500" b="1"/>
            </a:lvl7pPr>
            <a:lvl8pPr marL="3200272" indent="0">
              <a:buNone/>
              <a:defRPr sz="1500" b="1"/>
            </a:lvl8pPr>
            <a:lvl9pPr marL="3657454" indent="0">
              <a:buNone/>
              <a:defRPr sz="1500" b="1"/>
            </a:lvl9pPr>
          </a:lstStyle>
          <a:p>
            <a:pPr lvl="0"/>
            <a:r>
              <a:rPr lang="en-US"/>
              <a:t>Click to edit Master text styles</a:t>
            </a:r>
          </a:p>
        </p:txBody>
      </p:sp>
      <p:sp>
        <p:nvSpPr>
          <p:cNvPr id="6" name="Content Placeholder 5"/>
          <p:cNvSpPr>
            <a:spLocks noGrp="1"/>
          </p:cNvSpPr>
          <p:nvPr>
            <p:ph sz="quarter" idx="4"/>
          </p:nvPr>
        </p:nvSpPr>
        <p:spPr>
          <a:xfrm>
            <a:off x="6193405" y="2174875"/>
            <a:ext cx="5389033" cy="3951288"/>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3A234B-CFAF-764D-AB51-242BB6798072}" type="slidenum">
              <a:rPr lang="en-US"/>
              <a:pPr>
                <a:defRPr/>
              </a:pPr>
              <a:t>‹#›</a:t>
            </a:fld>
            <a:endParaRPr lang="en-US"/>
          </a:p>
        </p:txBody>
      </p:sp>
    </p:spTree>
    <p:extLst>
      <p:ext uri="{BB962C8B-B14F-4D97-AF65-F5344CB8AC3E}">
        <p14:creationId xmlns:p14="http://schemas.microsoft.com/office/powerpoint/2010/main" val="231740713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10" y="273053"/>
            <a:ext cx="4011084" cy="1162051"/>
          </a:xfrm>
        </p:spPr>
        <p:txBody>
          <a:bodyPr anchor="b"/>
          <a:lstStyle>
            <a:lvl1pPr algn="l">
              <a:defRPr sz="2100" b="1"/>
            </a:lvl1pPr>
          </a:lstStyle>
          <a:p>
            <a:r>
              <a:rPr lang="en-US"/>
              <a:t>Click to edit Master title style</a:t>
            </a:r>
          </a:p>
        </p:txBody>
      </p:sp>
      <p:sp>
        <p:nvSpPr>
          <p:cNvPr id="3" name="Content Placeholder 2"/>
          <p:cNvSpPr>
            <a:spLocks noGrp="1"/>
          </p:cNvSpPr>
          <p:nvPr>
            <p:ph idx="1"/>
          </p:nvPr>
        </p:nvSpPr>
        <p:spPr>
          <a:xfrm>
            <a:off x="4766733" y="273100"/>
            <a:ext cx="6815667" cy="5853113"/>
          </a:xfrm>
        </p:spPr>
        <p:txBody>
          <a:bodyPr/>
          <a:lstStyle>
            <a:lvl1pPr>
              <a:defRPr sz="3200"/>
            </a:lvl1pPr>
            <a:lvl2pPr>
              <a:defRPr sz="28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10" y="1435104"/>
            <a:ext cx="4011084" cy="4691063"/>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1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2" indent="0">
              <a:buNone/>
              <a:defRPr sz="2800"/>
            </a:lvl2pPr>
            <a:lvl3pPr marL="914363" indent="0">
              <a:buNone/>
              <a:defRPr sz="2400"/>
            </a:lvl3pPr>
            <a:lvl4pPr marL="1371545" indent="0">
              <a:buNone/>
              <a:defRPr sz="2100"/>
            </a:lvl4pPr>
            <a:lvl5pPr marL="1828727" indent="0">
              <a:buNone/>
              <a:defRPr sz="2100"/>
            </a:lvl5pPr>
            <a:lvl6pPr marL="2285909" indent="0">
              <a:buNone/>
              <a:defRPr sz="2100"/>
            </a:lvl6pPr>
            <a:lvl7pPr marL="2743090" indent="0">
              <a:buNone/>
              <a:defRPr sz="2100"/>
            </a:lvl7pPr>
            <a:lvl8pPr marL="3200272" indent="0">
              <a:buNone/>
              <a:defRPr sz="2100"/>
            </a:lvl8pPr>
            <a:lvl9pPr marL="3657454" indent="0">
              <a:buNone/>
              <a:defRPr sz="21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2" indent="0">
              <a:buNone/>
              <a:defRPr sz="1200"/>
            </a:lvl2pPr>
            <a:lvl3pPr marL="914363" indent="0">
              <a:buNone/>
              <a:defRPr sz="1000"/>
            </a:lvl3pPr>
            <a:lvl4pPr marL="1371545" indent="0">
              <a:buNone/>
              <a:defRPr sz="900"/>
            </a:lvl4pPr>
            <a:lvl5pPr marL="1828727" indent="0">
              <a:buNone/>
              <a:defRPr sz="900"/>
            </a:lvl5pPr>
            <a:lvl6pPr marL="2285909" indent="0">
              <a:buNone/>
              <a:defRPr sz="900"/>
            </a:lvl6pPr>
            <a:lvl7pPr marL="2743090" indent="0">
              <a:buNone/>
              <a:defRPr sz="900"/>
            </a:lvl7pPr>
            <a:lvl8pPr marL="3200272" indent="0">
              <a:buNone/>
              <a:defRPr sz="900"/>
            </a:lvl8pPr>
            <a:lvl9pPr marL="3657454"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4848"/>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4848"/>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2F67874-FB70-F548-BB76-4A82312E3470}" type="slidenum">
              <a:rPr lang="en-US"/>
              <a:pPr>
                <a:defRPr/>
              </a:pPr>
              <a:t>‹#›</a:t>
            </a:fld>
            <a:endParaRPr lang="en-US"/>
          </a:p>
        </p:txBody>
      </p:sp>
    </p:spTree>
    <p:extLst>
      <p:ext uri="{BB962C8B-B14F-4D97-AF65-F5344CB8AC3E}">
        <p14:creationId xmlns:p14="http://schemas.microsoft.com/office/powerpoint/2010/main" val="1190238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5DA22A8-4DD0-3B48-8789-583E9C5E3A82}" type="slidenum">
              <a:rPr lang="en-US"/>
              <a:pPr>
                <a:defRPr/>
              </a:pPr>
              <a:t>‹#›</a:t>
            </a:fld>
            <a:endParaRPr lang="en-US"/>
          </a:p>
        </p:txBody>
      </p:sp>
    </p:spTree>
    <p:extLst>
      <p:ext uri="{BB962C8B-B14F-4D97-AF65-F5344CB8AC3E}">
        <p14:creationId xmlns:p14="http://schemas.microsoft.com/office/powerpoint/2010/main" val="2673781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0F3A2B3C-F7EC-8048-A4EC-F59FFD89EF55}" type="slidenum">
              <a:rPr lang="en-US"/>
              <a:pPr>
                <a:defRPr/>
              </a:pPr>
              <a:t>‹#›</a:t>
            </a:fld>
            <a:endParaRPr lang="en-US"/>
          </a:p>
        </p:txBody>
      </p:sp>
    </p:spTree>
    <p:extLst>
      <p:ext uri="{BB962C8B-B14F-4D97-AF65-F5344CB8AC3E}">
        <p14:creationId xmlns:p14="http://schemas.microsoft.com/office/powerpoint/2010/main" val="4450080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3404C69-791F-E54A-8727-82CCCEFC5DB9}" type="slidenum">
              <a:rPr lang="en-US"/>
              <a:pPr>
                <a:defRPr/>
              </a:pPr>
              <a:t>‹#›</a:t>
            </a:fld>
            <a:endParaRPr lang="en-US"/>
          </a:p>
        </p:txBody>
      </p:sp>
    </p:spTree>
    <p:extLst>
      <p:ext uri="{BB962C8B-B14F-4D97-AF65-F5344CB8AC3E}">
        <p14:creationId xmlns:p14="http://schemas.microsoft.com/office/powerpoint/2010/main" val="2423049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94AAF27-5489-7245-88F2-F26DCB94F1EA}" type="slidenum">
              <a:rPr lang="en-US"/>
              <a:pPr>
                <a:defRPr/>
              </a:pPr>
              <a:t>‹#›</a:t>
            </a:fld>
            <a:endParaRPr lang="en-US"/>
          </a:p>
        </p:txBody>
      </p:sp>
    </p:spTree>
    <p:extLst>
      <p:ext uri="{BB962C8B-B14F-4D97-AF65-F5344CB8AC3E}">
        <p14:creationId xmlns:p14="http://schemas.microsoft.com/office/powerpoint/2010/main" val="2029198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96AE1FD-9115-214C-BE2F-35C7BF31CFAE}" type="slidenum">
              <a:rPr lang="en-US"/>
              <a:pPr>
                <a:defRPr/>
              </a:pPr>
              <a:t>‹#›</a:t>
            </a:fld>
            <a:endParaRPr lang="en-US"/>
          </a:p>
        </p:txBody>
      </p:sp>
    </p:spTree>
    <p:extLst>
      <p:ext uri="{BB962C8B-B14F-4D97-AF65-F5344CB8AC3E}">
        <p14:creationId xmlns:p14="http://schemas.microsoft.com/office/powerpoint/2010/main" val="42162987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5A0A952-6C5C-5A4C-945B-A9ED60A08EEB}" type="slidenum">
              <a:rPr lang="en-US"/>
              <a:pPr>
                <a:defRPr/>
              </a:pPr>
              <a:t>‹#›</a:t>
            </a:fld>
            <a:endParaRPr lang="en-US"/>
          </a:p>
        </p:txBody>
      </p:sp>
    </p:spTree>
    <p:extLst>
      <p:ext uri="{BB962C8B-B14F-4D97-AF65-F5344CB8AC3E}">
        <p14:creationId xmlns:p14="http://schemas.microsoft.com/office/powerpoint/2010/main" val="34051150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AD7DA32-9C95-BD48-8FBB-02E2F397578D}" type="slidenum">
              <a:rPr lang="en-US"/>
              <a:pPr>
                <a:defRPr/>
              </a:pPr>
              <a:t>‹#›</a:t>
            </a:fld>
            <a:endParaRPr lang="en-US"/>
          </a:p>
        </p:txBody>
      </p:sp>
    </p:spTree>
    <p:extLst>
      <p:ext uri="{BB962C8B-B14F-4D97-AF65-F5344CB8AC3E}">
        <p14:creationId xmlns:p14="http://schemas.microsoft.com/office/powerpoint/2010/main" val="38566111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620BE-9506-104C-AE54-B2737AAE1481}" type="slidenum">
              <a:rPr lang="en-US"/>
              <a:pPr>
                <a:defRPr/>
              </a:pPr>
              <a:t>‹#›</a:t>
            </a:fld>
            <a:endParaRPr lang="en-US"/>
          </a:p>
        </p:txBody>
      </p:sp>
    </p:spTree>
    <p:extLst>
      <p:ext uri="{BB962C8B-B14F-4D97-AF65-F5344CB8AC3E}">
        <p14:creationId xmlns:p14="http://schemas.microsoft.com/office/powerpoint/2010/main" val="694797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B53C476-0927-D742-A0BC-C068DDD84CA7}" type="slidenum">
              <a:rPr lang="en-US"/>
              <a:pPr>
                <a:defRPr/>
              </a:pPr>
              <a:t>‹#›</a:t>
            </a:fld>
            <a:endParaRPr lang="en-US"/>
          </a:p>
        </p:txBody>
      </p:sp>
    </p:spTree>
    <p:extLst>
      <p:ext uri="{BB962C8B-B14F-4D97-AF65-F5344CB8AC3E}">
        <p14:creationId xmlns:p14="http://schemas.microsoft.com/office/powerpoint/2010/main" val="3855059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F34-83AF-1F46-90BF-0EA695A5D3E1}" type="slidenum">
              <a:rPr lang="en-US"/>
              <a:pPr>
                <a:defRPr/>
              </a:pPr>
              <a:t>‹#›</a:t>
            </a:fld>
            <a:endParaRPr lang="en-US"/>
          </a:p>
        </p:txBody>
      </p:sp>
    </p:spTree>
    <p:extLst>
      <p:ext uri="{BB962C8B-B14F-4D97-AF65-F5344CB8AC3E}">
        <p14:creationId xmlns:p14="http://schemas.microsoft.com/office/powerpoint/2010/main" val="35750210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383D3CD-1D03-2847-8224-8907E67DB9AB}" type="slidenum">
              <a:rPr lang="en-US"/>
              <a:pPr>
                <a:defRPr/>
              </a:pPr>
              <a:t>‹#›</a:t>
            </a:fld>
            <a:endParaRPr lang="en-US"/>
          </a:p>
        </p:txBody>
      </p:sp>
    </p:spTree>
    <p:extLst>
      <p:ext uri="{BB962C8B-B14F-4D97-AF65-F5344CB8AC3E}">
        <p14:creationId xmlns:p14="http://schemas.microsoft.com/office/powerpoint/2010/main" val="545150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F8A6771-C502-6D4A-9FEB-D3E01E628ED6}" type="slidenum">
              <a:rPr lang="en-US"/>
              <a:pPr>
                <a:defRPr/>
              </a:pPr>
              <a:t>‹#›</a:t>
            </a:fld>
            <a:endParaRPr lang="en-US"/>
          </a:p>
        </p:txBody>
      </p:sp>
    </p:spTree>
    <p:extLst>
      <p:ext uri="{BB962C8B-B14F-4D97-AF65-F5344CB8AC3E}">
        <p14:creationId xmlns:p14="http://schemas.microsoft.com/office/powerpoint/2010/main" val="376079428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15FD78-1F8B-3E4D-9104-BA288DF29433}" type="slidenum">
              <a:rPr lang="en-US"/>
              <a:pPr>
                <a:defRPr/>
              </a:pPr>
              <a:t>‹#›</a:t>
            </a:fld>
            <a:endParaRPr lang="en-US"/>
          </a:p>
        </p:txBody>
      </p:sp>
    </p:spTree>
    <p:extLst>
      <p:ext uri="{BB962C8B-B14F-4D97-AF65-F5344CB8AC3E}">
        <p14:creationId xmlns:p14="http://schemas.microsoft.com/office/powerpoint/2010/main" val="7285363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2746E39-6831-9F46-B983-9B577F768762}" type="slidenum">
              <a:rPr lang="en-US"/>
              <a:pPr>
                <a:defRPr/>
              </a:pPr>
              <a:t>‹#›</a:t>
            </a:fld>
            <a:endParaRPr lang="en-US"/>
          </a:p>
        </p:txBody>
      </p:sp>
    </p:spTree>
    <p:extLst>
      <p:ext uri="{BB962C8B-B14F-4D97-AF65-F5344CB8AC3E}">
        <p14:creationId xmlns:p14="http://schemas.microsoft.com/office/powerpoint/2010/main" val="1263767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1DA1938-7ADE-9140-ADF9-7273F2434A20}" type="slidenum">
              <a:rPr lang="en-US"/>
              <a:pPr>
                <a:defRPr/>
              </a:pPr>
              <a:t>‹#›</a:t>
            </a:fld>
            <a:endParaRPr lang="en-US"/>
          </a:p>
        </p:txBody>
      </p:sp>
    </p:spTree>
    <p:extLst>
      <p:ext uri="{BB962C8B-B14F-4D97-AF65-F5344CB8AC3E}">
        <p14:creationId xmlns:p14="http://schemas.microsoft.com/office/powerpoint/2010/main" val="790978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FFF0DA9-B7D5-1848-B2EE-C077B0393222}" type="slidenum">
              <a:rPr lang="en-US"/>
              <a:pPr>
                <a:defRPr/>
              </a:pPr>
              <a:t>‹#›</a:t>
            </a:fld>
            <a:endParaRPr lang="en-US"/>
          </a:p>
        </p:txBody>
      </p:sp>
    </p:spTree>
    <p:extLst>
      <p:ext uri="{BB962C8B-B14F-4D97-AF65-F5344CB8AC3E}">
        <p14:creationId xmlns:p14="http://schemas.microsoft.com/office/powerpoint/2010/main" val="7753020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EF5B2F-8FB3-5348-A406-20639A2EBB6A}" type="slidenum">
              <a:rPr lang="en-US"/>
              <a:pPr>
                <a:defRPr/>
              </a:pPr>
              <a:t>‹#›</a:t>
            </a:fld>
            <a:endParaRPr lang="en-US"/>
          </a:p>
        </p:txBody>
      </p:sp>
    </p:spTree>
    <p:extLst>
      <p:ext uri="{BB962C8B-B14F-4D97-AF65-F5344CB8AC3E}">
        <p14:creationId xmlns:p14="http://schemas.microsoft.com/office/powerpoint/2010/main" val="2785168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3A77505-50EB-724B-8F6B-93056DE02D92}" type="slidenum">
              <a:rPr lang="en-US"/>
              <a:pPr>
                <a:defRPr/>
              </a:pPr>
              <a:t>‹#›</a:t>
            </a:fld>
            <a:endParaRPr lang="en-US"/>
          </a:p>
        </p:txBody>
      </p:sp>
    </p:spTree>
    <p:extLst>
      <p:ext uri="{BB962C8B-B14F-4D97-AF65-F5344CB8AC3E}">
        <p14:creationId xmlns:p14="http://schemas.microsoft.com/office/powerpoint/2010/main" val="18034152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ACD5833-1C76-A448-8A23-420E26A8E441}" type="slidenum">
              <a:rPr lang="en-US"/>
              <a:pPr>
                <a:defRPr/>
              </a:pPr>
              <a:t>‹#›</a:t>
            </a:fld>
            <a:endParaRPr lang="en-US"/>
          </a:p>
        </p:txBody>
      </p:sp>
    </p:spTree>
    <p:extLst>
      <p:ext uri="{BB962C8B-B14F-4D97-AF65-F5344CB8AC3E}">
        <p14:creationId xmlns:p14="http://schemas.microsoft.com/office/powerpoint/2010/main" val="760792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8AFE6A8-AD0A-F443-A0AF-99682030A0EB}" type="slidenum">
              <a:rPr lang="en-US"/>
              <a:pPr>
                <a:defRPr/>
              </a:pPr>
              <a:t>‹#›</a:t>
            </a:fld>
            <a:endParaRPr lang="en-US"/>
          </a:p>
        </p:txBody>
      </p:sp>
    </p:spTree>
    <p:extLst>
      <p:ext uri="{BB962C8B-B14F-4D97-AF65-F5344CB8AC3E}">
        <p14:creationId xmlns:p14="http://schemas.microsoft.com/office/powerpoint/2010/main" val="2795340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023BB66-DC02-0042-8CF6-DDC3C98C465F}" type="slidenum">
              <a:rPr lang="en-US"/>
              <a:pPr>
                <a:defRPr/>
              </a:pPr>
              <a:t>‹#›</a:t>
            </a:fld>
            <a:endParaRPr lang="en-US"/>
          </a:p>
        </p:txBody>
      </p:sp>
    </p:spTree>
    <p:extLst>
      <p:ext uri="{BB962C8B-B14F-4D97-AF65-F5344CB8AC3E}">
        <p14:creationId xmlns:p14="http://schemas.microsoft.com/office/powerpoint/2010/main" val="13482715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47E41F-18AE-4046-8E0F-A1CC5E2E367C}" type="slidenum">
              <a:rPr lang="en-US"/>
              <a:pPr>
                <a:defRPr/>
              </a:pPr>
              <a:t>‹#›</a:t>
            </a:fld>
            <a:endParaRPr lang="en-US"/>
          </a:p>
        </p:txBody>
      </p:sp>
    </p:spTree>
    <p:extLst>
      <p:ext uri="{BB962C8B-B14F-4D97-AF65-F5344CB8AC3E}">
        <p14:creationId xmlns:p14="http://schemas.microsoft.com/office/powerpoint/2010/main" val="10490670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14AB8B8-038A-3740-AA43-C3FFBBB67C9E}" type="slidenum">
              <a:rPr lang="en-US"/>
              <a:pPr>
                <a:defRPr/>
              </a:pPr>
              <a:t>‹#›</a:t>
            </a:fld>
            <a:endParaRPr lang="en-US"/>
          </a:p>
        </p:txBody>
      </p:sp>
    </p:spTree>
    <p:extLst>
      <p:ext uri="{BB962C8B-B14F-4D97-AF65-F5344CB8AC3E}">
        <p14:creationId xmlns:p14="http://schemas.microsoft.com/office/powerpoint/2010/main" val="142553909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1EC6509-5AFF-7D47-90CA-A6085F6FEAE3}" type="slidenum">
              <a:rPr lang="en-US"/>
              <a:pPr>
                <a:defRPr/>
              </a:pPr>
              <a:t>‹#›</a:t>
            </a:fld>
            <a:endParaRPr lang="en-US"/>
          </a:p>
        </p:txBody>
      </p:sp>
    </p:spTree>
    <p:extLst>
      <p:ext uri="{BB962C8B-B14F-4D97-AF65-F5344CB8AC3E}">
        <p14:creationId xmlns:p14="http://schemas.microsoft.com/office/powerpoint/2010/main" val="298740541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CB78770A-2166-EC4F-BCAB-FFCCED3244FA}" type="slidenum">
              <a:rPr lang="en-US"/>
              <a:pPr>
                <a:defRPr/>
              </a:pPr>
              <a:t>‹#›</a:t>
            </a:fld>
            <a:endParaRPr lang="en-US"/>
          </a:p>
        </p:txBody>
      </p:sp>
    </p:spTree>
    <p:extLst>
      <p:ext uri="{BB962C8B-B14F-4D97-AF65-F5344CB8AC3E}">
        <p14:creationId xmlns:p14="http://schemas.microsoft.com/office/powerpoint/2010/main" val="10157802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ACFB6D-2AC0-F748-A8D3-2EADF0FD1FC1}" type="slidenum">
              <a:rPr lang="en-US"/>
              <a:pPr>
                <a:defRPr/>
              </a:pPr>
              <a:t>‹#›</a:t>
            </a:fld>
            <a:endParaRPr lang="en-US"/>
          </a:p>
        </p:txBody>
      </p:sp>
    </p:spTree>
    <p:extLst>
      <p:ext uri="{BB962C8B-B14F-4D97-AF65-F5344CB8AC3E}">
        <p14:creationId xmlns:p14="http://schemas.microsoft.com/office/powerpoint/2010/main" val="307906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6E1E98-1F38-504A-9417-6E9D60B66EA7}" type="slidenum">
              <a:rPr lang="en-US"/>
              <a:pPr>
                <a:defRPr/>
              </a:pPr>
              <a:t>‹#›</a:t>
            </a:fld>
            <a:endParaRPr lang="en-US"/>
          </a:p>
        </p:txBody>
      </p:sp>
    </p:spTree>
    <p:extLst>
      <p:ext uri="{BB962C8B-B14F-4D97-AF65-F5344CB8AC3E}">
        <p14:creationId xmlns:p14="http://schemas.microsoft.com/office/powerpoint/2010/main" val="1148329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1674F2-1B8A-AB40-BE8E-B88C8ED934B1}" type="slidenum">
              <a:rPr lang="en-US"/>
              <a:pPr>
                <a:defRPr/>
              </a:pPr>
              <a:t>‹#›</a:t>
            </a:fld>
            <a:endParaRPr lang="en-US"/>
          </a:p>
        </p:txBody>
      </p:sp>
    </p:spTree>
    <p:extLst>
      <p:ext uri="{BB962C8B-B14F-4D97-AF65-F5344CB8AC3E}">
        <p14:creationId xmlns:p14="http://schemas.microsoft.com/office/powerpoint/2010/main" val="40590127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F3F0D7-6EB9-1A40-A506-1416F85F2746}" type="slidenum">
              <a:rPr lang="en-US"/>
              <a:pPr>
                <a:defRPr/>
              </a:pPr>
              <a:t>‹#›</a:t>
            </a:fld>
            <a:endParaRPr lang="en-US"/>
          </a:p>
        </p:txBody>
      </p:sp>
    </p:spTree>
    <p:extLst>
      <p:ext uri="{BB962C8B-B14F-4D97-AF65-F5344CB8AC3E}">
        <p14:creationId xmlns:p14="http://schemas.microsoft.com/office/powerpoint/2010/main" val="13330871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6C43B56-026E-934C-8D34-7F5E77114406}" type="slidenum">
              <a:rPr lang="en-US"/>
              <a:pPr>
                <a:defRPr/>
              </a:pPr>
              <a:t>‹#›</a:t>
            </a:fld>
            <a:endParaRPr lang="en-US"/>
          </a:p>
        </p:txBody>
      </p:sp>
    </p:spTree>
    <p:extLst>
      <p:ext uri="{BB962C8B-B14F-4D97-AF65-F5344CB8AC3E}">
        <p14:creationId xmlns:p14="http://schemas.microsoft.com/office/powerpoint/2010/main" val="189728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DB8C18-0CB8-ED4D-A237-64E6A87C45AC}" type="slidenum">
              <a:rPr lang="en-US"/>
              <a:pPr>
                <a:defRPr/>
              </a:pPr>
              <a:t>‹#›</a:t>
            </a:fld>
            <a:endParaRPr lang="en-US"/>
          </a:p>
        </p:txBody>
      </p:sp>
    </p:spTree>
    <p:extLst>
      <p:ext uri="{BB962C8B-B14F-4D97-AF65-F5344CB8AC3E}">
        <p14:creationId xmlns:p14="http://schemas.microsoft.com/office/powerpoint/2010/main" val="97165263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699D53-3248-A442-8E35-5997BF24D4A3}" type="slidenum">
              <a:rPr lang="en-US"/>
              <a:pPr>
                <a:defRPr/>
              </a:pPr>
              <a:t>‹#›</a:t>
            </a:fld>
            <a:endParaRPr lang="en-US"/>
          </a:p>
        </p:txBody>
      </p:sp>
    </p:spTree>
    <p:extLst>
      <p:ext uri="{BB962C8B-B14F-4D97-AF65-F5344CB8AC3E}">
        <p14:creationId xmlns:p14="http://schemas.microsoft.com/office/powerpoint/2010/main" val="523905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3DF58B-5CD6-8946-AA63-7C1848E159D6}" type="slidenum">
              <a:rPr lang="en-US"/>
              <a:pPr>
                <a:defRPr/>
              </a:pPr>
              <a:t>‹#›</a:t>
            </a:fld>
            <a:endParaRPr lang="en-US"/>
          </a:p>
        </p:txBody>
      </p:sp>
    </p:spTree>
    <p:extLst>
      <p:ext uri="{BB962C8B-B14F-4D97-AF65-F5344CB8AC3E}">
        <p14:creationId xmlns:p14="http://schemas.microsoft.com/office/powerpoint/2010/main" val="25198616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9BA5E73-4A04-ED4E-BF30-354C9E13D32C}" type="slidenum">
              <a:rPr lang="en-US"/>
              <a:pPr>
                <a:defRPr/>
              </a:pPr>
              <a:t>‹#›</a:t>
            </a:fld>
            <a:endParaRPr lang="en-US"/>
          </a:p>
        </p:txBody>
      </p:sp>
    </p:spTree>
    <p:extLst>
      <p:ext uri="{BB962C8B-B14F-4D97-AF65-F5344CB8AC3E}">
        <p14:creationId xmlns:p14="http://schemas.microsoft.com/office/powerpoint/2010/main" val="291432361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FED295-DAF4-CA45-B238-B4A22CCE95D5}" type="slidenum">
              <a:rPr lang="en-US"/>
              <a:pPr>
                <a:defRPr/>
              </a:pPr>
              <a:t>‹#›</a:t>
            </a:fld>
            <a:endParaRPr lang="en-US"/>
          </a:p>
        </p:txBody>
      </p:sp>
    </p:spTree>
    <p:extLst>
      <p:ext uri="{BB962C8B-B14F-4D97-AF65-F5344CB8AC3E}">
        <p14:creationId xmlns:p14="http://schemas.microsoft.com/office/powerpoint/2010/main" val="36480690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2B45812-38F8-464E-8931-1DA40016713A}" type="slidenum">
              <a:rPr lang="en-US"/>
              <a:pPr>
                <a:defRPr/>
              </a:pPr>
              <a:t>‹#›</a:t>
            </a:fld>
            <a:endParaRPr lang="en-US"/>
          </a:p>
        </p:txBody>
      </p:sp>
    </p:spTree>
    <p:extLst>
      <p:ext uri="{BB962C8B-B14F-4D97-AF65-F5344CB8AC3E}">
        <p14:creationId xmlns:p14="http://schemas.microsoft.com/office/powerpoint/2010/main" val="288009741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F8648CF-351C-6348-BA35-DF24A66BC087}" type="slidenum">
              <a:rPr lang="en-US"/>
              <a:pPr>
                <a:defRPr/>
              </a:pPr>
              <a:t>‹#›</a:t>
            </a:fld>
            <a:endParaRPr lang="en-US"/>
          </a:p>
        </p:txBody>
      </p:sp>
    </p:spTree>
    <p:extLst>
      <p:ext uri="{BB962C8B-B14F-4D97-AF65-F5344CB8AC3E}">
        <p14:creationId xmlns:p14="http://schemas.microsoft.com/office/powerpoint/2010/main" val="2217017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D6F76C6-9AAF-624B-9B5C-CC7202EAC03C}" type="slidenum">
              <a:rPr lang="en-US"/>
              <a:pPr>
                <a:defRPr/>
              </a:pPr>
              <a:t>‹#›</a:t>
            </a:fld>
            <a:endParaRPr lang="en-US"/>
          </a:p>
        </p:txBody>
      </p:sp>
    </p:spTree>
    <p:extLst>
      <p:ext uri="{BB962C8B-B14F-4D97-AF65-F5344CB8AC3E}">
        <p14:creationId xmlns:p14="http://schemas.microsoft.com/office/powerpoint/2010/main" val="4598341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201547A-30E0-C74B-B9D2-452BB45A649B}" type="slidenum">
              <a:rPr lang="en-US"/>
              <a:pPr>
                <a:defRPr/>
              </a:pPr>
              <a:t>‹#›</a:t>
            </a:fld>
            <a:endParaRPr lang="en-US"/>
          </a:p>
        </p:txBody>
      </p:sp>
    </p:spTree>
    <p:extLst>
      <p:ext uri="{BB962C8B-B14F-4D97-AF65-F5344CB8AC3E}">
        <p14:creationId xmlns:p14="http://schemas.microsoft.com/office/powerpoint/2010/main" val="29224975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0CB99CE-8E44-FC41-9210-106D3F90353D}" type="slidenum">
              <a:rPr lang="en-US"/>
              <a:pPr>
                <a:defRPr/>
              </a:pPr>
              <a:t>‹#›</a:t>
            </a:fld>
            <a:endParaRPr lang="en-US"/>
          </a:p>
        </p:txBody>
      </p:sp>
    </p:spTree>
    <p:extLst>
      <p:ext uri="{BB962C8B-B14F-4D97-AF65-F5344CB8AC3E}">
        <p14:creationId xmlns:p14="http://schemas.microsoft.com/office/powerpoint/2010/main" val="27021124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696EB7B-4497-2446-87CA-AB55D19659F1}" type="slidenum">
              <a:rPr lang="en-US"/>
              <a:pPr>
                <a:defRPr/>
              </a:pPr>
              <a:t>‹#›</a:t>
            </a:fld>
            <a:endParaRPr lang="en-US"/>
          </a:p>
        </p:txBody>
      </p:sp>
    </p:spTree>
    <p:extLst>
      <p:ext uri="{BB962C8B-B14F-4D97-AF65-F5344CB8AC3E}">
        <p14:creationId xmlns:p14="http://schemas.microsoft.com/office/powerpoint/2010/main" val="34932522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424646E-7049-734B-953E-82615D303249}" type="slidenum">
              <a:rPr lang="en-US"/>
              <a:pPr>
                <a:defRPr/>
              </a:pPr>
              <a:t>‹#›</a:t>
            </a:fld>
            <a:endParaRPr lang="en-US"/>
          </a:p>
        </p:txBody>
      </p:sp>
    </p:spTree>
    <p:extLst>
      <p:ext uri="{BB962C8B-B14F-4D97-AF65-F5344CB8AC3E}">
        <p14:creationId xmlns:p14="http://schemas.microsoft.com/office/powerpoint/2010/main" val="127425895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EFE4A4-9B6B-3444-87C1-29459FC3191C}" type="slidenum">
              <a:rPr lang="en-US"/>
              <a:pPr>
                <a:defRPr/>
              </a:pPr>
              <a:t>‹#›</a:t>
            </a:fld>
            <a:endParaRPr lang="en-US"/>
          </a:p>
        </p:txBody>
      </p:sp>
    </p:spTree>
    <p:extLst>
      <p:ext uri="{BB962C8B-B14F-4D97-AF65-F5344CB8AC3E}">
        <p14:creationId xmlns:p14="http://schemas.microsoft.com/office/powerpoint/2010/main" val="121274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3A39385-B085-8A48-96A3-FA99DD7C83D9}" type="slidenum">
              <a:rPr lang="en-US"/>
              <a:pPr>
                <a:defRPr/>
              </a:pPr>
              <a:t>‹#›</a:t>
            </a:fld>
            <a:endParaRPr lang="en-US"/>
          </a:p>
        </p:txBody>
      </p:sp>
    </p:spTree>
    <p:extLst>
      <p:ext uri="{BB962C8B-B14F-4D97-AF65-F5344CB8AC3E}">
        <p14:creationId xmlns:p14="http://schemas.microsoft.com/office/powerpoint/2010/main" val="153836508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81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B2C7EB3-CC68-3C4F-BCAB-7E1EF119A463}" type="slidenum">
              <a:rPr lang="en-US"/>
              <a:pPr>
                <a:defRPr/>
              </a:pPr>
              <a:t>‹#›</a:t>
            </a:fld>
            <a:endParaRPr lang="en-US"/>
          </a:p>
        </p:txBody>
      </p:sp>
    </p:spTree>
    <p:extLst>
      <p:ext uri="{BB962C8B-B14F-4D97-AF65-F5344CB8AC3E}">
        <p14:creationId xmlns:p14="http://schemas.microsoft.com/office/powerpoint/2010/main" val="370867191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7B12FBA-BAD1-6443-BFCE-71E3578A658E}" type="slidenum">
              <a:rPr lang="en-US"/>
              <a:pPr>
                <a:defRPr/>
              </a:pPr>
              <a:t>‹#›</a:t>
            </a:fld>
            <a:endParaRPr lang="en-US"/>
          </a:p>
        </p:txBody>
      </p:sp>
    </p:spTree>
    <p:extLst>
      <p:ext uri="{BB962C8B-B14F-4D97-AF65-F5344CB8AC3E}">
        <p14:creationId xmlns:p14="http://schemas.microsoft.com/office/powerpoint/2010/main" val="31507949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93"/>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1B34DC2-7D18-A542-9536-C04B6E81CF88}" type="slidenum">
              <a:rPr lang="en-US"/>
              <a:pPr>
                <a:defRPr/>
              </a:pPr>
              <a:t>‹#›</a:t>
            </a:fld>
            <a:endParaRPr lang="en-US"/>
          </a:p>
        </p:txBody>
      </p:sp>
    </p:spTree>
    <p:extLst>
      <p:ext uri="{BB962C8B-B14F-4D97-AF65-F5344CB8AC3E}">
        <p14:creationId xmlns:p14="http://schemas.microsoft.com/office/powerpoint/2010/main" val="362114219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FD29BB-FFD6-A544-AC01-517A742CF5BC}" type="slidenum">
              <a:rPr lang="en-US"/>
              <a:pPr>
                <a:defRPr/>
              </a:pPr>
              <a:t>‹#›</a:t>
            </a:fld>
            <a:endParaRPr lang="en-US"/>
          </a:p>
        </p:txBody>
      </p:sp>
    </p:spTree>
    <p:extLst>
      <p:ext uri="{BB962C8B-B14F-4D97-AF65-F5344CB8AC3E}">
        <p14:creationId xmlns:p14="http://schemas.microsoft.com/office/powerpoint/2010/main" val="3760418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D4295DE-1EE7-F044-BA23-4E44FE73C195}" type="slidenum">
              <a:rPr lang="en-US"/>
              <a:pPr>
                <a:defRPr/>
              </a:pPr>
              <a:t>‹#›</a:t>
            </a:fld>
            <a:endParaRPr lang="en-US"/>
          </a:p>
        </p:txBody>
      </p:sp>
    </p:spTree>
    <p:extLst>
      <p:ext uri="{BB962C8B-B14F-4D97-AF65-F5344CB8AC3E}">
        <p14:creationId xmlns:p14="http://schemas.microsoft.com/office/powerpoint/2010/main" val="3795304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62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62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EECC178-1209-1043-A94F-47CD97945F9B}" type="slidenum">
              <a:rPr lang="en-US"/>
              <a:pPr>
                <a:defRPr/>
              </a:pPr>
              <a:t>‹#›</a:t>
            </a:fld>
            <a:endParaRPr lang="en-US"/>
          </a:p>
        </p:txBody>
      </p:sp>
    </p:spTree>
    <p:extLst>
      <p:ext uri="{BB962C8B-B14F-4D97-AF65-F5344CB8AC3E}">
        <p14:creationId xmlns:p14="http://schemas.microsoft.com/office/powerpoint/2010/main" val="219800026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4EA27E7-C32C-3646-99E7-5DAB0FF825C3}" type="slidenum">
              <a:rPr lang="en-US"/>
              <a:pPr>
                <a:defRPr/>
              </a:pPr>
              <a:t>‹#›</a:t>
            </a:fld>
            <a:endParaRPr lang="en-US"/>
          </a:p>
        </p:txBody>
      </p:sp>
    </p:spTree>
    <p:extLst>
      <p:ext uri="{BB962C8B-B14F-4D97-AF65-F5344CB8AC3E}">
        <p14:creationId xmlns:p14="http://schemas.microsoft.com/office/powerpoint/2010/main" val="342472116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7010240-A60E-914E-BE14-058B6FB8CF80}" type="slidenum">
              <a:rPr lang="en-US"/>
              <a:pPr>
                <a:defRPr/>
              </a:pPr>
              <a:t>‹#›</a:t>
            </a:fld>
            <a:endParaRPr lang="en-US"/>
          </a:p>
        </p:txBody>
      </p:sp>
    </p:spTree>
    <p:extLst>
      <p:ext uri="{BB962C8B-B14F-4D97-AF65-F5344CB8AC3E}">
        <p14:creationId xmlns:p14="http://schemas.microsoft.com/office/powerpoint/2010/main" val="2608698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6634759-1ECB-3E43-A3E5-459A805B9D79}" type="slidenum">
              <a:rPr lang="en-US"/>
              <a:pPr>
                <a:defRPr/>
              </a:pPr>
              <a:t>‹#›</a:t>
            </a:fld>
            <a:endParaRPr lang="en-US"/>
          </a:p>
        </p:txBody>
      </p:sp>
    </p:spTree>
    <p:extLst>
      <p:ext uri="{BB962C8B-B14F-4D97-AF65-F5344CB8AC3E}">
        <p14:creationId xmlns:p14="http://schemas.microsoft.com/office/powerpoint/2010/main" val="329947683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C3F3255-ACDB-7E4F-A441-F5957896C694}" type="slidenum">
              <a:rPr lang="en-US"/>
              <a:pPr>
                <a:defRPr/>
              </a:pPr>
              <a:t>‹#›</a:t>
            </a:fld>
            <a:endParaRPr lang="en-US"/>
          </a:p>
        </p:txBody>
      </p:sp>
    </p:spTree>
    <p:extLst>
      <p:ext uri="{BB962C8B-B14F-4D97-AF65-F5344CB8AC3E}">
        <p14:creationId xmlns:p14="http://schemas.microsoft.com/office/powerpoint/2010/main" val="77156134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A2A52E9-E5AC-E245-9459-C346BA0FDDBF}" type="slidenum">
              <a:rPr lang="en-US"/>
              <a:pPr>
                <a:defRPr/>
              </a:pPr>
              <a:t>‹#›</a:t>
            </a:fld>
            <a:endParaRPr lang="en-US"/>
          </a:p>
        </p:txBody>
      </p:sp>
    </p:spTree>
    <p:extLst>
      <p:ext uri="{BB962C8B-B14F-4D97-AF65-F5344CB8AC3E}">
        <p14:creationId xmlns:p14="http://schemas.microsoft.com/office/powerpoint/2010/main" val="223897314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93"/>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93"/>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0C2BCB3-D159-A54E-9E68-37A3C03DFE88}" type="slidenum">
              <a:rPr lang="en-US"/>
              <a:pPr>
                <a:defRPr/>
              </a:pPr>
              <a:t>‹#›</a:t>
            </a:fld>
            <a:endParaRPr lang="en-US"/>
          </a:p>
        </p:txBody>
      </p:sp>
    </p:spTree>
    <p:extLst>
      <p:ext uri="{BB962C8B-B14F-4D97-AF65-F5344CB8AC3E}">
        <p14:creationId xmlns:p14="http://schemas.microsoft.com/office/powerpoint/2010/main" val="17769022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B3A199E-16AA-6D4C-A7D1-7314B3A17AB4}"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4B6270F6-B89F-2D41-BEBC-B46FA1731C83}" type="slidenum">
              <a:rPr lang="en-US"/>
              <a:pPr>
                <a:defRPr/>
              </a:pPr>
              <a:t>‹#›</a:t>
            </a:fld>
            <a:endParaRPr lang="en-US"/>
          </a:p>
        </p:txBody>
      </p:sp>
    </p:spTree>
    <p:extLst>
      <p:ext uri="{BB962C8B-B14F-4D97-AF65-F5344CB8AC3E}">
        <p14:creationId xmlns:p14="http://schemas.microsoft.com/office/powerpoint/2010/main" val="343720897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58109A9-1826-F145-8716-C560A2E32A74}"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3CC68A7-13BB-B145-8EAB-F079FFBC7E04}" type="slidenum">
              <a:rPr lang="en-US"/>
              <a:pPr>
                <a:defRPr/>
              </a:pPr>
              <a:t>‹#›</a:t>
            </a:fld>
            <a:endParaRPr lang="en-US"/>
          </a:p>
        </p:txBody>
      </p:sp>
    </p:spTree>
    <p:extLst>
      <p:ext uri="{BB962C8B-B14F-4D97-AF65-F5344CB8AC3E}">
        <p14:creationId xmlns:p14="http://schemas.microsoft.com/office/powerpoint/2010/main" val="15515757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41D76D4-F8CD-9243-98B0-11BACA8E1B8A}"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D7C905-03A3-0B4C-9D8E-5DD806F237F3}" type="slidenum">
              <a:rPr lang="en-US"/>
              <a:pPr>
                <a:defRPr/>
              </a:pPr>
              <a:t>‹#›</a:t>
            </a:fld>
            <a:endParaRPr lang="en-US"/>
          </a:p>
        </p:txBody>
      </p:sp>
    </p:spTree>
    <p:extLst>
      <p:ext uri="{BB962C8B-B14F-4D97-AF65-F5344CB8AC3E}">
        <p14:creationId xmlns:p14="http://schemas.microsoft.com/office/powerpoint/2010/main" val="2375973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7031AF2-B6FE-2840-855D-DD8DE156254D}" type="slidenum">
              <a:rPr lang="en-US"/>
              <a:pPr>
                <a:defRPr/>
              </a:pPr>
              <a:t>‹#›</a:t>
            </a:fld>
            <a:endParaRPr lang="en-US"/>
          </a:p>
        </p:txBody>
      </p:sp>
    </p:spTree>
    <p:extLst>
      <p:ext uri="{BB962C8B-B14F-4D97-AF65-F5344CB8AC3E}">
        <p14:creationId xmlns:p14="http://schemas.microsoft.com/office/powerpoint/2010/main" val="370543285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08DA6EE-7EF8-BA4A-B4BE-4A51DF0D51F0}" type="datetimeFigureOut">
              <a:rPr lang="en-US"/>
              <a:pPr>
                <a:defRPr/>
              </a:pPr>
              <a:t>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5C4159C-CB67-404A-9D25-CCC01053FD59}" type="slidenum">
              <a:rPr lang="en-US"/>
              <a:pPr>
                <a:defRPr/>
              </a:pPr>
              <a:t>‹#›</a:t>
            </a:fld>
            <a:endParaRPr lang="en-US"/>
          </a:p>
        </p:txBody>
      </p:sp>
    </p:spTree>
    <p:extLst>
      <p:ext uri="{BB962C8B-B14F-4D97-AF65-F5344CB8AC3E}">
        <p14:creationId xmlns:p14="http://schemas.microsoft.com/office/powerpoint/2010/main" val="29512358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341A615-15A5-2C49-9B6F-B1E73BC1F607}" type="datetimeFigureOut">
              <a:rPr lang="en-US"/>
              <a:pPr>
                <a:defRPr/>
              </a:pPr>
              <a:t>4/20/20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0049ED95-A852-A448-8467-0A317BB3D609}" type="slidenum">
              <a:rPr lang="en-US"/>
              <a:pPr>
                <a:defRPr/>
              </a:pPr>
              <a:t>‹#›</a:t>
            </a:fld>
            <a:endParaRPr lang="en-US"/>
          </a:p>
        </p:txBody>
      </p:sp>
    </p:spTree>
    <p:extLst>
      <p:ext uri="{BB962C8B-B14F-4D97-AF65-F5344CB8AC3E}">
        <p14:creationId xmlns:p14="http://schemas.microsoft.com/office/powerpoint/2010/main" val="24264447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6AC5DBA2-400B-3D4B-99C6-6BD499C5F13A}" type="datetimeFigureOut">
              <a:rPr lang="en-US"/>
              <a:pPr>
                <a:defRPr/>
              </a:pPr>
              <a:t>4/20/20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C13D731-F395-5445-9E76-EBCA1976A1F4}" type="slidenum">
              <a:rPr lang="en-US"/>
              <a:pPr>
                <a:defRPr/>
              </a:pPr>
              <a:t>‹#›</a:t>
            </a:fld>
            <a:endParaRPr lang="en-US"/>
          </a:p>
        </p:txBody>
      </p:sp>
    </p:spTree>
    <p:extLst>
      <p:ext uri="{BB962C8B-B14F-4D97-AF65-F5344CB8AC3E}">
        <p14:creationId xmlns:p14="http://schemas.microsoft.com/office/powerpoint/2010/main" val="233720881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39E5ABDA-87C4-C148-8724-2175BAB07E4F}" type="datetimeFigureOut">
              <a:rPr lang="en-US"/>
              <a:pPr>
                <a:defRPr/>
              </a:pPr>
              <a:t>4/20/20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27573D23-25CD-D44C-B233-3099EEB36616}" type="slidenum">
              <a:rPr lang="en-US"/>
              <a:pPr>
                <a:defRPr/>
              </a:pPr>
              <a:t>‹#›</a:t>
            </a:fld>
            <a:endParaRPr lang="en-US"/>
          </a:p>
        </p:txBody>
      </p:sp>
    </p:spTree>
    <p:extLst>
      <p:ext uri="{BB962C8B-B14F-4D97-AF65-F5344CB8AC3E}">
        <p14:creationId xmlns:p14="http://schemas.microsoft.com/office/powerpoint/2010/main" val="272625283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5333FDDA-DC2D-EF4B-A40E-0B665A6D1DB0}" type="datetimeFigureOut">
              <a:rPr lang="en-US"/>
              <a:pPr>
                <a:defRPr/>
              </a:pPr>
              <a:t>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C07F3291-4405-D945-847E-8823547F3E80}" type="slidenum">
              <a:rPr lang="en-US"/>
              <a:pPr>
                <a:defRPr/>
              </a:pPr>
              <a:t>‹#›</a:t>
            </a:fld>
            <a:endParaRPr lang="en-US"/>
          </a:p>
        </p:txBody>
      </p:sp>
    </p:spTree>
    <p:extLst>
      <p:ext uri="{BB962C8B-B14F-4D97-AF65-F5344CB8AC3E}">
        <p14:creationId xmlns:p14="http://schemas.microsoft.com/office/powerpoint/2010/main" val="34697347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DDE71AA5-8F20-3E4A-B07D-7C95AF70636A}" type="datetimeFigureOut">
              <a:rPr lang="en-US"/>
              <a:pPr>
                <a:defRPr/>
              </a:pPr>
              <a:t>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8DC3DCF6-DE91-5D41-91D1-1AF97879F6EB}" type="slidenum">
              <a:rPr lang="en-US"/>
              <a:pPr>
                <a:defRPr/>
              </a:pPr>
              <a:t>‹#›</a:t>
            </a:fld>
            <a:endParaRPr lang="en-US"/>
          </a:p>
        </p:txBody>
      </p:sp>
    </p:spTree>
    <p:extLst>
      <p:ext uri="{BB962C8B-B14F-4D97-AF65-F5344CB8AC3E}">
        <p14:creationId xmlns:p14="http://schemas.microsoft.com/office/powerpoint/2010/main" val="116287153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BBB7B94E-B006-DD4B-BF83-C7A187D75E1C}"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A64E36E2-0CBF-A84E-A943-90E08177E9E0}" type="slidenum">
              <a:rPr lang="en-US"/>
              <a:pPr>
                <a:defRPr/>
              </a:pPr>
              <a:t>‹#›</a:t>
            </a:fld>
            <a:endParaRPr lang="en-US"/>
          </a:p>
        </p:txBody>
      </p:sp>
    </p:spTree>
    <p:extLst>
      <p:ext uri="{BB962C8B-B14F-4D97-AF65-F5344CB8AC3E}">
        <p14:creationId xmlns:p14="http://schemas.microsoft.com/office/powerpoint/2010/main" val="266543222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F9F18B96-EB01-474A-B2ED-43DCF31E7968}"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ea typeface="ＭＳ Ｐゴシック" charset="0"/>
                <a:cs typeface="Arial" charset="0"/>
              </a:defRPr>
            </a:lvl1pPr>
          </a:lstStyle>
          <a:p>
            <a:pPr>
              <a:defRPr/>
            </a:pPr>
            <a:fld id="{13A12576-882A-FA45-B706-AAE67D977E75}" type="slidenum">
              <a:rPr lang="en-US"/>
              <a:pPr>
                <a:defRPr/>
              </a:pPr>
              <a:t>‹#›</a:t>
            </a:fld>
            <a:endParaRPr lang="en-US"/>
          </a:p>
        </p:txBody>
      </p:sp>
    </p:spTree>
    <p:extLst>
      <p:ext uri="{BB962C8B-B14F-4D97-AF65-F5344CB8AC3E}">
        <p14:creationId xmlns:p14="http://schemas.microsoft.com/office/powerpoint/2010/main" val="2060506506"/>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49A914D5-9335-C540-B952-B01A893A7216}"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3362DA3F-8E88-E64B-A469-4A2A385585E2}" type="slidenum">
              <a:rPr lang="en-US"/>
              <a:pPr>
                <a:defRPr/>
              </a:pPr>
              <a:t>‹#›</a:t>
            </a:fld>
            <a:endParaRPr lang="en-US"/>
          </a:p>
        </p:txBody>
      </p:sp>
    </p:spTree>
    <p:extLst>
      <p:ext uri="{BB962C8B-B14F-4D97-AF65-F5344CB8AC3E}">
        <p14:creationId xmlns:p14="http://schemas.microsoft.com/office/powerpoint/2010/main" val="323089832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C8556B70-4FAF-664F-ADA0-A254032F2B89}"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7E17587-1BB1-B24D-9FA8-96D49605221F}" type="slidenum">
              <a:rPr lang="en-US"/>
              <a:pPr>
                <a:defRPr/>
              </a:pPr>
              <a:t>‹#›</a:t>
            </a:fld>
            <a:endParaRPr lang="en-US"/>
          </a:p>
        </p:txBody>
      </p:sp>
    </p:spTree>
    <p:extLst>
      <p:ext uri="{BB962C8B-B14F-4D97-AF65-F5344CB8AC3E}">
        <p14:creationId xmlns:p14="http://schemas.microsoft.com/office/powerpoint/2010/main" val="922897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44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EE7ECC-EDCF-6F43-86B1-3E47739A3983}" type="slidenum">
              <a:rPr lang="en-US"/>
              <a:pPr>
                <a:defRPr/>
              </a:pPr>
              <a:t>‹#›</a:t>
            </a:fld>
            <a:endParaRPr lang="en-US"/>
          </a:p>
        </p:txBody>
      </p:sp>
    </p:spTree>
    <p:extLst>
      <p:ext uri="{BB962C8B-B14F-4D97-AF65-F5344CB8AC3E}">
        <p14:creationId xmlns:p14="http://schemas.microsoft.com/office/powerpoint/2010/main" val="117100531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10094"/>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81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22AF4A68-2F96-3247-BD1E-61E4580C719E}"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02F0A-0CAB-5746-B86D-A53A3AFF0BC6}" type="slidenum">
              <a:rPr lang="en-US"/>
              <a:pPr>
                <a:defRPr/>
              </a:pPr>
              <a:t>‹#›</a:t>
            </a:fld>
            <a:endParaRPr lang="en-US"/>
          </a:p>
        </p:txBody>
      </p:sp>
    </p:spTree>
    <p:extLst>
      <p:ext uri="{BB962C8B-B14F-4D97-AF65-F5344CB8AC3E}">
        <p14:creationId xmlns:p14="http://schemas.microsoft.com/office/powerpoint/2010/main" val="15650402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9701B122-CFBB-8B43-B6C5-1169CB822042}" type="datetimeFigureOut">
              <a:rPr lang="en-US"/>
              <a:pPr>
                <a:defRPr/>
              </a:pPr>
              <a:t>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BF845F07-EAA9-414B-840C-3ADB8A5E1929}" type="slidenum">
              <a:rPr lang="en-US"/>
              <a:pPr>
                <a:defRPr/>
              </a:pPr>
              <a:t>‹#›</a:t>
            </a:fld>
            <a:endParaRPr lang="en-US"/>
          </a:p>
        </p:txBody>
      </p:sp>
    </p:spTree>
    <p:extLst>
      <p:ext uri="{BB962C8B-B14F-4D97-AF65-F5344CB8AC3E}">
        <p14:creationId xmlns:p14="http://schemas.microsoft.com/office/powerpoint/2010/main" val="30562345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eaLnBrk="0" fontAlgn="base" hangingPunct="0">
              <a:spcBef>
                <a:spcPct val="0"/>
              </a:spcBef>
              <a:spcAft>
                <a:spcPct val="0"/>
              </a:spcAft>
              <a:defRPr i="1"/>
            </a:lvl1pPr>
          </a:lstStyle>
          <a:p>
            <a:pPr>
              <a:defRPr/>
            </a:pPr>
            <a:fld id="{567A68B9-06EB-654A-83A0-24A340099D3A}" type="datetimeFigureOut">
              <a:rPr lang="en-US"/>
              <a:pPr>
                <a:defRPr/>
              </a:pPr>
              <a:t>4/20/20</a:t>
            </a:fld>
            <a:endParaRPr lang="en-US"/>
          </a:p>
        </p:txBody>
      </p:sp>
      <p:sp>
        <p:nvSpPr>
          <p:cNvPr id="8" name="Footer Placeholder 7"/>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9" name="Slide Number Placeholder 8"/>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97D3BD3-A4B5-F043-8BED-DCC27EFAD2A6}" type="slidenum">
              <a:rPr lang="en-US"/>
              <a:pPr>
                <a:defRPr/>
              </a:pPr>
              <a:t>‹#›</a:t>
            </a:fld>
            <a:endParaRPr lang="en-US"/>
          </a:p>
        </p:txBody>
      </p:sp>
    </p:spTree>
    <p:extLst>
      <p:ext uri="{BB962C8B-B14F-4D97-AF65-F5344CB8AC3E}">
        <p14:creationId xmlns:p14="http://schemas.microsoft.com/office/powerpoint/2010/main" val="20737079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eaLnBrk="0" fontAlgn="base" hangingPunct="0">
              <a:spcBef>
                <a:spcPct val="0"/>
              </a:spcBef>
              <a:spcAft>
                <a:spcPct val="0"/>
              </a:spcAft>
              <a:defRPr i="1"/>
            </a:lvl1pPr>
          </a:lstStyle>
          <a:p>
            <a:pPr>
              <a:defRPr/>
            </a:pPr>
            <a:fld id="{0A935E69-3F77-7B4E-B708-4C18F8FC1EEA}" type="datetimeFigureOut">
              <a:rPr lang="en-US"/>
              <a:pPr>
                <a:defRPr/>
              </a:pPr>
              <a:t>4/20/20</a:t>
            </a:fld>
            <a:endParaRPr lang="en-US"/>
          </a:p>
        </p:txBody>
      </p:sp>
      <p:sp>
        <p:nvSpPr>
          <p:cNvPr id="4" name="Footer Placeholder 3"/>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5" name="Slide Number Placeholder 4"/>
          <p:cNvSpPr>
            <a:spLocks noGrp="1"/>
          </p:cNvSpPr>
          <p:nvPr>
            <p:ph type="sldNum" sz="quarter" idx="12"/>
          </p:nvPr>
        </p:nvSpPr>
        <p:spPr/>
        <p:txBody>
          <a:bodyPr/>
          <a:lstStyle>
            <a:lvl1pPr eaLnBrk="0" fontAlgn="base" hangingPunct="0">
              <a:spcBef>
                <a:spcPct val="0"/>
              </a:spcBef>
              <a:spcAft>
                <a:spcPct val="0"/>
              </a:spcAft>
              <a:defRPr i="1"/>
            </a:lvl1pPr>
          </a:lstStyle>
          <a:p>
            <a:pPr>
              <a:defRPr/>
            </a:pPr>
            <a:fld id="{A8086E5B-CC65-8A45-BE41-FD87F3E95F22}" type="slidenum">
              <a:rPr lang="en-US"/>
              <a:pPr>
                <a:defRPr/>
              </a:pPr>
              <a:t>‹#›</a:t>
            </a:fld>
            <a:endParaRPr lang="en-US"/>
          </a:p>
        </p:txBody>
      </p:sp>
    </p:spTree>
    <p:extLst>
      <p:ext uri="{BB962C8B-B14F-4D97-AF65-F5344CB8AC3E}">
        <p14:creationId xmlns:p14="http://schemas.microsoft.com/office/powerpoint/2010/main" val="21627080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eaLnBrk="0" fontAlgn="base" hangingPunct="0">
              <a:spcBef>
                <a:spcPct val="0"/>
              </a:spcBef>
              <a:spcAft>
                <a:spcPct val="0"/>
              </a:spcAft>
              <a:defRPr i="1"/>
            </a:lvl1pPr>
          </a:lstStyle>
          <a:p>
            <a:pPr>
              <a:defRPr/>
            </a:pPr>
            <a:fld id="{061DA29F-E201-E34B-9BA4-9587347F3050}" type="datetimeFigureOut">
              <a:rPr lang="en-US"/>
              <a:pPr>
                <a:defRPr/>
              </a:pPr>
              <a:t>4/20/20</a:t>
            </a:fld>
            <a:endParaRPr lang="en-US"/>
          </a:p>
        </p:txBody>
      </p:sp>
      <p:sp>
        <p:nvSpPr>
          <p:cNvPr id="3" name="Footer Placeholder 2"/>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4" name="Slide Number Placeholder 3"/>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AED9253-14F8-5442-83EC-8128A223995C}" type="slidenum">
              <a:rPr lang="en-US"/>
              <a:pPr>
                <a:defRPr/>
              </a:pPr>
              <a:t>‹#›</a:t>
            </a:fld>
            <a:endParaRPr lang="en-US"/>
          </a:p>
        </p:txBody>
      </p:sp>
    </p:spTree>
    <p:extLst>
      <p:ext uri="{BB962C8B-B14F-4D97-AF65-F5344CB8AC3E}">
        <p14:creationId xmlns:p14="http://schemas.microsoft.com/office/powerpoint/2010/main" val="41460036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78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4EE8D812-8FE9-B447-8B3F-65D4E386D77D}" type="datetimeFigureOut">
              <a:rPr lang="en-US"/>
              <a:pPr>
                <a:defRPr/>
              </a:pPr>
              <a:t>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FD4B2199-5CD5-6A41-9976-34D977D95400}" type="slidenum">
              <a:rPr lang="en-US"/>
              <a:pPr>
                <a:defRPr/>
              </a:pPr>
              <a:t>‹#›</a:t>
            </a:fld>
            <a:endParaRPr lang="en-US"/>
          </a:p>
        </p:txBody>
      </p:sp>
    </p:spTree>
    <p:extLst>
      <p:ext uri="{BB962C8B-B14F-4D97-AF65-F5344CB8AC3E}">
        <p14:creationId xmlns:p14="http://schemas.microsoft.com/office/powerpoint/2010/main" val="353176512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781"/>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eaLnBrk="0" fontAlgn="base" hangingPunct="0">
              <a:spcBef>
                <a:spcPct val="0"/>
              </a:spcBef>
              <a:spcAft>
                <a:spcPct val="0"/>
              </a:spcAft>
              <a:defRPr i="1"/>
            </a:lvl1pPr>
          </a:lstStyle>
          <a:p>
            <a:pPr>
              <a:defRPr/>
            </a:pPr>
            <a:fld id="{2D320BBA-E797-F149-A19F-E9078B454C43}" type="datetimeFigureOut">
              <a:rPr lang="en-US"/>
              <a:pPr>
                <a:defRPr/>
              </a:pPr>
              <a:t>4/20/20</a:t>
            </a:fld>
            <a:endParaRPr lang="en-US"/>
          </a:p>
        </p:txBody>
      </p:sp>
      <p:sp>
        <p:nvSpPr>
          <p:cNvPr id="6" name="Footer Placeholder 5"/>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7" name="Slide Number Placeholder 6"/>
          <p:cNvSpPr>
            <a:spLocks noGrp="1"/>
          </p:cNvSpPr>
          <p:nvPr>
            <p:ph type="sldNum" sz="quarter" idx="12"/>
          </p:nvPr>
        </p:nvSpPr>
        <p:spPr/>
        <p:txBody>
          <a:bodyPr/>
          <a:lstStyle>
            <a:lvl1pPr eaLnBrk="0" fontAlgn="base" hangingPunct="0">
              <a:spcBef>
                <a:spcPct val="0"/>
              </a:spcBef>
              <a:spcAft>
                <a:spcPct val="0"/>
              </a:spcAft>
              <a:defRPr i="1"/>
            </a:lvl1pPr>
          </a:lstStyle>
          <a:p>
            <a:pPr>
              <a:defRPr/>
            </a:pPr>
            <a:fld id="{49F34572-B444-E94F-88D4-22E9442347C9}" type="slidenum">
              <a:rPr lang="en-US"/>
              <a:pPr>
                <a:defRPr/>
              </a:pPr>
              <a:t>‹#›</a:t>
            </a:fld>
            <a:endParaRPr lang="en-US"/>
          </a:p>
        </p:txBody>
      </p:sp>
    </p:spTree>
    <p:extLst>
      <p:ext uri="{BB962C8B-B14F-4D97-AF65-F5344CB8AC3E}">
        <p14:creationId xmlns:p14="http://schemas.microsoft.com/office/powerpoint/2010/main" val="49463508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8A310831-5085-234C-88F6-5F2720C372A4}"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DCE6A79A-CD17-6648-B195-7A11E97595BB}" type="slidenum">
              <a:rPr lang="en-US"/>
              <a:pPr>
                <a:defRPr/>
              </a:pPr>
              <a:t>‹#›</a:t>
            </a:fld>
            <a:endParaRPr lang="en-US"/>
          </a:p>
        </p:txBody>
      </p:sp>
    </p:spTree>
    <p:extLst>
      <p:ext uri="{BB962C8B-B14F-4D97-AF65-F5344CB8AC3E}">
        <p14:creationId xmlns:p14="http://schemas.microsoft.com/office/powerpoint/2010/main" val="185057346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eaLnBrk="0" fontAlgn="base" hangingPunct="0">
              <a:spcBef>
                <a:spcPct val="0"/>
              </a:spcBef>
              <a:spcAft>
                <a:spcPct val="0"/>
              </a:spcAft>
              <a:defRPr i="1"/>
            </a:lvl1pPr>
          </a:lstStyle>
          <a:p>
            <a:pPr>
              <a:defRPr/>
            </a:pPr>
            <a:fld id="{503DB152-ADAF-184E-A76F-4318D56670B7}" type="datetimeFigureOut">
              <a:rPr lang="en-US"/>
              <a:pPr>
                <a:defRPr/>
              </a:pPr>
              <a:t>4/20/20</a:t>
            </a:fld>
            <a:endParaRPr lang="en-US"/>
          </a:p>
        </p:txBody>
      </p:sp>
      <p:sp>
        <p:nvSpPr>
          <p:cNvPr id="5" name="Footer Placeholder 4"/>
          <p:cNvSpPr>
            <a:spLocks noGrp="1"/>
          </p:cNvSpPr>
          <p:nvPr>
            <p:ph type="ftr" sz="quarter" idx="11"/>
          </p:nvPr>
        </p:nvSpPr>
        <p:spPr/>
        <p:txBody>
          <a:bodyPr/>
          <a:lstStyle>
            <a:lvl1pPr eaLnBrk="0" fontAlgn="base" hangingPunct="0">
              <a:spcBef>
                <a:spcPct val="0"/>
              </a:spcBef>
              <a:spcAft>
                <a:spcPct val="0"/>
              </a:spcAft>
              <a:defRPr i="1"/>
            </a:lvl1pPr>
          </a:lstStyle>
          <a:p>
            <a:pPr>
              <a:defRPr/>
            </a:pPr>
            <a:endParaRPr lang="en-US"/>
          </a:p>
        </p:txBody>
      </p:sp>
      <p:sp>
        <p:nvSpPr>
          <p:cNvPr id="6" name="Slide Number Placeholder 5"/>
          <p:cNvSpPr>
            <a:spLocks noGrp="1"/>
          </p:cNvSpPr>
          <p:nvPr>
            <p:ph type="sldNum" sz="quarter" idx="12"/>
          </p:nvPr>
        </p:nvSpPr>
        <p:spPr/>
        <p:txBody>
          <a:bodyPr/>
          <a:lstStyle>
            <a:lvl1pPr eaLnBrk="0" fontAlgn="base" hangingPunct="0">
              <a:spcBef>
                <a:spcPct val="0"/>
              </a:spcBef>
              <a:spcAft>
                <a:spcPct val="0"/>
              </a:spcAft>
              <a:defRPr i="1"/>
            </a:lvl1pPr>
          </a:lstStyle>
          <a:p>
            <a:pPr>
              <a:defRPr/>
            </a:pPr>
            <a:fld id="{86937EF6-DCFF-3045-AE9F-D9B8298B97DD}" type="slidenum">
              <a:rPr lang="en-US"/>
              <a:pPr>
                <a:defRPr/>
              </a:pPr>
              <a:t>‹#›</a:t>
            </a:fld>
            <a:endParaRPr lang="en-US"/>
          </a:p>
        </p:txBody>
      </p:sp>
    </p:spTree>
    <p:extLst>
      <p:ext uri="{BB962C8B-B14F-4D97-AF65-F5344CB8AC3E}">
        <p14:creationId xmlns:p14="http://schemas.microsoft.com/office/powerpoint/2010/main" val="193152540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73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433AD3-4860-0043-86C5-EE56AD538CEF}" type="slidenum">
              <a:rPr lang="en-US"/>
              <a:pPr>
                <a:defRPr/>
              </a:pPr>
              <a:t>‹#›</a:t>
            </a:fld>
            <a:endParaRPr lang="en-US"/>
          </a:p>
        </p:txBody>
      </p:sp>
    </p:spTree>
    <p:extLst>
      <p:ext uri="{BB962C8B-B14F-4D97-AF65-F5344CB8AC3E}">
        <p14:creationId xmlns:p14="http://schemas.microsoft.com/office/powerpoint/2010/main" val="9651170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BEF54B-ADAC-8D46-8381-EF7F4B854D38}" type="slidenum">
              <a:rPr lang="en-US"/>
              <a:pPr>
                <a:defRPr/>
              </a:pPr>
              <a:t>‹#›</a:t>
            </a:fld>
            <a:endParaRPr lang="en-US"/>
          </a:p>
        </p:txBody>
      </p:sp>
    </p:spTree>
    <p:extLst>
      <p:ext uri="{BB962C8B-B14F-4D97-AF65-F5344CB8AC3E}">
        <p14:creationId xmlns:p14="http://schemas.microsoft.com/office/powerpoint/2010/main" val="339381041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98F2224-3783-224C-81DC-22757755250C}" type="slidenum">
              <a:rPr lang="en-US"/>
              <a:pPr>
                <a:defRPr/>
              </a:pPr>
              <a:t>‹#›</a:t>
            </a:fld>
            <a:endParaRPr lang="en-US"/>
          </a:p>
        </p:txBody>
      </p:sp>
    </p:spTree>
    <p:extLst>
      <p:ext uri="{BB962C8B-B14F-4D97-AF65-F5344CB8AC3E}">
        <p14:creationId xmlns:p14="http://schemas.microsoft.com/office/powerpoint/2010/main" val="306883989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20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74D2913-07A1-FA4D-B8D4-5C26568DEBC3}" type="slidenum">
              <a:rPr lang="en-US"/>
              <a:pPr>
                <a:defRPr/>
              </a:pPr>
              <a:t>‹#›</a:t>
            </a:fld>
            <a:endParaRPr lang="en-US"/>
          </a:p>
        </p:txBody>
      </p:sp>
    </p:spTree>
    <p:extLst>
      <p:ext uri="{BB962C8B-B14F-4D97-AF65-F5344CB8AC3E}">
        <p14:creationId xmlns:p14="http://schemas.microsoft.com/office/powerpoint/2010/main" val="28625951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24B211-C921-4D4C-ABF6-4479A611D921}" type="slidenum">
              <a:rPr lang="en-US"/>
              <a:pPr>
                <a:defRPr/>
              </a:pPr>
              <a:t>‹#›</a:t>
            </a:fld>
            <a:endParaRPr lang="en-US"/>
          </a:p>
        </p:txBody>
      </p:sp>
    </p:spTree>
    <p:extLst>
      <p:ext uri="{BB962C8B-B14F-4D97-AF65-F5344CB8AC3E}">
        <p14:creationId xmlns:p14="http://schemas.microsoft.com/office/powerpoint/2010/main" val="395683660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CFE5D9C-4CAA-024F-A862-A3381A68B01E}" type="slidenum">
              <a:rPr lang="en-US"/>
              <a:pPr>
                <a:defRPr/>
              </a:pPr>
              <a:t>‹#›</a:t>
            </a:fld>
            <a:endParaRPr lang="en-US"/>
          </a:p>
        </p:txBody>
      </p:sp>
    </p:spTree>
    <p:extLst>
      <p:ext uri="{BB962C8B-B14F-4D97-AF65-F5344CB8AC3E}">
        <p14:creationId xmlns:p14="http://schemas.microsoft.com/office/powerpoint/2010/main" val="11119130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D1798275-FC37-AE4D-95A4-68F01EF3B700}" type="slidenum">
              <a:rPr lang="en-US"/>
              <a:pPr>
                <a:defRPr/>
              </a:pPr>
              <a:t>‹#›</a:t>
            </a:fld>
            <a:endParaRPr lang="en-US"/>
          </a:p>
        </p:txBody>
      </p:sp>
    </p:spTree>
    <p:extLst>
      <p:ext uri="{BB962C8B-B14F-4D97-AF65-F5344CB8AC3E}">
        <p14:creationId xmlns:p14="http://schemas.microsoft.com/office/powerpoint/2010/main" val="10141648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0517F3F-083D-9A4D-A23B-5A3BD485D06E}" type="slidenum">
              <a:rPr lang="en-US"/>
              <a:pPr>
                <a:defRPr/>
              </a:pPr>
              <a:t>‹#›</a:t>
            </a:fld>
            <a:endParaRPr lang="en-US"/>
          </a:p>
        </p:txBody>
      </p:sp>
    </p:spTree>
    <p:extLst>
      <p:ext uri="{BB962C8B-B14F-4D97-AF65-F5344CB8AC3E}">
        <p14:creationId xmlns:p14="http://schemas.microsoft.com/office/powerpoint/2010/main" val="27862384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35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04F032-C73D-F747-A0F9-659711F94518}" type="slidenum">
              <a:rPr lang="en-US"/>
              <a:pPr>
                <a:defRPr/>
              </a:pPr>
              <a:t>‹#›</a:t>
            </a:fld>
            <a:endParaRPr lang="en-US"/>
          </a:p>
        </p:txBody>
      </p:sp>
    </p:spTree>
    <p:extLst>
      <p:ext uri="{BB962C8B-B14F-4D97-AF65-F5344CB8AC3E}">
        <p14:creationId xmlns:p14="http://schemas.microsoft.com/office/powerpoint/2010/main" val="402644790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DF70A8E-6338-FB47-9976-4B4F34ADED49}" type="slidenum">
              <a:rPr lang="en-US"/>
              <a:pPr>
                <a:defRPr/>
              </a:pPr>
              <a:t>‹#›</a:t>
            </a:fld>
            <a:endParaRPr lang="en-US"/>
          </a:p>
        </p:txBody>
      </p:sp>
    </p:spTree>
    <p:extLst>
      <p:ext uri="{BB962C8B-B14F-4D97-AF65-F5344CB8AC3E}">
        <p14:creationId xmlns:p14="http://schemas.microsoft.com/office/powerpoint/2010/main" val="98258910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F22A2BA-5813-774E-8D3F-E7DC43B3BC1C}" type="slidenum">
              <a:rPr lang="en-US"/>
              <a:pPr>
                <a:defRPr/>
              </a:pPr>
              <a:t>‹#›</a:t>
            </a:fld>
            <a:endParaRPr lang="en-US"/>
          </a:p>
        </p:txBody>
      </p:sp>
    </p:spTree>
    <p:extLst>
      <p:ext uri="{BB962C8B-B14F-4D97-AF65-F5344CB8AC3E}">
        <p14:creationId xmlns:p14="http://schemas.microsoft.com/office/powerpoint/2010/main" val="35650362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305109"/>
            <a:ext cx="2743200" cy="58213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305109"/>
            <a:ext cx="8026400" cy="58213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21F2914-38C6-A049-9E02-ECD0C88D8339}" type="slidenum">
              <a:rPr lang="en-US"/>
              <a:pPr>
                <a:defRPr/>
              </a:pPr>
              <a:t>‹#›</a:t>
            </a:fld>
            <a:endParaRPr lang="en-US"/>
          </a:p>
        </p:txBody>
      </p:sp>
    </p:spTree>
    <p:extLst>
      <p:ext uri="{BB962C8B-B14F-4D97-AF65-F5344CB8AC3E}">
        <p14:creationId xmlns:p14="http://schemas.microsoft.com/office/powerpoint/2010/main" val="19374248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989" r:id="rId1"/>
    <p:sldLayoutId id="2147483990" r:id="rId2"/>
    <p:sldLayoutId id="2147483991" r:id="rId3"/>
    <p:sldLayoutId id="2147483992" r:id="rId4"/>
    <p:sldLayoutId id="2147483993" r:id="rId5"/>
    <p:sldLayoutId id="2147483994" r:id="rId6"/>
    <p:sldLayoutId id="2147483995" r:id="rId7"/>
    <p:sldLayoutId id="2147483996" r:id="rId8"/>
    <p:sldLayoutId id="2147483997" r:id="rId9"/>
    <p:sldLayoutId id="2147483998" r:id="rId10"/>
    <p:sldLayoutId id="2147483999"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latin typeface="Arial" charset="0"/>
                <a:ea typeface="+mn-ea"/>
                <a:cs typeface="Arial" charset="0"/>
              </a:defRPr>
            </a:lvl1pPr>
          </a:lstStyle>
          <a:p>
            <a:pPr>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latin typeface="Arial" charset="0"/>
                <a:ea typeface="+mn-ea"/>
                <a:cs typeface="Arial" charset="0"/>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latin typeface="Arial" charset="0"/>
                <a:cs typeface="Arial" charset="0"/>
              </a:defRPr>
            </a:lvl1pPr>
          </a:lstStyle>
          <a:p>
            <a:pPr>
              <a:defRPr/>
            </a:pPr>
            <a:fld id="{2364CAAA-148C-3345-BD91-934311BDE1A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60487529"/>
      </p:ext>
    </p:extLst>
  </p:cSld>
  <p:clrMap bg1="lt1" tx1="dk1" bg2="lt2" tx2="dk2" accent1="accent1" accent2="accent2" accent3="accent3" accent4="accent4" accent5="accent5" accent6="accent6" hlink="hlink" folHlink="folHlink"/>
  <p:sldLayoutIdLst>
    <p:sldLayoutId id="2147484160" r:id="rId1"/>
    <p:sldLayoutId id="2147484161" r:id="rId2"/>
    <p:sldLayoutId id="2147484162" r:id="rId3"/>
    <p:sldLayoutId id="2147484163" r:id="rId4"/>
    <p:sldLayoutId id="2147484164" r:id="rId5"/>
    <p:sldLayoutId id="2147484165" r:id="rId6"/>
    <p:sldLayoutId id="2147484166" r:id="rId7"/>
    <p:sldLayoutId id="2147484167" r:id="rId8"/>
    <p:sldLayoutId id="2147484168" r:id="rId9"/>
    <p:sldLayoutId id="2147484169" r:id="rId10"/>
    <p:sldLayoutId id="214748417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eaLnBrk="1" hangingPunct="1"/>
            <a:endParaRPr lang="en-US">
              <a:solidFill>
                <a:srgbClr val="000000"/>
              </a:solidFill>
              <a:cs typeface="Arial" charset="0"/>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eaLnBrk="1" hangingPunct="1"/>
            <a:endParaRPr lang="en-US">
              <a:solidFill>
                <a:srgbClr val="000000"/>
              </a:solidFill>
              <a:cs typeface="Arial" charset="0"/>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eaLnBrk="1" hangingPunct="1"/>
            <a:fld id="{1B2604A5-7475-DF4F-85D2-55C0C9F5D2A1}" type="slidenum">
              <a:rPr lang="en-US" smtClean="0">
                <a:solidFill>
                  <a:srgbClr val="000000"/>
                </a:solidFill>
                <a:cs typeface="Arial" charset="0"/>
              </a:rPr>
              <a:pPr eaLnBrk="1" hangingPunct="1"/>
              <a:t>‹#›</a:t>
            </a:fld>
            <a:endParaRPr lang="en-US">
              <a:solidFill>
                <a:srgbClr val="000000"/>
              </a:solidFill>
              <a:cs typeface="Arial" charset="0"/>
            </a:endParaRPr>
          </a:p>
        </p:txBody>
      </p:sp>
    </p:spTree>
    <p:extLst>
      <p:ext uri="{BB962C8B-B14F-4D97-AF65-F5344CB8AC3E}">
        <p14:creationId xmlns:p14="http://schemas.microsoft.com/office/powerpoint/2010/main" val="262475544"/>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Title Placeholder 1"/>
          <p:cNvSpPr>
            <a:spLocks noGrp="1"/>
          </p:cNvSpPr>
          <p:nvPr>
            <p:ph type="title"/>
          </p:nvPr>
        </p:nvSpPr>
        <p:spPr bwMode="auto">
          <a:xfrm>
            <a:off x="609600" y="274638"/>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5779" name="Text Placeholder 2"/>
          <p:cNvSpPr>
            <a:spLocks noGrp="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756"/>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5" name="Footer Placeholder 4"/>
          <p:cNvSpPr>
            <a:spLocks noGrp="1"/>
          </p:cNvSpPr>
          <p:nvPr>
            <p:ph type="ftr" sz="quarter" idx="3"/>
          </p:nvPr>
        </p:nvSpPr>
        <p:spPr>
          <a:xfrm>
            <a:off x="4165600" y="6356756"/>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756"/>
            <a:ext cx="28448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prstClr val="black">
                    <a:tint val="75000"/>
                  </a:prstClr>
                </a:solidFill>
                <a:latin typeface="Calibri"/>
                <a:ea typeface="+mn-ea"/>
                <a:cs typeface="+mn-cs"/>
              </a:defRPr>
            </a:lvl1pPr>
          </a:lstStyle>
          <a:p>
            <a:pPr>
              <a:defRPr/>
            </a:pPr>
            <a:fld id="{E46F5D3D-B0CF-4E45-88BF-B1E3A3E03B05}" type="slidenum">
              <a:rPr lang="en-US"/>
              <a:pPr>
                <a:defRPr/>
              </a:pPr>
              <a:t>‹#›</a:t>
            </a:fld>
            <a:endParaRPr lang="en-US"/>
          </a:p>
        </p:txBody>
      </p:sp>
    </p:spTree>
    <p:extLst>
      <p:ext uri="{BB962C8B-B14F-4D97-AF65-F5344CB8AC3E}">
        <p14:creationId xmlns:p14="http://schemas.microsoft.com/office/powerpoint/2010/main" val="1928587418"/>
      </p:ext>
    </p:extLst>
  </p:cSld>
  <p:clrMap bg1="lt1" tx1="dk1" bg2="lt2" tx2="dk2" accent1="accent1" accent2="accent2" accent3="accent3" accent4="accent4" accent5="accent5" accent6="accent6" hlink="hlink" folHlink="folHlink"/>
  <p:sldLayoutIdLst>
    <p:sldLayoutId id="2147484376" r:id="rId1"/>
    <p:sldLayoutId id="2147484377" r:id="rId2"/>
    <p:sldLayoutId id="2147484378" r:id="rId3"/>
    <p:sldLayoutId id="2147484379" r:id="rId4"/>
    <p:sldLayoutId id="2147484380" r:id="rId5"/>
    <p:sldLayoutId id="2147484381" r:id="rId6"/>
    <p:sldLayoutId id="2147484382" r:id="rId7"/>
    <p:sldLayoutId id="2147484383" r:id="rId8"/>
    <p:sldLayoutId id="2147484384" r:id="rId9"/>
    <p:sldLayoutId id="2147484385" r:id="rId10"/>
    <p:sldLayoutId id="2147484386" r:id="rId11"/>
  </p:sldLayoutIdLst>
  <p:txStyles>
    <p:titleStyle>
      <a:lvl1pPr algn="ctr" defTabSz="457200" rtl="0" eaLnBrk="0" fontAlgn="base" hangingPunct="0">
        <a:spcBef>
          <a:spcPct val="0"/>
        </a:spcBef>
        <a:spcAft>
          <a:spcPct val="0"/>
        </a:spcAft>
        <a:defRPr sz="2800" b="1" kern="1200">
          <a:solidFill>
            <a:srgbClr val="800000"/>
          </a:solidFill>
          <a:latin typeface="Candara"/>
          <a:ea typeface="ＭＳ Ｐゴシック" charset="0"/>
          <a:cs typeface="ＭＳ Ｐゴシック" charset="0"/>
        </a:defRPr>
      </a:lvl1pPr>
      <a:lvl2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2pPr>
      <a:lvl3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3pPr>
      <a:lvl4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4pPr>
      <a:lvl5pPr algn="ctr" defTabSz="457200" rtl="0" eaLnBrk="0" fontAlgn="base" hangingPunct="0">
        <a:spcBef>
          <a:spcPct val="0"/>
        </a:spcBef>
        <a:spcAft>
          <a:spcPct val="0"/>
        </a:spcAft>
        <a:defRPr sz="2800" b="1">
          <a:solidFill>
            <a:srgbClr val="800000"/>
          </a:solidFill>
          <a:latin typeface="Candara" charset="0"/>
          <a:ea typeface="ＭＳ Ｐゴシック"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9" rIns="91436" bIns="45719"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36" tIns="45719" rIns="91436" bIns="45719"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7"/>
            <a:ext cx="3860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7"/>
            <a:ext cx="2844800" cy="476251"/>
          </a:xfrm>
          <a:prstGeom prst="rect">
            <a:avLst/>
          </a:prstGeom>
          <a:noFill/>
          <a:ln w="9525">
            <a:noFill/>
            <a:miter lim="800000"/>
            <a:headEnd/>
            <a:tailEnd/>
          </a:ln>
          <a:effectLst/>
        </p:spPr>
        <p:txBody>
          <a:bodyPr vert="horz" wrap="square" lIns="91436" tIns="45719" rIns="91436" bIns="45719"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772508075"/>
      </p:ext>
    </p:extLst>
  </p:cSld>
  <p:clrMap bg1="lt1" tx1="dk1" bg2="lt2" tx2="dk2" accent1="accent1" accent2="accent2" accent3="accent3" accent4="accent4" accent5="accent5" accent6="accent6" hlink="hlink" folHlink="folHlink"/>
  <p:sldLayoutIdLst>
    <p:sldLayoutId id="2147484388" r:id="rId1"/>
    <p:sldLayoutId id="2147484389" r:id="rId2"/>
    <p:sldLayoutId id="2147484390" r:id="rId3"/>
    <p:sldLayoutId id="2147484391" r:id="rId4"/>
    <p:sldLayoutId id="2147484392" r:id="rId5"/>
    <p:sldLayoutId id="2147484393" r:id="rId6"/>
    <p:sldLayoutId id="2147484394" r:id="rId7"/>
    <p:sldLayoutId id="2147484395" r:id="rId8"/>
    <p:sldLayoutId id="2147484396" r:id="rId9"/>
    <p:sldLayoutId id="2147484397" r:id="rId10"/>
    <p:sldLayoutId id="2147484398"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182" algn="ctr" rtl="0" fontAlgn="base">
        <a:spcBef>
          <a:spcPct val="0"/>
        </a:spcBef>
        <a:spcAft>
          <a:spcPct val="0"/>
        </a:spcAft>
        <a:defRPr sz="4400">
          <a:solidFill>
            <a:srgbClr val="800000"/>
          </a:solidFill>
          <a:latin typeface="Eras Bold ITC" pitchFamily="34" charset="0"/>
          <a:cs typeface="Arial" charset="0"/>
        </a:defRPr>
      </a:lvl6pPr>
      <a:lvl7pPr marL="914363" algn="ctr" rtl="0" fontAlgn="base">
        <a:spcBef>
          <a:spcPct val="0"/>
        </a:spcBef>
        <a:spcAft>
          <a:spcPct val="0"/>
        </a:spcAft>
        <a:defRPr sz="4400">
          <a:solidFill>
            <a:srgbClr val="800000"/>
          </a:solidFill>
          <a:latin typeface="Eras Bold ITC" pitchFamily="34" charset="0"/>
          <a:cs typeface="Arial" charset="0"/>
        </a:defRPr>
      </a:lvl7pPr>
      <a:lvl8pPr marL="1371545" algn="ctr" rtl="0" fontAlgn="base">
        <a:spcBef>
          <a:spcPct val="0"/>
        </a:spcBef>
        <a:spcAft>
          <a:spcPct val="0"/>
        </a:spcAft>
        <a:defRPr sz="4400">
          <a:solidFill>
            <a:srgbClr val="800000"/>
          </a:solidFill>
          <a:latin typeface="Eras Bold ITC" pitchFamily="34" charset="0"/>
          <a:cs typeface="Arial" charset="0"/>
        </a:defRPr>
      </a:lvl8pPr>
      <a:lvl9pPr marL="1828727" algn="ctr" rtl="0" fontAlgn="base">
        <a:spcBef>
          <a:spcPct val="0"/>
        </a:spcBef>
        <a:spcAft>
          <a:spcPct val="0"/>
        </a:spcAft>
        <a:defRPr sz="4400">
          <a:solidFill>
            <a:srgbClr val="800000"/>
          </a:solidFill>
          <a:latin typeface="Eras Bold ITC" pitchFamily="34" charset="0"/>
          <a:cs typeface="Arial" charset="0"/>
        </a:defRPr>
      </a:lvl9pPr>
    </p:titleStyle>
    <p:bodyStyle>
      <a:lvl1pPr marL="342886" indent="-342886"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20" indent="-285739" algn="l" rtl="0" eaLnBrk="0" fontAlgn="base" hangingPunct="0">
        <a:spcBef>
          <a:spcPct val="20000"/>
        </a:spcBef>
        <a:spcAft>
          <a:spcPct val="0"/>
        </a:spcAft>
        <a:buChar char="–"/>
        <a:defRPr sz="2800">
          <a:solidFill>
            <a:schemeClr val="tx1"/>
          </a:solidFill>
          <a:latin typeface="+mn-lt"/>
          <a:ea typeface="Arial" charset="0"/>
          <a:cs typeface="+mn-cs"/>
        </a:defRPr>
      </a:lvl2pPr>
      <a:lvl3pPr marL="1142954" indent="-228591" algn="l" rtl="0" eaLnBrk="0" fontAlgn="base" hangingPunct="0">
        <a:spcBef>
          <a:spcPct val="20000"/>
        </a:spcBef>
        <a:spcAft>
          <a:spcPct val="0"/>
        </a:spcAft>
        <a:buChar char="•"/>
        <a:defRPr sz="2400">
          <a:solidFill>
            <a:schemeClr val="tx1"/>
          </a:solidFill>
          <a:latin typeface="+mn-lt"/>
          <a:ea typeface="Arial" charset="0"/>
          <a:cs typeface="+mn-cs"/>
        </a:defRPr>
      </a:lvl3pPr>
      <a:lvl4pPr marL="1600136" indent="-228591" algn="l" rtl="0" eaLnBrk="0" fontAlgn="base" hangingPunct="0">
        <a:spcBef>
          <a:spcPct val="20000"/>
        </a:spcBef>
        <a:spcAft>
          <a:spcPct val="0"/>
        </a:spcAft>
        <a:buChar char="–"/>
        <a:defRPr sz="2100">
          <a:solidFill>
            <a:schemeClr val="tx1"/>
          </a:solidFill>
          <a:latin typeface="+mn-lt"/>
          <a:ea typeface="Arial" charset="0"/>
          <a:cs typeface="+mn-cs"/>
        </a:defRPr>
      </a:lvl4pPr>
      <a:lvl5pPr marL="2057318" indent="-228591" algn="l" rtl="0" eaLnBrk="0" fontAlgn="base" hangingPunct="0">
        <a:spcBef>
          <a:spcPct val="20000"/>
        </a:spcBef>
        <a:spcAft>
          <a:spcPct val="0"/>
        </a:spcAft>
        <a:buChar char="»"/>
        <a:defRPr sz="2100">
          <a:solidFill>
            <a:schemeClr val="tx1"/>
          </a:solidFill>
          <a:latin typeface="+mn-lt"/>
          <a:ea typeface="Arial" charset="0"/>
          <a:cs typeface="+mn-cs"/>
        </a:defRPr>
      </a:lvl5pPr>
      <a:lvl6pPr marL="2514499" indent="-228591" algn="l" rtl="0" fontAlgn="base">
        <a:spcBef>
          <a:spcPct val="20000"/>
        </a:spcBef>
        <a:spcAft>
          <a:spcPct val="0"/>
        </a:spcAft>
        <a:buChar char="»"/>
        <a:defRPr sz="2100">
          <a:solidFill>
            <a:schemeClr val="tx1"/>
          </a:solidFill>
          <a:latin typeface="+mn-lt"/>
          <a:cs typeface="+mn-cs"/>
        </a:defRPr>
      </a:lvl6pPr>
      <a:lvl7pPr marL="2971681" indent="-228591" algn="l" rtl="0" fontAlgn="base">
        <a:spcBef>
          <a:spcPct val="20000"/>
        </a:spcBef>
        <a:spcAft>
          <a:spcPct val="0"/>
        </a:spcAft>
        <a:buChar char="»"/>
        <a:defRPr sz="2100">
          <a:solidFill>
            <a:schemeClr val="tx1"/>
          </a:solidFill>
          <a:latin typeface="+mn-lt"/>
          <a:cs typeface="+mn-cs"/>
        </a:defRPr>
      </a:lvl7pPr>
      <a:lvl8pPr marL="3428863" indent="-228591" algn="l" rtl="0" fontAlgn="base">
        <a:spcBef>
          <a:spcPct val="20000"/>
        </a:spcBef>
        <a:spcAft>
          <a:spcPct val="0"/>
        </a:spcAft>
        <a:buChar char="»"/>
        <a:defRPr sz="2100">
          <a:solidFill>
            <a:schemeClr val="tx1"/>
          </a:solidFill>
          <a:latin typeface="+mn-lt"/>
          <a:cs typeface="+mn-cs"/>
        </a:defRPr>
      </a:lvl8pPr>
      <a:lvl9pPr marL="3886045" indent="-228591" algn="l" rtl="0" fontAlgn="base">
        <a:spcBef>
          <a:spcPct val="20000"/>
        </a:spcBef>
        <a:spcAft>
          <a:spcPct val="0"/>
        </a:spcAft>
        <a:buChar char="»"/>
        <a:defRPr sz="2100">
          <a:solidFill>
            <a:schemeClr val="tx1"/>
          </a:solidFill>
          <a:latin typeface="+mn-lt"/>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184E3E3C-E897-B04D-AF87-735BB080E45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546CCCCD-C491-384F-B820-A2BF4D9F014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7891"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0A1AEF10-F721-8341-99FD-89BE2F8C0A6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22" r:id="rId1"/>
    <p:sldLayoutId id="2147484023" r:id="rId2"/>
    <p:sldLayoutId id="2147484024" r:id="rId3"/>
    <p:sldLayoutId id="2147484025" r:id="rId4"/>
    <p:sldLayoutId id="2147484026" r:id="rId5"/>
    <p:sldLayoutId id="2147484027" r:id="rId6"/>
    <p:sldLayoutId id="2147484028" r:id="rId7"/>
    <p:sldLayoutId id="2147484029" r:id="rId8"/>
    <p:sldLayoutId id="2147484030" r:id="rId9"/>
    <p:sldLayoutId id="2147484031" r:id="rId10"/>
    <p:sldLayoutId id="2147484032"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0179"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BFE6131A-C149-904B-812F-9DCA145CCB2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2467"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i="0">
                <a:solidFill>
                  <a:srgbClr val="000000"/>
                </a:solidFill>
                <a:latin typeface="Arial" charset="0"/>
                <a:ea typeface="+mn-ea"/>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i="0">
                <a:solidFill>
                  <a:srgbClr val="000000"/>
                </a:solidFill>
                <a:latin typeface="Arial" charset="0"/>
                <a:ea typeface="+mn-ea"/>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i="0" smtClean="0">
                <a:solidFill>
                  <a:srgbClr val="000000"/>
                </a:solidFill>
                <a:latin typeface="Arial" charset="0"/>
                <a:cs typeface="Arial" charset="0"/>
              </a:defRPr>
            </a:lvl1pPr>
          </a:lstStyle>
          <a:p>
            <a:pPr>
              <a:defRPr/>
            </a:pPr>
            <a:fld id="{61FB35D9-066B-4D4C-8F05-D861FBE7D2A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rtl="0" eaLnBrk="0" fontAlgn="base" hangingPunct="0">
        <a:spcBef>
          <a:spcPct val="0"/>
        </a:spcBef>
        <a:spcAft>
          <a:spcPct val="0"/>
        </a:spcAft>
        <a:defRPr sz="4400">
          <a:solidFill>
            <a:srgbClr val="800000"/>
          </a:solidFill>
          <a:latin typeface="+mj-lt"/>
          <a:ea typeface="ＭＳ Ｐゴシック" charset="0"/>
          <a:cs typeface="+mj-cs"/>
        </a:defRPr>
      </a:lvl1pPr>
      <a:lvl2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ＭＳ Ｐゴシック" charset="0"/>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2"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6803"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6291F1F6-CC07-B840-8DC6-6F9EE8958472}" type="datetimeFigureOut">
              <a:rPr lang="en-US"/>
              <a:pPr>
                <a:defRPr/>
              </a:pPr>
              <a:t>4/20/20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ea typeface="+mn-ea"/>
                <a:cs typeface="+mn-cs"/>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ea typeface="+mn-ea"/>
                <a:cs typeface="+mn-cs"/>
              </a:defRPr>
            </a:lvl1pPr>
          </a:lstStyle>
          <a:p>
            <a:pPr>
              <a:defRPr/>
            </a:pPr>
            <a:fld id="{C4CEAEBB-4AEF-4E41-A958-2B820145B5B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Title Placeholder 1"/>
          <p:cNvSpPr>
            <a:spLocks noGrp="1"/>
          </p:cNvSpPr>
          <p:nvPr>
            <p:ph type="title"/>
          </p:nvPr>
        </p:nvSpPr>
        <p:spPr bwMode="auto">
          <a:xfrm>
            <a:off x="838200" y="365129"/>
            <a:ext cx="10515600" cy="13255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8851" name="Text Placeholder 2"/>
          <p:cNvSpPr>
            <a:spLocks noGrp="1"/>
          </p:cNvSpPr>
          <p:nvPr>
            <p:ph type="body" idx="1"/>
          </p:nvPr>
        </p:nvSpPr>
        <p:spPr bwMode="auto">
          <a:xfrm>
            <a:off x="838200" y="1825625"/>
            <a:ext cx="10515600" cy="4351338"/>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706"/>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2CD2A858-E964-704C-8FE2-D4CF7743C7A1}" type="datetimeFigureOut">
              <a:rPr lang="en-US"/>
              <a:pPr>
                <a:defRPr/>
              </a:pPr>
              <a:t>4/20/20</a:t>
            </a:fld>
            <a:endParaRPr lang="en-US"/>
          </a:p>
        </p:txBody>
      </p:sp>
      <p:sp>
        <p:nvSpPr>
          <p:cNvPr id="5" name="Footer Placeholder 4"/>
          <p:cNvSpPr>
            <a:spLocks noGrp="1"/>
          </p:cNvSpPr>
          <p:nvPr>
            <p:ph type="ftr" sz="quarter" idx="3"/>
          </p:nvPr>
        </p:nvSpPr>
        <p:spPr>
          <a:xfrm>
            <a:off x="4038600" y="6356706"/>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i="0">
                <a:solidFill>
                  <a:prstClr val="black">
                    <a:tint val="75000"/>
                  </a:prstClr>
                </a:solidFill>
                <a:latin typeface="Calibri"/>
                <a:cs typeface="Arial" charset="0"/>
              </a:defRPr>
            </a:lvl1pPr>
          </a:lstStyle>
          <a:p>
            <a:pPr>
              <a:defRPr/>
            </a:pPr>
            <a:endParaRPr lang="en-US"/>
          </a:p>
        </p:txBody>
      </p:sp>
      <p:sp>
        <p:nvSpPr>
          <p:cNvPr id="6" name="Slide Number Placeholder 5"/>
          <p:cNvSpPr>
            <a:spLocks noGrp="1"/>
          </p:cNvSpPr>
          <p:nvPr>
            <p:ph type="sldNum" sz="quarter" idx="4"/>
          </p:nvPr>
        </p:nvSpPr>
        <p:spPr>
          <a:xfrm>
            <a:off x="8610600" y="6356706"/>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i="0" smtClean="0">
                <a:solidFill>
                  <a:prstClr val="black">
                    <a:tint val="75000"/>
                  </a:prstClr>
                </a:solidFill>
                <a:latin typeface="Calibri"/>
                <a:cs typeface="Arial" charset="0"/>
              </a:defRPr>
            </a:lvl1pPr>
          </a:lstStyle>
          <a:p>
            <a:pPr>
              <a:defRPr/>
            </a:pPr>
            <a:fld id="{D68A4C77-B6FC-4C4D-9EBE-9935774C025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l" rtl="0" fontAlgn="base">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6pPr>
      <a:lvl7pPr marL="9144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7pPr>
      <a:lvl8pPr marL="13716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8pPr>
      <a:lvl9pPr marL="1828800" algn="l" rtl="0" fontAlgn="base">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9pPr>
    </p:titleStyle>
    <p:bodyStyle>
      <a:lvl1pPr marL="228600" indent="-228600" algn="l" rtl="0" fontAlgn="base">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fontAlgn="base">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fontAlgn="base">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fontAlgn="base">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bwMode="auto">
          <a:xfrm>
            <a:off x="609600" y="304800"/>
            <a:ext cx="10972800" cy="1143000"/>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5603" name="Rectangle 3"/>
          <p:cNvSpPr>
            <a:spLocks noGrp="1" noChangeArrowheads="1"/>
          </p:cNvSpPr>
          <p:nvPr>
            <p:ph type="body" idx="1"/>
          </p:nvPr>
        </p:nvSpPr>
        <p:spPr bwMode="auto">
          <a:xfrm>
            <a:off x="609600" y="1600206"/>
            <a:ext cx="10972800" cy="45259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solidFill>
                  <a:srgbClr val="000000"/>
                </a:solidFill>
                <a:latin typeface="Arial" charset="0"/>
                <a:ea typeface="MS PGothic" charset="0"/>
                <a:cs typeface="MS PGothic" charset="0"/>
              </a:defRPr>
            </a:lvl1pPr>
          </a:lstStyle>
          <a:p>
            <a:pPr eaLnBrk="1" hangingPunct="1">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solidFill>
                  <a:srgbClr val="000000"/>
                </a:solidFill>
                <a:latin typeface="Arial" charset="0"/>
                <a:ea typeface="MS PGothic" charset="0"/>
                <a:cs typeface="MS PGothic" charset="0"/>
              </a:defRPr>
            </a:lvl1pPr>
          </a:lstStyle>
          <a:p>
            <a:pPr eaLnBrk="1" hangingPunct="1">
              <a:defRPr/>
            </a:pPr>
            <a:fld id="{53D6B2C5-A86A-4648-A427-EA5B1306113E}" type="slidenum">
              <a:rPr lang="en-US"/>
              <a:pPr eaLnBrk="1" hangingPunct="1">
                <a:defRPr/>
              </a:pPr>
              <a:t>‹#›</a:t>
            </a:fld>
            <a:endParaRPr lang="en-US"/>
          </a:p>
        </p:txBody>
      </p:sp>
    </p:spTree>
    <p:extLst>
      <p:ext uri="{BB962C8B-B14F-4D97-AF65-F5344CB8AC3E}">
        <p14:creationId xmlns:p14="http://schemas.microsoft.com/office/powerpoint/2010/main" val="2182943839"/>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xStyles>
    <p:titleStyle>
      <a:lvl1pPr algn="ctr" rtl="0" eaLnBrk="0" fontAlgn="base" hangingPunct="0">
        <a:spcBef>
          <a:spcPct val="0"/>
        </a:spcBef>
        <a:spcAft>
          <a:spcPct val="0"/>
        </a:spcAft>
        <a:defRPr sz="4400">
          <a:solidFill>
            <a:srgbClr val="800000"/>
          </a:solidFill>
          <a:latin typeface="+mj-lt"/>
          <a:ea typeface="MS PGothic" pitchFamily="34" charset="-128"/>
          <a:cs typeface="+mj-cs"/>
        </a:defRPr>
      </a:lvl1pPr>
      <a:lvl2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2pPr>
      <a:lvl3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3pPr>
      <a:lvl4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4pPr>
      <a:lvl5pPr algn="ctr" rtl="0" eaLnBrk="0" fontAlgn="base" hangingPunct="0">
        <a:spcBef>
          <a:spcPct val="0"/>
        </a:spcBef>
        <a:spcAft>
          <a:spcPct val="0"/>
        </a:spcAft>
        <a:defRPr sz="4400">
          <a:solidFill>
            <a:srgbClr val="800000"/>
          </a:solidFill>
          <a:latin typeface="Eras Bold ITC" pitchFamily="34" charset="0"/>
          <a:ea typeface="MS PGothic" pitchFamily="34" charset="-128"/>
          <a:cs typeface="Arial" charset="0"/>
        </a:defRPr>
      </a:lvl5pPr>
      <a:lvl6pPr marL="457200" algn="ctr" rtl="0" fontAlgn="base">
        <a:spcBef>
          <a:spcPct val="0"/>
        </a:spcBef>
        <a:spcAft>
          <a:spcPct val="0"/>
        </a:spcAft>
        <a:defRPr sz="4400">
          <a:solidFill>
            <a:srgbClr val="800000"/>
          </a:solidFill>
          <a:latin typeface="Eras Bold ITC" pitchFamily="34" charset="0"/>
          <a:cs typeface="Arial" charset="0"/>
        </a:defRPr>
      </a:lvl6pPr>
      <a:lvl7pPr marL="914400" algn="ctr" rtl="0" fontAlgn="base">
        <a:spcBef>
          <a:spcPct val="0"/>
        </a:spcBef>
        <a:spcAft>
          <a:spcPct val="0"/>
        </a:spcAft>
        <a:defRPr sz="4400">
          <a:solidFill>
            <a:srgbClr val="800000"/>
          </a:solidFill>
          <a:latin typeface="Eras Bold ITC" pitchFamily="34" charset="0"/>
          <a:cs typeface="Arial" charset="0"/>
        </a:defRPr>
      </a:lvl7pPr>
      <a:lvl8pPr marL="1371600" algn="ctr" rtl="0" fontAlgn="base">
        <a:spcBef>
          <a:spcPct val="0"/>
        </a:spcBef>
        <a:spcAft>
          <a:spcPct val="0"/>
        </a:spcAft>
        <a:defRPr sz="4400">
          <a:solidFill>
            <a:srgbClr val="800000"/>
          </a:solidFill>
          <a:latin typeface="Eras Bold ITC" pitchFamily="34" charset="0"/>
          <a:cs typeface="Arial" charset="0"/>
        </a:defRPr>
      </a:lvl8pPr>
      <a:lvl9pPr marL="1828800" algn="ctr" rtl="0" fontAlgn="base">
        <a:spcBef>
          <a:spcPct val="0"/>
        </a:spcBef>
        <a:spcAft>
          <a:spcPct val="0"/>
        </a:spcAft>
        <a:defRPr sz="4400">
          <a:solidFill>
            <a:srgbClr val="800000"/>
          </a:solidFill>
          <a:latin typeface="Eras Bold ITC" pitchFamily="34"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S PGothic" pitchFamily="34" charset="-128"/>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3.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2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251" y="304800"/>
            <a:ext cx="12190749" cy="533400"/>
          </a:xfrm>
        </p:spPr>
        <p:txBody>
          <a:bodyPr/>
          <a:lstStyle/>
          <a:p>
            <a:r>
              <a:rPr lang="en-US" sz="3600" b="1" dirty="0">
                <a:latin typeface="Candara" charset="0"/>
                <a:cs typeface="MS PGothic" charset="0"/>
              </a:rPr>
              <a:t>FOUR REASONS WHY JESUS IS THE GOOD SHEPHERD/DOOR</a:t>
            </a:r>
          </a:p>
        </p:txBody>
      </p:sp>
      <p:sp>
        <p:nvSpPr>
          <p:cNvPr id="27651" name="Rectangle 3"/>
          <p:cNvSpPr>
            <a:spLocks noGrp="1" noChangeArrowheads="1"/>
          </p:cNvSpPr>
          <p:nvPr>
            <p:ph type="body" idx="1"/>
          </p:nvPr>
        </p:nvSpPr>
        <p:spPr>
          <a:xfrm>
            <a:off x="228600" y="914400"/>
            <a:ext cx="11811000" cy="5883279"/>
          </a:xfrm>
        </p:spPr>
        <p:txBody>
          <a:bodyPr/>
          <a:lstStyle/>
          <a:p>
            <a:pPr marL="461963" indent="-461963">
              <a:spcBef>
                <a:spcPts val="0"/>
              </a:spcBef>
              <a:buNone/>
            </a:pPr>
            <a:r>
              <a:rPr lang="en-US" sz="3000" b="1" dirty="0">
                <a:latin typeface="Candara" charset="0"/>
                <a:cs typeface="MS PGothic" charset="0"/>
              </a:rPr>
              <a:t>3)  Jesus the Good Shepherd</a:t>
            </a:r>
            <a:r>
              <a:rPr lang="en-US" sz="3000" b="1" dirty="0">
                <a:solidFill>
                  <a:srgbClr val="FF0000"/>
                </a:solidFill>
                <a:latin typeface="Candara" charset="0"/>
                <a:cs typeface="MS PGothic" charset="0"/>
              </a:rPr>
              <a:t> laid down his life for the sheep.</a:t>
            </a:r>
          </a:p>
          <a:p>
            <a:pPr marL="922338" lvl="1" indent="-465138" algn="ctr">
              <a:spcBef>
                <a:spcPts val="0"/>
              </a:spcBef>
              <a:buFont typeface="Wingdings" pitchFamily="2" charset="2"/>
              <a:buChar char="Ø"/>
            </a:pPr>
            <a:endParaRPr lang="en-US" sz="800" b="1" dirty="0">
              <a:latin typeface="Candara" charset="0"/>
              <a:cs typeface="MS PGothic" charset="0"/>
            </a:endParaRPr>
          </a:p>
          <a:p>
            <a:pPr marL="0" indent="0" algn="ctr">
              <a:spcBef>
                <a:spcPts val="0"/>
              </a:spcBef>
              <a:buNone/>
            </a:pPr>
            <a:r>
              <a:rPr lang="en-US" sz="2800" i="1" baseline="30000" dirty="0">
                <a:solidFill>
                  <a:srgbClr val="000000"/>
                </a:solidFill>
                <a:latin typeface="Candara" charset="0"/>
                <a:ea typeface="MS PGothic" pitchFamily="34" charset="-128"/>
                <a:cs typeface="MS PGothic" charset="0"/>
              </a:rPr>
              <a:t>11</a:t>
            </a:r>
            <a:r>
              <a:rPr lang="en-US" sz="2800" i="1" dirty="0">
                <a:solidFill>
                  <a:srgbClr val="000000"/>
                </a:solidFill>
                <a:latin typeface="Candara" charset="0"/>
                <a:ea typeface="MS PGothic" pitchFamily="34" charset="-128"/>
                <a:cs typeface="MS PGothic" charset="0"/>
              </a:rPr>
              <a:t> I am the good shepherd. The good shepherd lays down his life for the</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 sheep. </a:t>
            </a:r>
            <a:r>
              <a:rPr lang="en-US" sz="2800" i="1" baseline="30000" dirty="0">
                <a:solidFill>
                  <a:srgbClr val="000000"/>
                </a:solidFill>
                <a:latin typeface="Candara" charset="0"/>
                <a:ea typeface="MS PGothic" pitchFamily="34" charset="-128"/>
                <a:cs typeface="MS PGothic" charset="0"/>
              </a:rPr>
              <a:t>12</a:t>
            </a:r>
            <a:r>
              <a:rPr lang="en-US" sz="2800" i="1" dirty="0">
                <a:solidFill>
                  <a:srgbClr val="000000"/>
                </a:solidFill>
                <a:latin typeface="Candara" charset="0"/>
                <a:ea typeface="MS PGothic" pitchFamily="34" charset="-128"/>
                <a:cs typeface="MS PGothic" charset="0"/>
              </a:rPr>
              <a:t> He who is a hired hand and not a shepherd, who does not own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the sheep, sees the wolf coming and leaves the sheep and flees, and the wolf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snatches them and scatters them. </a:t>
            </a:r>
            <a:r>
              <a:rPr lang="en-US" sz="2800" i="1" baseline="30000" dirty="0">
                <a:solidFill>
                  <a:srgbClr val="000000"/>
                </a:solidFill>
                <a:latin typeface="Candara" charset="0"/>
                <a:ea typeface="MS PGothic" pitchFamily="34" charset="-128"/>
                <a:cs typeface="MS PGothic" charset="0"/>
              </a:rPr>
              <a:t>13</a:t>
            </a:r>
            <a:r>
              <a:rPr lang="en-US" sz="2800" i="1" dirty="0">
                <a:solidFill>
                  <a:srgbClr val="000000"/>
                </a:solidFill>
                <a:latin typeface="Candara" charset="0"/>
                <a:ea typeface="MS PGothic" pitchFamily="34" charset="-128"/>
                <a:cs typeface="MS PGothic" charset="0"/>
              </a:rPr>
              <a:t> He flees because he is a hired hand and</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cares nothing for the sheep. </a:t>
            </a:r>
            <a:r>
              <a:rPr lang="en-US" sz="2800" i="1" baseline="30000" dirty="0">
                <a:solidFill>
                  <a:srgbClr val="000000"/>
                </a:solidFill>
                <a:latin typeface="Candara" charset="0"/>
                <a:ea typeface="MS PGothic" pitchFamily="34" charset="-128"/>
                <a:cs typeface="MS PGothic" charset="0"/>
              </a:rPr>
              <a:t>14</a:t>
            </a:r>
            <a:r>
              <a:rPr lang="en-US" sz="2800" i="1" dirty="0">
                <a:solidFill>
                  <a:srgbClr val="000000"/>
                </a:solidFill>
                <a:latin typeface="Candara" charset="0"/>
                <a:ea typeface="MS PGothic" pitchFamily="34" charset="-128"/>
                <a:cs typeface="MS PGothic" charset="0"/>
              </a:rPr>
              <a:t> I am the good shepherd. I know my own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and my own know me, </a:t>
            </a:r>
            <a:r>
              <a:rPr lang="en-US" sz="2800" i="1" baseline="30000" dirty="0">
                <a:solidFill>
                  <a:srgbClr val="000000"/>
                </a:solidFill>
                <a:latin typeface="Candara" charset="0"/>
                <a:ea typeface="MS PGothic" pitchFamily="34" charset="-128"/>
                <a:cs typeface="MS PGothic" charset="0"/>
              </a:rPr>
              <a:t>15</a:t>
            </a:r>
            <a:r>
              <a:rPr lang="en-US" sz="2800" i="1" dirty="0">
                <a:solidFill>
                  <a:srgbClr val="000000"/>
                </a:solidFill>
                <a:latin typeface="Candara" charset="0"/>
                <a:ea typeface="MS PGothic" pitchFamily="34" charset="-128"/>
                <a:cs typeface="MS PGothic" charset="0"/>
              </a:rPr>
              <a:t> just as the Father knows me and I know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the Father; and I lay down my life for the sheep. (vs. 11-15)</a:t>
            </a:r>
          </a:p>
          <a:p>
            <a:pPr marL="0" lvl="0" indent="0" algn="ctr">
              <a:spcBef>
                <a:spcPts val="0"/>
              </a:spcBef>
              <a:buNone/>
            </a:pPr>
            <a:endParaRPr lang="en-US" sz="800" i="1" dirty="0">
              <a:solidFill>
                <a:srgbClr val="000000"/>
              </a:solidFill>
              <a:latin typeface="Candara" charset="0"/>
              <a:ea typeface="MS PGothic" pitchFamily="34" charset="-128"/>
              <a:cs typeface="MS PGothic" charset="0"/>
            </a:endParaRPr>
          </a:p>
          <a:p>
            <a:pPr marL="922338" lvl="1" indent="-465138">
              <a:spcBef>
                <a:spcPts val="0"/>
              </a:spcBef>
              <a:buFont typeface="Wingdings" pitchFamily="2" charset="2"/>
              <a:buChar char="Ø"/>
            </a:pPr>
            <a:r>
              <a:rPr lang="en-US" b="1" dirty="0">
                <a:latin typeface="Candara" charset="0"/>
                <a:cs typeface="MS PGothic" charset="0"/>
              </a:rPr>
              <a:t>A further amazing reason is that Jesus not only cares for the sheep, but he also laid down his life for us, delivering us from the death.</a:t>
            </a:r>
          </a:p>
          <a:p>
            <a:pPr marL="922338" lvl="1" indent="-465138">
              <a:spcBef>
                <a:spcPts val="0"/>
              </a:spcBef>
              <a:buFont typeface="Wingdings" pitchFamily="2" charset="2"/>
              <a:buChar char="Ø"/>
            </a:pPr>
            <a:r>
              <a:rPr lang="en-US" b="1" dirty="0">
                <a:latin typeface="Candara" charset="0"/>
                <a:cs typeface="MS PGothic" charset="0"/>
              </a:rPr>
              <a:t>A “hired hand” doesn’t care for the sheep but flees in danger alone. </a:t>
            </a:r>
          </a:p>
          <a:p>
            <a:pPr marL="922338" lvl="1" indent="-465138">
              <a:spcBef>
                <a:spcPts val="0"/>
              </a:spcBef>
              <a:buFont typeface="Wingdings" pitchFamily="2" charset="2"/>
              <a:buChar char="Ø"/>
            </a:pPr>
            <a:r>
              <a:rPr lang="en-US" b="1" dirty="0">
                <a:latin typeface="Candara" charset="0"/>
                <a:cs typeface="MS PGothic" charset="0"/>
              </a:rPr>
              <a:t>Jesus sacrificially laid down his life for you and me so that we might be delivered from sin, death, and the Evil One. </a:t>
            </a:r>
            <a:r>
              <a:rPr lang="en-US" b="1" i="1" dirty="0">
                <a:latin typeface="Candara" charset="0"/>
                <a:cs typeface="MS PGothic" charset="0"/>
              </a:rPr>
              <a:t>What amazing </a:t>
            </a:r>
            <a:r>
              <a:rPr lang="en-US" b="1" i="1" u="sng" dirty="0">
                <a:latin typeface="Candara" charset="0"/>
                <a:cs typeface="MS PGothic" charset="0"/>
              </a:rPr>
              <a:t>love</a:t>
            </a:r>
            <a:r>
              <a:rPr lang="en-US" b="1" i="1" dirty="0">
                <a:latin typeface="Candara" charset="0"/>
                <a:cs typeface="MS PGothic" charset="0"/>
              </a:rPr>
              <a:t>!</a:t>
            </a:r>
          </a:p>
        </p:txBody>
      </p:sp>
    </p:spTree>
    <p:extLst>
      <p:ext uri="{BB962C8B-B14F-4D97-AF65-F5344CB8AC3E}">
        <p14:creationId xmlns:p14="http://schemas.microsoft.com/office/powerpoint/2010/main" val="3907914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304799" y="1524000"/>
            <a:ext cx="11582401" cy="5307694"/>
          </a:xfrm>
        </p:spPr>
        <p:txBody>
          <a:bodyPr/>
          <a:lstStyle/>
          <a:p>
            <a:pPr marL="0" indent="0" algn="ctr">
              <a:spcBef>
                <a:spcPts val="0"/>
              </a:spcBef>
              <a:buNone/>
            </a:pPr>
            <a:r>
              <a:rPr lang="en-US" sz="3000" b="1" i="1" baseline="30000" dirty="0">
                <a:latin typeface="Candara"/>
                <a:cs typeface="Candara"/>
              </a:rPr>
              <a:t>13</a:t>
            </a:r>
            <a:r>
              <a:rPr lang="en-US" sz="3000" b="1" i="1" dirty="0">
                <a:latin typeface="Candara"/>
                <a:cs typeface="Candara"/>
              </a:rPr>
              <a:t> Greater love has no one than this, </a:t>
            </a:r>
            <a:br>
              <a:rPr lang="en-US" sz="3000" b="1" i="1" dirty="0">
                <a:latin typeface="Candara"/>
                <a:cs typeface="Candara"/>
              </a:rPr>
            </a:br>
            <a:r>
              <a:rPr lang="en-US" sz="3000" b="1" i="1" dirty="0">
                <a:latin typeface="Candara"/>
                <a:cs typeface="Candara"/>
              </a:rPr>
              <a:t>that someone lay down his life for his friends. </a:t>
            </a:r>
            <a:br>
              <a:rPr lang="en-US" sz="3000" b="1" i="1" dirty="0">
                <a:latin typeface="Candara"/>
                <a:cs typeface="Candara"/>
              </a:rPr>
            </a:br>
            <a:r>
              <a:rPr lang="en-US" sz="3000" b="1" i="1" baseline="30000" dirty="0">
                <a:latin typeface="Candara"/>
                <a:cs typeface="Candara"/>
              </a:rPr>
              <a:t>14</a:t>
            </a:r>
            <a:r>
              <a:rPr lang="en-US" sz="3000" b="1" i="1" dirty="0">
                <a:latin typeface="Candara"/>
                <a:cs typeface="Candara"/>
              </a:rPr>
              <a:t> You are my friends if you do what I command you. </a:t>
            </a:r>
            <a:br>
              <a:rPr lang="en-US" sz="3000" b="1" i="1" dirty="0">
                <a:latin typeface="Candara"/>
                <a:cs typeface="Candara"/>
              </a:rPr>
            </a:br>
            <a:r>
              <a:rPr lang="en-US" sz="3000" b="1" i="1" baseline="30000" dirty="0">
                <a:latin typeface="Candara"/>
                <a:cs typeface="Candara"/>
              </a:rPr>
              <a:t>15</a:t>
            </a:r>
            <a:r>
              <a:rPr lang="en-US" sz="3000" b="1" i="1" dirty="0">
                <a:latin typeface="Candara"/>
                <a:cs typeface="Candara"/>
              </a:rPr>
              <a:t> No longer do I call you servants, for the servant does </a:t>
            </a:r>
            <a:br>
              <a:rPr lang="en-US" sz="3000" b="1" i="1" dirty="0">
                <a:latin typeface="Candara"/>
                <a:cs typeface="Candara"/>
              </a:rPr>
            </a:br>
            <a:r>
              <a:rPr lang="en-US" sz="3000" b="1" i="1" dirty="0">
                <a:latin typeface="Candara"/>
                <a:cs typeface="Candara"/>
              </a:rPr>
              <a:t>not know what his master is doing; but I have called </a:t>
            </a:r>
            <a:br>
              <a:rPr lang="en-US" sz="3000" b="1" i="1" dirty="0">
                <a:latin typeface="Candara"/>
                <a:cs typeface="Candara"/>
              </a:rPr>
            </a:br>
            <a:r>
              <a:rPr lang="en-US" sz="3000" b="1" i="1" dirty="0">
                <a:latin typeface="Candara"/>
                <a:cs typeface="Candara"/>
              </a:rPr>
              <a:t>you friends, for all that I have heard from my </a:t>
            </a:r>
            <a:br>
              <a:rPr lang="en-US" sz="3000" b="1" i="1" dirty="0">
                <a:latin typeface="Candara"/>
                <a:cs typeface="Candara"/>
              </a:rPr>
            </a:br>
            <a:r>
              <a:rPr lang="en-US" sz="3000" b="1" i="1" dirty="0">
                <a:latin typeface="Candara"/>
                <a:cs typeface="Candara"/>
              </a:rPr>
              <a:t>Father I have made known to you.</a:t>
            </a:r>
            <a:br>
              <a:rPr lang="en-US" sz="3000" b="1" i="1" dirty="0">
                <a:latin typeface="Candara"/>
                <a:cs typeface="Candara"/>
              </a:rPr>
            </a:br>
            <a:r>
              <a:rPr lang="en-US" sz="3000" b="1" i="1" dirty="0">
                <a:latin typeface="Candara"/>
                <a:cs typeface="Candara"/>
              </a:rPr>
              <a:t>John 15:13-15</a:t>
            </a:r>
            <a:br>
              <a:rPr lang="en-US" b="1" i="1" dirty="0">
                <a:latin typeface="Candara"/>
                <a:cs typeface="Candara"/>
              </a:rPr>
            </a:br>
            <a:endParaRPr lang="en-US" b="1" i="1" dirty="0">
              <a:latin typeface="Candara"/>
              <a:cs typeface="Candara"/>
            </a:endParaRPr>
          </a:p>
        </p:txBody>
      </p:sp>
    </p:spTree>
    <p:extLst>
      <p:ext uri="{BB962C8B-B14F-4D97-AF65-F5344CB8AC3E}">
        <p14:creationId xmlns:p14="http://schemas.microsoft.com/office/powerpoint/2010/main" val="1106202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251" y="304800"/>
            <a:ext cx="12190749" cy="533400"/>
          </a:xfrm>
        </p:spPr>
        <p:txBody>
          <a:bodyPr/>
          <a:lstStyle/>
          <a:p>
            <a:r>
              <a:rPr lang="en-US" sz="3600" b="1" dirty="0">
                <a:latin typeface="Candara" charset="0"/>
                <a:cs typeface="MS PGothic" charset="0"/>
              </a:rPr>
              <a:t>FOUR REASONS WHY JESUS IS THE GOOD SHEPHERD/DOOR</a:t>
            </a:r>
          </a:p>
        </p:txBody>
      </p:sp>
      <p:sp>
        <p:nvSpPr>
          <p:cNvPr id="27651" name="Rectangle 3"/>
          <p:cNvSpPr>
            <a:spLocks noGrp="1" noChangeArrowheads="1"/>
          </p:cNvSpPr>
          <p:nvPr>
            <p:ph type="body" idx="1"/>
          </p:nvPr>
        </p:nvSpPr>
        <p:spPr>
          <a:xfrm>
            <a:off x="228600" y="914400"/>
            <a:ext cx="11811000" cy="5883279"/>
          </a:xfrm>
        </p:spPr>
        <p:txBody>
          <a:bodyPr/>
          <a:lstStyle/>
          <a:p>
            <a:pPr marL="461963" indent="-461963">
              <a:spcBef>
                <a:spcPts val="0"/>
              </a:spcBef>
              <a:buNone/>
            </a:pPr>
            <a:r>
              <a:rPr lang="en-US" sz="3000" b="1" dirty="0">
                <a:latin typeface="Candara" charset="0"/>
                <a:cs typeface="MS PGothic" charset="0"/>
              </a:rPr>
              <a:t>4)  Jesus the Good Shepherd </a:t>
            </a:r>
            <a:r>
              <a:rPr lang="en-US" sz="3000" b="1" dirty="0">
                <a:solidFill>
                  <a:srgbClr val="FF0000"/>
                </a:solidFill>
                <a:latin typeface="Candara" charset="0"/>
                <a:cs typeface="MS PGothic" charset="0"/>
              </a:rPr>
              <a:t>has risen from the dead for the sheep and is gathering his flock.</a:t>
            </a:r>
          </a:p>
          <a:p>
            <a:pPr marL="922338" lvl="1" indent="-465138" algn="ctr">
              <a:spcBef>
                <a:spcPts val="0"/>
              </a:spcBef>
              <a:buFont typeface="Wingdings" pitchFamily="2" charset="2"/>
              <a:buChar char="Ø"/>
            </a:pPr>
            <a:endParaRPr lang="en-US" sz="1000" b="1" dirty="0">
              <a:latin typeface="Candara" charset="0"/>
              <a:cs typeface="MS PGothic" charset="0"/>
            </a:endParaRPr>
          </a:p>
          <a:p>
            <a:pPr marL="0" indent="0" algn="ctr">
              <a:spcBef>
                <a:spcPts val="0"/>
              </a:spcBef>
              <a:buNone/>
            </a:pPr>
            <a:r>
              <a:rPr lang="en-US" sz="2800" i="1" baseline="30000" dirty="0">
                <a:latin typeface="Candara" charset="0"/>
                <a:cs typeface="MS PGothic" charset="0"/>
              </a:rPr>
              <a:t>16</a:t>
            </a:r>
            <a:r>
              <a:rPr lang="en-US" sz="2800" i="1" dirty="0">
                <a:latin typeface="Candara" charset="0"/>
                <a:cs typeface="MS PGothic" charset="0"/>
              </a:rPr>
              <a:t> And I have other sheep that are not of this fold. I must bring them also, </a:t>
            </a:r>
            <a:br>
              <a:rPr lang="en-US" sz="2800" i="1" dirty="0">
                <a:latin typeface="Candara" charset="0"/>
                <a:cs typeface="MS PGothic" charset="0"/>
              </a:rPr>
            </a:br>
            <a:r>
              <a:rPr lang="en-US" sz="2800" i="1" dirty="0">
                <a:latin typeface="Candara" charset="0"/>
                <a:cs typeface="MS PGothic" charset="0"/>
              </a:rPr>
              <a:t>and they will listen to my voice. So there will be one flock, one shepherd. </a:t>
            </a:r>
            <a:r>
              <a:rPr lang="en-US" sz="2800" i="1" baseline="30000" dirty="0">
                <a:solidFill>
                  <a:srgbClr val="000000"/>
                </a:solidFill>
                <a:latin typeface="Candara" charset="0"/>
                <a:ea typeface="MS PGothic" pitchFamily="34" charset="-128"/>
                <a:cs typeface="MS PGothic" charset="0"/>
              </a:rPr>
              <a:t>17</a:t>
            </a:r>
            <a:r>
              <a:rPr lang="en-US" sz="2800" i="1" dirty="0">
                <a:solidFill>
                  <a:srgbClr val="000000"/>
                </a:solidFill>
                <a:latin typeface="Candara" charset="0"/>
                <a:ea typeface="MS PGothic" pitchFamily="34" charset="-128"/>
                <a:cs typeface="MS PGothic" charset="0"/>
              </a:rPr>
              <a:t> For</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 this reason the Father loves me, because I lay down my life that I may take it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up again. </a:t>
            </a:r>
            <a:r>
              <a:rPr lang="en-US" sz="2800" i="1" baseline="30000" dirty="0">
                <a:solidFill>
                  <a:srgbClr val="000000"/>
                </a:solidFill>
                <a:latin typeface="Candara" charset="0"/>
                <a:ea typeface="MS PGothic" pitchFamily="34" charset="-128"/>
                <a:cs typeface="MS PGothic" charset="0"/>
              </a:rPr>
              <a:t>18</a:t>
            </a:r>
            <a:r>
              <a:rPr lang="en-US" sz="2800" i="1" dirty="0">
                <a:solidFill>
                  <a:srgbClr val="000000"/>
                </a:solidFill>
                <a:latin typeface="Candara" charset="0"/>
                <a:ea typeface="MS PGothic" pitchFamily="34" charset="-128"/>
                <a:cs typeface="MS PGothic" charset="0"/>
              </a:rPr>
              <a:t> No one takes it from me, but I lay it down of my own accord.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I have authority to lay it down, and I have authority to take it up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again. This charge I have received from my Father.”</a:t>
            </a:r>
          </a:p>
          <a:p>
            <a:pPr marL="0" indent="0" algn="ctr">
              <a:spcBef>
                <a:spcPts val="0"/>
              </a:spcBef>
              <a:buNone/>
            </a:pPr>
            <a:endParaRPr lang="en-US" sz="2800" i="1" dirty="0">
              <a:latin typeface="Candara" charset="0"/>
              <a:cs typeface="MS PGothic" charset="0"/>
            </a:endParaRPr>
          </a:p>
        </p:txBody>
      </p:sp>
    </p:spTree>
    <p:extLst>
      <p:ext uri="{BB962C8B-B14F-4D97-AF65-F5344CB8AC3E}">
        <p14:creationId xmlns:p14="http://schemas.microsoft.com/office/powerpoint/2010/main" val="3342757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251" y="304800"/>
            <a:ext cx="12190749" cy="533400"/>
          </a:xfrm>
        </p:spPr>
        <p:txBody>
          <a:bodyPr/>
          <a:lstStyle/>
          <a:p>
            <a:r>
              <a:rPr lang="en-US" sz="3600" b="1" dirty="0">
                <a:latin typeface="Candara" charset="0"/>
                <a:cs typeface="MS PGothic" charset="0"/>
              </a:rPr>
              <a:t>FOUR REASONS WHY JESUS IS THE GOOD SHEPHERD/DOOR</a:t>
            </a:r>
          </a:p>
        </p:txBody>
      </p:sp>
      <p:sp>
        <p:nvSpPr>
          <p:cNvPr id="27651" name="Rectangle 3"/>
          <p:cNvSpPr>
            <a:spLocks noGrp="1" noChangeArrowheads="1"/>
          </p:cNvSpPr>
          <p:nvPr>
            <p:ph type="body" idx="1"/>
          </p:nvPr>
        </p:nvSpPr>
        <p:spPr>
          <a:xfrm>
            <a:off x="228600" y="914400"/>
            <a:ext cx="11811000" cy="5883279"/>
          </a:xfrm>
        </p:spPr>
        <p:txBody>
          <a:bodyPr/>
          <a:lstStyle/>
          <a:p>
            <a:pPr marL="461963" indent="-461963">
              <a:spcBef>
                <a:spcPts val="0"/>
              </a:spcBef>
              <a:buNone/>
            </a:pPr>
            <a:r>
              <a:rPr lang="en-US" sz="3000" b="1" dirty="0">
                <a:latin typeface="Candara" charset="0"/>
                <a:cs typeface="MS PGothic" charset="0"/>
              </a:rPr>
              <a:t>4)  Jesus the Good Shepherd </a:t>
            </a:r>
            <a:r>
              <a:rPr lang="en-US" sz="3000" b="1" dirty="0">
                <a:solidFill>
                  <a:srgbClr val="FF0000"/>
                </a:solidFill>
                <a:latin typeface="Candara" charset="0"/>
                <a:cs typeface="MS PGothic" charset="0"/>
              </a:rPr>
              <a:t>has risen from the dead for the sheep and is gathering his flock.</a:t>
            </a:r>
          </a:p>
          <a:p>
            <a:pPr marL="922338" lvl="1" indent="-465138" algn="ctr">
              <a:spcBef>
                <a:spcPts val="0"/>
              </a:spcBef>
              <a:buFont typeface="Wingdings" pitchFamily="2" charset="2"/>
              <a:buChar char="Ø"/>
            </a:pPr>
            <a:endParaRPr lang="en-US" sz="1000" b="1" dirty="0">
              <a:latin typeface="Candara" charset="0"/>
              <a:cs typeface="MS PGothic" charset="0"/>
            </a:endParaRPr>
          </a:p>
          <a:p>
            <a:pPr marL="0" indent="0" algn="ctr">
              <a:spcBef>
                <a:spcPts val="0"/>
              </a:spcBef>
              <a:buNone/>
            </a:pPr>
            <a:r>
              <a:rPr lang="en-US" sz="2800" i="1" baseline="30000" dirty="0">
                <a:solidFill>
                  <a:srgbClr val="000000"/>
                </a:solidFill>
                <a:latin typeface="Candara" charset="0"/>
                <a:ea typeface="MS PGothic" pitchFamily="34" charset="-128"/>
                <a:cs typeface="MS PGothic" charset="0"/>
              </a:rPr>
              <a:t>19</a:t>
            </a:r>
            <a:r>
              <a:rPr lang="en-US" sz="2800" i="1" dirty="0">
                <a:solidFill>
                  <a:srgbClr val="000000"/>
                </a:solidFill>
                <a:latin typeface="Candara" charset="0"/>
                <a:ea typeface="MS PGothic" pitchFamily="34" charset="-128"/>
                <a:cs typeface="MS PGothic" charset="0"/>
              </a:rPr>
              <a:t> There was again a division among the Jews because of these words. </a:t>
            </a:r>
            <a:br>
              <a:rPr lang="en-US" sz="2800" i="1" dirty="0">
                <a:solidFill>
                  <a:srgbClr val="000000"/>
                </a:solidFill>
                <a:latin typeface="Candara" charset="0"/>
                <a:ea typeface="MS PGothic" pitchFamily="34" charset="-128"/>
                <a:cs typeface="MS PGothic" charset="0"/>
              </a:rPr>
            </a:br>
            <a:r>
              <a:rPr lang="en-US" sz="2800" i="1" baseline="30000" dirty="0">
                <a:solidFill>
                  <a:srgbClr val="000000"/>
                </a:solidFill>
                <a:latin typeface="Candara" charset="0"/>
                <a:ea typeface="MS PGothic" pitchFamily="34" charset="-128"/>
                <a:cs typeface="MS PGothic" charset="0"/>
              </a:rPr>
              <a:t>20</a:t>
            </a:r>
            <a:r>
              <a:rPr lang="en-US" sz="2800" i="1" dirty="0">
                <a:solidFill>
                  <a:srgbClr val="000000"/>
                </a:solidFill>
                <a:latin typeface="Candara" charset="0"/>
                <a:ea typeface="MS PGothic" pitchFamily="34" charset="-128"/>
                <a:cs typeface="MS PGothic" charset="0"/>
              </a:rPr>
              <a:t> Many of them said, “He has a demon, and is insane; why listen to him?” </a:t>
            </a:r>
            <a:br>
              <a:rPr lang="en-US" sz="2800" i="1" dirty="0">
                <a:solidFill>
                  <a:srgbClr val="000000"/>
                </a:solidFill>
                <a:latin typeface="Candara" charset="0"/>
                <a:ea typeface="MS PGothic" pitchFamily="34" charset="-128"/>
                <a:cs typeface="MS PGothic" charset="0"/>
              </a:rPr>
            </a:br>
            <a:r>
              <a:rPr lang="en-US" sz="2800" i="1" baseline="30000" dirty="0">
                <a:solidFill>
                  <a:srgbClr val="000000"/>
                </a:solidFill>
                <a:latin typeface="Candara" charset="0"/>
                <a:ea typeface="MS PGothic" pitchFamily="34" charset="-128"/>
                <a:cs typeface="MS PGothic" charset="0"/>
              </a:rPr>
              <a:t>21</a:t>
            </a:r>
            <a:r>
              <a:rPr lang="en-US" sz="2800" i="1" dirty="0">
                <a:solidFill>
                  <a:srgbClr val="000000"/>
                </a:solidFill>
                <a:latin typeface="Candara" charset="0"/>
                <a:ea typeface="MS PGothic" pitchFamily="34" charset="-128"/>
                <a:cs typeface="MS PGothic" charset="0"/>
              </a:rPr>
              <a:t> Others said, “These are not the words of one who is oppressed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by a demon. Can a demon open the eyes of the blind?” (vs. 16-21)</a:t>
            </a:r>
            <a:endParaRPr lang="en-US" sz="2800" b="1" dirty="0">
              <a:latin typeface="Candara" charset="0"/>
              <a:cs typeface="MS PGothic" charset="0"/>
            </a:endParaRPr>
          </a:p>
        </p:txBody>
      </p:sp>
    </p:spTree>
    <p:extLst>
      <p:ext uri="{BB962C8B-B14F-4D97-AF65-F5344CB8AC3E}">
        <p14:creationId xmlns:p14="http://schemas.microsoft.com/office/powerpoint/2010/main" val="3503289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251" y="304800"/>
            <a:ext cx="12190749" cy="533400"/>
          </a:xfrm>
        </p:spPr>
        <p:txBody>
          <a:bodyPr/>
          <a:lstStyle/>
          <a:p>
            <a:r>
              <a:rPr lang="en-US" sz="3600" b="1" dirty="0">
                <a:latin typeface="Candara" charset="0"/>
                <a:cs typeface="MS PGothic" charset="0"/>
              </a:rPr>
              <a:t>FOUR REASONS WHY JESUS IS THE GOOD SHEPHERD/DOOR</a:t>
            </a:r>
          </a:p>
        </p:txBody>
      </p:sp>
      <p:sp>
        <p:nvSpPr>
          <p:cNvPr id="27651" name="Rectangle 3"/>
          <p:cNvSpPr>
            <a:spLocks noGrp="1" noChangeArrowheads="1"/>
          </p:cNvSpPr>
          <p:nvPr>
            <p:ph type="body" idx="1"/>
          </p:nvPr>
        </p:nvSpPr>
        <p:spPr>
          <a:xfrm>
            <a:off x="228600" y="914400"/>
            <a:ext cx="11811000" cy="5883279"/>
          </a:xfrm>
        </p:spPr>
        <p:txBody>
          <a:bodyPr/>
          <a:lstStyle/>
          <a:p>
            <a:pPr marL="461963" indent="-461963">
              <a:spcBef>
                <a:spcPts val="0"/>
              </a:spcBef>
              <a:buNone/>
            </a:pPr>
            <a:r>
              <a:rPr lang="en-US" sz="3000" b="1" dirty="0">
                <a:latin typeface="Candara" charset="0"/>
                <a:cs typeface="MS PGothic" charset="0"/>
              </a:rPr>
              <a:t>4)  Jesus the Good Shepherd </a:t>
            </a:r>
            <a:r>
              <a:rPr lang="en-US" sz="3000" b="1" dirty="0">
                <a:solidFill>
                  <a:srgbClr val="FF0000"/>
                </a:solidFill>
                <a:latin typeface="Candara" charset="0"/>
                <a:cs typeface="MS PGothic" charset="0"/>
              </a:rPr>
              <a:t>has risen from the dead for the sheep and is gathering his flock.</a:t>
            </a:r>
          </a:p>
          <a:p>
            <a:pPr marL="922338" lvl="1" indent="-465138" algn="ctr">
              <a:spcBef>
                <a:spcPts val="0"/>
              </a:spcBef>
              <a:buFont typeface="Wingdings" pitchFamily="2" charset="2"/>
              <a:buChar char="Ø"/>
            </a:pPr>
            <a:endParaRPr lang="en-US" sz="1000" b="1" dirty="0">
              <a:latin typeface="Candara" charset="0"/>
              <a:cs typeface="MS PGothic" charset="0"/>
            </a:endParaRPr>
          </a:p>
          <a:p>
            <a:pPr marL="0" indent="0" algn="ctr">
              <a:spcBef>
                <a:spcPts val="0"/>
              </a:spcBef>
              <a:buNone/>
            </a:pPr>
            <a:r>
              <a:rPr lang="en-US" sz="2800" i="1" baseline="30000" dirty="0">
                <a:latin typeface="Candara" charset="0"/>
                <a:cs typeface="MS PGothic" charset="0"/>
              </a:rPr>
              <a:t>16</a:t>
            </a:r>
            <a:r>
              <a:rPr lang="en-US" sz="2800" i="1" dirty="0">
                <a:latin typeface="Candara" charset="0"/>
                <a:cs typeface="MS PGothic" charset="0"/>
              </a:rPr>
              <a:t> And I have other sheep that are not of this fold. I must bring them also,</a:t>
            </a:r>
            <a:br>
              <a:rPr lang="en-US" sz="2800" i="1" dirty="0">
                <a:latin typeface="Candara" charset="0"/>
                <a:cs typeface="MS PGothic" charset="0"/>
              </a:rPr>
            </a:br>
            <a:r>
              <a:rPr lang="en-US" sz="2800" i="1" dirty="0">
                <a:latin typeface="Candara" charset="0"/>
                <a:cs typeface="MS PGothic" charset="0"/>
              </a:rPr>
              <a:t> and they will listen to my voice. So there will be one flock, one shepherd. </a:t>
            </a:r>
            <a:r>
              <a:rPr lang="en-US" sz="2800" i="1" baseline="30000" dirty="0">
                <a:solidFill>
                  <a:srgbClr val="000000"/>
                </a:solidFill>
                <a:latin typeface="Candara" charset="0"/>
                <a:ea typeface="MS PGothic" pitchFamily="34" charset="-128"/>
                <a:cs typeface="MS PGothic" charset="0"/>
              </a:rPr>
              <a:t>17</a:t>
            </a:r>
            <a:r>
              <a:rPr lang="en-US" sz="2800" i="1" dirty="0">
                <a:solidFill>
                  <a:srgbClr val="000000"/>
                </a:solidFill>
                <a:latin typeface="Candara" charset="0"/>
                <a:ea typeface="MS PGothic" pitchFamily="34" charset="-128"/>
                <a:cs typeface="MS PGothic" charset="0"/>
              </a:rPr>
              <a:t> For</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 this reason the Father loves me, because I lay down my life that I may take it up</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 again. </a:t>
            </a:r>
            <a:r>
              <a:rPr lang="en-US" sz="2800" i="1" baseline="30000" dirty="0">
                <a:solidFill>
                  <a:srgbClr val="000000"/>
                </a:solidFill>
                <a:latin typeface="Candara" charset="0"/>
                <a:ea typeface="MS PGothic" pitchFamily="34" charset="-128"/>
                <a:cs typeface="MS PGothic" charset="0"/>
              </a:rPr>
              <a:t>18</a:t>
            </a:r>
            <a:r>
              <a:rPr lang="en-US" sz="2800" i="1" dirty="0">
                <a:solidFill>
                  <a:srgbClr val="000000"/>
                </a:solidFill>
                <a:latin typeface="Candara" charset="0"/>
                <a:ea typeface="MS PGothic" pitchFamily="34" charset="-128"/>
                <a:cs typeface="MS PGothic" charset="0"/>
              </a:rPr>
              <a:t> No one takes it from me, but I lay it down of my own accord. I have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authority to lay it down, and I have authority to take it up again.” (vs. 16-18)</a:t>
            </a:r>
          </a:p>
          <a:p>
            <a:pPr marL="0" indent="0" algn="ctr">
              <a:spcBef>
                <a:spcPts val="0"/>
              </a:spcBef>
              <a:buNone/>
            </a:pPr>
            <a:endParaRPr lang="en-US" sz="1400" i="1" dirty="0">
              <a:solidFill>
                <a:srgbClr val="000000"/>
              </a:solidFill>
              <a:latin typeface="Candara" charset="0"/>
              <a:ea typeface="MS PGothic" pitchFamily="34" charset="-128"/>
              <a:cs typeface="MS PGothic" charset="0"/>
            </a:endParaRPr>
          </a:p>
          <a:p>
            <a:pPr marL="922338" lvl="1" indent="-465138">
              <a:spcBef>
                <a:spcPts val="0"/>
              </a:spcBef>
              <a:buFont typeface="Wingdings" pitchFamily="2" charset="2"/>
              <a:buChar char="Ø"/>
            </a:pPr>
            <a:r>
              <a:rPr lang="en-US" b="1" dirty="0">
                <a:latin typeface="Candara" charset="0"/>
                <a:cs typeface="MS PGothic" charset="0"/>
              </a:rPr>
              <a:t>Notice that no one takes life from Jesus, but he has the authority to lay it down—and YES, he did take it up again and rose from the dead!</a:t>
            </a:r>
          </a:p>
          <a:p>
            <a:pPr marL="922338" lvl="1" indent="-465138">
              <a:spcBef>
                <a:spcPts val="0"/>
              </a:spcBef>
              <a:buFont typeface="Wingdings" pitchFamily="2" charset="2"/>
              <a:buChar char="Ø"/>
            </a:pPr>
            <a:r>
              <a:rPr lang="en-US" b="1" dirty="0">
                <a:latin typeface="Candara" charset="0"/>
                <a:cs typeface="MS PGothic" charset="0"/>
              </a:rPr>
              <a:t>As the Good Shepherd, Jesus continues to gather his own for God’s own sheep pen (Kingdom)—now, the other sheep (Gentiles) as well.</a:t>
            </a:r>
          </a:p>
          <a:p>
            <a:pPr marL="922338" lvl="1" indent="-465138">
              <a:spcBef>
                <a:spcPts val="0"/>
              </a:spcBef>
              <a:buFont typeface="Wingdings" pitchFamily="2" charset="2"/>
              <a:buChar char="Ø"/>
            </a:pPr>
            <a:r>
              <a:rPr lang="en-US" b="1" dirty="0">
                <a:latin typeface="Candara" charset="0"/>
                <a:cs typeface="MS PGothic" charset="0"/>
              </a:rPr>
              <a:t>We have also become a part of </a:t>
            </a:r>
            <a:r>
              <a:rPr lang="en-US" b="1" i="1" u="sng" dirty="0">
                <a:latin typeface="Candara" charset="0"/>
                <a:cs typeface="MS PGothic" charset="0"/>
              </a:rPr>
              <a:t>ONE flock </a:t>
            </a:r>
            <a:r>
              <a:rPr lang="en-US" b="1" i="1" dirty="0">
                <a:latin typeface="Candara" charset="0"/>
                <a:cs typeface="MS PGothic" charset="0"/>
              </a:rPr>
              <a:t>under </a:t>
            </a:r>
            <a:r>
              <a:rPr lang="en-US" b="1" i="1" u="sng" dirty="0">
                <a:latin typeface="Candara" charset="0"/>
                <a:cs typeface="MS PGothic" charset="0"/>
              </a:rPr>
              <a:t>ONE Shepherd</a:t>
            </a:r>
            <a:r>
              <a:rPr lang="en-US" b="1" dirty="0">
                <a:latin typeface="Candara" charset="0"/>
                <a:cs typeface="MS PGothic" charset="0"/>
              </a:rPr>
              <a:t>!</a:t>
            </a:r>
          </a:p>
        </p:txBody>
      </p:sp>
    </p:spTree>
    <p:extLst>
      <p:ext uri="{BB962C8B-B14F-4D97-AF65-F5344CB8AC3E}">
        <p14:creationId xmlns:p14="http://schemas.microsoft.com/office/powerpoint/2010/main" val="1393379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2169458"/>
            <a:ext cx="11734800" cy="4662235"/>
          </a:xfrm>
        </p:spPr>
        <p:txBody>
          <a:bodyPr/>
          <a:lstStyle/>
          <a:p>
            <a:pPr marL="14288" indent="-14288" algn="ctr">
              <a:spcBef>
                <a:spcPts val="0"/>
              </a:spcBef>
              <a:buNone/>
            </a:pPr>
            <a:r>
              <a:rPr lang="en-US" altLang="x-none" sz="2800" b="1" i="1" dirty="0">
                <a:latin typeface="Candara" charset="0"/>
              </a:rPr>
              <a:t> </a:t>
            </a:r>
            <a:r>
              <a:rPr lang="en-US" altLang="x-none" sz="2800" b="1" i="1" baseline="30000" dirty="0">
                <a:latin typeface="Candara" charset="0"/>
              </a:rPr>
              <a:t>23</a:t>
            </a:r>
            <a:r>
              <a:rPr lang="en-US" altLang="x-none" sz="2800" b="1" i="1" dirty="0">
                <a:latin typeface="Candara" charset="0"/>
              </a:rPr>
              <a:t>  “And I will set up over them one shepherd, my servant David, </a:t>
            </a:r>
            <a:br>
              <a:rPr lang="en-US" altLang="x-none" sz="2800" b="1" i="1" dirty="0">
                <a:latin typeface="Candara" charset="0"/>
              </a:rPr>
            </a:br>
            <a:r>
              <a:rPr lang="en-US" altLang="x-none" sz="2800" b="1" i="1" dirty="0">
                <a:latin typeface="Candara" charset="0"/>
              </a:rPr>
              <a:t>and he shall feed them: he shall feed them and be their shepherd.</a:t>
            </a:r>
            <a:br>
              <a:rPr lang="en-US" altLang="x-none" sz="2800" b="1" i="1" dirty="0">
                <a:latin typeface="Candara" charset="0"/>
              </a:rPr>
            </a:br>
            <a:r>
              <a:rPr lang="en-US" altLang="x-none" sz="2800" b="1" i="1" dirty="0">
                <a:latin typeface="Candara" charset="0"/>
              </a:rPr>
              <a:t> </a:t>
            </a:r>
            <a:r>
              <a:rPr lang="en-US" altLang="x-none" sz="2800" b="1" i="1" baseline="30000" dirty="0">
                <a:latin typeface="Candara" charset="0"/>
              </a:rPr>
              <a:t>24</a:t>
            </a:r>
            <a:r>
              <a:rPr lang="en-US" altLang="x-none" sz="2800" b="1" i="1" dirty="0">
                <a:latin typeface="Candara" charset="0"/>
              </a:rPr>
              <a:t> And I, the LORD, will be their God, and my servant David shall </a:t>
            </a:r>
            <a:br>
              <a:rPr lang="en-US" altLang="x-none" sz="2800" b="1" i="1" dirty="0">
                <a:latin typeface="Candara" charset="0"/>
              </a:rPr>
            </a:br>
            <a:r>
              <a:rPr lang="en-US" altLang="x-none" sz="2800" b="1" i="1" dirty="0">
                <a:latin typeface="Candara" charset="0"/>
              </a:rPr>
              <a:t>be prince among them. I am the LORD; I have spoken.”</a:t>
            </a:r>
            <a:br>
              <a:rPr lang="en-US" altLang="x-none" sz="2800" b="1" i="1" dirty="0">
                <a:latin typeface="Candara" charset="0"/>
              </a:rPr>
            </a:br>
            <a:r>
              <a:rPr lang="en-US" altLang="x-none" sz="2800" b="1" i="1" dirty="0">
                <a:latin typeface="Candara" charset="0"/>
              </a:rPr>
              <a:t>Ezekiel 34:23-24</a:t>
            </a:r>
          </a:p>
        </p:txBody>
      </p:sp>
    </p:spTree>
    <p:extLst>
      <p:ext uri="{BB962C8B-B14F-4D97-AF65-F5344CB8AC3E}">
        <p14:creationId xmlns:p14="http://schemas.microsoft.com/office/powerpoint/2010/main" val="2118455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type="body" idx="1"/>
          </p:nvPr>
        </p:nvSpPr>
        <p:spPr>
          <a:xfrm>
            <a:off x="304800" y="228600"/>
            <a:ext cx="11582400" cy="6443133"/>
          </a:xfrm>
        </p:spPr>
        <p:txBody>
          <a:bodyPr/>
          <a:lstStyle/>
          <a:p>
            <a:pPr marL="0" indent="0" algn="just">
              <a:spcBef>
                <a:spcPts val="300"/>
              </a:spcBef>
              <a:buNone/>
            </a:pPr>
            <a:r>
              <a:rPr lang="en-US" b="1" dirty="0">
                <a:solidFill>
                  <a:srgbClr val="800000"/>
                </a:solidFill>
                <a:latin typeface="Candara" charset="0"/>
                <a:cs typeface="Arial" charset="0"/>
              </a:rPr>
              <a:t>There Is More In Jesus!</a:t>
            </a:r>
          </a:p>
          <a:p>
            <a:pPr marL="0" indent="0" algn="just">
              <a:spcBef>
                <a:spcPts val="300"/>
              </a:spcBef>
              <a:buNone/>
            </a:pPr>
            <a:r>
              <a:rPr lang="en-US" sz="2700" b="1" dirty="0">
                <a:latin typeface="Candara"/>
                <a:cs typeface="Candara"/>
              </a:rPr>
              <a:t>Whenever the </a:t>
            </a:r>
            <a:r>
              <a:rPr lang="en-US" sz="2700" b="1" dirty="0" err="1">
                <a:latin typeface="Candara"/>
                <a:cs typeface="Candara"/>
              </a:rPr>
              <a:t>Saviour</a:t>
            </a:r>
            <a:r>
              <a:rPr lang="en-US" sz="2700" b="1" dirty="0">
                <a:latin typeface="Candara"/>
                <a:cs typeface="Candara"/>
              </a:rPr>
              <a:t> describes himself by any emblem, that emblem is exalted, and expanded; and yet it is not able to bear all his meaning. The Lord Jesus fills out every type, figure, and character; and when the vessel is filled there is an overflow. There is more in Jesus, the good Shepherd, than you can pack away in a shepherd. He is the good, the great, the chief Shepherd; but he is much more. Emblems to set him forth may be multiplied as the drops of the morning, but the whole multitude will fail to reflect all his brightness. Creation is too small a frame in which to hang his likeness. Human thought is too contracted, human speech too feeble, to set him forth to the full. When all the emblems in earth and heaven shall have described him to their utmost, there will remain a somewhat not yet described. You may square the circle ere you can set forth Christ in the language of mortal men. He is inconceivably above our conceptions, unutterably above our utterances.</a:t>
            </a:r>
          </a:p>
          <a:p>
            <a:pPr marL="0" indent="0" algn="r">
              <a:spcBef>
                <a:spcPts val="300"/>
              </a:spcBef>
              <a:buNone/>
            </a:pPr>
            <a:r>
              <a:rPr lang="en-US" sz="2700" b="1" dirty="0">
                <a:latin typeface="Candara"/>
                <a:cs typeface="Candara"/>
              </a:rPr>
              <a:t>— Charles H. Spurgeon</a:t>
            </a:r>
          </a:p>
        </p:txBody>
      </p:sp>
      <p:sp>
        <p:nvSpPr>
          <p:cNvPr id="2" name="TextBox 1">
            <a:extLst>
              <a:ext uri="{FF2B5EF4-FFF2-40B4-BE49-F238E27FC236}">
                <a16:creationId xmlns:a16="http://schemas.microsoft.com/office/drawing/2014/main" id="{1F86859A-DC8E-634F-8A75-4E182CDF60E9}"/>
              </a:ext>
            </a:extLst>
          </p:cNvPr>
          <p:cNvSpPr txBox="1"/>
          <p:nvPr/>
        </p:nvSpPr>
        <p:spPr>
          <a:xfrm>
            <a:off x="6308203" y="-57873"/>
            <a:ext cx="184731" cy="400110"/>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1697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0289" name="Rectangle 2"/>
          <p:cNvSpPr>
            <a:spLocks noGrp="1" noChangeArrowheads="1"/>
          </p:cNvSpPr>
          <p:nvPr>
            <p:ph type="title"/>
          </p:nvPr>
        </p:nvSpPr>
        <p:spPr>
          <a:xfrm>
            <a:off x="304800" y="457200"/>
            <a:ext cx="11582400" cy="914400"/>
          </a:xfrm>
        </p:spPr>
        <p:txBody>
          <a:bodyPr/>
          <a:lstStyle/>
          <a:p>
            <a:pPr eaLnBrk="1" hangingPunct="1"/>
            <a:r>
              <a:rPr lang="en-US" sz="3600" dirty="0">
                <a:latin typeface="Candara" charset="0"/>
                <a:cs typeface="MS PGothic" charset="0"/>
              </a:rPr>
              <a:t>THREE PRACTICAL QUESTIONS </a:t>
            </a:r>
            <a:br>
              <a:rPr lang="en-US" sz="3600" dirty="0">
                <a:latin typeface="Candara" charset="0"/>
                <a:cs typeface="MS PGothic" charset="0"/>
              </a:rPr>
            </a:br>
            <a:r>
              <a:rPr lang="en-US" sz="3600" dirty="0">
                <a:latin typeface="Candara" charset="0"/>
                <a:cs typeface="MS PGothic" charset="0"/>
              </a:rPr>
              <a:t>FOR OUR EVERYDAY LIFE</a:t>
            </a:r>
          </a:p>
        </p:txBody>
      </p:sp>
      <p:sp>
        <p:nvSpPr>
          <p:cNvPr id="140290" name="Rectangle 3"/>
          <p:cNvSpPr>
            <a:spLocks noGrp="1" noChangeArrowheads="1"/>
          </p:cNvSpPr>
          <p:nvPr>
            <p:ph idx="1"/>
          </p:nvPr>
        </p:nvSpPr>
        <p:spPr>
          <a:xfrm>
            <a:off x="406463" y="1600200"/>
            <a:ext cx="11480737" cy="5105400"/>
          </a:xfrm>
        </p:spPr>
        <p:txBody>
          <a:bodyPr/>
          <a:lstStyle/>
          <a:p>
            <a:pPr marL="514350" indent="-514350">
              <a:buFont typeface="+mj-lt"/>
              <a:buAutoNum type="arabicPeriod"/>
            </a:pPr>
            <a:r>
              <a:rPr lang="en-US" sz="3000" dirty="0"/>
              <a:t>What one specific difference of a shepherd from a rancher encourages you most about your relationship with Jesus?</a:t>
            </a:r>
          </a:p>
          <a:p>
            <a:pPr marL="514350" lvl="0" indent="-514350">
              <a:buFont typeface="+mj-lt"/>
              <a:buAutoNum type="arabicPeriod"/>
            </a:pPr>
            <a:endParaRPr lang="en-US" sz="2000" dirty="0"/>
          </a:p>
          <a:p>
            <a:pPr marL="514350" indent="-514350">
              <a:buFont typeface="+mj-lt"/>
              <a:buAutoNum type="arabicPeriod"/>
            </a:pPr>
            <a:r>
              <a:rPr lang="en-US" sz="3000" dirty="0"/>
              <a:t>As a result of this passage, how will you live for Jesus the Good Shepherd who died and rose from the dead for your redemption?</a:t>
            </a:r>
          </a:p>
          <a:p>
            <a:pPr marL="514350" lvl="0" indent="-514350">
              <a:buFont typeface="+mj-lt"/>
              <a:buAutoNum type="arabicPeriod"/>
            </a:pPr>
            <a:endParaRPr lang="en-US" sz="2000" dirty="0"/>
          </a:p>
          <a:p>
            <a:pPr marL="514350" indent="-514350">
              <a:buFont typeface="+mj-lt"/>
              <a:buAutoNum type="arabicPeriod"/>
            </a:pPr>
            <a:r>
              <a:rPr lang="en-US" sz="3000" dirty="0"/>
              <a:t>What would it mean for you to listen to the voice [prompting] of your Shepherd and follow his leading in the COVID-19 pandemic? </a:t>
            </a:r>
          </a:p>
        </p:txBody>
      </p:sp>
    </p:spTree>
    <p:extLst>
      <p:ext uri="{BB962C8B-B14F-4D97-AF65-F5344CB8AC3E}">
        <p14:creationId xmlns:p14="http://schemas.microsoft.com/office/powerpoint/2010/main" val="17980501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313"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idx="4294967295"/>
          </p:nvPr>
        </p:nvSpPr>
        <p:spPr>
          <a:xfrm>
            <a:off x="0" y="2362200"/>
            <a:ext cx="12192000" cy="533400"/>
          </a:xfrm>
        </p:spPr>
        <p:txBody>
          <a:bodyPr/>
          <a:lstStyle/>
          <a:p>
            <a:pPr eaLnBrk="1" hangingPunct="1">
              <a:defRPr/>
            </a:pPr>
            <a:r>
              <a:rPr lang="en-US" b="1" i="1" dirty="0">
                <a:effectLst>
                  <a:outerShdw blurRad="38100" dist="38100" dir="2700000" algn="tl">
                    <a:srgbClr val="DDDDDD"/>
                  </a:outerShdw>
                </a:effectLst>
                <a:latin typeface="Candara" charset="0"/>
                <a:ea typeface="MS PGothic" charset="0"/>
                <a:cs typeface="Arial" charset="0"/>
              </a:rPr>
              <a:t>The Good Shepherd</a:t>
            </a:r>
          </a:p>
        </p:txBody>
      </p:sp>
      <p:sp>
        <p:nvSpPr>
          <p:cNvPr id="129027" name="Rectangle 3"/>
          <p:cNvSpPr>
            <a:spLocks noGrp="1" noChangeArrowheads="1"/>
          </p:cNvSpPr>
          <p:nvPr>
            <p:ph type="body" idx="4294967295"/>
          </p:nvPr>
        </p:nvSpPr>
        <p:spPr>
          <a:xfrm>
            <a:off x="812800" y="3048000"/>
            <a:ext cx="10464800" cy="2514600"/>
          </a:xfrm>
        </p:spPr>
        <p:txBody>
          <a:bodyPr/>
          <a:lstStyle/>
          <a:p>
            <a:pPr marL="0" indent="0" algn="ctr" eaLnBrk="1" hangingPunct="1">
              <a:buFontTx/>
              <a:buNone/>
              <a:defRPr/>
            </a:pPr>
            <a:r>
              <a:rPr lang="en-US" b="1" i="1" dirty="0">
                <a:effectLst>
                  <a:outerShdw blurRad="38100" dist="38100" dir="2700000" algn="tl">
                    <a:srgbClr val="DDDDDD"/>
                  </a:outerShdw>
                </a:effectLst>
                <a:latin typeface="Candara" charset="0"/>
                <a:ea typeface="MS PGothic" charset="0"/>
                <a:cs typeface="Arial" charset="0"/>
              </a:rPr>
              <a:t>Gospel of John Series [33]</a:t>
            </a:r>
          </a:p>
          <a:p>
            <a:pPr marL="0" indent="0" algn="ctr" eaLnBrk="1" hangingPunct="1">
              <a:buNone/>
              <a:defRPr/>
            </a:pPr>
            <a:r>
              <a:rPr lang="it-IT" i="1" dirty="0">
                <a:effectLst>
                  <a:outerShdw blurRad="38100" dist="38100" dir="2700000" algn="tl">
                    <a:srgbClr val="DDDDDD"/>
                  </a:outerShdw>
                </a:effectLst>
                <a:latin typeface="Candara" charset="0"/>
                <a:ea typeface="MS PGothic" charset="0"/>
                <a:cs typeface="Arial" charset="0"/>
              </a:rPr>
              <a:t>John 10:1-21</a:t>
            </a:r>
          </a:p>
          <a:p>
            <a:pPr marL="0" indent="0" algn="ctr" eaLnBrk="1" hangingPunct="1">
              <a:buNone/>
              <a:defRPr/>
            </a:pPr>
            <a:r>
              <a:rPr lang="en-US" b="1" dirty="0">
                <a:latin typeface="Candara"/>
                <a:cs typeface="Candara"/>
              </a:rPr>
              <a:t>©  April 19</a:t>
            </a:r>
            <a:r>
              <a:rPr lang="en-US" b="1" dirty="0">
                <a:effectLst>
                  <a:outerShdw blurRad="38100" dist="38100" dir="2700000" algn="tl">
                    <a:srgbClr val="DDDDDD"/>
                  </a:outerShdw>
                </a:effectLst>
                <a:latin typeface="Candara" charset="0"/>
                <a:ea typeface="MS PGothic" charset="0"/>
                <a:cs typeface="Arial" charset="0"/>
              </a:rPr>
              <a:t>, 2020 </a:t>
            </a:r>
            <a:br>
              <a:rPr lang="en-US" b="1" dirty="0">
                <a:effectLst>
                  <a:outerShdw blurRad="38100" dist="38100" dir="2700000" algn="tl">
                    <a:srgbClr val="DDDDDD"/>
                  </a:outerShdw>
                </a:effectLst>
                <a:latin typeface="Candara" charset="0"/>
                <a:ea typeface="MS PGothic" charset="0"/>
                <a:cs typeface="Arial" charset="0"/>
              </a:rPr>
            </a:br>
            <a:r>
              <a:rPr lang="en-US" b="1" dirty="0">
                <a:effectLst>
                  <a:outerShdw blurRad="38100" dist="38100" dir="2700000" algn="tl">
                    <a:srgbClr val="DDDDDD"/>
                  </a:outerShdw>
                </a:effectLst>
                <a:latin typeface="Candara" charset="0"/>
                <a:ea typeface="MS PGothic" charset="0"/>
                <a:cs typeface="Arial" charset="0"/>
              </a:rPr>
              <a:t>  </a:t>
            </a:r>
            <a:r>
              <a:rPr lang="en-US" b="1" i="1" dirty="0">
                <a:effectLst>
                  <a:outerShdw blurRad="38100" dist="38100" dir="2700000" algn="tl">
                    <a:srgbClr val="DDDDDD"/>
                  </a:outerShdw>
                </a:effectLst>
                <a:latin typeface="Candara" charset="0"/>
                <a:ea typeface="MS PGothic" charset="0"/>
                <a:cs typeface="Arial" charset="0"/>
              </a:rPr>
              <a:t>Pastor Paul K. Kim</a:t>
            </a:r>
          </a:p>
          <a:p>
            <a:pPr algn="ctr">
              <a:buFontTx/>
              <a:buNone/>
              <a:defRPr/>
            </a:pPr>
            <a:endParaRPr lang="en-US" i="1" dirty="0">
              <a:effectLst>
                <a:outerShdw blurRad="38100" dist="38100" dir="2700000" algn="tl">
                  <a:srgbClr val="DDDDDD"/>
                </a:outerShdw>
              </a:effectLst>
              <a:latin typeface="Candara" charset="0"/>
              <a:ea typeface="MS PGothic" charset="0"/>
              <a:cs typeface="Arial" charset="0"/>
            </a:endParaRPr>
          </a:p>
        </p:txBody>
      </p:sp>
    </p:spTree>
    <p:extLst>
      <p:ext uri="{BB962C8B-B14F-4D97-AF65-F5344CB8AC3E}">
        <p14:creationId xmlns:p14="http://schemas.microsoft.com/office/powerpoint/2010/main" val="53052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1999" cy="533400"/>
          </a:xfrm>
        </p:spPr>
        <p:txBody>
          <a:bodyPr/>
          <a:lstStyle/>
          <a:p>
            <a:r>
              <a:rPr lang="en-US" sz="3600" b="1" dirty="0">
                <a:latin typeface="Candara" charset="0"/>
                <a:cs typeface="MS PGothic" charset="0"/>
              </a:rPr>
              <a:t>AN OVERVIEW: “I AM THE GOOD SHEPHERD &amp; THE DOOR”</a:t>
            </a:r>
          </a:p>
        </p:txBody>
      </p:sp>
      <p:sp>
        <p:nvSpPr>
          <p:cNvPr id="27651" name="Rectangle 3"/>
          <p:cNvSpPr>
            <a:spLocks noGrp="1" noChangeArrowheads="1"/>
          </p:cNvSpPr>
          <p:nvPr>
            <p:ph type="body" idx="1"/>
          </p:nvPr>
        </p:nvSpPr>
        <p:spPr>
          <a:xfrm>
            <a:off x="228600" y="1219200"/>
            <a:ext cx="11810999" cy="5578479"/>
          </a:xfrm>
        </p:spPr>
        <p:txBody>
          <a:bodyPr/>
          <a:lstStyle/>
          <a:p>
            <a:pPr marL="468313" indent="-468313">
              <a:spcBef>
                <a:spcPts val="1200"/>
              </a:spcBef>
            </a:pPr>
            <a:r>
              <a:rPr lang="en-US" sz="3000" b="1" dirty="0">
                <a:solidFill>
                  <a:srgbClr val="FF0000"/>
                </a:solidFill>
                <a:latin typeface="Candara" charset="0"/>
                <a:cs typeface="MS PGothic" charset="0"/>
              </a:rPr>
              <a:t>The context of John 10 </a:t>
            </a:r>
            <a:r>
              <a:rPr lang="en-US" sz="3000" b="1" dirty="0">
                <a:latin typeface="Candara" charset="0"/>
                <a:cs typeface="MS PGothic" charset="0"/>
              </a:rPr>
              <a:t>is when Jesus was conversing with the Pharisees after healing the man born blind (John 9). Jesus is doing two things here:</a:t>
            </a:r>
          </a:p>
          <a:p>
            <a:pPr marL="468313" indent="-468313">
              <a:spcBef>
                <a:spcPts val="1200"/>
              </a:spcBef>
            </a:pPr>
            <a:r>
              <a:rPr lang="en-US" sz="3000" b="1" dirty="0">
                <a:solidFill>
                  <a:srgbClr val="FF0000"/>
                </a:solidFill>
                <a:latin typeface="Candara" charset="0"/>
                <a:cs typeface="MS PGothic" charset="0"/>
              </a:rPr>
              <a:t>First, Jesus brings God’s indictment </a:t>
            </a:r>
            <a:r>
              <a:rPr lang="en-US" sz="3000" b="1" dirty="0">
                <a:latin typeface="Candara" charset="0"/>
                <a:cs typeface="MS PGothic" charset="0"/>
              </a:rPr>
              <a:t>against false shepherds of Israel (including the Pharisees), using the Old Testament allusions.</a:t>
            </a:r>
          </a:p>
          <a:p>
            <a:pPr marL="468313" indent="-468313">
              <a:spcBef>
                <a:spcPts val="1200"/>
              </a:spcBef>
            </a:pPr>
            <a:r>
              <a:rPr lang="en-US" sz="3000" b="1" dirty="0">
                <a:solidFill>
                  <a:srgbClr val="FF0000"/>
                </a:solidFill>
                <a:latin typeface="Candara" charset="0"/>
                <a:cs typeface="MS PGothic" charset="0"/>
              </a:rPr>
              <a:t>Second, Jesus declares himself </a:t>
            </a:r>
            <a:r>
              <a:rPr lang="en-US" sz="3000" b="1" dirty="0">
                <a:latin typeface="Candara" charset="0"/>
                <a:cs typeface="MS PGothic" charset="0"/>
              </a:rPr>
              <a:t>as the messianic Shepherd that God has promised for his people. </a:t>
            </a:r>
          </a:p>
        </p:txBody>
      </p:sp>
    </p:spTree>
    <p:extLst>
      <p:ext uri="{BB962C8B-B14F-4D97-AF65-F5344CB8AC3E}">
        <p14:creationId xmlns:p14="http://schemas.microsoft.com/office/powerpoint/2010/main" val="124091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1" name="Rectangle 3"/>
          <p:cNvSpPr>
            <a:spLocks noGrp="1" noChangeArrowheads="1"/>
          </p:cNvSpPr>
          <p:nvPr>
            <p:ph type="body" idx="1"/>
          </p:nvPr>
        </p:nvSpPr>
        <p:spPr>
          <a:xfrm>
            <a:off x="228600" y="228600"/>
            <a:ext cx="11734800" cy="6603094"/>
          </a:xfrm>
        </p:spPr>
        <p:txBody>
          <a:bodyPr/>
          <a:lstStyle/>
          <a:p>
            <a:pPr marL="14288" indent="-14288" algn="ctr">
              <a:spcBef>
                <a:spcPts val="300"/>
              </a:spcBef>
              <a:buNone/>
            </a:pPr>
            <a:r>
              <a:rPr lang="en-US" altLang="x-none" sz="2800" b="1" i="1" baseline="30000" dirty="0">
                <a:latin typeface="Candara" charset="0"/>
              </a:rPr>
              <a:t>10</a:t>
            </a:r>
            <a:r>
              <a:rPr lang="en-US" altLang="x-none" sz="2800" b="1" i="1" dirty="0">
                <a:latin typeface="Candara" charset="0"/>
              </a:rPr>
              <a:t> “Thus says the Lord God, Behold, I am against the shepherds, </a:t>
            </a:r>
            <a:br>
              <a:rPr lang="en-US" altLang="x-none" sz="2800" b="1" i="1" dirty="0">
                <a:latin typeface="Candara" charset="0"/>
              </a:rPr>
            </a:br>
            <a:r>
              <a:rPr lang="en-US" altLang="x-none" sz="2800" b="1" i="1" dirty="0">
                <a:latin typeface="Candara" charset="0"/>
              </a:rPr>
              <a:t>and I will require my sheep at their hand and put a stop to their </a:t>
            </a:r>
            <a:br>
              <a:rPr lang="en-US" altLang="x-none" sz="2800" b="1" i="1" dirty="0">
                <a:latin typeface="Candara" charset="0"/>
              </a:rPr>
            </a:br>
            <a:r>
              <a:rPr lang="en-US" altLang="x-none" sz="2800" b="1" i="1" dirty="0">
                <a:latin typeface="Candara" charset="0"/>
              </a:rPr>
              <a:t>feeding the sheep. No longer shall the shepherds feed themselves. I </a:t>
            </a:r>
            <a:br>
              <a:rPr lang="en-US" altLang="x-none" sz="2800" b="1" i="1" dirty="0">
                <a:latin typeface="Candara" charset="0"/>
              </a:rPr>
            </a:br>
            <a:r>
              <a:rPr lang="en-US" altLang="x-none" sz="2800" b="1" i="1" dirty="0">
                <a:latin typeface="Candara" charset="0"/>
              </a:rPr>
              <a:t>will rescue my sheep from their mouths, that they may not be food for </a:t>
            </a:r>
            <a:br>
              <a:rPr lang="en-US" altLang="x-none" sz="2800" b="1" i="1" dirty="0">
                <a:latin typeface="Candara" charset="0"/>
              </a:rPr>
            </a:br>
            <a:r>
              <a:rPr lang="en-US" altLang="x-none" sz="2800" b="1" i="1" dirty="0">
                <a:latin typeface="Candara" charset="0"/>
              </a:rPr>
              <a:t>them. </a:t>
            </a:r>
            <a:r>
              <a:rPr lang="en-US" altLang="x-none" sz="2800" b="1" i="1" baseline="30000" dirty="0">
                <a:latin typeface="Candara" charset="0"/>
              </a:rPr>
              <a:t>11</a:t>
            </a:r>
            <a:r>
              <a:rPr lang="en-US" altLang="x-none" sz="2800" b="1" i="1" dirty="0">
                <a:latin typeface="Candara" charset="0"/>
              </a:rPr>
              <a:t> “For thus says the Lord God: Behold, I, I myself will search for my</a:t>
            </a:r>
            <a:br>
              <a:rPr lang="en-US" altLang="x-none" sz="2800" b="1" i="1" dirty="0">
                <a:latin typeface="Candara" charset="0"/>
              </a:rPr>
            </a:br>
            <a:r>
              <a:rPr lang="en-US" altLang="x-none" sz="2800" b="1" i="1" dirty="0">
                <a:latin typeface="Candara" charset="0"/>
              </a:rPr>
              <a:t> sheep and will seek them out. </a:t>
            </a:r>
            <a:r>
              <a:rPr lang="en-US" altLang="x-none" sz="2800" b="1" i="1" baseline="30000" dirty="0">
                <a:latin typeface="Candara" charset="0"/>
              </a:rPr>
              <a:t>12</a:t>
            </a:r>
            <a:r>
              <a:rPr lang="en-US" altLang="x-none" sz="2800" b="1" i="1" dirty="0">
                <a:latin typeface="Candara" charset="0"/>
              </a:rPr>
              <a:t> As a shepherd seeks out his flock when </a:t>
            </a:r>
            <a:br>
              <a:rPr lang="en-US" altLang="x-none" sz="2800" b="1" i="1" dirty="0">
                <a:latin typeface="Candara" charset="0"/>
              </a:rPr>
            </a:br>
            <a:r>
              <a:rPr lang="en-US" altLang="x-none" sz="2800" b="1" i="1" dirty="0">
                <a:latin typeface="Candara" charset="0"/>
              </a:rPr>
              <a:t>he is among his sheep that have been scattered, so will I seek out my sheep, and I will rescue them from all places where they have been scattered on a</a:t>
            </a:r>
            <a:br>
              <a:rPr lang="en-US" altLang="x-none" sz="2800" b="1" i="1" dirty="0">
                <a:latin typeface="Candara" charset="0"/>
              </a:rPr>
            </a:br>
            <a:r>
              <a:rPr lang="en-US" altLang="x-none" sz="2800" b="1" i="1" dirty="0">
                <a:latin typeface="Candara" charset="0"/>
              </a:rPr>
              <a:t> day of clouds and thick darkness… </a:t>
            </a:r>
            <a:r>
              <a:rPr lang="en-US" altLang="x-none" sz="2800" b="1" i="1" baseline="30000" dirty="0">
                <a:latin typeface="Candara" charset="0"/>
              </a:rPr>
              <a:t>14</a:t>
            </a:r>
            <a:r>
              <a:rPr lang="en-US" altLang="x-none" sz="2800" b="1" i="1" dirty="0">
                <a:latin typeface="Candara" charset="0"/>
              </a:rPr>
              <a:t> I will feed them with good pasture, </a:t>
            </a:r>
            <a:br>
              <a:rPr lang="en-US" altLang="x-none" sz="2800" b="1" i="1" dirty="0">
                <a:latin typeface="Candara" charset="0"/>
              </a:rPr>
            </a:br>
            <a:r>
              <a:rPr lang="en-US" altLang="x-none" sz="2800" b="1" i="1" dirty="0">
                <a:latin typeface="Candara" charset="0"/>
              </a:rPr>
              <a:t>and on the mountain heights of Israel shall be their grazing land. There</a:t>
            </a:r>
            <a:br>
              <a:rPr lang="en-US" altLang="x-none" sz="2800" b="1" i="1" dirty="0">
                <a:latin typeface="Candara" charset="0"/>
              </a:rPr>
            </a:br>
            <a:r>
              <a:rPr lang="en-US" altLang="x-none" sz="2800" b="1" i="1" dirty="0">
                <a:latin typeface="Candara" charset="0"/>
              </a:rPr>
              <a:t>they shall lie down in good grazing land, and on rich pasture they</a:t>
            </a:r>
            <a:br>
              <a:rPr lang="en-US" altLang="x-none" sz="2800" b="1" i="1" dirty="0">
                <a:latin typeface="Candara" charset="0"/>
              </a:rPr>
            </a:br>
            <a:r>
              <a:rPr lang="en-US" altLang="x-none" sz="2800" b="1" i="1" dirty="0">
                <a:latin typeface="Candara" charset="0"/>
              </a:rPr>
              <a:t> shall feed on the mountains of Israel. </a:t>
            </a:r>
            <a:r>
              <a:rPr lang="en-US" altLang="x-none" sz="2800" b="1" i="1" baseline="30000" dirty="0">
                <a:latin typeface="Candara" charset="0"/>
              </a:rPr>
              <a:t>15</a:t>
            </a:r>
            <a:r>
              <a:rPr lang="en-US" altLang="x-none" sz="2800" b="1" i="1" dirty="0">
                <a:latin typeface="Candara" charset="0"/>
              </a:rPr>
              <a:t> I myself will be the </a:t>
            </a:r>
            <a:br>
              <a:rPr lang="en-US" altLang="x-none" sz="2800" b="1" i="1" dirty="0">
                <a:latin typeface="Candara" charset="0"/>
              </a:rPr>
            </a:br>
            <a:r>
              <a:rPr lang="en-US" altLang="x-none" sz="2800" b="1" i="1" dirty="0">
                <a:latin typeface="Candara" charset="0"/>
              </a:rPr>
              <a:t>shepherd of my sheep, and I myself will make them </a:t>
            </a:r>
            <a:br>
              <a:rPr lang="en-US" altLang="x-none" sz="2800" b="1" i="1" dirty="0">
                <a:latin typeface="Candara" charset="0"/>
              </a:rPr>
            </a:br>
            <a:r>
              <a:rPr lang="en-US" altLang="x-none" sz="2800" b="1" i="1" dirty="0">
                <a:latin typeface="Candara" charset="0"/>
              </a:rPr>
              <a:t>lie down, declares the Lord God.”</a:t>
            </a:r>
            <a:br>
              <a:rPr lang="en-US" altLang="x-none" sz="2800" b="1" i="1" dirty="0">
                <a:latin typeface="Candara" charset="0"/>
              </a:rPr>
            </a:br>
            <a:r>
              <a:rPr lang="en-US" altLang="x-none" sz="2800" b="1" i="1" dirty="0">
                <a:latin typeface="Candara" charset="0"/>
              </a:rPr>
              <a:t>Ezekiel 34:10-12, 14-15</a:t>
            </a:r>
          </a:p>
        </p:txBody>
      </p:sp>
    </p:spTree>
    <p:extLst>
      <p:ext uri="{BB962C8B-B14F-4D97-AF65-F5344CB8AC3E}">
        <p14:creationId xmlns:p14="http://schemas.microsoft.com/office/powerpoint/2010/main" val="876453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0" y="457200"/>
            <a:ext cx="12191999" cy="533400"/>
          </a:xfrm>
        </p:spPr>
        <p:txBody>
          <a:bodyPr/>
          <a:lstStyle/>
          <a:p>
            <a:r>
              <a:rPr lang="en-US" sz="3600" b="1" dirty="0">
                <a:latin typeface="Candara" charset="0"/>
                <a:cs typeface="MS PGothic" charset="0"/>
              </a:rPr>
              <a:t>AN OVERVIEW: “I AM THE GOOD SHEPHERD &amp; THE DOOR”</a:t>
            </a:r>
          </a:p>
        </p:txBody>
      </p:sp>
      <p:sp>
        <p:nvSpPr>
          <p:cNvPr id="27651" name="Rectangle 3"/>
          <p:cNvSpPr>
            <a:spLocks noGrp="1" noChangeArrowheads="1"/>
          </p:cNvSpPr>
          <p:nvPr>
            <p:ph type="body" idx="1"/>
          </p:nvPr>
        </p:nvSpPr>
        <p:spPr>
          <a:xfrm>
            <a:off x="228600" y="1219200"/>
            <a:ext cx="11810999" cy="5578479"/>
          </a:xfrm>
        </p:spPr>
        <p:txBody>
          <a:bodyPr/>
          <a:lstStyle/>
          <a:p>
            <a:pPr marL="468313" indent="-468313">
              <a:spcBef>
                <a:spcPts val="1200"/>
              </a:spcBef>
            </a:pPr>
            <a:r>
              <a:rPr lang="en-US" sz="3000" b="1" dirty="0">
                <a:solidFill>
                  <a:srgbClr val="FF0000"/>
                </a:solidFill>
                <a:latin typeface="Candara" charset="0"/>
                <a:cs typeface="MS PGothic" charset="0"/>
              </a:rPr>
              <a:t>The context of John 10 </a:t>
            </a:r>
            <a:r>
              <a:rPr lang="en-US" sz="3000" b="1" dirty="0">
                <a:latin typeface="Candara" charset="0"/>
                <a:cs typeface="MS PGothic" charset="0"/>
              </a:rPr>
              <a:t>is when Jesus was conversing with the Pharisees after healing of the man born blind (John 9). Jesus is doing two things here:</a:t>
            </a:r>
          </a:p>
          <a:p>
            <a:pPr marL="468313" indent="-468313">
              <a:spcBef>
                <a:spcPts val="1200"/>
              </a:spcBef>
            </a:pPr>
            <a:r>
              <a:rPr lang="en-US" sz="3000" b="1" dirty="0">
                <a:solidFill>
                  <a:srgbClr val="FF0000"/>
                </a:solidFill>
                <a:latin typeface="Candara" charset="0"/>
                <a:cs typeface="MS PGothic" charset="0"/>
              </a:rPr>
              <a:t>First, Jesus brings God’s indictment </a:t>
            </a:r>
            <a:r>
              <a:rPr lang="en-US" sz="3000" b="1" dirty="0">
                <a:latin typeface="Candara" charset="0"/>
                <a:cs typeface="MS PGothic" charset="0"/>
              </a:rPr>
              <a:t>against false shepherds of Israel (including the Pharisees), using the Old Testament allusions.</a:t>
            </a:r>
          </a:p>
          <a:p>
            <a:pPr marL="468313" indent="-468313">
              <a:spcBef>
                <a:spcPts val="1200"/>
              </a:spcBef>
            </a:pPr>
            <a:r>
              <a:rPr lang="en-US" sz="3000" b="1" dirty="0">
                <a:solidFill>
                  <a:srgbClr val="FF0000"/>
                </a:solidFill>
                <a:latin typeface="Candara" charset="0"/>
                <a:cs typeface="MS PGothic" charset="0"/>
              </a:rPr>
              <a:t>Second, Jesus declares himself </a:t>
            </a:r>
            <a:r>
              <a:rPr lang="en-US" sz="3000" b="1" dirty="0">
                <a:latin typeface="Candara" charset="0"/>
                <a:cs typeface="MS PGothic" charset="0"/>
              </a:rPr>
              <a:t>as the messianic Shepherd that God has promised for his people. </a:t>
            </a:r>
          </a:p>
          <a:p>
            <a:pPr marL="468313" indent="-468313">
              <a:spcBef>
                <a:spcPts val="1200"/>
              </a:spcBef>
            </a:pPr>
            <a:r>
              <a:rPr lang="en-US" sz="3000" b="1" dirty="0">
                <a:solidFill>
                  <a:srgbClr val="FF0000"/>
                </a:solidFill>
                <a:latin typeface="Candara" charset="0"/>
                <a:cs typeface="MS PGothic" charset="0"/>
              </a:rPr>
              <a:t>In order to understand these two metaphors, </a:t>
            </a:r>
            <a:r>
              <a:rPr lang="en-US" sz="3000" b="1" dirty="0">
                <a:latin typeface="Candara" charset="0"/>
                <a:cs typeface="MS PGothic" charset="0"/>
              </a:rPr>
              <a:t>we need to know what “shepherding” was like in the first-century Eastern culture.</a:t>
            </a:r>
          </a:p>
        </p:txBody>
      </p:sp>
    </p:spTree>
    <p:extLst>
      <p:ext uri="{BB962C8B-B14F-4D97-AF65-F5344CB8AC3E}">
        <p14:creationId xmlns:p14="http://schemas.microsoft.com/office/powerpoint/2010/main" val="383963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47068878"/>
              </p:ext>
            </p:extLst>
          </p:nvPr>
        </p:nvGraphicFramePr>
        <p:xfrm>
          <a:off x="381000" y="1295400"/>
          <a:ext cx="11391900" cy="4965102"/>
        </p:xfrm>
        <a:graphic>
          <a:graphicData uri="http://schemas.openxmlformats.org/drawingml/2006/table">
            <a:tbl>
              <a:tblPr/>
              <a:tblGrid>
                <a:gridCol w="5590472">
                  <a:extLst>
                    <a:ext uri="{9D8B030D-6E8A-4147-A177-3AD203B41FA5}">
                      <a16:colId xmlns:a16="http://schemas.microsoft.com/office/drawing/2014/main" val="20000"/>
                    </a:ext>
                  </a:extLst>
                </a:gridCol>
                <a:gridCol w="5801428">
                  <a:extLst>
                    <a:ext uri="{9D8B030D-6E8A-4147-A177-3AD203B41FA5}">
                      <a16:colId xmlns:a16="http://schemas.microsoft.com/office/drawing/2014/main" val="20001"/>
                    </a:ext>
                  </a:extLst>
                </a:gridCol>
              </a:tblGrid>
              <a:tr h="631217">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3200" b="1" i="0" u="none" strike="noStrike" cap="none" normalizeH="0" baseline="0" dirty="0">
                          <a:ln>
                            <a:noFill/>
                          </a:ln>
                          <a:solidFill>
                            <a:srgbClr val="FF0000"/>
                          </a:solidFill>
                          <a:effectLst/>
                          <a:latin typeface="Candara" charset="0"/>
                          <a:ea typeface="ＭＳ Ｐゴシック" charset="0"/>
                          <a:cs typeface="Candara" charset="0"/>
                        </a:rPr>
                        <a:t>Rancher</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rgbClr val="FF0000"/>
                        </a:solidFill>
                        <a:effectLst/>
                        <a:latin typeface="Candara" charset="0"/>
                        <a:ea typeface="Calibri" charset="0"/>
                      </a:endParaRPr>
                    </a:p>
                  </a:txBody>
                  <a:tcPr marL="68580" marR="68580" marT="0" marB="0" anchor="b" horzOverflow="overflow">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15000"/>
                        </a:lnSpc>
                        <a:spcBef>
                          <a:spcPct val="0"/>
                        </a:spcBef>
                        <a:spcAft>
                          <a:spcPct val="0"/>
                        </a:spcAft>
                        <a:buClrTx/>
                        <a:buSzTx/>
                        <a:buFontTx/>
                        <a:buNone/>
                        <a:tabLst/>
                        <a:defRPr/>
                      </a:pPr>
                      <a:r>
                        <a:rPr kumimoji="0" lang="en-US" sz="3200" b="1" i="0" u="none" strike="noStrike" cap="none" normalizeH="0" baseline="0" dirty="0">
                          <a:ln>
                            <a:noFill/>
                          </a:ln>
                          <a:solidFill>
                            <a:srgbClr val="FF0000"/>
                          </a:solidFill>
                          <a:effectLst/>
                          <a:latin typeface="Candara" charset="0"/>
                          <a:ea typeface="ＭＳ Ｐゴシック" charset="0"/>
                          <a:cs typeface="Candara" charset="0"/>
                        </a:rPr>
                        <a:t>Shepherd</a:t>
                      </a:r>
                    </a:p>
                    <a:p>
                      <a:pPr marL="0" marR="0" lvl="0" indent="0" algn="ctr" defTabSz="914400" rtl="0" eaLnBrk="1" fontAlgn="base" latinLnBrk="0" hangingPunct="1">
                        <a:lnSpc>
                          <a:spcPct val="115000"/>
                        </a:lnSpc>
                        <a:spcBef>
                          <a:spcPct val="0"/>
                        </a:spcBef>
                        <a:spcAft>
                          <a:spcPct val="0"/>
                        </a:spcAft>
                        <a:buClrTx/>
                        <a:buSzTx/>
                        <a:buFontTx/>
                        <a:buNone/>
                        <a:tabLst/>
                      </a:pPr>
                      <a:endParaRPr kumimoji="0" lang="en-US" sz="500" b="0" i="0" u="none" strike="noStrike" cap="none" normalizeH="0" baseline="0" dirty="0">
                        <a:ln>
                          <a:noFill/>
                        </a:ln>
                        <a:solidFill>
                          <a:srgbClr val="FF0000"/>
                        </a:solidFill>
                        <a:effectLst/>
                        <a:latin typeface="Candara" charset="0"/>
                        <a:ea typeface="Calibri" charset="0"/>
                      </a:endParaRPr>
                    </a:p>
                  </a:txBody>
                  <a:tcPr marL="68580" marR="68580" marT="0" marB="0" anchor="b" horzOverflow="overflow">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321783">
                <a:tc>
                  <a:txBody>
                    <a:bodyPr/>
                    <a:lstStyle/>
                    <a:p>
                      <a:pPr marL="0" marR="0" lvl="0" indent="0" algn="l" defTabSz="914400" rtl="0" eaLnBrk="1" fontAlgn="base" latinLnBrk="0" hangingPunct="1">
                        <a:lnSpc>
                          <a:spcPct val="115000"/>
                        </a:lnSpc>
                        <a:spcBef>
                          <a:spcPct val="0"/>
                        </a:spcBef>
                        <a:spcAft>
                          <a:spcPct val="0"/>
                        </a:spcAft>
                        <a:buClrTx/>
                        <a:buSzTx/>
                        <a:buFont typeface="Symbol" charset="0"/>
                        <a:buNone/>
                        <a:tabLst/>
                      </a:pPr>
                      <a:endParaRPr kumimoji="0" lang="en-US" sz="800" b="1" i="0" u="none" strike="noStrike" cap="none" normalizeH="0" baseline="0" dirty="0">
                        <a:ln>
                          <a:noFill/>
                        </a:ln>
                        <a:solidFill>
                          <a:schemeClr val="tx1"/>
                        </a:solidFill>
                        <a:effectLst/>
                        <a:latin typeface="Candara" charset="0"/>
                        <a:ea typeface="Times New Roman" charset="0"/>
                      </a:endParaRP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ＭＳ Ｐゴシック" charset="0"/>
                          <a:cs typeface="Candara" charset="0"/>
                        </a:rPr>
                        <a:t>Drives the sheep behind them.</a:t>
                      </a: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endParaRPr kumimoji="0" lang="en-US" sz="2800" b="1" i="0" u="none" strike="noStrike" cap="none" normalizeH="0" baseline="0" dirty="0">
                        <a:ln>
                          <a:noFill/>
                        </a:ln>
                        <a:solidFill>
                          <a:schemeClr val="tx1"/>
                        </a:solidFill>
                        <a:effectLst/>
                        <a:latin typeface="Candara" charset="0"/>
                        <a:ea typeface="Times New Roman" charset="0"/>
                      </a:endParaRP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endParaRPr kumimoji="0" lang="en-US" sz="2800" b="1" i="0" u="none" strike="noStrike" cap="none" normalizeH="0" baseline="0" dirty="0">
                        <a:ln>
                          <a:noFill/>
                        </a:ln>
                        <a:solidFill>
                          <a:schemeClr val="tx1"/>
                        </a:solidFill>
                        <a:effectLst/>
                        <a:latin typeface="Candara" charset="0"/>
                        <a:ea typeface="Times New Roman" charset="0"/>
                      </a:endParaRP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Times New Roman" charset="0"/>
                        </a:rPr>
                        <a:t>Counts the number of his flock.</a:t>
                      </a: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endParaRPr kumimoji="0" lang="en-US" sz="2800" b="1" i="0" u="none" strike="noStrike" cap="none" normalizeH="0" baseline="0" dirty="0">
                        <a:ln>
                          <a:noFill/>
                        </a:ln>
                        <a:solidFill>
                          <a:schemeClr val="tx1"/>
                        </a:solidFill>
                        <a:effectLst/>
                        <a:latin typeface="Candara" charset="0"/>
                        <a:ea typeface="Times New Roman" charset="0"/>
                      </a:endParaRP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Times New Roman" charset="0"/>
                        </a:rPr>
                        <a:t>Manages the sheep.</a:t>
                      </a:r>
                    </a:p>
                  </a:txBody>
                  <a:tcPr marL="68580" marR="68580" marT="0" marB="0"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15000"/>
                        </a:lnSpc>
                        <a:spcBef>
                          <a:spcPct val="0"/>
                        </a:spcBef>
                        <a:spcAft>
                          <a:spcPct val="0"/>
                        </a:spcAft>
                        <a:buClrTx/>
                        <a:buSzTx/>
                        <a:buFont typeface="Symbol" charset="0"/>
                        <a:buNone/>
                        <a:tabLst/>
                      </a:pPr>
                      <a:endParaRPr kumimoji="0" lang="en-US" sz="800" b="1" i="0" u="none" strike="noStrike" cap="none" normalizeH="0" baseline="0" dirty="0">
                        <a:ln>
                          <a:noFill/>
                        </a:ln>
                        <a:solidFill>
                          <a:schemeClr val="tx1"/>
                        </a:solidFill>
                        <a:effectLst/>
                        <a:latin typeface="Candara" charset="0"/>
                        <a:ea typeface="ＭＳ Ｐゴシック" charset="0"/>
                        <a:cs typeface="Candara" charset="0"/>
                      </a:endParaRP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ＭＳ Ｐゴシック" charset="0"/>
                          <a:cs typeface="Candara" charset="0"/>
                        </a:rPr>
                        <a:t>Leads the sheep by walking ahead and calling them to follow him.</a:t>
                      </a: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endParaRPr kumimoji="0" lang="en-US" sz="2800" b="1" i="0" u="none" strike="noStrike" cap="none" normalizeH="0" baseline="0" dirty="0">
                        <a:ln>
                          <a:noFill/>
                        </a:ln>
                        <a:solidFill>
                          <a:schemeClr val="tx1"/>
                        </a:solidFill>
                        <a:effectLst/>
                        <a:latin typeface="Candara" charset="0"/>
                        <a:ea typeface="ＭＳ Ｐゴシック" charset="0"/>
                        <a:cs typeface="Candara" charset="0"/>
                      </a:endParaRP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normalizeH="0" baseline="0" dirty="0">
                          <a:ln>
                            <a:noFill/>
                          </a:ln>
                          <a:solidFill>
                            <a:schemeClr val="tx1"/>
                          </a:solidFill>
                          <a:effectLst/>
                          <a:latin typeface="Candara" charset="0"/>
                          <a:ea typeface="ＭＳ Ｐゴシック" charset="0"/>
                          <a:cs typeface="Candara" charset="0"/>
                        </a:rPr>
                        <a:t>Names each sheep of his flock.</a:t>
                      </a: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endParaRPr kumimoji="0" lang="en-US" sz="2800" b="1" i="0" u="none" strike="noStrike" cap="none" normalizeH="0" baseline="0" dirty="0">
                        <a:ln>
                          <a:noFill/>
                        </a:ln>
                        <a:solidFill>
                          <a:schemeClr val="tx1"/>
                        </a:solidFill>
                        <a:effectLst/>
                        <a:latin typeface="Candara" charset="0"/>
                        <a:ea typeface="ＭＳ Ｐゴシック" charset="0"/>
                        <a:cs typeface="Candara" charset="0"/>
                      </a:endParaRPr>
                    </a:p>
                    <a:p>
                      <a:pPr marL="460375" marR="0" lvl="0" indent="-460375" algn="l" defTabSz="914400" rtl="0" eaLnBrk="1" fontAlgn="base" latinLnBrk="0" hangingPunct="1">
                        <a:lnSpc>
                          <a:spcPct val="115000"/>
                        </a:lnSpc>
                        <a:spcBef>
                          <a:spcPct val="0"/>
                        </a:spcBef>
                        <a:spcAft>
                          <a:spcPct val="0"/>
                        </a:spcAft>
                        <a:buClrTx/>
                        <a:buSzTx/>
                        <a:buFont typeface="Symbol" charset="0"/>
                        <a:buChar char=""/>
                        <a:tabLst/>
                      </a:pPr>
                      <a:r>
                        <a:rPr kumimoji="0" lang="en-US" sz="2800" b="1" i="0" u="none" strike="noStrike" cap="none" spc="-40" normalizeH="0" baseline="0" dirty="0">
                          <a:ln>
                            <a:noFill/>
                          </a:ln>
                          <a:solidFill>
                            <a:schemeClr val="tx1"/>
                          </a:solidFill>
                          <a:effectLst/>
                          <a:latin typeface="Candara" charset="0"/>
                          <a:ea typeface="ＭＳ Ｐゴシック" charset="0"/>
                          <a:cs typeface="Candara" charset="0"/>
                        </a:rPr>
                        <a:t>Cares for the sheep.</a:t>
                      </a:r>
                      <a:endParaRPr kumimoji="0" lang="en-US" sz="2800" b="0" i="0" u="none" strike="noStrike" cap="none" spc="-40" normalizeH="0" baseline="0" dirty="0">
                        <a:ln>
                          <a:noFill/>
                        </a:ln>
                        <a:solidFill>
                          <a:schemeClr val="tx1"/>
                        </a:solidFill>
                        <a:effectLst/>
                        <a:latin typeface="Candara" charset="0"/>
                        <a:ea typeface="ＭＳ Ｐゴシック" charset="0"/>
                        <a:cs typeface="Candara" charset="0"/>
                      </a:endParaRPr>
                    </a:p>
                  </a:txBody>
                  <a:tcPr marL="68580" marR="68580" marT="0" marB="0"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7" name="Rectangle 2">
            <a:extLst>
              <a:ext uri="{FF2B5EF4-FFF2-40B4-BE49-F238E27FC236}">
                <a16:creationId xmlns:a16="http://schemas.microsoft.com/office/drawing/2014/main" id="{8B798FC6-4F57-2742-8C3A-8CB2BAC559CA}"/>
              </a:ext>
            </a:extLst>
          </p:cNvPr>
          <p:cNvSpPr>
            <a:spLocks noGrp="1" noChangeArrowheads="1"/>
          </p:cNvSpPr>
          <p:nvPr>
            <p:ph type="title"/>
          </p:nvPr>
        </p:nvSpPr>
        <p:spPr>
          <a:xfrm>
            <a:off x="228600" y="361950"/>
            <a:ext cx="11582400" cy="533400"/>
          </a:xfrm>
        </p:spPr>
        <p:txBody>
          <a:bodyPr/>
          <a:lstStyle/>
          <a:p>
            <a:r>
              <a:rPr lang="en-US" sz="3600" b="1" dirty="0">
                <a:latin typeface="Candara" charset="0"/>
                <a:cs typeface="MS PGothic" charset="0"/>
              </a:rPr>
              <a:t>RANCHER [SHEEPHERDER] VS. SHEPHERD </a:t>
            </a:r>
            <a:endParaRPr lang="en-US" sz="3600" b="1" baseline="30000" dirty="0">
              <a:latin typeface="Candara" charset="0"/>
              <a:cs typeface="MS PGothic" charset="0"/>
            </a:endParaRPr>
          </a:p>
        </p:txBody>
      </p:sp>
    </p:spTree>
    <p:extLst>
      <p:ext uri="{BB962C8B-B14F-4D97-AF65-F5344CB8AC3E}">
        <p14:creationId xmlns:p14="http://schemas.microsoft.com/office/powerpoint/2010/main" val="3873630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251" y="304800"/>
            <a:ext cx="12190749" cy="533400"/>
          </a:xfrm>
        </p:spPr>
        <p:txBody>
          <a:bodyPr/>
          <a:lstStyle/>
          <a:p>
            <a:r>
              <a:rPr lang="en-US" sz="3600" b="1" dirty="0">
                <a:latin typeface="Candara" charset="0"/>
                <a:cs typeface="MS PGothic" charset="0"/>
              </a:rPr>
              <a:t>FOUR REASONS WHY JESUS IS THE GOOD SHEPHERD/DOOR</a:t>
            </a:r>
          </a:p>
        </p:txBody>
      </p:sp>
      <p:sp>
        <p:nvSpPr>
          <p:cNvPr id="27651" name="Rectangle 3"/>
          <p:cNvSpPr>
            <a:spLocks noGrp="1" noChangeArrowheads="1"/>
          </p:cNvSpPr>
          <p:nvPr>
            <p:ph type="body" idx="1"/>
          </p:nvPr>
        </p:nvSpPr>
        <p:spPr>
          <a:xfrm>
            <a:off x="228600" y="914400"/>
            <a:ext cx="11811000" cy="5883279"/>
          </a:xfrm>
        </p:spPr>
        <p:txBody>
          <a:bodyPr/>
          <a:lstStyle/>
          <a:p>
            <a:pPr marL="461963" indent="-461963">
              <a:spcBef>
                <a:spcPts val="0"/>
              </a:spcBef>
              <a:buNone/>
            </a:pPr>
            <a:r>
              <a:rPr lang="en-US" sz="3000" b="1" dirty="0">
                <a:latin typeface="Candara" charset="0"/>
                <a:cs typeface="MS PGothic" charset="0"/>
              </a:rPr>
              <a:t>1)  Jesus the Good Shepherd </a:t>
            </a:r>
            <a:r>
              <a:rPr lang="en-US" sz="3000" b="1" dirty="0">
                <a:solidFill>
                  <a:srgbClr val="FF0000"/>
                </a:solidFill>
                <a:latin typeface="Candara" charset="0"/>
                <a:cs typeface="MS PGothic" charset="0"/>
              </a:rPr>
              <a:t>knows his sheep personally.</a:t>
            </a:r>
          </a:p>
          <a:p>
            <a:pPr marL="461963" indent="-461963" algn="ctr">
              <a:spcBef>
                <a:spcPts val="0"/>
              </a:spcBef>
              <a:buNone/>
            </a:pPr>
            <a:endParaRPr lang="en-US" sz="1000" i="1" baseline="30000" dirty="0">
              <a:solidFill>
                <a:srgbClr val="000000"/>
              </a:solidFill>
              <a:latin typeface="Candara" charset="0"/>
              <a:ea typeface="MS PGothic" pitchFamily="34" charset="-128"/>
              <a:cs typeface="MS PGothic" charset="0"/>
            </a:endParaRPr>
          </a:p>
          <a:p>
            <a:pPr marL="0" lvl="0" indent="0" algn="ctr">
              <a:spcBef>
                <a:spcPts val="0"/>
              </a:spcBef>
              <a:buNone/>
            </a:pPr>
            <a:r>
              <a:rPr lang="en-US" sz="2800" i="1" baseline="30000" dirty="0">
                <a:solidFill>
                  <a:srgbClr val="000000"/>
                </a:solidFill>
                <a:latin typeface="Candara" charset="0"/>
                <a:ea typeface="MS PGothic" pitchFamily="34" charset="-128"/>
                <a:cs typeface="MS PGothic" charset="0"/>
              </a:rPr>
              <a:t>1</a:t>
            </a:r>
            <a:r>
              <a:rPr lang="en-US" sz="2800" i="1" dirty="0">
                <a:solidFill>
                  <a:srgbClr val="000000"/>
                </a:solidFill>
                <a:latin typeface="Candara" charset="0"/>
                <a:ea typeface="MS PGothic" pitchFamily="34" charset="-128"/>
                <a:cs typeface="MS PGothic" charset="0"/>
              </a:rPr>
              <a:t> “Truly, truly, I say to you, he who does not enter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the sheepfold by the door but climbs in by another way,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that man is a thief and a robber. </a:t>
            </a:r>
            <a:r>
              <a:rPr lang="en-US" sz="2800" i="1" baseline="30000" dirty="0">
                <a:solidFill>
                  <a:srgbClr val="000000"/>
                </a:solidFill>
                <a:latin typeface="Candara" charset="0"/>
                <a:ea typeface="MS PGothic" pitchFamily="34" charset="-128"/>
                <a:cs typeface="MS PGothic" charset="0"/>
              </a:rPr>
              <a:t>2</a:t>
            </a:r>
            <a:r>
              <a:rPr lang="en-US" sz="2800" i="1" dirty="0">
                <a:solidFill>
                  <a:srgbClr val="000000"/>
                </a:solidFill>
                <a:latin typeface="Candara" charset="0"/>
                <a:ea typeface="MS PGothic" pitchFamily="34" charset="-128"/>
                <a:cs typeface="MS PGothic" charset="0"/>
              </a:rPr>
              <a:t> But he who enters by the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door is the shepherd of the sheep. </a:t>
            </a:r>
            <a:r>
              <a:rPr lang="en-US" sz="2800" i="1" baseline="30000" dirty="0">
                <a:solidFill>
                  <a:srgbClr val="000000"/>
                </a:solidFill>
                <a:latin typeface="Candara" charset="0"/>
                <a:ea typeface="MS PGothic" pitchFamily="34" charset="-128"/>
                <a:cs typeface="MS PGothic" charset="0"/>
              </a:rPr>
              <a:t>3</a:t>
            </a:r>
            <a:r>
              <a:rPr lang="en-US" sz="2800" i="1" dirty="0">
                <a:solidFill>
                  <a:srgbClr val="000000"/>
                </a:solidFill>
                <a:latin typeface="Candara" charset="0"/>
                <a:ea typeface="MS PGothic" pitchFamily="34" charset="-128"/>
                <a:cs typeface="MS PGothic" charset="0"/>
              </a:rPr>
              <a:t> To him the gatekeeper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opens. The sheep hear his voice, and he calls his own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sheep by name and leads them out. </a:t>
            </a:r>
            <a:endParaRPr lang="en-US" b="1" dirty="0">
              <a:latin typeface="Candara" charset="0"/>
              <a:cs typeface="MS PGothic" charset="0"/>
            </a:endParaRPr>
          </a:p>
        </p:txBody>
      </p:sp>
    </p:spTree>
    <p:extLst>
      <p:ext uri="{BB962C8B-B14F-4D97-AF65-F5344CB8AC3E}">
        <p14:creationId xmlns:p14="http://schemas.microsoft.com/office/powerpoint/2010/main" val="2323669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251" y="304800"/>
            <a:ext cx="12190749" cy="533400"/>
          </a:xfrm>
        </p:spPr>
        <p:txBody>
          <a:bodyPr/>
          <a:lstStyle/>
          <a:p>
            <a:r>
              <a:rPr lang="en-US" sz="3600" b="1" dirty="0">
                <a:latin typeface="Candara" charset="0"/>
                <a:cs typeface="MS PGothic" charset="0"/>
              </a:rPr>
              <a:t>FOUR REASONS WHY JESUS IS THE GOOD SHEPHERD/DOOR</a:t>
            </a:r>
          </a:p>
        </p:txBody>
      </p:sp>
      <p:sp>
        <p:nvSpPr>
          <p:cNvPr id="27651" name="Rectangle 3"/>
          <p:cNvSpPr>
            <a:spLocks noGrp="1" noChangeArrowheads="1"/>
          </p:cNvSpPr>
          <p:nvPr>
            <p:ph type="body" idx="1"/>
          </p:nvPr>
        </p:nvSpPr>
        <p:spPr>
          <a:xfrm>
            <a:off x="228600" y="914400"/>
            <a:ext cx="11811000" cy="5883279"/>
          </a:xfrm>
        </p:spPr>
        <p:txBody>
          <a:bodyPr/>
          <a:lstStyle/>
          <a:p>
            <a:pPr marL="461963" indent="-461963">
              <a:spcBef>
                <a:spcPts val="0"/>
              </a:spcBef>
              <a:buNone/>
            </a:pPr>
            <a:r>
              <a:rPr lang="en-US" sz="3000" b="1" dirty="0">
                <a:latin typeface="Candara" charset="0"/>
                <a:cs typeface="MS PGothic" charset="0"/>
              </a:rPr>
              <a:t>1)  Jesus the Good Shepherd </a:t>
            </a:r>
            <a:r>
              <a:rPr lang="en-US" sz="3000" b="1" dirty="0">
                <a:solidFill>
                  <a:srgbClr val="FF0000"/>
                </a:solidFill>
                <a:latin typeface="Candara" charset="0"/>
                <a:cs typeface="MS PGothic" charset="0"/>
              </a:rPr>
              <a:t>knows his sheep personally.</a:t>
            </a:r>
          </a:p>
          <a:p>
            <a:pPr marL="922338" lvl="1" indent="-465138" algn="ctr">
              <a:spcBef>
                <a:spcPts val="0"/>
              </a:spcBef>
              <a:buFont typeface="Wingdings" pitchFamily="2" charset="2"/>
              <a:buChar char="Ø"/>
            </a:pPr>
            <a:endParaRPr lang="en-US" sz="1000" b="1" dirty="0">
              <a:latin typeface="Candara" charset="0"/>
              <a:cs typeface="MS PGothic" charset="0"/>
            </a:endParaRPr>
          </a:p>
          <a:p>
            <a:pPr marL="0" lvl="0" indent="0" algn="ctr">
              <a:spcBef>
                <a:spcPts val="0"/>
              </a:spcBef>
              <a:buNone/>
            </a:pPr>
            <a:r>
              <a:rPr lang="en-US" sz="2800" i="1" baseline="30000" dirty="0">
                <a:solidFill>
                  <a:srgbClr val="000000"/>
                </a:solidFill>
                <a:latin typeface="Candara" charset="0"/>
                <a:ea typeface="MS PGothic" pitchFamily="34" charset="-128"/>
                <a:cs typeface="MS PGothic" charset="0"/>
              </a:rPr>
              <a:t>4</a:t>
            </a:r>
            <a:r>
              <a:rPr lang="en-US" sz="2800" i="1" dirty="0">
                <a:solidFill>
                  <a:srgbClr val="000000"/>
                </a:solidFill>
                <a:latin typeface="Candara" charset="0"/>
                <a:ea typeface="MS PGothic" pitchFamily="34" charset="-128"/>
                <a:cs typeface="MS PGothic" charset="0"/>
              </a:rPr>
              <a:t> When he has brought out all his own, he goes before them,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and the sheep follow him, for they know his voice. </a:t>
            </a:r>
            <a:r>
              <a:rPr lang="en-US" sz="2800" i="1" baseline="30000" dirty="0">
                <a:solidFill>
                  <a:srgbClr val="000000"/>
                </a:solidFill>
                <a:latin typeface="Candara" charset="0"/>
                <a:ea typeface="MS PGothic" pitchFamily="34" charset="-128"/>
                <a:cs typeface="MS PGothic" charset="0"/>
              </a:rPr>
              <a:t>5</a:t>
            </a:r>
            <a:r>
              <a:rPr lang="en-US" sz="2800" i="1" dirty="0">
                <a:solidFill>
                  <a:srgbClr val="000000"/>
                </a:solidFill>
                <a:latin typeface="Candara" charset="0"/>
                <a:ea typeface="MS PGothic" pitchFamily="34" charset="-128"/>
                <a:cs typeface="MS PGothic" charset="0"/>
              </a:rPr>
              <a:t> A stranger they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will not follow, but they will flee from him, for they do not know the voice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of strangers.” </a:t>
            </a:r>
            <a:r>
              <a:rPr lang="en-US" sz="2800" i="1" baseline="30000" dirty="0">
                <a:solidFill>
                  <a:srgbClr val="000000"/>
                </a:solidFill>
                <a:latin typeface="Candara" charset="0"/>
                <a:ea typeface="MS PGothic" pitchFamily="34" charset="-128"/>
                <a:cs typeface="MS PGothic" charset="0"/>
              </a:rPr>
              <a:t>6</a:t>
            </a:r>
            <a:r>
              <a:rPr lang="en-US" sz="2800" i="1" dirty="0">
                <a:solidFill>
                  <a:srgbClr val="000000"/>
                </a:solidFill>
                <a:latin typeface="Candara" charset="0"/>
                <a:ea typeface="MS PGothic" pitchFamily="34" charset="-128"/>
                <a:cs typeface="MS PGothic" charset="0"/>
              </a:rPr>
              <a:t> This figure of speech Jesus used with them, but they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did not understand what he was saying to them. (vs. 1-6)</a:t>
            </a:r>
          </a:p>
          <a:p>
            <a:pPr marL="0" lvl="0" indent="0" algn="ctr">
              <a:spcBef>
                <a:spcPts val="0"/>
              </a:spcBef>
              <a:buNone/>
            </a:pPr>
            <a:endParaRPr lang="en-US" sz="1400" i="1" dirty="0">
              <a:solidFill>
                <a:srgbClr val="000000"/>
              </a:solidFill>
              <a:latin typeface="Candara" charset="0"/>
              <a:ea typeface="MS PGothic" pitchFamily="34" charset="-128"/>
              <a:cs typeface="MS PGothic" charset="0"/>
            </a:endParaRPr>
          </a:p>
          <a:p>
            <a:pPr marL="922338" lvl="1" indent="-465138">
              <a:spcBef>
                <a:spcPts val="0"/>
              </a:spcBef>
              <a:buFont typeface="Wingdings" pitchFamily="2" charset="2"/>
              <a:buChar char="Ø"/>
            </a:pPr>
            <a:r>
              <a:rPr lang="en-US" b="1" dirty="0">
                <a:latin typeface="Candara" charset="0"/>
                <a:cs typeface="MS PGothic" charset="0"/>
              </a:rPr>
              <a:t>Jesus parabolically depicts “false shepherds” who didn’t enter through the door [Jesus]—including the spiritually blind Pharisees.</a:t>
            </a:r>
          </a:p>
          <a:p>
            <a:pPr marL="922338" lvl="1" indent="-465138">
              <a:spcBef>
                <a:spcPts val="0"/>
              </a:spcBef>
              <a:buFont typeface="Wingdings" pitchFamily="2" charset="2"/>
              <a:buChar char="Ø"/>
            </a:pPr>
            <a:r>
              <a:rPr lang="en-US" b="1" dirty="0">
                <a:latin typeface="Candara" charset="0"/>
                <a:cs typeface="MS PGothic" charset="0"/>
              </a:rPr>
              <a:t>He also claims himself indirectly as the “true shepherd” who knows his sheep, and his sheep know his voice and follow him.</a:t>
            </a:r>
          </a:p>
          <a:p>
            <a:pPr marL="922338" lvl="1" indent="-465138">
              <a:spcBef>
                <a:spcPts val="0"/>
              </a:spcBef>
              <a:buFont typeface="Wingdings" pitchFamily="2" charset="2"/>
              <a:buChar char="Ø"/>
            </a:pPr>
            <a:r>
              <a:rPr lang="en-US" b="1" dirty="0">
                <a:latin typeface="Candara" charset="0"/>
                <a:cs typeface="MS PGothic" charset="0"/>
              </a:rPr>
              <a:t>Jesus knows us personally as well and calls us by our names so that we may follow him. </a:t>
            </a:r>
            <a:r>
              <a:rPr lang="en-US" b="1" i="1" dirty="0">
                <a:latin typeface="Candara" charset="0"/>
                <a:cs typeface="MS PGothic" charset="0"/>
              </a:rPr>
              <a:t>Do you </a:t>
            </a:r>
            <a:r>
              <a:rPr lang="en-US" b="1" i="1" u="sng" dirty="0">
                <a:latin typeface="Candara" charset="0"/>
                <a:cs typeface="MS PGothic" charset="0"/>
              </a:rPr>
              <a:t>recognize</a:t>
            </a:r>
            <a:r>
              <a:rPr lang="en-US" b="1" i="1" dirty="0">
                <a:latin typeface="Candara" charset="0"/>
                <a:cs typeface="MS PGothic" charset="0"/>
              </a:rPr>
              <a:t> his voice and </a:t>
            </a:r>
            <a:r>
              <a:rPr lang="en-US" b="1" i="1" u="sng" dirty="0">
                <a:latin typeface="Candara" charset="0"/>
                <a:cs typeface="MS PGothic" charset="0"/>
              </a:rPr>
              <a:t>follow him today</a:t>
            </a:r>
            <a:r>
              <a:rPr lang="en-US" b="1" i="1" dirty="0">
                <a:latin typeface="Candara" charset="0"/>
                <a:cs typeface="MS PGothic" charset="0"/>
              </a:rPr>
              <a:t>?</a:t>
            </a:r>
          </a:p>
        </p:txBody>
      </p:sp>
    </p:spTree>
    <p:extLst>
      <p:ext uri="{BB962C8B-B14F-4D97-AF65-F5344CB8AC3E}">
        <p14:creationId xmlns:p14="http://schemas.microsoft.com/office/powerpoint/2010/main" val="2569262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9025" name="Rectangle 2"/>
          <p:cNvSpPr>
            <a:spLocks noGrp="1" noChangeArrowheads="1"/>
          </p:cNvSpPr>
          <p:nvPr>
            <p:ph type="title"/>
          </p:nvPr>
        </p:nvSpPr>
        <p:spPr>
          <a:xfrm>
            <a:off x="1251" y="304800"/>
            <a:ext cx="12190749" cy="533400"/>
          </a:xfrm>
        </p:spPr>
        <p:txBody>
          <a:bodyPr/>
          <a:lstStyle/>
          <a:p>
            <a:r>
              <a:rPr lang="en-US" sz="3600" b="1" dirty="0">
                <a:latin typeface="Candara" charset="0"/>
                <a:cs typeface="MS PGothic" charset="0"/>
              </a:rPr>
              <a:t>FOUR REASONS WHY JESUS IS THE GOOD SHEPHERD/DOOR</a:t>
            </a:r>
          </a:p>
        </p:txBody>
      </p:sp>
      <p:sp>
        <p:nvSpPr>
          <p:cNvPr id="27651" name="Rectangle 3"/>
          <p:cNvSpPr>
            <a:spLocks noGrp="1" noChangeArrowheads="1"/>
          </p:cNvSpPr>
          <p:nvPr>
            <p:ph type="body" idx="1"/>
          </p:nvPr>
        </p:nvSpPr>
        <p:spPr>
          <a:xfrm>
            <a:off x="228600" y="914400"/>
            <a:ext cx="11811000" cy="5883279"/>
          </a:xfrm>
        </p:spPr>
        <p:txBody>
          <a:bodyPr/>
          <a:lstStyle/>
          <a:p>
            <a:pPr marL="461963" indent="-461963">
              <a:spcBef>
                <a:spcPts val="0"/>
              </a:spcBef>
              <a:buNone/>
            </a:pPr>
            <a:r>
              <a:rPr lang="en-US" sz="3000" b="1" dirty="0">
                <a:latin typeface="Candara" charset="0"/>
                <a:cs typeface="MS PGothic" charset="0"/>
              </a:rPr>
              <a:t>2)  Jesus the Door</a:t>
            </a:r>
            <a:r>
              <a:rPr lang="en-US" sz="3000" b="1" dirty="0">
                <a:solidFill>
                  <a:srgbClr val="FF0000"/>
                </a:solidFill>
                <a:latin typeface="Candara" charset="0"/>
                <a:cs typeface="MS PGothic" charset="0"/>
              </a:rPr>
              <a:t> is the way to God’s sheep pen and the abundant life.</a:t>
            </a:r>
          </a:p>
          <a:p>
            <a:pPr marL="922338" lvl="1" indent="-465138" algn="ctr">
              <a:spcBef>
                <a:spcPts val="0"/>
              </a:spcBef>
              <a:buFont typeface="Wingdings" pitchFamily="2" charset="2"/>
              <a:buChar char="Ø"/>
            </a:pPr>
            <a:endParaRPr lang="en-US" sz="1000" b="1" dirty="0">
              <a:latin typeface="Candara" charset="0"/>
              <a:cs typeface="MS PGothic" charset="0"/>
            </a:endParaRPr>
          </a:p>
          <a:p>
            <a:pPr marL="0" indent="0" algn="ctr">
              <a:spcBef>
                <a:spcPts val="0"/>
              </a:spcBef>
              <a:buNone/>
            </a:pPr>
            <a:r>
              <a:rPr lang="en-US" sz="2800" i="1" baseline="30000" dirty="0">
                <a:solidFill>
                  <a:srgbClr val="000000"/>
                </a:solidFill>
                <a:latin typeface="Candara" charset="0"/>
                <a:ea typeface="MS PGothic" pitchFamily="34" charset="-128"/>
                <a:cs typeface="MS PGothic" charset="0"/>
              </a:rPr>
              <a:t>7</a:t>
            </a:r>
            <a:r>
              <a:rPr lang="en-US" sz="2800" i="1" dirty="0">
                <a:solidFill>
                  <a:srgbClr val="000000"/>
                </a:solidFill>
                <a:latin typeface="Candara" charset="0"/>
                <a:ea typeface="MS PGothic" pitchFamily="34" charset="-128"/>
                <a:cs typeface="MS PGothic" charset="0"/>
              </a:rPr>
              <a:t> So Jesus again said to them, “Truly, truly, I say to you, I am the door of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the sheep. </a:t>
            </a:r>
            <a:r>
              <a:rPr lang="en-US" sz="2800" i="1" baseline="30000" dirty="0">
                <a:solidFill>
                  <a:srgbClr val="000000"/>
                </a:solidFill>
                <a:latin typeface="Candara" charset="0"/>
                <a:ea typeface="MS PGothic" pitchFamily="34" charset="-128"/>
                <a:cs typeface="MS PGothic" charset="0"/>
              </a:rPr>
              <a:t>8</a:t>
            </a:r>
            <a:r>
              <a:rPr lang="en-US" sz="2800" i="1" dirty="0">
                <a:solidFill>
                  <a:srgbClr val="000000"/>
                </a:solidFill>
                <a:latin typeface="Candara" charset="0"/>
                <a:ea typeface="MS PGothic" pitchFamily="34" charset="-128"/>
                <a:cs typeface="MS PGothic" charset="0"/>
              </a:rPr>
              <a:t> All who came before me are thieves and robbers, but the sheep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did not listen to them. </a:t>
            </a:r>
            <a:r>
              <a:rPr lang="en-US" sz="2800" i="1" baseline="30000" dirty="0">
                <a:solidFill>
                  <a:srgbClr val="000000"/>
                </a:solidFill>
                <a:latin typeface="Candara" charset="0"/>
                <a:ea typeface="MS PGothic" pitchFamily="34" charset="-128"/>
                <a:cs typeface="MS PGothic" charset="0"/>
              </a:rPr>
              <a:t>9</a:t>
            </a:r>
            <a:r>
              <a:rPr lang="en-US" sz="2800" i="1" dirty="0">
                <a:solidFill>
                  <a:srgbClr val="000000"/>
                </a:solidFill>
                <a:latin typeface="Candara" charset="0"/>
                <a:ea typeface="MS PGothic" pitchFamily="34" charset="-128"/>
                <a:cs typeface="MS PGothic" charset="0"/>
              </a:rPr>
              <a:t> I am the door. If anyone enters by me, he will be saved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and will go in and out and find pasture. </a:t>
            </a:r>
            <a:r>
              <a:rPr lang="en-US" sz="2800" i="1" baseline="30000" dirty="0">
                <a:solidFill>
                  <a:srgbClr val="000000"/>
                </a:solidFill>
                <a:latin typeface="Candara" charset="0"/>
                <a:ea typeface="MS PGothic" pitchFamily="34" charset="-128"/>
                <a:cs typeface="MS PGothic" charset="0"/>
              </a:rPr>
              <a:t>10</a:t>
            </a:r>
            <a:r>
              <a:rPr lang="en-US" sz="2800" i="1" dirty="0">
                <a:solidFill>
                  <a:srgbClr val="000000"/>
                </a:solidFill>
                <a:latin typeface="Candara" charset="0"/>
                <a:ea typeface="MS PGothic" pitchFamily="34" charset="-128"/>
                <a:cs typeface="MS PGothic" charset="0"/>
              </a:rPr>
              <a:t> The thief comes only to steal and kill </a:t>
            </a:r>
            <a:br>
              <a:rPr lang="en-US" sz="2800" i="1" dirty="0">
                <a:solidFill>
                  <a:srgbClr val="000000"/>
                </a:solidFill>
                <a:latin typeface="Candara" charset="0"/>
                <a:ea typeface="MS PGothic" pitchFamily="34" charset="-128"/>
                <a:cs typeface="MS PGothic" charset="0"/>
              </a:rPr>
            </a:br>
            <a:r>
              <a:rPr lang="en-US" sz="2800" i="1" dirty="0">
                <a:solidFill>
                  <a:srgbClr val="000000"/>
                </a:solidFill>
                <a:latin typeface="Candara" charset="0"/>
                <a:ea typeface="MS PGothic" pitchFamily="34" charset="-128"/>
                <a:cs typeface="MS PGothic" charset="0"/>
              </a:rPr>
              <a:t>and destroy. I came that they may have life and have it abundantly. (vs. 7-10)</a:t>
            </a:r>
          </a:p>
          <a:p>
            <a:pPr marL="0" lvl="0" indent="0" algn="ctr">
              <a:spcBef>
                <a:spcPts val="0"/>
              </a:spcBef>
              <a:buNone/>
            </a:pPr>
            <a:endParaRPr lang="en-US" sz="1400" i="1" dirty="0">
              <a:solidFill>
                <a:srgbClr val="000000"/>
              </a:solidFill>
              <a:latin typeface="Candara" charset="0"/>
              <a:ea typeface="MS PGothic" pitchFamily="34" charset="-128"/>
              <a:cs typeface="MS PGothic" charset="0"/>
            </a:endParaRPr>
          </a:p>
          <a:p>
            <a:pPr marL="922338" lvl="1" indent="-465138">
              <a:spcBef>
                <a:spcPts val="0"/>
              </a:spcBef>
              <a:buFont typeface="Wingdings" pitchFamily="2" charset="2"/>
              <a:buChar char="Ø"/>
            </a:pPr>
            <a:r>
              <a:rPr lang="en-US" b="1" dirty="0">
                <a:latin typeface="Candara" charset="0"/>
                <a:cs typeface="MS PGothic" charset="0"/>
              </a:rPr>
              <a:t>This time, Jesus is more direct to the Pharisees—that he is the door of the sheep, which means he is the gateway to God’s salvation and life.</a:t>
            </a:r>
          </a:p>
          <a:p>
            <a:pPr marL="922338" lvl="1" indent="-465138">
              <a:spcBef>
                <a:spcPts val="0"/>
              </a:spcBef>
              <a:buFont typeface="Wingdings" pitchFamily="2" charset="2"/>
              <a:buChar char="Ø"/>
            </a:pPr>
            <a:r>
              <a:rPr lang="en-US" b="1" dirty="0">
                <a:latin typeface="Candara" charset="0"/>
                <a:cs typeface="MS PGothic" charset="0"/>
              </a:rPr>
              <a:t>Jesus is more than the entrance to God’s sheep pen—he is the way to the abundant life (i.e. with his protection, pasture, water, &amp; care). </a:t>
            </a:r>
          </a:p>
          <a:p>
            <a:pPr marL="922338" lvl="1" indent="-465138">
              <a:spcBef>
                <a:spcPts val="0"/>
              </a:spcBef>
              <a:buFont typeface="Wingdings" pitchFamily="2" charset="2"/>
              <a:buChar char="Ø"/>
            </a:pPr>
            <a:r>
              <a:rPr lang="en-US" b="1" dirty="0">
                <a:latin typeface="Candara" charset="0"/>
                <a:cs typeface="MS PGothic" charset="0"/>
              </a:rPr>
              <a:t>This Door is still wide open for us to enter today. </a:t>
            </a:r>
            <a:r>
              <a:rPr lang="en-US" b="1" i="1" dirty="0">
                <a:latin typeface="Candara" charset="0"/>
                <a:cs typeface="MS PGothic" charset="0"/>
              </a:rPr>
              <a:t>Have you </a:t>
            </a:r>
            <a:r>
              <a:rPr lang="en-US" b="1" i="1" u="sng" dirty="0">
                <a:latin typeface="Candara" charset="0"/>
                <a:cs typeface="MS PGothic" charset="0"/>
              </a:rPr>
              <a:t>entered by Jesus</a:t>
            </a:r>
            <a:r>
              <a:rPr lang="en-US" b="1" i="1" dirty="0">
                <a:latin typeface="Candara" charset="0"/>
                <a:cs typeface="MS PGothic" charset="0"/>
              </a:rPr>
              <a:t>? Are you experiencing </a:t>
            </a:r>
            <a:r>
              <a:rPr lang="en-US" b="1" i="1" u="sng" dirty="0">
                <a:latin typeface="Candara" charset="0"/>
                <a:cs typeface="MS PGothic" charset="0"/>
              </a:rPr>
              <a:t>the abundant </a:t>
            </a:r>
            <a:r>
              <a:rPr lang="en-US" b="1" i="1" u="sng">
                <a:latin typeface="Candara" charset="0"/>
                <a:cs typeface="MS PGothic" charset="0"/>
              </a:rPr>
              <a:t>life</a:t>
            </a:r>
            <a:r>
              <a:rPr lang="en-US" b="1" i="1">
                <a:latin typeface="Candara" charset="0"/>
                <a:cs typeface="MS PGothic" charset="0"/>
              </a:rPr>
              <a:t> in </a:t>
            </a:r>
            <a:r>
              <a:rPr lang="en-US" b="1" i="1" dirty="0">
                <a:latin typeface="Candara" charset="0"/>
                <a:cs typeface="MS PGothic" charset="0"/>
              </a:rPr>
              <a:t>the Good Shepherd?</a:t>
            </a:r>
          </a:p>
        </p:txBody>
      </p:sp>
    </p:spTree>
    <p:extLst>
      <p:ext uri="{BB962C8B-B14F-4D97-AF65-F5344CB8AC3E}">
        <p14:creationId xmlns:p14="http://schemas.microsoft.com/office/powerpoint/2010/main" val="1870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65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65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2_Norm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3.xml><?xml version="1.0" encoding="utf-8"?>
<a:theme xmlns:a="http://schemas.openxmlformats.org/drawingml/2006/main" name="2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Eras Bold ITC"/>
        <a:ea typeface=""/>
        <a:cs typeface="Arial"/>
      </a:majorFont>
      <a:minorFont>
        <a:latin typeface="Eras Medium ITC"/>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990600" marR="0" indent="-533400" algn="l" defTabSz="914400" rtl="0" eaLnBrk="1" fontAlgn="base" latinLnBrk="0" hangingPunct="1">
          <a:lnSpc>
            <a:spcPct val="90000"/>
          </a:lnSpc>
          <a:spcBef>
            <a:spcPct val="20000"/>
          </a:spcBef>
          <a:spcAft>
            <a:spcPct val="0"/>
          </a:spcAft>
          <a:buClrTx/>
          <a:buSzTx/>
          <a:buFontTx/>
          <a:buNone/>
          <a:tabLst/>
          <a:defRPr kumimoji="0" lang="en-US" sz="2000" b="0" i="1" u="none" strike="noStrike" cap="none" normalizeH="0" baseline="0" smtClean="0">
            <a:ln>
              <a:noFill/>
            </a:ln>
            <a:solidFill>
              <a:schemeClr val="tx1"/>
            </a:solidFill>
            <a:effectLst/>
            <a:latin typeface="Eras Medium IT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54734</TotalTime>
  <Words>2139</Words>
  <Application>Microsoft Macintosh PowerPoint</Application>
  <PresentationFormat>Widescreen</PresentationFormat>
  <Paragraphs>87</Paragraphs>
  <Slides>18</Slides>
  <Notes>16</Notes>
  <HiddenSlides>0</HiddenSlides>
  <MMClips>0</MMClips>
  <ScaleCrop>false</ScaleCrop>
  <HeadingPairs>
    <vt:vector size="6" baseType="variant">
      <vt:variant>
        <vt:lpstr>Fonts Used</vt:lpstr>
      </vt:variant>
      <vt:variant>
        <vt:i4>8</vt:i4>
      </vt:variant>
      <vt:variant>
        <vt:lpstr>Theme</vt:lpstr>
      </vt:variant>
      <vt:variant>
        <vt:i4>13</vt:i4>
      </vt:variant>
      <vt:variant>
        <vt:lpstr>Slide Titles</vt:lpstr>
      </vt:variant>
      <vt:variant>
        <vt:i4>18</vt:i4>
      </vt:variant>
    </vt:vector>
  </HeadingPairs>
  <TitlesOfParts>
    <vt:vector size="39" baseType="lpstr">
      <vt:lpstr>Arial</vt:lpstr>
      <vt:lpstr>Calibri</vt:lpstr>
      <vt:lpstr>Calibri Light</vt:lpstr>
      <vt:lpstr>Candara</vt:lpstr>
      <vt:lpstr>Eras Bold ITC</vt:lpstr>
      <vt:lpstr>Eras Medium ITC</vt:lpstr>
      <vt:lpstr>Symbol</vt:lpstr>
      <vt:lpstr>Wingdings</vt:lpstr>
      <vt:lpstr>Default Design</vt:lpstr>
      <vt:lpstr>1_Default Design</vt:lpstr>
      <vt:lpstr>2_Default Design</vt:lpstr>
      <vt:lpstr>3_Default Design</vt:lpstr>
      <vt:lpstr>4_Default Design</vt:lpstr>
      <vt:lpstr>5_Default Design</vt:lpstr>
      <vt:lpstr>Office Theme</vt:lpstr>
      <vt:lpstr>2_Office Theme</vt:lpstr>
      <vt:lpstr>6_Default Design</vt:lpstr>
      <vt:lpstr>9_Default Design</vt:lpstr>
      <vt:lpstr>15_Default Design</vt:lpstr>
      <vt:lpstr>2_Normal</vt:lpstr>
      <vt:lpstr>20_Default Design</vt:lpstr>
      <vt:lpstr>PowerPoint Presentation</vt:lpstr>
      <vt:lpstr>The Good Shepherd</vt:lpstr>
      <vt:lpstr>AN OVERVIEW: “I AM THE GOOD SHEPHERD &amp; THE DOOR”</vt:lpstr>
      <vt:lpstr>PowerPoint Presentation</vt:lpstr>
      <vt:lpstr>AN OVERVIEW: “I AM THE GOOD SHEPHERD &amp; THE DOOR”</vt:lpstr>
      <vt:lpstr>RANCHER [SHEEPHERDER] VS. SHEPHERD </vt:lpstr>
      <vt:lpstr>FOUR REASONS WHY JESUS IS THE GOOD SHEPHERD/DOOR</vt:lpstr>
      <vt:lpstr>FOUR REASONS WHY JESUS IS THE GOOD SHEPHERD/DOOR</vt:lpstr>
      <vt:lpstr>FOUR REASONS WHY JESUS IS THE GOOD SHEPHERD/DOOR</vt:lpstr>
      <vt:lpstr>FOUR REASONS WHY JESUS IS THE GOOD SHEPHERD/DOOR</vt:lpstr>
      <vt:lpstr>PowerPoint Presentation</vt:lpstr>
      <vt:lpstr>FOUR REASONS WHY JESUS IS THE GOOD SHEPHERD/DOOR</vt:lpstr>
      <vt:lpstr>FOUR REASONS WHY JESUS IS THE GOOD SHEPHERD/DOOR</vt:lpstr>
      <vt:lpstr>FOUR REASONS WHY JESUS IS THE GOOD SHEPHERD/DOOR</vt:lpstr>
      <vt:lpstr>PowerPoint Presentation</vt:lpstr>
      <vt:lpstr>PowerPoint Presentation</vt:lpstr>
      <vt:lpstr>THREE PRACTICAL QUESTIONS  FOR OUR EVERYDAY LIFE</vt:lpstr>
      <vt:lpstr>PowerPoint Presentation</vt:lpstr>
    </vt:vector>
  </TitlesOfParts>
  <Manager/>
  <Company>UFP</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Paul K. Kim</dc:creator>
  <cp:keywords/>
  <dc:description/>
  <cp:lastModifiedBy>Paul Kim</cp:lastModifiedBy>
  <cp:revision>3388</cp:revision>
  <cp:lastPrinted>2017-02-12T17:19:19Z</cp:lastPrinted>
  <dcterms:created xsi:type="dcterms:W3CDTF">2007-10-20T20:09:35Z</dcterms:created>
  <dcterms:modified xsi:type="dcterms:W3CDTF">2020-04-20T17:57:00Z</dcterms:modified>
  <cp:category/>
</cp:coreProperties>
</file>