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33" r:id="rId7"/>
    <p:sldMasterId id="2147484111" r:id="rId8"/>
    <p:sldMasterId id="2147484159" r:id="rId9"/>
    <p:sldMasterId id="2147484327" r:id="rId10"/>
    <p:sldMasterId id="2147484399" r:id="rId11"/>
    <p:sldMasterId id="2147484411" r:id="rId12"/>
    <p:sldMasterId id="2147484426" r:id="rId13"/>
    <p:sldMasterId id="2147484438" r:id="rId14"/>
  </p:sldMasterIdLst>
  <p:notesMasterIdLst>
    <p:notesMasterId r:id="rId23"/>
  </p:notesMasterIdLst>
  <p:handoutMasterIdLst>
    <p:handoutMasterId r:id="rId24"/>
  </p:handoutMasterIdLst>
  <p:sldIdLst>
    <p:sldId id="281" r:id="rId15"/>
    <p:sldId id="3332" r:id="rId16"/>
    <p:sldId id="3368" r:id="rId17"/>
    <p:sldId id="3350" r:id="rId18"/>
    <p:sldId id="3363" r:id="rId19"/>
    <p:sldId id="3364" r:id="rId20"/>
    <p:sldId id="730" r:id="rId21"/>
    <p:sldId id="283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6600"/>
    <a:srgbClr val="800000"/>
    <a:srgbClr val="0432FF"/>
    <a:srgbClr val="6600FF"/>
    <a:srgbClr val="FFFF00"/>
    <a:srgbClr val="CC33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98" autoAdjust="0"/>
    <p:restoredTop sz="92767"/>
  </p:normalViewPr>
  <p:slideViewPr>
    <p:cSldViewPr>
      <p:cViewPr varScale="1">
        <p:scale>
          <a:sx n="107" d="100"/>
          <a:sy n="107" d="100"/>
        </p:scale>
        <p:origin x="168" y="232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4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9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6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5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2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8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9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2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49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66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0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6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4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72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50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9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74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09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08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20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25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2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6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1C2B-173A-0044-812B-02965C87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6F6BB-5EE6-FA4A-AAF5-F08D68C41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0295-643B-5F4A-9ABA-5FE9A074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6400-7BB5-324D-B01F-8B56DB9E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FF3A-55D7-844B-8986-6650D81E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3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EDF4-4C03-BF43-97A8-4696FF96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D032-830D-5D45-B324-AE50E98E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6603-158E-7341-B032-8326C7F1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DF09E-E1EF-7445-9507-C49AEF0B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2B6CD-FAE0-3F48-A990-80E70F8E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72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8EFC-17DD-0C46-BA6D-CB5A52C3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A7C2F-AE0D-BD42-8AED-B021D9C14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B4AA-AEC3-064A-B7F6-5335F4F5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B5305-0B34-E348-A1D8-FF7D9582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3FA4-254D-5949-8667-51882BA9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07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3A55-972D-A74C-BBAB-C77CA9EE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95F9-30C2-8B4B-915B-F0259F4A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B5C3A-7E63-3549-B62F-3EEC91E8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605CB-E6A9-CC45-BB10-15165AF7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A72F8-1058-6B4A-BA6F-1A40DB63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B98C4-1722-FF48-AA82-8E8843FD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2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E044-CDE1-E541-BCBC-90E5C9F6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9D2F-AF9F-0540-B62A-5A1A30F8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C21B4-C15B-324B-B685-193A4AC35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EED41-D031-D141-B668-DEDC2C8A5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3D65F-76F6-4B4B-BC2A-6DE6D38DB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C6FC5-63E9-A943-8DE7-AC00C4BF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5946A-74B6-B94D-BACC-63F3DF06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781A7-604D-574E-A59D-5CD610F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83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7A43-0235-B443-8721-B443BB56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77FA3-8B56-FD40-9C28-2B9D85E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3B9F9-DBB0-B543-AD3D-83011C32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4807B-5D41-E54C-AB4A-091EF7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31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17CA8-844A-1241-B697-BA76AF04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62084-37AA-9349-A2AE-1A095FB6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4C138-D9D4-0F40-9A71-76A20088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6D73-7036-D14C-8053-45ADB08A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EF1-50BB-B54E-BBDB-02249E83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DF85E-7D50-D447-A092-71AB3C9AF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77F6-DAFE-1D46-BC26-3C08F228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83F45-4F4D-884E-940D-6B0DEEF7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24564-DB13-AE46-839D-30EA4D16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66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55CD-B633-544F-901B-D1B2A2B3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DD9E1-43B8-2E4C-B97E-D9FEECA24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4BFE5-1552-684A-8340-29E78930E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67388-AA1F-2A4F-8805-F4BAB165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07DD8-2275-D549-B062-185C9C2B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8658-152E-174A-9E9A-6CB58205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952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255C-E69B-844C-960C-1D62D16A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AA79D-2007-CE4F-A618-6E17C2CF1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E8B76-20B9-A84B-8514-8D6494DA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7502-7D53-DE4A-B384-1AF59023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CCD6C-ABF8-134E-A7F1-887A8351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61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79397-5A9A-AD43-ACE4-E748FCAB4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9C6AA-DD34-794A-A941-8F64BC0CA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F80C-373C-8C4A-B686-2FD52F37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6AD6D-BCD2-9646-AE71-5FF38CC2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E0E4-1657-EA47-9EA1-3324B691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595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19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20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336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13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8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04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67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0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446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17520-3005-514F-974D-7E634676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CCB0D-0443-344C-A94D-2CECBC044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8606-F173-A942-885B-6D1104771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ED65-C712-884D-BE84-AA2457FB8E67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B6855-C24F-FB4C-90B4-E18A17AAC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2BAC-ADE1-9D4B-B7DF-0A1BBEB4F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4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3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Four New Names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Missions Month Week #1 Message </a:t>
            </a:r>
          </a:p>
          <a:p>
            <a:pPr algn="ctr" eaLnBrk="1" hangingPunct="1">
              <a:spcBef>
                <a:spcPts val="168"/>
              </a:spcBef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Peter 2:9-10</a:t>
            </a:r>
          </a:p>
          <a:p>
            <a:pPr algn="ctr" eaLnBrk="1" hangingPunct="1">
              <a:spcBef>
                <a:spcPts val="168"/>
              </a:spcBef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March 1, 2020</a:t>
            </a:r>
          </a:p>
          <a:p>
            <a:pPr algn="ctr">
              <a:spcBef>
                <a:spcPts val="168"/>
              </a:spcBef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Guest Speaker: Daniel Holmquist</a:t>
            </a: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0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69EF247-6FA6-374A-879B-D95C3F6BF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7" b="7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5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685800"/>
          </a:xfrm>
        </p:spPr>
        <p:txBody>
          <a:bodyPr/>
          <a:lstStyle/>
          <a:p>
            <a:r>
              <a:rPr lang="en-US" sz="3600" b="1" dirty="0">
                <a:latin typeface="Candara" charset="0"/>
                <a:ea typeface="Candara" charset="0"/>
                <a:cs typeface="Candara" charset="0"/>
              </a:rPr>
              <a:t>1 Peter 2:9-10 English Standard Version (ESV)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11734800" cy="5504329"/>
          </a:xfrm>
        </p:spPr>
        <p:txBody>
          <a:bodyPr/>
          <a:lstStyle/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i="1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you are a chosen race, a royal priesthood, </a:t>
            </a:r>
            <a:b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holy nation, a people for his own possession, that you may </a:t>
            </a:r>
            <a:b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proclaim the excellencies of him who called you out of darkness</a:t>
            </a:r>
            <a:b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into his marvelous light. </a:t>
            </a:r>
            <a:r>
              <a:rPr lang="en-US" i="1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Once you were not a people, but </a:t>
            </a:r>
            <a:b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you are God's people; once you had not received </a:t>
            </a:r>
            <a:b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mercy, but now you have received mercy.</a:t>
            </a:r>
          </a:p>
        </p:txBody>
      </p:sp>
    </p:spTree>
    <p:extLst>
      <p:ext uri="{BB962C8B-B14F-4D97-AF65-F5344CB8AC3E}">
        <p14:creationId xmlns:p14="http://schemas.microsoft.com/office/powerpoint/2010/main" val="230869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685800"/>
          </a:xfrm>
        </p:spPr>
        <p:txBody>
          <a:bodyPr/>
          <a:lstStyle/>
          <a:p>
            <a:r>
              <a:rPr lang="en-US" sz="3600" b="1" dirty="0">
                <a:latin typeface="Candara" charset="0"/>
                <a:ea typeface="Candara" charset="0"/>
                <a:cs typeface="Candara" charset="0"/>
              </a:rPr>
              <a:t>All Four Names have One Purpose (v.9)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11734800" cy="5504329"/>
          </a:xfrm>
        </p:spPr>
        <p:txBody>
          <a:bodyPr/>
          <a:lstStyle/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i="1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you are a chosen race, a royal priesthood, </a:t>
            </a:r>
            <a:b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holy nation, a people for his own possession, that </a:t>
            </a:r>
            <a:b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may proclaim the excellencies of him who called </a:t>
            </a:r>
            <a:b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 out of darkness into his marvelous light. </a:t>
            </a:r>
          </a:p>
        </p:txBody>
      </p:sp>
    </p:spTree>
    <p:extLst>
      <p:ext uri="{BB962C8B-B14F-4D97-AF65-F5344CB8AC3E}">
        <p14:creationId xmlns:p14="http://schemas.microsoft.com/office/powerpoint/2010/main" val="284827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685800"/>
          </a:xfrm>
        </p:spPr>
        <p:txBody>
          <a:bodyPr/>
          <a:lstStyle/>
          <a:p>
            <a:r>
              <a:rPr lang="en-US" sz="3600" b="1" dirty="0">
                <a:latin typeface="Candara" charset="0"/>
                <a:ea typeface="Candara" charset="0"/>
                <a:cs typeface="Candara" charset="0"/>
              </a:rPr>
              <a:t>Be Ever Mindful of the New Realities (v.10)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11734800" cy="5504329"/>
          </a:xfrm>
        </p:spPr>
        <p:txBody>
          <a:bodyPr/>
          <a:lstStyle/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i="1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Once you were not a people, but now </a:t>
            </a:r>
            <a:b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God's people; once you had not received </a:t>
            </a:r>
            <a:b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mercy, but now you have received mercy.</a:t>
            </a:r>
          </a:p>
        </p:txBody>
      </p:sp>
    </p:spTree>
    <p:extLst>
      <p:ext uri="{BB962C8B-B14F-4D97-AF65-F5344CB8AC3E}">
        <p14:creationId xmlns:p14="http://schemas.microsoft.com/office/powerpoint/2010/main" val="106236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TWO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559565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do these Four New Names (along w/their one purpose) inform your theological and missional thinking?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Which of the Four New Names, or their Purpose, or Not a People/Now a People, or Not Receive Mercy/Received Mercy affects you the most today? How?</a:t>
            </a:r>
          </a:p>
        </p:txBody>
      </p:sp>
    </p:spTree>
    <p:extLst>
      <p:ext uri="{BB962C8B-B14F-4D97-AF65-F5344CB8AC3E}">
        <p14:creationId xmlns:p14="http://schemas.microsoft.com/office/powerpoint/2010/main" val="230690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273</Words>
  <Application>Microsoft Macintosh PowerPoint</Application>
  <PresentationFormat>Widescreen</PresentationFormat>
  <Paragraphs>15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2_Office Theme</vt:lpstr>
      <vt:lpstr>6_Default Design</vt:lpstr>
      <vt:lpstr>9_Default Design</vt:lpstr>
      <vt:lpstr>15_Default Design</vt:lpstr>
      <vt:lpstr>7_Default Design</vt:lpstr>
      <vt:lpstr>19_Default Design</vt:lpstr>
      <vt:lpstr>1_Office Theme</vt:lpstr>
      <vt:lpstr>2_Normal</vt:lpstr>
      <vt:lpstr>PowerPoint Presentation</vt:lpstr>
      <vt:lpstr>Four New Names</vt:lpstr>
      <vt:lpstr>PowerPoint Presentation</vt:lpstr>
      <vt:lpstr>1 Peter 2:9-10 English Standard Version (ESV)</vt:lpstr>
      <vt:lpstr>All Four Names have One Purpose (v.9)</vt:lpstr>
      <vt:lpstr>Be Ever Mindful of the New Realities (v.10)</vt:lpstr>
      <vt:lpstr>TWO PRACTICAL QUESTIONS  FOR OUR EVERYDAY LIFE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Kim</dc:creator>
  <cp:lastModifiedBy>Paul Kim</cp:lastModifiedBy>
  <cp:revision>3</cp:revision>
  <dcterms:created xsi:type="dcterms:W3CDTF">2020-03-01T17:49:51Z</dcterms:created>
  <dcterms:modified xsi:type="dcterms:W3CDTF">2020-03-01T21:37:39Z</dcterms:modified>
</cp:coreProperties>
</file>