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95" r:id="rId3"/>
    <p:sldMasterId id="2147483729" r:id="rId4"/>
    <p:sldMasterId id="2147483774" r:id="rId5"/>
    <p:sldMasterId id="2147483830" r:id="rId6"/>
    <p:sldMasterId id="2147483933" r:id="rId7"/>
    <p:sldMasterId id="2147484111" r:id="rId8"/>
    <p:sldMasterId id="2147484159" r:id="rId9"/>
    <p:sldMasterId id="2147484327" r:id="rId10"/>
    <p:sldMasterId id="2147484399" r:id="rId11"/>
    <p:sldMasterId id="2147484411" r:id="rId12"/>
    <p:sldMasterId id="2147484426" r:id="rId13"/>
    <p:sldMasterId id="2147484438" r:id="rId14"/>
  </p:sldMasterIdLst>
  <p:notesMasterIdLst>
    <p:notesMasterId r:id="rId31"/>
  </p:notesMasterIdLst>
  <p:handoutMasterIdLst>
    <p:handoutMasterId r:id="rId32"/>
  </p:handoutMasterIdLst>
  <p:sldIdLst>
    <p:sldId id="281" r:id="rId15"/>
    <p:sldId id="3332" r:id="rId16"/>
    <p:sldId id="3350" r:id="rId17"/>
    <p:sldId id="3353" r:id="rId18"/>
    <p:sldId id="3360" r:id="rId19"/>
    <p:sldId id="3356" r:id="rId20"/>
    <p:sldId id="3283" r:id="rId21"/>
    <p:sldId id="3357" r:id="rId22"/>
    <p:sldId id="3362" r:id="rId23"/>
    <p:sldId id="3358" r:id="rId24"/>
    <p:sldId id="3359" r:id="rId25"/>
    <p:sldId id="3348" r:id="rId26"/>
    <p:sldId id="3330" r:id="rId27"/>
    <p:sldId id="3361" r:id="rId28"/>
    <p:sldId id="730" r:id="rId29"/>
    <p:sldId id="283" r:id="rId30"/>
  </p:sldIdLst>
  <p:sldSz cx="12192000" cy="6858000"/>
  <p:notesSz cx="6858000" cy="9144000"/>
  <p:defaultTextStyle>
    <a:defPPr>
      <a:defRPr lang="en-US"/>
    </a:defPPr>
    <a:lvl1pPr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1pPr>
    <a:lvl2pPr marL="4572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2pPr>
    <a:lvl3pPr marL="9144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3pPr>
    <a:lvl4pPr marL="13716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4pPr>
    <a:lvl5pPr marL="1828800" algn="l" rtl="0" eaLnBrk="0" fontAlgn="base" hangingPunct="0">
      <a:spcBef>
        <a:spcPct val="0"/>
      </a:spcBef>
      <a:spcAft>
        <a:spcPct val="0"/>
      </a:spcAft>
      <a:defRPr sz="2000" i="1" kern="1200">
        <a:solidFill>
          <a:schemeClr val="tx1"/>
        </a:solidFill>
        <a:latin typeface="Eras Medium ITC" charset="0"/>
        <a:ea typeface="ＭＳ Ｐゴシック" charset="0"/>
        <a:cs typeface="ＭＳ Ｐゴシック" charset="0"/>
      </a:defRPr>
    </a:lvl5pPr>
    <a:lvl6pPr marL="2286000" algn="l" defTabSz="457200" rtl="0" eaLnBrk="1" latinLnBrk="0" hangingPunct="1">
      <a:defRPr sz="2000" i="1" kern="1200">
        <a:solidFill>
          <a:schemeClr val="tx1"/>
        </a:solidFill>
        <a:latin typeface="Eras Medium ITC" charset="0"/>
        <a:ea typeface="ＭＳ Ｐゴシック" charset="0"/>
        <a:cs typeface="ＭＳ Ｐゴシック" charset="0"/>
      </a:defRPr>
    </a:lvl6pPr>
    <a:lvl7pPr marL="2743200" algn="l" defTabSz="457200" rtl="0" eaLnBrk="1" latinLnBrk="0" hangingPunct="1">
      <a:defRPr sz="2000" i="1" kern="1200">
        <a:solidFill>
          <a:schemeClr val="tx1"/>
        </a:solidFill>
        <a:latin typeface="Eras Medium ITC" charset="0"/>
        <a:ea typeface="ＭＳ Ｐゴシック" charset="0"/>
        <a:cs typeface="ＭＳ Ｐゴシック" charset="0"/>
      </a:defRPr>
    </a:lvl7pPr>
    <a:lvl8pPr marL="3200400" algn="l" defTabSz="457200" rtl="0" eaLnBrk="1" latinLnBrk="0" hangingPunct="1">
      <a:defRPr sz="2000" i="1" kern="1200">
        <a:solidFill>
          <a:schemeClr val="tx1"/>
        </a:solidFill>
        <a:latin typeface="Eras Medium ITC" charset="0"/>
        <a:ea typeface="ＭＳ Ｐゴシック" charset="0"/>
        <a:cs typeface="ＭＳ Ｐゴシック" charset="0"/>
      </a:defRPr>
    </a:lvl8pPr>
    <a:lvl9pPr marL="3657600" algn="l" defTabSz="457200" rtl="0" eaLnBrk="1" latinLnBrk="0" hangingPunct="1">
      <a:defRPr sz="2000" i="1" kern="1200">
        <a:solidFill>
          <a:schemeClr val="tx1"/>
        </a:solidFill>
        <a:latin typeface="Eras Medium IT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6">
          <p15:clr>
            <a:srgbClr val="A4A3A4"/>
          </p15:clr>
        </p15:guide>
        <p15:guide id="2" pos="3840">
          <p15:clr>
            <a:srgbClr val="A4A3A4"/>
          </p15:clr>
        </p15:guide>
        <p15:guide id="3" pos="7152">
          <p15:clr>
            <a:srgbClr val="A4A3A4"/>
          </p15:clr>
        </p15:guide>
        <p15:guide id="4" pos="5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6600"/>
    <a:srgbClr val="800000"/>
    <a:srgbClr val="0432FF"/>
    <a:srgbClr val="6600FF"/>
    <a:srgbClr val="FFFF00"/>
    <a:srgbClr val="CC3300"/>
    <a:srgbClr val="CC9900"/>
    <a:srgbClr val="FFCC00"/>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64" autoAdjust="0"/>
    <p:restoredTop sz="92767"/>
  </p:normalViewPr>
  <p:slideViewPr>
    <p:cSldViewPr>
      <p:cViewPr varScale="1">
        <p:scale>
          <a:sx n="108" d="100"/>
          <a:sy n="108" d="100"/>
        </p:scale>
        <p:origin x="448" y="64"/>
      </p:cViewPr>
      <p:guideLst>
        <p:guide orient="horz" pos="96"/>
        <p:guide pos="3840"/>
        <p:guide pos="7152"/>
        <p:guide pos="528"/>
      </p:guideLst>
    </p:cSldViewPr>
  </p:slideViewPr>
  <p:outlineViewPr>
    <p:cViewPr>
      <p:scale>
        <a:sx n="33" d="100"/>
        <a:sy n="33" d="100"/>
      </p:scale>
      <p:origin x="0" y="319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4.xml"/><Relationship Id="rId26"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slide" Target="slides/slide7.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0.xml"/><Relationship Id="rId32"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theme" Target="theme/theme1.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AC2EF3-51A9-D542-91AF-5422724EA014}" type="datetimeFigureOut">
              <a:rPr lang="en-US" smtClean="0"/>
              <a:t>2/24/2020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16A8E7-26BB-1040-8CEC-F6AFDC0149A1}" type="slidenum">
              <a:rPr lang="en-US" smtClean="0"/>
              <a:t>‹#›</a:t>
            </a:fld>
            <a:endParaRPr lang="en-US"/>
          </a:p>
        </p:txBody>
      </p:sp>
    </p:spTree>
    <p:extLst>
      <p:ext uri="{BB962C8B-B14F-4D97-AF65-F5344CB8AC3E}">
        <p14:creationId xmlns:p14="http://schemas.microsoft.com/office/powerpoint/2010/main" val="4274204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357A5021-1D04-5942-BCFC-430264A0ACD4}" type="datetimeFigureOut">
              <a:rPr lang="en-US"/>
              <a:pPr>
                <a:defRPr/>
              </a:pPr>
              <a:t>2/24/2020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lnSpc>
                <a:spcPct val="90000"/>
              </a:lnSpc>
              <a:spcBef>
                <a:spcPct val="20000"/>
              </a:spcBef>
              <a:defRPr sz="1200">
                <a:latin typeface="Eras Medium ITC" panose="020B0602030504020804"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0000"/>
              </a:lnSpc>
              <a:spcBef>
                <a:spcPct val="20000"/>
              </a:spcBef>
              <a:defRPr sz="1200" smtClean="0">
                <a:cs typeface="Arial" charset="0"/>
              </a:defRPr>
            </a:lvl1pPr>
          </a:lstStyle>
          <a:p>
            <a:pPr>
              <a:defRPr/>
            </a:pPr>
            <a:fld id="{EEAC54AA-3861-DE46-9F53-BEFEE89E58D7}" type="slidenum">
              <a:rPr lang="en-US"/>
              <a:pPr>
                <a:defRPr/>
              </a:pPr>
              <a:t>‹#›</a:t>
            </a:fld>
            <a:endParaRPr lang="en-US"/>
          </a:p>
        </p:txBody>
      </p:sp>
    </p:spTree>
    <p:extLst>
      <p:ext uri="{BB962C8B-B14F-4D97-AF65-F5344CB8AC3E}">
        <p14:creationId xmlns:p14="http://schemas.microsoft.com/office/powerpoint/2010/main" val="2623984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3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9353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i="1">
                <a:solidFill>
                  <a:schemeClr val="tx1"/>
                </a:solidFill>
                <a:latin typeface="Eras Medium ITC" charset="0"/>
                <a:ea typeface="ＭＳ Ｐゴシック" charset="0"/>
                <a:cs typeface="ＭＳ Ｐゴシック" charset="0"/>
              </a:defRPr>
            </a:lvl1pPr>
            <a:lvl2pPr marL="742950" indent="-285750" eaLnBrk="0" hangingPunct="0">
              <a:defRPr sz="2000" i="1">
                <a:solidFill>
                  <a:schemeClr val="tx1"/>
                </a:solidFill>
                <a:latin typeface="Eras Medium ITC" charset="0"/>
                <a:ea typeface="ＭＳ Ｐゴシック" charset="0"/>
              </a:defRPr>
            </a:lvl2pPr>
            <a:lvl3pPr marL="1143000" indent="-228600" eaLnBrk="0" hangingPunct="0">
              <a:defRPr sz="2000" i="1">
                <a:solidFill>
                  <a:schemeClr val="tx1"/>
                </a:solidFill>
                <a:latin typeface="Eras Medium ITC" charset="0"/>
                <a:ea typeface="ＭＳ Ｐゴシック" charset="0"/>
              </a:defRPr>
            </a:lvl3pPr>
            <a:lvl4pPr marL="1600200" indent="-228600" eaLnBrk="0" hangingPunct="0">
              <a:defRPr sz="2000" i="1">
                <a:solidFill>
                  <a:schemeClr val="tx1"/>
                </a:solidFill>
                <a:latin typeface="Eras Medium ITC" charset="0"/>
                <a:ea typeface="ＭＳ Ｐゴシック" charset="0"/>
              </a:defRPr>
            </a:lvl4pPr>
            <a:lvl5pPr marL="2057400" indent="-228600" eaLnBrk="0" hangingPunct="0">
              <a:defRPr sz="2000" i="1">
                <a:solidFill>
                  <a:schemeClr val="tx1"/>
                </a:solidFill>
                <a:latin typeface="Eras Medium ITC" charset="0"/>
                <a:ea typeface="ＭＳ Ｐゴシック" charset="0"/>
              </a:defRPr>
            </a:lvl5pPr>
            <a:lvl6pPr marL="2514600" indent="-228600" eaLnBrk="0" fontAlgn="base" hangingPunct="0">
              <a:spcBef>
                <a:spcPct val="0"/>
              </a:spcBef>
              <a:spcAft>
                <a:spcPct val="0"/>
              </a:spcAft>
              <a:defRPr sz="2000" i="1">
                <a:solidFill>
                  <a:schemeClr val="tx1"/>
                </a:solidFill>
                <a:latin typeface="Eras Medium ITC" charset="0"/>
                <a:ea typeface="ＭＳ Ｐゴシック" charset="0"/>
              </a:defRPr>
            </a:lvl6pPr>
            <a:lvl7pPr marL="2971800" indent="-228600" eaLnBrk="0" fontAlgn="base" hangingPunct="0">
              <a:spcBef>
                <a:spcPct val="0"/>
              </a:spcBef>
              <a:spcAft>
                <a:spcPct val="0"/>
              </a:spcAft>
              <a:defRPr sz="2000" i="1">
                <a:solidFill>
                  <a:schemeClr val="tx1"/>
                </a:solidFill>
                <a:latin typeface="Eras Medium ITC" charset="0"/>
                <a:ea typeface="ＭＳ Ｐゴシック" charset="0"/>
              </a:defRPr>
            </a:lvl7pPr>
            <a:lvl8pPr marL="3429000" indent="-228600" eaLnBrk="0" fontAlgn="base" hangingPunct="0">
              <a:spcBef>
                <a:spcPct val="0"/>
              </a:spcBef>
              <a:spcAft>
                <a:spcPct val="0"/>
              </a:spcAft>
              <a:defRPr sz="2000" i="1">
                <a:solidFill>
                  <a:schemeClr val="tx1"/>
                </a:solidFill>
                <a:latin typeface="Eras Medium ITC" charset="0"/>
                <a:ea typeface="ＭＳ Ｐゴシック" charset="0"/>
              </a:defRPr>
            </a:lvl8pPr>
            <a:lvl9pPr marL="3886200" indent="-228600" eaLnBrk="0" fontAlgn="base" hangingPunct="0">
              <a:spcBef>
                <a:spcPct val="0"/>
              </a:spcBef>
              <a:spcAft>
                <a:spcPct val="0"/>
              </a:spcAft>
              <a:defRPr sz="2000" i="1">
                <a:solidFill>
                  <a:schemeClr val="tx1"/>
                </a:solidFill>
                <a:latin typeface="Eras Medium ITC" charset="0"/>
                <a:ea typeface="ＭＳ Ｐゴシック" charset="0"/>
              </a:defRPr>
            </a:lvl9pPr>
          </a:lstStyle>
          <a:p>
            <a:pPr marL="0" marR="0" lvl="0" indent="0" algn="r" defTabSz="914400" rtl="0" eaLnBrk="1" fontAlgn="base" latinLnBrk="0" hangingPunct="1">
              <a:lnSpc>
                <a:spcPct val="90000"/>
              </a:lnSpc>
              <a:spcBef>
                <a:spcPct val="20000"/>
              </a:spcBef>
              <a:spcAft>
                <a:spcPct val="0"/>
              </a:spcAft>
              <a:buClrTx/>
              <a:buSzTx/>
              <a:buFontTx/>
              <a:buNone/>
              <a:tabLst/>
              <a:defRPr/>
            </a:pPr>
            <a:fld id="{DA7BB0C5-7562-894C-AF30-61FF206C61BB}" type="slidenum">
              <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rPr>
              <a:pPr marL="0" marR="0" lvl="0" indent="0" algn="r" defTabSz="914400" rtl="0" eaLnBrk="1" fontAlgn="base" latinLnBrk="0" hangingPunct="1">
                <a:lnSpc>
                  <a:spcPct val="90000"/>
                </a:lnSpc>
                <a:spcBef>
                  <a:spcPct val="20000"/>
                </a:spcBef>
                <a:spcAft>
                  <a:spcPct val="0"/>
                </a:spcAft>
                <a:buClrTx/>
                <a:buSzTx/>
                <a:buFontTx/>
                <a:buNone/>
                <a:tabLst/>
                <a:defRPr/>
              </a:pPr>
              <a:t>2</a:t>
            </a:fld>
            <a:endParaRPr kumimoji="0" lang="en-US" sz="1200" b="0" i="1" u="none" strike="noStrike" kern="1200" cap="none" spc="0" normalizeH="0" baseline="0" noProof="0">
              <a:ln>
                <a:noFill/>
              </a:ln>
              <a:solidFill>
                <a:srgbClr val="000000"/>
              </a:solidFill>
              <a:effectLst/>
              <a:uLnTx/>
              <a:uFillTx/>
              <a:latin typeface="Eras Medium ITC" charset="0"/>
              <a:ea typeface="ＭＳ Ｐゴシック" charset="0"/>
            </a:endParaRPr>
          </a:p>
        </p:txBody>
      </p:sp>
    </p:spTree>
    <p:extLst>
      <p:ext uri="{BB962C8B-B14F-4D97-AF65-F5344CB8AC3E}">
        <p14:creationId xmlns:p14="http://schemas.microsoft.com/office/powerpoint/2010/main" val="522045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2608482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4047114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708970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19466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7"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Lst>
        </p:spPr>
      </p:sp>
      <p:sp>
        <p:nvSpPr>
          <p:cNvPr id="162818"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697467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224898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27372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2633006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51554" name="Rectangle 3"/>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447430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651507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1586895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377231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99682" name="Rectangle 3"/>
          <p:cNvSpPr>
            <a:spLocks noGrp="1"/>
          </p:cNvSpPr>
          <p:nvPr>
            <p:ph type="body" idx="1"/>
          </p:nvPr>
        </p:nvSpPr>
        <p:spPr bwMode="auto">
          <a:noFill/>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Tree>
    <p:extLst>
      <p:ext uri="{BB962C8B-B14F-4D97-AF65-F5344CB8AC3E}">
        <p14:creationId xmlns:p14="http://schemas.microsoft.com/office/powerpoint/2010/main" val="4205378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pPr>
                <a:defRPr/>
              </a:pPr>
              <a:t>‹#›</a:t>
            </a:fld>
            <a:endParaRPr lang="en-US"/>
          </a:p>
        </p:txBody>
      </p:sp>
    </p:spTree>
    <p:extLst>
      <p:ext uri="{BB962C8B-B14F-4D97-AF65-F5344CB8AC3E}">
        <p14:creationId xmlns:p14="http://schemas.microsoft.com/office/powerpoint/2010/main" val="241349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pPr>
                <a:defRPr/>
              </a:pPr>
              <a:t>‹#›</a:t>
            </a:fld>
            <a:endParaRPr lang="en-US"/>
          </a:p>
        </p:txBody>
      </p:sp>
    </p:spTree>
    <p:extLst>
      <p:ext uri="{BB962C8B-B14F-4D97-AF65-F5344CB8AC3E}">
        <p14:creationId xmlns:p14="http://schemas.microsoft.com/office/powerpoint/2010/main" val="89250556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3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FCE29B-1669-C644-AD31-6141EC01B35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8958814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CE429DE-5ABB-AD48-AF8E-DEEF47DB5D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451657286"/>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01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07254BF4-3809-5E49-91C4-7E99991DAE4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75705196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26273CA-70A0-594C-A728-6AF781026E8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00535628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44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44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3C192552-CD46-AA40-A425-7C846D1DF6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82722064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B52FCA35-7B95-EC4B-936F-5ED6DA365CC7}"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64280268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9E8BFAD0-0FDA-0B49-8D03-D4F32CC490B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9271520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1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6DE3152-96A6-AA43-B2EA-35EF0AE91AFB}"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0059686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59758BA5-13DC-144F-83A3-42D4E17DB77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5760564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6A353B0-86C5-B341-AD79-144C1516F9F9}"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353805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pPr>
                <a:defRPr/>
              </a:pPr>
              <a:t>‹#›</a:t>
            </a:fld>
            <a:endParaRPr lang="en-US"/>
          </a:p>
        </p:txBody>
      </p:sp>
    </p:spTree>
    <p:extLst>
      <p:ext uri="{BB962C8B-B14F-4D97-AF65-F5344CB8AC3E}">
        <p14:creationId xmlns:p14="http://schemas.microsoft.com/office/powerpoint/2010/main" val="419008516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91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91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9237EF79-A77B-BE42-A911-9F143A326B7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0990945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3426552006"/>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252493855"/>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60552397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154699211"/>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424412499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471526683"/>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32475606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265631561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402463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1C4DA-3B9A-954F-9C95-F7C43C846D56}" type="slidenum">
              <a:rPr lang="en-US"/>
              <a:pPr>
                <a:defRPr/>
              </a:pPr>
              <a:t>‹#›</a:t>
            </a:fld>
            <a:endParaRPr lang="en-US"/>
          </a:p>
        </p:txBody>
      </p:sp>
    </p:spTree>
    <p:extLst>
      <p:ext uri="{BB962C8B-B14F-4D97-AF65-F5344CB8AC3E}">
        <p14:creationId xmlns:p14="http://schemas.microsoft.com/office/powerpoint/2010/main" val="8203533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161942240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224250721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F752425-7E35-A141-8746-6514D4E9D9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11795047"/>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C534D4D-BD8E-8F44-9DCC-AE38490EF5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778489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9096BF2-EF96-C444-AE34-343DD7AF89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6948974"/>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A924A8C-6B00-D34B-B072-DEDDCE82B90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959744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7624391-F4CC-DB40-8D8C-F3BB162396A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6420947"/>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672B21F-1690-DB43-AC57-E1D08888F6E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954084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91BB72E-3F53-4342-B1A0-1C8E09A25D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73172006"/>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9492940-AAC6-3649-BACF-49C57AC070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76239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51C83-878D-D947-A799-ECF9369AB982}" type="slidenum">
              <a:rPr lang="en-US"/>
              <a:pPr>
                <a:defRPr/>
              </a:pPr>
              <a:t>‹#›</a:t>
            </a:fld>
            <a:endParaRPr lang="en-US"/>
          </a:p>
        </p:txBody>
      </p:sp>
    </p:spTree>
    <p:extLst>
      <p:ext uri="{BB962C8B-B14F-4D97-AF65-F5344CB8AC3E}">
        <p14:creationId xmlns:p14="http://schemas.microsoft.com/office/powerpoint/2010/main" val="423778441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39710CA-B58B-314F-BB62-CEFD0D171B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563252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F0CC316-691C-0347-8DF1-7D44B5F97D2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2736256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403414-0662-D249-AE10-41127F6ADF6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350699"/>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F1C2B-173A-0044-812B-02965C87DD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6A6F6BB-5EE6-FA4A-AAF5-F08D68C41C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9C0295-643B-5F4A-9ABA-5FE9A0746485}"/>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5" name="Footer Placeholder 4">
            <a:extLst>
              <a:ext uri="{FF2B5EF4-FFF2-40B4-BE49-F238E27FC236}">
                <a16:creationId xmlns:a16="http://schemas.microsoft.com/office/drawing/2014/main" id="{D1106400-7BB5-324D-B01F-8B56DB9ECC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75FF3A-55D7-844B-8986-6650D81EE5A8}"/>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3894603957"/>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EDF4-4C03-BF43-97A8-4696FF96F4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0AD032-830D-5D45-B324-AE50E98E68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76603-158E-7341-B032-8326C7F14C61}"/>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5" name="Footer Placeholder 4">
            <a:extLst>
              <a:ext uri="{FF2B5EF4-FFF2-40B4-BE49-F238E27FC236}">
                <a16:creationId xmlns:a16="http://schemas.microsoft.com/office/drawing/2014/main" id="{7B2DF09E-E1EF-7445-9507-C49AEF0B67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2B6CD-FAE0-3F48-A990-80E70F8E3004}"/>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047697229"/>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C8EFC-17DD-0C46-BA6D-CB5A52C39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0A7C2F-AE0D-BD42-8AED-B021D9C14D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F8B4AA-AEC3-064A-B7F6-5335F4F51605}"/>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5" name="Footer Placeholder 4">
            <a:extLst>
              <a:ext uri="{FF2B5EF4-FFF2-40B4-BE49-F238E27FC236}">
                <a16:creationId xmlns:a16="http://schemas.microsoft.com/office/drawing/2014/main" id="{8C1B5305-0B34-E348-A1D8-FF7D95826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C13FA4-254D-5949-8667-51882BA982AC}"/>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311142070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E3A55-972D-A74C-BBAB-C77CA9EE6F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E595F9-30C2-8B4B-915B-F0259F4AA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DB5C3A-7E63-3549-B62F-3EEC91E844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D605CB-E6A9-CC45-BB10-15165AF76F51}"/>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6" name="Footer Placeholder 5">
            <a:extLst>
              <a:ext uri="{FF2B5EF4-FFF2-40B4-BE49-F238E27FC236}">
                <a16:creationId xmlns:a16="http://schemas.microsoft.com/office/drawing/2014/main" id="{ACFA72F8-1058-6B4A-BA6F-1A40DB63C2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2B98C4-1722-FF48-AA82-8E8843FD0EA4}"/>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00242234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5E044-CDE1-E541-BCBC-90E5C9F69BB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FB9D2F-AF9F-0540-B62A-5A1A30F88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9C21B4-C15B-324B-B685-193A4AC350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5EED41-D031-D141-B668-DEDC2C8A5D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43D65F-76F6-4B4B-BC2A-6DE6D38DB8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0C6FC5-63E9-A943-8DE7-AC00C4BF6115}"/>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8" name="Footer Placeholder 7">
            <a:extLst>
              <a:ext uri="{FF2B5EF4-FFF2-40B4-BE49-F238E27FC236}">
                <a16:creationId xmlns:a16="http://schemas.microsoft.com/office/drawing/2014/main" id="{3B65946A-74B6-B94D-BACC-63F3DF068AB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8B781A7-604D-574E-A59D-5CD610F5F094}"/>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884988349"/>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D7A43-0235-B443-8721-B443BB56CB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077FA3-8B56-FD40-9C28-2B9D85EA0FEB}"/>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4" name="Footer Placeholder 3">
            <a:extLst>
              <a:ext uri="{FF2B5EF4-FFF2-40B4-BE49-F238E27FC236}">
                <a16:creationId xmlns:a16="http://schemas.microsoft.com/office/drawing/2014/main" id="{4193B9F9-DBB0-B543-AD3D-83011C3270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04807B-5D41-E54C-AB4A-091EF78FABA0}"/>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096123198"/>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217CA8-844A-1241-B697-BA76AF04348F}"/>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3" name="Footer Placeholder 2">
            <a:extLst>
              <a:ext uri="{FF2B5EF4-FFF2-40B4-BE49-F238E27FC236}">
                <a16:creationId xmlns:a16="http://schemas.microsoft.com/office/drawing/2014/main" id="{20762084-37AA-9349-A2AE-1A095FB603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94C138-D9D4-0F40-9A71-76A20088279B}"/>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10403034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3A234B-CFAF-764D-AB51-242BB6798072}" type="slidenum">
              <a:rPr lang="en-US"/>
              <a:pPr>
                <a:defRPr/>
              </a:pPr>
              <a:t>‹#›</a:t>
            </a:fld>
            <a:endParaRPr lang="en-US"/>
          </a:p>
        </p:txBody>
      </p:sp>
    </p:spTree>
    <p:extLst>
      <p:ext uri="{BB962C8B-B14F-4D97-AF65-F5344CB8AC3E}">
        <p14:creationId xmlns:p14="http://schemas.microsoft.com/office/powerpoint/2010/main" val="231740713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6D73-7036-D14C-8053-45ADB08A4E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3E4EF1-50BB-B54E-BBDB-02249E8325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0DDF85E-7D50-D447-A092-71AB3C9AF9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8777F6-DAFE-1D46-BC26-3C08F2283917}"/>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6" name="Footer Placeholder 5">
            <a:extLst>
              <a:ext uri="{FF2B5EF4-FFF2-40B4-BE49-F238E27FC236}">
                <a16:creationId xmlns:a16="http://schemas.microsoft.com/office/drawing/2014/main" id="{04883F45-4F4D-884E-940D-6B0DEEF7FF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224564-DB13-AE46-839D-30EA4D162E57}"/>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1678056689"/>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F55CD-B633-544F-901B-D1B2A2B394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DD9E1-43B8-2E4C-B97E-D9FEECA24A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14BFE5-1552-684A-8340-29E78930E7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767388-AA1F-2A4F-8805-F4BAB1654E11}"/>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6" name="Footer Placeholder 5">
            <a:extLst>
              <a:ext uri="{FF2B5EF4-FFF2-40B4-BE49-F238E27FC236}">
                <a16:creationId xmlns:a16="http://schemas.microsoft.com/office/drawing/2014/main" id="{60107DD8-2275-D549-B062-185C9C2BFC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A28658-152E-174A-9E9A-6CB582059993}"/>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329419529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3255C-E69B-844C-960C-1D62D16A65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AAA79D-2007-CE4F-A618-6E17C2CF1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3E8B76-20B9-A84B-8514-8D6494DAB067}"/>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5" name="Footer Placeholder 4">
            <a:extLst>
              <a:ext uri="{FF2B5EF4-FFF2-40B4-BE49-F238E27FC236}">
                <a16:creationId xmlns:a16="http://schemas.microsoft.com/office/drawing/2014/main" id="{6C2F7502-7D53-DE4A-B384-1AF59023AC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0CCD6C-ABF8-134E-A7F1-887A8351C7D3}"/>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134371614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E79397-5A9A-AD43-ACE4-E748FCAB4A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A9C6AA-DD34-794A-A941-8F64BC0CA6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EF80C-373C-8C4A-B686-2FD52F378A7D}"/>
              </a:ext>
            </a:extLst>
          </p:cNvPr>
          <p:cNvSpPr>
            <a:spLocks noGrp="1"/>
          </p:cNvSpPr>
          <p:nvPr>
            <p:ph type="dt" sz="half" idx="10"/>
          </p:nvPr>
        </p:nvSpPr>
        <p:spPr/>
        <p:txBody>
          <a:bodyPr/>
          <a:lstStyle/>
          <a:p>
            <a:fld id="{91BDED65-C712-884D-BE84-AA2457FB8E67}" type="datetimeFigureOut">
              <a:rPr lang="en-US" smtClean="0"/>
              <a:t>2/24/2020</a:t>
            </a:fld>
            <a:endParaRPr lang="en-US"/>
          </a:p>
        </p:txBody>
      </p:sp>
      <p:sp>
        <p:nvSpPr>
          <p:cNvPr id="5" name="Footer Placeholder 4">
            <a:extLst>
              <a:ext uri="{FF2B5EF4-FFF2-40B4-BE49-F238E27FC236}">
                <a16:creationId xmlns:a16="http://schemas.microsoft.com/office/drawing/2014/main" id="{0646AD6D-BCD2-9646-AE71-5FF38CC217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FE0E4-1657-EA47-9EA1-3324B69138AD}"/>
              </a:ext>
            </a:extLst>
          </p:cNvPr>
          <p:cNvSpPr>
            <a:spLocks noGrp="1"/>
          </p:cNvSpPr>
          <p:nvPr>
            <p:ph type="sldNum" sz="quarter" idx="12"/>
          </p:nvPr>
        </p:nvSpPr>
        <p:spPr/>
        <p:txBody>
          <a:bodyPr/>
          <a:lstStyle/>
          <a:p>
            <a:fld id="{076A2357-71CD-1B4D-BD8A-5005340D99D5}" type="slidenum">
              <a:rPr lang="en-US" smtClean="0"/>
              <a:t>‹#›</a:t>
            </a:fld>
            <a:endParaRPr lang="en-US"/>
          </a:p>
        </p:txBody>
      </p:sp>
    </p:spTree>
    <p:extLst>
      <p:ext uri="{BB962C8B-B14F-4D97-AF65-F5344CB8AC3E}">
        <p14:creationId xmlns:p14="http://schemas.microsoft.com/office/powerpoint/2010/main" val="254245955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32"/>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3FBD51F6-A8FA-4C42-BC43-1F60DB649C64}" type="slidenum">
              <a:rPr lang="en-US"/>
              <a:pPr>
                <a:defRPr/>
              </a:pPr>
              <a:t>‹#›</a:t>
            </a:fld>
            <a:endParaRPr lang="en-US"/>
          </a:p>
        </p:txBody>
      </p:sp>
    </p:spTree>
    <p:extLst>
      <p:ext uri="{BB962C8B-B14F-4D97-AF65-F5344CB8AC3E}">
        <p14:creationId xmlns:p14="http://schemas.microsoft.com/office/powerpoint/2010/main" val="2158181947"/>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sz="2400" b="1">
                <a:latin typeface="Candara"/>
                <a:cs typeface="Candara"/>
              </a:defRPr>
            </a:lvl1pPr>
            <a:lvl2pPr marL="457200" indent="0">
              <a:buFont typeface="Wingdings" charset="2"/>
              <a:buNone/>
              <a:defRPr sz="2300" b="1">
                <a:latin typeface="Candara"/>
                <a:cs typeface="Candara"/>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2EC2181-8F87-8440-9EC8-DDB98769F864}" type="slidenum">
              <a:rPr lang="en-US"/>
              <a:pPr>
                <a:defRPr/>
              </a:pPr>
              <a:t>‹#›</a:t>
            </a:fld>
            <a:endParaRPr lang="en-US"/>
          </a:p>
        </p:txBody>
      </p:sp>
    </p:spTree>
    <p:extLst>
      <p:ext uri="{BB962C8B-B14F-4D97-AF65-F5344CB8AC3E}">
        <p14:creationId xmlns:p14="http://schemas.microsoft.com/office/powerpoint/2010/main" val="1184212011"/>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307"/>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102EE989-F8BD-9D49-8816-377C02221296}" type="slidenum">
              <a:rPr lang="en-US"/>
              <a:pPr>
                <a:defRPr/>
              </a:pPr>
              <a:t>‹#›</a:t>
            </a:fld>
            <a:endParaRPr lang="en-US"/>
          </a:p>
        </p:txBody>
      </p:sp>
    </p:spTree>
    <p:extLst>
      <p:ext uri="{BB962C8B-B14F-4D97-AF65-F5344CB8AC3E}">
        <p14:creationId xmlns:p14="http://schemas.microsoft.com/office/powerpoint/2010/main" val="159533363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95ACEDD-7152-3943-B7EB-060128D43319}" type="slidenum">
              <a:rPr lang="en-US"/>
              <a:pPr>
                <a:defRPr/>
              </a:pPr>
              <a:t>‹#›</a:t>
            </a:fld>
            <a:endParaRPr lang="en-US"/>
          </a:p>
        </p:txBody>
      </p:sp>
    </p:spTree>
    <p:extLst>
      <p:ext uri="{BB962C8B-B14F-4D97-AF65-F5344CB8AC3E}">
        <p14:creationId xmlns:p14="http://schemas.microsoft.com/office/powerpoint/2010/main" val="685181334"/>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3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3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088AE3C6-B4B3-9349-A66D-9F2E2C69DC14}" type="slidenum">
              <a:rPr lang="en-US"/>
              <a:pPr>
                <a:defRPr/>
              </a:pPr>
              <a:t>‹#›</a:t>
            </a:fld>
            <a:endParaRPr lang="en-US"/>
          </a:p>
        </p:txBody>
      </p:sp>
    </p:spTree>
    <p:extLst>
      <p:ext uri="{BB962C8B-B14F-4D97-AF65-F5344CB8AC3E}">
        <p14:creationId xmlns:p14="http://schemas.microsoft.com/office/powerpoint/2010/main" val="320232858"/>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C8B42EB-784C-C244-AC4A-CF4ABC371E78}" type="slidenum">
              <a:rPr lang="en-US"/>
              <a:pPr>
                <a:defRPr/>
              </a:pPr>
              <a:t>‹#›</a:t>
            </a:fld>
            <a:endParaRPr lang="en-US"/>
          </a:p>
        </p:txBody>
      </p:sp>
    </p:spTree>
    <p:extLst>
      <p:ext uri="{BB962C8B-B14F-4D97-AF65-F5344CB8AC3E}">
        <p14:creationId xmlns:p14="http://schemas.microsoft.com/office/powerpoint/2010/main" val="785310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2F67874-FB70-F548-BB76-4A82312E3470}" type="slidenum">
              <a:rPr lang="en-US"/>
              <a:pPr>
                <a:defRPr/>
              </a:pPr>
              <a:t>‹#›</a:t>
            </a:fld>
            <a:endParaRPr lang="en-US"/>
          </a:p>
        </p:txBody>
      </p:sp>
    </p:spTree>
    <p:extLst>
      <p:ext uri="{BB962C8B-B14F-4D97-AF65-F5344CB8AC3E}">
        <p14:creationId xmlns:p14="http://schemas.microsoft.com/office/powerpoint/2010/main" val="1190238181"/>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D8A16831-71BF-2641-BBD4-0C044E37DFDB}" type="slidenum">
              <a:rPr lang="en-US"/>
              <a:pPr>
                <a:defRPr/>
              </a:pPr>
              <a:t>‹#›</a:t>
            </a:fld>
            <a:endParaRPr lang="en-US"/>
          </a:p>
        </p:txBody>
      </p:sp>
    </p:spTree>
    <p:extLst>
      <p:ext uri="{BB962C8B-B14F-4D97-AF65-F5344CB8AC3E}">
        <p14:creationId xmlns:p14="http://schemas.microsoft.com/office/powerpoint/2010/main" val="1058430441"/>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5B81A705-3C54-A44B-8612-B069975FC78F}" type="slidenum">
              <a:rPr lang="en-US"/>
              <a:pPr>
                <a:defRPr/>
              </a:pPr>
              <a:t>‹#›</a:t>
            </a:fld>
            <a:endParaRPr lang="en-US"/>
          </a:p>
        </p:txBody>
      </p:sp>
    </p:spTree>
    <p:extLst>
      <p:ext uri="{BB962C8B-B14F-4D97-AF65-F5344CB8AC3E}">
        <p14:creationId xmlns:p14="http://schemas.microsoft.com/office/powerpoint/2010/main" val="1773666788"/>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E9AE783D-342D-3443-A5DE-24649C4A6CB4}" type="slidenum">
              <a:rPr lang="en-US"/>
              <a:pPr>
                <a:defRPr/>
              </a:pPr>
              <a:t>‹#›</a:t>
            </a:fld>
            <a:endParaRPr lang="en-US"/>
          </a:p>
        </p:txBody>
      </p:sp>
    </p:spTree>
    <p:extLst>
      <p:ext uri="{BB962C8B-B14F-4D97-AF65-F5344CB8AC3E}">
        <p14:creationId xmlns:p14="http://schemas.microsoft.com/office/powerpoint/2010/main" val="27142109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76EB3046-A0C6-6149-8314-2F5456C274C6}" type="slidenum">
              <a:rPr lang="en-US"/>
              <a:pPr>
                <a:defRPr/>
              </a:pPr>
              <a:t>‹#›</a:t>
            </a:fld>
            <a:endParaRPr lang="en-US"/>
          </a:p>
        </p:txBody>
      </p:sp>
    </p:spTree>
    <p:extLst>
      <p:ext uri="{BB962C8B-B14F-4D97-AF65-F5344CB8AC3E}">
        <p14:creationId xmlns:p14="http://schemas.microsoft.com/office/powerpoint/2010/main" val="712744646"/>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5045"/>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5045"/>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a:ea typeface="ＭＳ Ｐゴシック" charset="0"/>
                <a:cs typeface="ＭＳ Ｐゴシック" charset="0"/>
              </a:defRPr>
            </a:lvl1pPr>
          </a:lstStyle>
          <a:p>
            <a:pPr>
              <a:defRPr/>
            </a:pPr>
            <a:fld id="{AEA2B2B2-E321-7E48-8CB8-180CFB4D5B43}" type="slidenum">
              <a:rPr lang="en-US"/>
              <a:pPr>
                <a:defRPr/>
              </a:pPr>
              <a:t>‹#›</a:t>
            </a:fld>
            <a:endParaRPr lang="en-US"/>
          </a:p>
        </p:txBody>
      </p:sp>
    </p:spTree>
    <p:extLst>
      <p:ext uri="{BB962C8B-B14F-4D97-AF65-F5344CB8AC3E}">
        <p14:creationId xmlns:p14="http://schemas.microsoft.com/office/powerpoint/2010/main" val="2909881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5DA22A8-4DD0-3B48-8789-583E9C5E3A82}" type="slidenum">
              <a:rPr lang="en-US"/>
              <a:pPr>
                <a:defRPr/>
              </a:pPr>
              <a:t>‹#›</a:t>
            </a:fld>
            <a:endParaRPr lang="en-US"/>
          </a:p>
        </p:txBody>
      </p:sp>
    </p:spTree>
    <p:extLst>
      <p:ext uri="{BB962C8B-B14F-4D97-AF65-F5344CB8AC3E}">
        <p14:creationId xmlns:p14="http://schemas.microsoft.com/office/powerpoint/2010/main" val="26737816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3A2B3C-F7EC-8048-A4EC-F59FFD89EF55}" type="slidenum">
              <a:rPr lang="en-US"/>
              <a:pPr>
                <a:defRPr/>
              </a:pPr>
              <a:t>‹#›</a:t>
            </a:fld>
            <a:endParaRPr lang="en-US"/>
          </a:p>
        </p:txBody>
      </p:sp>
    </p:spTree>
    <p:extLst>
      <p:ext uri="{BB962C8B-B14F-4D97-AF65-F5344CB8AC3E}">
        <p14:creationId xmlns:p14="http://schemas.microsoft.com/office/powerpoint/2010/main" val="445008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404C69-791F-E54A-8727-82CCCEFC5DB9}" type="slidenum">
              <a:rPr lang="en-US"/>
              <a:pPr>
                <a:defRPr/>
              </a:pPr>
              <a:t>‹#›</a:t>
            </a:fld>
            <a:endParaRPr lang="en-US"/>
          </a:p>
        </p:txBody>
      </p:sp>
    </p:spTree>
    <p:extLst>
      <p:ext uri="{BB962C8B-B14F-4D97-AF65-F5344CB8AC3E}">
        <p14:creationId xmlns:p14="http://schemas.microsoft.com/office/powerpoint/2010/main" val="24230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94AAF27-5489-7245-88F2-F26DCB94F1EA}" type="slidenum">
              <a:rPr lang="en-US"/>
              <a:pPr>
                <a:defRPr/>
              </a:pPr>
              <a:t>‹#›</a:t>
            </a:fld>
            <a:endParaRPr lang="en-US"/>
          </a:p>
        </p:txBody>
      </p:sp>
    </p:spTree>
    <p:extLst>
      <p:ext uri="{BB962C8B-B14F-4D97-AF65-F5344CB8AC3E}">
        <p14:creationId xmlns:p14="http://schemas.microsoft.com/office/powerpoint/2010/main" val="202919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pPr>
                <a:defRPr/>
              </a:pPr>
              <a:t>‹#›</a:t>
            </a:fld>
            <a:endParaRPr lang="en-US"/>
          </a:p>
        </p:txBody>
      </p:sp>
    </p:spTree>
    <p:extLst>
      <p:ext uri="{BB962C8B-B14F-4D97-AF65-F5344CB8AC3E}">
        <p14:creationId xmlns:p14="http://schemas.microsoft.com/office/powerpoint/2010/main" val="4216298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5A0A952-6C5C-5A4C-945B-A9ED60A08EEB}" type="slidenum">
              <a:rPr lang="en-US"/>
              <a:pPr>
                <a:defRPr/>
              </a:pPr>
              <a:t>‹#›</a:t>
            </a:fld>
            <a:endParaRPr lang="en-US"/>
          </a:p>
        </p:txBody>
      </p:sp>
    </p:spTree>
    <p:extLst>
      <p:ext uri="{BB962C8B-B14F-4D97-AF65-F5344CB8AC3E}">
        <p14:creationId xmlns:p14="http://schemas.microsoft.com/office/powerpoint/2010/main" val="34051150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D7DA32-9C95-BD48-8FBB-02E2F397578D}" type="slidenum">
              <a:rPr lang="en-US"/>
              <a:pPr>
                <a:defRPr/>
              </a:pPr>
              <a:t>‹#›</a:t>
            </a:fld>
            <a:endParaRPr lang="en-US"/>
          </a:p>
        </p:txBody>
      </p:sp>
    </p:spTree>
    <p:extLst>
      <p:ext uri="{BB962C8B-B14F-4D97-AF65-F5344CB8AC3E}">
        <p14:creationId xmlns:p14="http://schemas.microsoft.com/office/powerpoint/2010/main" val="3856611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620BE-9506-104C-AE54-B2737AAE1481}" type="slidenum">
              <a:rPr lang="en-US"/>
              <a:pPr>
                <a:defRPr/>
              </a:pPr>
              <a:t>‹#›</a:t>
            </a:fld>
            <a:endParaRPr lang="en-US"/>
          </a:p>
        </p:txBody>
      </p:sp>
    </p:spTree>
    <p:extLst>
      <p:ext uri="{BB962C8B-B14F-4D97-AF65-F5344CB8AC3E}">
        <p14:creationId xmlns:p14="http://schemas.microsoft.com/office/powerpoint/2010/main" val="694797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53C476-0927-D742-A0BC-C068DDD84CA7}" type="slidenum">
              <a:rPr lang="en-US"/>
              <a:pPr>
                <a:defRPr/>
              </a:pPr>
              <a:t>‹#›</a:t>
            </a:fld>
            <a:endParaRPr lang="en-US"/>
          </a:p>
        </p:txBody>
      </p:sp>
    </p:spTree>
    <p:extLst>
      <p:ext uri="{BB962C8B-B14F-4D97-AF65-F5344CB8AC3E}">
        <p14:creationId xmlns:p14="http://schemas.microsoft.com/office/powerpoint/2010/main" val="3855059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DBDF34-83AF-1F46-90BF-0EA695A5D3E1}" type="slidenum">
              <a:rPr lang="en-US"/>
              <a:pPr>
                <a:defRPr/>
              </a:pPr>
              <a:t>‹#›</a:t>
            </a:fld>
            <a:endParaRPr lang="en-US"/>
          </a:p>
        </p:txBody>
      </p:sp>
    </p:spTree>
    <p:extLst>
      <p:ext uri="{BB962C8B-B14F-4D97-AF65-F5344CB8AC3E}">
        <p14:creationId xmlns:p14="http://schemas.microsoft.com/office/powerpoint/2010/main" val="3575021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83D3CD-1D03-2847-8224-8907E67DB9AB}" type="slidenum">
              <a:rPr lang="en-US"/>
              <a:pPr>
                <a:defRPr/>
              </a:pPr>
              <a:t>‹#›</a:t>
            </a:fld>
            <a:endParaRPr lang="en-US"/>
          </a:p>
        </p:txBody>
      </p:sp>
    </p:spTree>
    <p:extLst>
      <p:ext uri="{BB962C8B-B14F-4D97-AF65-F5344CB8AC3E}">
        <p14:creationId xmlns:p14="http://schemas.microsoft.com/office/powerpoint/2010/main" val="545150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8A6771-C502-6D4A-9FEB-D3E01E628ED6}" type="slidenum">
              <a:rPr lang="en-US"/>
              <a:pPr>
                <a:defRPr/>
              </a:pPr>
              <a:t>‹#›</a:t>
            </a:fld>
            <a:endParaRPr lang="en-US"/>
          </a:p>
        </p:txBody>
      </p:sp>
    </p:spTree>
    <p:extLst>
      <p:ext uri="{BB962C8B-B14F-4D97-AF65-F5344CB8AC3E}">
        <p14:creationId xmlns:p14="http://schemas.microsoft.com/office/powerpoint/2010/main" val="37607942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15FD78-1F8B-3E4D-9104-BA288DF29433}" type="slidenum">
              <a:rPr lang="en-US"/>
              <a:pPr>
                <a:defRPr/>
              </a:pPr>
              <a:t>‹#›</a:t>
            </a:fld>
            <a:endParaRPr lang="en-US"/>
          </a:p>
        </p:txBody>
      </p:sp>
    </p:spTree>
    <p:extLst>
      <p:ext uri="{BB962C8B-B14F-4D97-AF65-F5344CB8AC3E}">
        <p14:creationId xmlns:p14="http://schemas.microsoft.com/office/powerpoint/2010/main" val="7285363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2746E39-6831-9F46-B983-9B577F768762}" type="slidenum">
              <a:rPr lang="en-US"/>
              <a:pPr>
                <a:defRPr/>
              </a:pPr>
              <a:t>‹#›</a:t>
            </a:fld>
            <a:endParaRPr lang="en-US"/>
          </a:p>
        </p:txBody>
      </p:sp>
    </p:spTree>
    <p:extLst>
      <p:ext uri="{BB962C8B-B14F-4D97-AF65-F5344CB8AC3E}">
        <p14:creationId xmlns:p14="http://schemas.microsoft.com/office/powerpoint/2010/main" val="12637677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1DA1938-7ADE-9140-ADF9-7273F2434A20}" type="slidenum">
              <a:rPr lang="en-US"/>
              <a:pPr>
                <a:defRPr/>
              </a:pPr>
              <a:t>‹#›</a:t>
            </a:fld>
            <a:endParaRPr lang="en-US"/>
          </a:p>
        </p:txBody>
      </p:sp>
    </p:spTree>
    <p:extLst>
      <p:ext uri="{BB962C8B-B14F-4D97-AF65-F5344CB8AC3E}">
        <p14:creationId xmlns:p14="http://schemas.microsoft.com/office/powerpoint/2010/main" val="79097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pPr>
                <a:defRPr/>
              </a:pPr>
              <a:t>‹#›</a:t>
            </a:fld>
            <a:endParaRPr lang="en-US"/>
          </a:p>
        </p:txBody>
      </p:sp>
    </p:spTree>
    <p:extLst>
      <p:ext uri="{BB962C8B-B14F-4D97-AF65-F5344CB8AC3E}">
        <p14:creationId xmlns:p14="http://schemas.microsoft.com/office/powerpoint/2010/main" val="7753020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F5B2F-8FB3-5348-A406-20639A2EBB6A}" type="slidenum">
              <a:rPr lang="en-US"/>
              <a:pPr>
                <a:defRPr/>
              </a:pPr>
              <a:t>‹#›</a:t>
            </a:fld>
            <a:endParaRPr lang="en-US"/>
          </a:p>
        </p:txBody>
      </p:sp>
    </p:spTree>
    <p:extLst>
      <p:ext uri="{BB962C8B-B14F-4D97-AF65-F5344CB8AC3E}">
        <p14:creationId xmlns:p14="http://schemas.microsoft.com/office/powerpoint/2010/main" val="2785168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3A77505-50EB-724B-8F6B-93056DE02D92}" type="slidenum">
              <a:rPr lang="en-US"/>
              <a:pPr>
                <a:defRPr/>
              </a:pPr>
              <a:t>‹#›</a:t>
            </a:fld>
            <a:endParaRPr lang="en-US"/>
          </a:p>
        </p:txBody>
      </p:sp>
    </p:spTree>
    <p:extLst>
      <p:ext uri="{BB962C8B-B14F-4D97-AF65-F5344CB8AC3E}">
        <p14:creationId xmlns:p14="http://schemas.microsoft.com/office/powerpoint/2010/main" val="18034152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CD5833-1C76-A448-8A23-420E26A8E441}" type="slidenum">
              <a:rPr lang="en-US"/>
              <a:pPr>
                <a:defRPr/>
              </a:pPr>
              <a:t>‹#›</a:t>
            </a:fld>
            <a:endParaRPr lang="en-US"/>
          </a:p>
        </p:txBody>
      </p:sp>
    </p:spTree>
    <p:extLst>
      <p:ext uri="{BB962C8B-B14F-4D97-AF65-F5344CB8AC3E}">
        <p14:creationId xmlns:p14="http://schemas.microsoft.com/office/powerpoint/2010/main" val="7607928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AFE6A8-AD0A-F443-A0AF-99682030A0EB}" type="slidenum">
              <a:rPr lang="en-US"/>
              <a:pPr>
                <a:defRPr/>
              </a:pPr>
              <a:t>‹#›</a:t>
            </a:fld>
            <a:endParaRPr lang="en-US"/>
          </a:p>
        </p:txBody>
      </p:sp>
    </p:spTree>
    <p:extLst>
      <p:ext uri="{BB962C8B-B14F-4D97-AF65-F5344CB8AC3E}">
        <p14:creationId xmlns:p14="http://schemas.microsoft.com/office/powerpoint/2010/main" val="2795340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023BB66-DC02-0042-8CF6-DDC3C98C465F}" type="slidenum">
              <a:rPr lang="en-US"/>
              <a:pPr>
                <a:defRPr/>
              </a:pPr>
              <a:t>‹#›</a:t>
            </a:fld>
            <a:endParaRPr lang="en-US"/>
          </a:p>
        </p:txBody>
      </p:sp>
    </p:spTree>
    <p:extLst>
      <p:ext uri="{BB962C8B-B14F-4D97-AF65-F5344CB8AC3E}">
        <p14:creationId xmlns:p14="http://schemas.microsoft.com/office/powerpoint/2010/main" val="13482715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D47E41F-18AE-4046-8E0F-A1CC5E2E367C}" type="slidenum">
              <a:rPr lang="en-US"/>
              <a:pPr>
                <a:defRPr/>
              </a:pPr>
              <a:t>‹#›</a:t>
            </a:fld>
            <a:endParaRPr lang="en-US"/>
          </a:p>
        </p:txBody>
      </p:sp>
    </p:spTree>
    <p:extLst>
      <p:ext uri="{BB962C8B-B14F-4D97-AF65-F5344CB8AC3E}">
        <p14:creationId xmlns:p14="http://schemas.microsoft.com/office/powerpoint/2010/main" val="10490670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14AB8B8-038A-3740-AA43-C3FFBBB67C9E}" type="slidenum">
              <a:rPr lang="en-US"/>
              <a:pPr>
                <a:defRPr/>
              </a:pPr>
              <a:t>‹#›</a:t>
            </a:fld>
            <a:endParaRPr lang="en-US"/>
          </a:p>
        </p:txBody>
      </p:sp>
    </p:spTree>
    <p:extLst>
      <p:ext uri="{BB962C8B-B14F-4D97-AF65-F5344CB8AC3E}">
        <p14:creationId xmlns:p14="http://schemas.microsoft.com/office/powerpoint/2010/main" val="14255390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1EC6509-5AFF-7D47-90CA-A6085F6FEAE3}" type="slidenum">
              <a:rPr lang="en-US"/>
              <a:pPr>
                <a:defRPr/>
              </a:pPr>
              <a:t>‹#›</a:t>
            </a:fld>
            <a:endParaRPr lang="en-US"/>
          </a:p>
        </p:txBody>
      </p:sp>
    </p:spTree>
    <p:extLst>
      <p:ext uri="{BB962C8B-B14F-4D97-AF65-F5344CB8AC3E}">
        <p14:creationId xmlns:p14="http://schemas.microsoft.com/office/powerpoint/2010/main" val="298740541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78770A-2166-EC4F-BCAB-FFCCED3244FA}" type="slidenum">
              <a:rPr lang="en-US"/>
              <a:pPr>
                <a:defRPr/>
              </a:pPr>
              <a:t>‹#›</a:t>
            </a:fld>
            <a:endParaRPr lang="en-US"/>
          </a:p>
        </p:txBody>
      </p:sp>
    </p:spTree>
    <p:extLst>
      <p:ext uri="{BB962C8B-B14F-4D97-AF65-F5344CB8AC3E}">
        <p14:creationId xmlns:p14="http://schemas.microsoft.com/office/powerpoint/2010/main" val="10157802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2ACFB6D-2AC0-F748-A8D3-2EADF0FD1FC1}" type="slidenum">
              <a:rPr lang="en-US"/>
              <a:pPr>
                <a:defRPr/>
              </a:pPr>
              <a:t>‹#›</a:t>
            </a:fld>
            <a:endParaRPr lang="en-US"/>
          </a:p>
        </p:txBody>
      </p:sp>
    </p:spTree>
    <p:extLst>
      <p:ext uri="{BB962C8B-B14F-4D97-AF65-F5344CB8AC3E}">
        <p14:creationId xmlns:p14="http://schemas.microsoft.com/office/powerpoint/2010/main" val="3079066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pPr>
                <a:defRPr/>
              </a:pPr>
              <a:t>‹#›</a:t>
            </a:fld>
            <a:endParaRPr lang="en-US"/>
          </a:p>
        </p:txBody>
      </p:sp>
    </p:spTree>
    <p:extLst>
      <p:ext uri="{BB962C8B-B14F-4D97-AF65-F5344CB8AC3E}">
        <p14:creationId xmlns:p14="http://schemas.microsoft.com/office/powerpoint/2010/main" val="114832950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A1674F2-1B8A-AB40-BE8E-B88C8ED934B1}" type="slidenum">
              <a:rPr lang="en-US"/>
              <a:pPr>
                <a:defRPr/>
              </a:pPr>
              <a:t>‹#›</a:t>
            </a:fld>
            <a:endParaRPr lang="en-US"/>
          </a:p>
        </p:txBody>
      </p:sp>
    </p:spTree>
    <p:extLst>
      <p:ext uri="{BB962C8B-B14F-4D97-AF65-F5344CB8AC3E}">
        <p14:creationId xmlns:p14="http://schemas.microsoft.com/office/powerpoint/2010/main" val="40590127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F3F0D7-6EB9-1A40-A506-1416F85F2746}" type="slidenum">
              <a:rPr lang="en-US"/>
              <a:pPr>
                <a:defRPr/>
              </a:pPr>
              <a:t>‹#›</a:t>
            </a:fld>
            <a:endParaRPr lang="en-US"/>
          </a:p>
        </p:txBody>
      </p:sp>
    </p:spTree>
    <p:extLst>
      <p:ext uri="{BB962C8B-B14F-4D97-AF65-F5344CB8AC3E}">
        <p14:creationId xmlns:p14="http://schemas.microsoft.com/office/powerpoint/2010/main" val="13330871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C43B56-026E-934C-8D34-7F5E77114406}" type="slidenum">
              <a:rPr lang="en-US"/>
              <a:pPr>
                <a:defRPr/>
              </a:pPr>
              <a:t>‹#›</a:t>
            </a:fld>
            <a:endParaRPr lang="en-US"/>
          </a:p>
        </p:txBody>
      </p:sp>
    </p:spTree>
    <p:extLst>
      <p:ext uri="{BB962C8B-B14F-4D97-AF65-F5344CB8AC3E}">
        <p14:creationId xmlns:p14="http://schemas.microsoft.com/office/powerpoint/2010/main" val="189728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B8C18-0CB8-ED4D-A237-64E6A87C45AC}" type="slidenum">
              <a:rPr lang="en-US"/>
              <a:pPr>
                <a:defRPr/>
              </a:pPr>
              <a:t>‹#›</a:t>
            </a:fld>
            <a:endParaRPr lang="en-US"/>
          </a:p>
        </p:txBody>
      </p:sp>
    </p:spTree>
    <p:extLst>
      <p:ext uri="{BB962C8B-B14F-4D97-AF65-F5344CB8AC3E}">
        <p14:creationId xmlns:p14="http://schemas.microsoft.com/office/powerpoint/2010/main" val="97165263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699D53-3248-A442-8E35-5997BF24D4A3}" type="slidenum">
              <a:rPr lang="en-US"/>
              <a:pPr>
                <a:defRPr/>
              </a:pPr>
              <a:t>‹#›</a:t>
            </a:fld>
            <a:endParaRPr lang="en-US"/>
          </a:p>
        </p:txBody>
      </p:sp>
    </p:spTree>
    <p:extLst>
      <p:ext uri="{BB962C8B-B14F-4D97-AF65-F5344CB8AC3E}">
        <p14:creationId xmlns:p14="http://schemas.microsoft.com/office/powerpoint/2010/main" val="523905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DF58B-5CD6-8946-AA63-7C1848E159D6}" type="slidenum">
              <a:rPr lang="en-US"/>
              <a:pPr>
                <a:defRPr/>
              </a:pPr>
              <a:t>‹#›</a:t>
            </a:fld>
            <a:endParaRPr lang="en-US"/>
          </a:p>
        </p:txBody>
      </p:sp>
    </p:spTree>
    <p:extLst>
      <p:ext uri="{BB962C8B-B14F-4D97-AF65-F5344CB8AC3E}">
        <p14:creationId xmlns:p14="http://schemas.microsoft.com/office/powerpoint/2010/main" val="25198616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BA5E73-4A04-ED4E-BF30-354C9E13D32C}" type="slidenum">
              <a:rPr lang="en-US"/>
              <a:pPr>
                <a:defRPr/>
              </a:pPr>
              <a:t>‹#›</a:t>
            </a:fld>
            <a:endParaRPr lang="en-US"/>
          </a:p>
        </p:txBody>
      </p:sp>
    </p:spTree>
    <p:extLst>
      <p:ext uri="{BB962C8B-B14F-4D97-AF65-F5344CB8AC3E}">
        <p14:creationId xmlns:p14="http://schemas.microsoft.com/office/powerpoint/2010/main" val="29143236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FED295-DAF4-CA45-B238-B4A22CCE95D5}" type="slidenum">
              <a:rPr lang="en-US"/>
              <a:pPr>
                <a:defRPr/>
              </a:pPr>
              <a:t>‹#›</a:t>
            </a:fld>
            <a:endParaRPr lang="en-US"/>
          </a:p>
        </p:txBody>
      </p:sp>
    </p:spTree>
    <p:extLst>
      <p:ext uri="{BB962C8B-B14F-4D97-AF65-F5344CB8AC3E}">
        <p14:creationId xmlns:p14="http://schemas.microsoft.com/office/powerpoint/2010/main" val="36480690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B45812-38F8-464E-8931-1DA40016713A}" type="slidenum">
              <a:rPr lang="en-US"/>
              <a:pPr>
                <a:defRPr/>
              </a:pPr>
              <a:t>‹#›</a:t>
            </a:fld>
            <a:endParaRPr lang="en-US"/>
          </a:p>
        </p:txBody>
      </p:sp>
    </p:spTree>
    <p:extLst>
      <p:ext uri="{BB962C8B-B14F-4D97-AF65-F5344CB8AC3E}">
        <p14:creationId xmlns:p14="http://schemas.microsoft.com/office/powerpoint/2010/main" val="288009741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F8648CF-351C-6348-BA35-DF24A66BC087}" type="slidenum">
              <a:rPr lang="en-US"/>
              <a:pPr>
                <a:defRPr/>
              </a:pPr>
              <a:t>‹#›</a:t>
            </a:fld>
            <a:endParaRPr lang="en-US"/>
          </a:p>
        </p:txBody>
      </p:sp>
    </p:spTree>
    <p:extLst>
      <p:ext uri="{BB962C8B-B14F-4D97-AF65-F5344CB8AC3E}">
        <p14:creationId xmlns:p14="http://schemas.microsoft.com/office/powerpoint/2010/main" val="221701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pPr>
                <a:defRPr/>
              </a:pPr>
              <a:t>‹#›</a:t>
            </a:fld>
            <a:endParaRPr lang="en-US"/>
          </a:p>
        </p:txBody>
      </p:sp>
    </p:spTree>
    <p:extLst>
      <p:ext uri="{BB962C8B-B14F-4D97-AF65-F5344CB8AC3E}">
        <p14:creationId xmlns:p14="http://schemas.microsoft.com/office/powerpoint/2010/main" val="459834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01547A-30E0-C74B-B9D2-452BB45A649B}" type="slidenum">
              <a:rPr lang="en-US"/>
              <a:pPr>
                <a:defRPr/>
              </a:pPr>
              <a:t>‹#›</a:t>
            </a:fld>
            <a:endParaRPr lang="en-US"/>
          </a:p>
        </p:txBody>
      </p:sp>
    </p:spTree>
    <p:extLst>
      <p:ext uri="{BB962C8B-B14F-4D97-AF65-F5344CB8AC3E}">
        <p14:creationId xmlns:p14="http://schemas.microsoft.com/office/powerpoint/2010/main" val="2922497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CB99CE-8E44-FC41-9210-106D3F90353D}" type="slidenum">
              <a:rPr lang="en-US"/>
              <a:pPr>
                <a:defRPr/>
              </a:pPr>
              <a:t>‹#›</a:t>
            </a:fld>
            <a:endParaRPr lang="en-US"/>
          </a:p>
        </p:txBody>
      </p:sp>
    </p:spTree>
    <p:extLst>
      <p:ext uri="{BB962C8B-B14F-4D97-AF65-F5344CB8AC3E}">
        <p14:creationId xmlns:p14="http://schemas.microsoft.com/office/powerpoint/2010/main" val="27021124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96EB7B-4497-2446-87CA-AB55D19659F1}" type="slidenum">
              <a:rPr lang="en-US"/>
              <a:pPr>
                <a:defRPr/>
              </a:pPr>
              <a:t>‹#›</a:t>
            </a:fld>
            <a:endParaRPr lang="en-US"/>
          </a:p>
        </p:txBody>
      </p:sp>
    </p:spTree>
    <p:extLst>
      <p:ext uri="{BB962C8B-B14F-4D97-AF65-F5344CB8AC3E}">
        <p14:creationId xmlns:p14="http://schemas.microsoft.com/office/powerpoint/2010/main" val="34932522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424646E-7049-734B-953E-82615D303249}" type="slidenum">
              <a:rPr lang="en-US"/>
              <a:pPr>
                <a:defRPr/>
              </a:pPr>
              <a:t>‹#›</a:t>
            </a:fld>
            <a:endParaRPr lang="en-US"/>
          </a:p>
        </p:txBody>
      </p:sp>
    </p:spTree>
    <p:extLst>
      <p:ext uri="{BB962C8B-B14F-4D97-AF65-F5344CB8AC3E}">
        <p14:creationId xmlns:p14="http://schemas.microsoft.com/office/powerpoint/2010/main" val="12742589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EFE4A4-9B6B-3444-87C1-29459FC3191C}" type="slidenum">
              <a:rPr lang="en-US"/>
              <a:pPr>
                <a:defRPr/>
              </a:pPr>
              <a:t>‹#›</a:t>
            </a:fld>
            <a:endParaRPr lang="en-US"/>
          </a:p>
        </p:txBody>
      </p:sp>
    </p:spTree>
    <p:extLst>
      <p:ext uri="{BB962C8B-B14F-4D97-AF65-F5344CB8AC3E}">
        <p14:creationId xmlns:p14="http://schemas.microsoft.com/office/powerpoint/2010/main" val="1212742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A39385-B085-8A48-96A3-FA99DD7C83D9}" type="slidenum">
              <a:rPr lang="en-US"/>
              <a:pPr>
                <a:defRPr/>
              </a:pPr>
              <a:t>‹#›</a:t>
            </a:fld>
            <a:endParaRPr lang="en-US"/>
          </a:p>
        </p:txBody>
      </p:sp>
    </p:spTree>
    <p:extLst>
      <p:ext uri="{BB962C8B-B14F-4D97-AF65-F5344CB8AC3E}">
        <p14:creationId xmlns:p14="http://schemas.microsoft.com/office/powerpoint/2010/main" val="15383650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81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B2C7EB3-CC68-3C4F-BCAB-7E1EF119A463}" type="slidenum">
              <a:rPr lang="en-US"/>
              <a:pPr>
                <a:defRPr/>
              </a:pPr>
              <a:t>‹#›</a:t>
            </a:fld>
            <a:endParaRPr lang="en-US"/>
          </a:p>
        </p:txBody>
      </p:sp>
    </p:spTree>
    <p:extLst>
      <p:ext uri="{BB962C8B-B14F-4D97-AF65-F5344CB8AC3E}">
        <p14:creationId xmlns:p14="http://schemas.microsoft.com/office/powerpoint/2010/main" val="37086719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7B12FBA-BAD1-6443-BFCE-71E3578A658E}" type="slidenum">
              <a:rPr lang="en-US"/>
              <a:pPr>
                <a:defRPr/>
              </a:pPr>
              <a:t>‹#›</a:t>
            </a:fld>
            <a:endParaRPr lang="en-US"/>
          </a:p>
        </p:txBody>
      </p:sp>
    </p:spTree>
    <p:extLst>
      <p:ext uri="{BB962C8B-B14F-4D97-AF65-F5344CB8AC3E}">
        <p14:creationId xmlns:p14="http://schemas.microsoft.com/office/powerpoint/2010/main" val="3150794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9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B34DC2-7D18-A542-9536-C04B6E81CF88}" type="slidenum">
              <a:rPr lang="en-US"/>
              <a:pPr>
                <a:defRPr/>
              </a:pPr>
              <a:t>‹#›</a:t>
            </a:fld>
            <a:endParaRPr lang="en-US"/>
          </a:p>
        </p:txBody>
      </p:sp>
    </p:spTree>
    <p:extLst>
      <p:ext uri="{BB962C8B-B14F-4D97-AF65-F5344CB8AC3E}">
        <p14:creationId xmlns:p14="http://schemas.microsoft.com/office/powerpoint/2010/main" val="362114219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FD29BB-FFD6-A544-AC01-517A742CF5BC}" type="slidenum">
              <a:rPr lang="en-US"/>
              <a:pPr>
                <a:defRPr/>
              </a:pPr>
              <a:t>‹#›</a:t>
            </a:fld>
            <a:endParaRPr lang="en-US"/>
          </a:p>
        </p:txBody>
      </p:sp>
    </p:spTree>
    <p:extLst>
      <p:ext uri="{BB962C8B-B14F-4D97-AF65-F5344CB8AC3E}">
        <p14:creationId xmlns:p14="http://schemas.microsoft.com/office/powerpoint/2010/main" val="376041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pPr>
                <a:defRPr/>
              </a:pPr>
              <a:t>‹#›</a:t>
            </a:fld>
            <a:endParaRPr lang="en-US"/>
          </a:p>
        </p:txBody>
      </p:sp>
    </p:spTree>
    <p:extLst>
      <p:ext uri="{BB962C8B-B14F-4D97-AF65-F5344CB8AC3E}">
        <p14:creationId xmlns:p14="http://schemas.microsoft.com/office/powerpoint/2010/main" val="3795304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2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2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EECC178-1209-1043-A94F-47CD97945F9B}" type="slidenum">
              <a:rPr lang="en-US"/>
              <a:pPr>
                <a:defRPr/>
              </a:pPr>
              <a:t>‹#›</a:t>
            </a:fld>
            <a:endParaRPr lang="en-US"/>
          </a:p>
        </p:txBody>
      </p:sp>
    </p:spTree>
    <p:extLst>
      <p:ext uri="{BB962C8B-B14F-4D97-AF65-F5344CB8AC3E}">
        <p14:creationId xmlns:p14="http://schemas.microsoft.com/office/powerpoint/2010/main" val="219800026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4EA27E7-C32C-3646-99E7-5DAB0FF825C3}" type="slidenum">
              <a:rPr lang="en-US"/>
              <a:pPr>
                <a:defRPr/>
              </a:pPr>
              <a:t>‹#›</a:t>
            </a:fld>
            <a:endParaRPr lang="en-US"/>
          </a:p>
        </p:txBody>
      </p:sp>
    </p:spTree>
    <p:extLst>
      <p:ext uri="{BB962C8B-B14F-4D97-AF65-F5344CB8AC3E}">
        <p14:creationId xmlns:p14="http://schemas.microsoft.com/office/powerpoint/2010/main" val="342472116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F7010240-A60E-914E-BE14-058B6FB8CF80}" type="slidenum">
              <a:rPr lang="en-US"/>
              <a:pPr>
                <a:defRPr/>
              </a:pPr>
              <a:t>‹#›</a:t>
            </a:fld>
            <a:endParaRPr lang="en-US"/>
          </a:p>
        </p:txBody>
      </p:sp>
    </p:spTree>
    <p:extLst>
      <p:ext uri="{BB962C8B-B14F-4D97-AF65-F5344CB8AC3E}">
        <p14:creationId xmlns:p14="http://schemas.microsoft.com/office/powerpoint/2010/main" val="26086981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634759-1ECB-3E43-A3E5-459A805B9D79}" type="slidenum">
              <a:rPr lang="en-US"/>
              <a:pPr>
                <a:defRPr/>
              </a:pPr>
              <a:t>‹#›</a:t>
            </a:fld>
            <a:endParaRPr lang="en-US"/>
          </a:p>
        </p:txBody>
      </p:sp>
    </p:spTree>
    <p:extLst>
      <p:ext uri="{BB962C8B-B14F-4D97-AF65-F5344CB8AC3E}">
        <p14:creationId xmlns:p14="http://schemas.microsoft.com/office/powerpoint/2010/main" val="329947683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3F3255-ACDB-7E4F-A441-F5957896C694}" type="slidenum">
              <a:rPr lang="en-US"/>
              <a:pPr>
                <a:defRPr/>
              </a:pPr>
              <a:t>‹#›</a:t>
            </a:fld>
            <a:endParaRPr lang="en-US"/>
          </a:p>
        </p:txBody>
      </p:sp>
    </p:spTree>
    <p:extLst>
      <p:ext uri="{BB962C8B-B14F-4D97-AF65-F5344CB8AC3E}">
        <p14:creationId xmlns:p14="http://schemas.microsoft.com/office/powerpoint/2010/main" val="77156134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A2A52E9-E5AC-E245-9459-C346BA0FDDBF}" type="slidenum">
              <a:rPr lang="en-US"/>
              <a:pPr>
                <a:defRPr/>
              </a:pPr>
              <a:t>‹#›</a:t>
            </a:fld>
            <a:endParaRPr lang="en-US"/>
          </a:p>
        </p:txBody>
      </p:sp>
    </p:spTree>
    <p:extLst>
      <p:ext uri="{BB962C8B-B14F-4D97-AF65-F5344CB8AC3E}">
        <p14:creationId xmlns:p14="http://schemas.microsoft.com/office/powerpoint/2010/main" val="223897314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93"/>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93"/>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C2BCB3-D159-A54E-9E68-37A3C03DFE88}" type="slidenum">
              <a:rPr lang="en-US"/>
              <a:pPr>
                <a:defRPr/>
              </a:pPr>
              <a:t>‹#›</a:t>
            </a:fld>
            <a:endParaRPr lang="en-US"/>
          </a:p>
        </p:txBody>
      </p:sp>
    </p:spTree>
    <p:extLst>
      <p:ext uri="{BB962C8B-B14F-4D97-AF65-F5344CB8AC3E}">
        <p14:creationId xmlns:p14="http://schemas.microsoft.com/office/powerpoint/2010/main" val="177690227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49A914D5-9335-C540-B952-B01A893A7216}" type="datetimeFigureOut">
              <a:rPr lang="en-US"/>
              <a:pPr>
                <a:defRPr/>
              </a:pPr>
              <a:t>2/24/2020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3362DA3F-8E88-E64B-A469-4A2A385585E2}" type="slidenum">
              <a:rPr lang="en-US"/>
              <a:pPr>
                <a:defRPr/>
              </a:pPr>
              <a:t>‹#›</a:t>
            </a:fld>
            <a:endParaRPr lang="en-US"/>
          </a:p>
        </p:txBody>
      </p:sp>
    </p:spTree>
    <p:extLst>
      <p:ext uri="{BB962C8B-B14F-4D97-AF65-F5344CB8AC3E}">
        <p14:creationId xmlns:p14="http://schemas.microsoft.com/office/powerpoint/2010/main" val="32308983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C8556B70-4FAF-664F-ADA0-A254032F2B89}" type="datetimeFigureOut">
              <a:rPr lang="en-US"/>
              <a:pPr>
                <a:defRPr/>
              </a:pPr>
              <a:t>2/24/2020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7E17587-1BB1-B24D-9FA8-96D49605221F}" type="slidenum">
              <a:rPr lang="en-US"/>
              <a:pPr>
                <a:defRPr/>
              </a:pPr>
              <a:t>‹#›</a:t>
            </a:fld>
            <a:endParaRPr lang="en-US"/>
          </a:p>
        </p:txBody>
      </p:sp>
    </p:spTree>
    <p:extLst>
      <p:ext uri="{BB962C8B-B14F-4D97-AF65-F5344CB8AC3E}">
        <p14:creationId xmlns:p14="http://schemas.microsoft.com/office/powerpoint/2010/main" val="9228979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10094"/>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81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22AF4A68-2F96-3247-BD1E-61E4580C719E}" type="datetimeFigureOut">
              <a:rPr lang="en-US"/>
              <a:pPr>
                <a:defRPr/>
              </a:pPr>
              <a:t>2/24/2020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02F0A-0CAB-5746-B86D-A53A3AFF0BC6}" type="slidenum">
              <a:rPr lang="en-US"/>
              <a:pPr>
                <a:defRPr/>
              </a:pPr>
              <a:t>‹#›</a:t>
            </a:fld>
            <a:endParaRPr lang="en-US"/>
          </a:p>
        </p:txBody>
      </p:sp>
    </p:spTree>
    <p:extLst>
      <p:ext uri="{BB962C8B-B14F-4D97-AF65-F5344CB8AC3E}">
        <p14:creationId xmlns:p14="http://schemas.microsoft.com/office/powerpoint/2010/main" val="156504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pPr>
                <a:defRPr/>
              </a:pPr>
              <a:t>‹#›</a:t>
            </a:fld>
            <a:endParaRPr lang="en-US"/>
          </a:p>
        </p:txBody>
      </p:sp>
    </p:spTree>
    <p:extLst>
      <p:ext uri="{BB962C8B-B14F-4D97-AF65-F5344CB8AC3E}">
        <p14:creationId xmlns:p14="http://schemas.microsoft.com/office/powerpoint/2010/main" val="370543285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9701B122-CFBB-8B43-B6C5-1169CB822042}" type="datetimeFigureOut">
              <a:rPr lang="en-US"/>
              <a:pPr>
                <a:defRPr/>
              </a:pPr>
              <a:t>2/24/2020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BF845F07-EAA9-414B-840C-3ADB8A5E1929}" type="slidenum">
              <a:rPr lang="en-US"/>
              <a:pPr>
                <a:defRPr/>
              </a:pPr>
              <a:t>‹#›</a:t>
            </a:fld>
            <a:endParaRPr lang="en-US"/>
          </a:p>
        </p:txBody>
      </p:sp>
    </p:spTree>
    <p:extLst>
      <p:ext uri="{BB962C8B-B14F-4D97-AF65-F5344CB8AC3E}">
        <p14:creationId xmlns:p14="http://schemas.microsoft.com/office/powerpoint/2010/main" val="305623456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eaLnBrk="0" fontAlgn="base" hangingPunct="0">
              <a:spcBef>
                <a:spcPct val="0"/>
              </a:spcBef>
              <a:spcAft>
                <a:spcPct val="0"/>
              </a:spcAft>
              <a:defRPr i="1"/>
            </a:lvl1pPr>
          </a:lstStyle>
          <a:p>
            <a:pPr>
              <a:defRPr/>
            </a:pPr>
            <a:fld id="{567A68B9-06EB-654A-83A0-24A340099D3A}" type="datetimeFigureOut">
              <a:rPr lang="en-US"/>
              <a:pPr>
                <a:defRPr/>
              </a:pPr>
              <a:t>2/24/2020</a:t>
            </a:fld>
            <a:endParaRPr lang="en-US"/>
          </a:p>
        </p:txBody>
      </p:sp>
      <p:sp>
        <p:nvSpPr>
          <p:cNvPr id="8" name="Footer Placeholder 7"/>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9" name="Slide Number Placeholder 8"/>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97D3BD3-A4B5-F043-8BED-DCC27EFAD2A6}" type="slidenum">
              <a:rPr lang="en-US"/>
              <a:pPr>
                <a:defRPr/>
              </a:pPr>
              <a:t>‹#›</a:t>
            </a:fld>
            <a:endParaRPr lang="en-US"/>
          </a:p>
        </p:txBody>
      </p:sp>
    </p:spTree>
    <p:extLst>
      <p:ext uri="{BB962C8B-B14F-4D97-AF65-F5344CB8AC3E}">
        <p14:creationId xmlns:p14="http://schemas.microsoft.com/office/powerpoint/2010/main" val="207370797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eaLnBrk="0" fontAlgn="base" hangingPunct="0">
              <a:spcBef>
                <a:spcPct val="0"/>
              </a:spcBef>
              <a:spcAft>
                <a:spcPct val="0"/>
              </a:spcAft>
              <a:defRPr i="1"/>
            </a:lvl1pPr>
          </a:lstStyle>
          <a:p>
            <a:pPr>
              <a:defRPr/>
            </a:pPr>
            <a:fld id="{0A935E69-3F77-7B4E-B708-4C18F8FC1EEA}" type="datetimeFigureOut">
              <a:rPr lang="en-US"/>
              <a:pPr>
                <a:defRPr/>
              </a:pPr>
              <a:t>2/24/2020</a:t>
            </a:fld>
            <a:endParaRPr lang="en-US"/>
          </a:p>
        </p:txBody>
      </p:sp>
      <p:sp>
        <p:nvSpPr>
          <p:cNvPr id="4" name="Footer Placeholder 3"/>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5" name="Slide Number Placeholder 4"/>
          <p:cNvSpPr>
            <a:spLocks noGrp="1"/>
          </p:cNvSpPr>
          <p:nvPr>
            <p:ph type="sldNum" sz="quarter" idx="12"/>
          </p:nvPr>
        </p:nvSpPr>
        <p:spPr/>
        <p:txBody>
          <a:bodyPr/>
          <a:lstStyle>
            <a:lvl1pPr eaLnBrk="0" fontAlgn="base" hangingPunct="0">
              <a:spcBef>
                <a:spcPct val="0"/>
              </a:spcBef>
              <a:spcAft>
                <a:spcPct val="0"/>
              </a:spcAft>
              <a:defRPr i="1"/>
            </a:lvl1pPr>
          </a:lstStyle>
          <a:p>
            <a:pPr>
              <a:defRPr/>
            </a:pPr>
            <a:fld id="{A8086E5B-CC65-8A45-BE41-FD87F3E95F22}" type="slidenum">
              <a:rPr lang="en-US"/>
              <a:pPr>
                <a:defRPr/>
              </a:pPr>
              <a:t>‹#›</a:t>
            </a:fld>
            <a:endParaRPr lang="en-US"/>
          </a:p>
        </p:txBody>
      </p:sp>
    </p:spTree>
    <p:extLst>
      <p:ext uri="{BB962C8B-B14F-4D97-AF65-F5344CB8AC3E}">
        <p14:creationId xmlns:p14="http://schemas.microsoft.com/office/powerpoint/2010/main" val="21627080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eaLnBrk="0" fontAlgn="base" hangingPunct="0">
              <a:spcBef>
                <a:spcPct val="0"/>
              </a:spcBef>
              <a:spcAft>
                <a:spcPct val="0"/>
              </a:spcAft>
              <a:defRPr i="1"/>
            </a:lvl1pPr>
          </a:lstStyle>
          <a:p>
            <a:pPr>
              <a:defRPr/>
            </a:pPr>
            <a:fld id="{061DA29F-E201-E34B-9BA4-9587347F3050}" type="datetimeFigureOut">
              <a:rPr lang="en-US"/>
              <a:pPr>
                <a:defRPr/>
              </a:pPr>
              <a:t>2/24/2020</a:t>
            </a:fld>
            <a:endParaRPr lang="en-US"/>
          </a:p>
        </p:txBody>
      </p:sp>
      <p:sp>
        <p:nvSpPr>
          <p:cNvPr id="3" name="Footer Placeholder 2"/>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4" name="Slide Number Placeholder 3"/>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AED9253-14F8-5442-83EC-8128A223995C}" type="slidenum">
              <a:rPr lang="en-US"/>
              <a:pPr>
                <a:defRPr/>
              </a:pPr>
              <a:t>‹#›</a:t>
            </a:fld>
            <a:endParaRPr lang="en-US"/>
          </a:p>
        </p:txBody>
      </p:sp>
    </p:spTree>
    <p:extLst>
      <p:ext uri="{BB962C8B-B14F-4D97-AF65-F5344CB8AC3E}">
        <p14:creationId xmlns:p14="http://schemas.microsoft.com/office/powerpoint/2010/main" val="414600369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78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4EE8D812-8FE9-B447-8B3F-65D4E386D77D}" type="datetimeFigureOut">
              <a:rPr lang="en-US"/>
              <a:pPr>
                <a:defRPr/>
              </a:pPr>
              <a:t>2/24/2020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FD4B2199-5CD5-6A41-9976-34D977D95400}" type="slidenum">
              <a:rPr lang="en-US"/>
              <a:pPr>
                <a:defRPr/>
              </a:pPr>
              <a:t>‹#›</a:t>
            </a:fld>
            <a:endParaRPr lang="en-US"/>
          </a:p>
        </p:txBody>
      </p:sp>
    </p:spTree>
    <p:extLst>
      <p:ext uri="{BB962C8B-B14F-4D97-AF65-F5344CB8AC3E}">
        <p14:creationId xmlns:p14="http://schemas.microsoft.com/office/powerpoint/2010/main" val="353176512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781"/>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eaLnBrk="0" fontAlgn="base" hangingPunct="0">
              <a:spcBef>
                <a:spcPct val="0"/>
              </a:spcBef>
              <a:spcAft>
                <a:spcPct val="0"/>
              </a:spcAft>
              <a:defRPr i="1"/>
            </a:lvl1pPr>
          </a:lstStyle>
          <a:p>
            <a:pPr>
              <a:defRPr/>
            </a:pPr>
            <a:fld id="{2D320BBA-E797-F149-A19F-E9078B454C43}" type="datetimeFigureOut">
              <a:rPr lang="en-US"/>
              <a:pPr>
                <a:defRPr/>
              </a:pPr>
              <a:t>2/24/2020</a:t>
            </a:fld>
            <a:endParaRPr lang="en-US"/>
          </a:p>
        </p:txBody>
      </p:sp>
      <p:sp>
        <p:nvSpPr>
          <p:cNvPr id="6" name="Footer Placeholder 5"/>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7" name="Slide Number Placeholder 6"/>
          <p:cNvSpPr>
            <a:spLocks noGrp="1"/>
          </p:cNvSpPr>
          <p:nvPr>
            <p:ph type="sldNum" sz="quarter" idx="12"/>
          </p:nvPr>
        </p:nvSpPr>
        <p:spPr/>
        <p:txBody>
          <a:bodyPr/>
          <a:lstStyle>
            <a:lvl1pPr eaLnBrk="0" fontAlgn="base" hangingPunct="0">
              <a:spcBef>
                <a:spcPct val="0"/>
              </a:spcBef>
              <a:spcAft>
                <a:spcPct val="0"/>
              </a:spcAft>
              <a:defRPr i="1"/>
            </a:lvl1pPr>
          </a:lstStyle>
          <a:p>
            <a:pPr>
              <a:defRPr/>
            </a:pPr>
            <a:fld id="{49F34572-B444-E94F-88D4-22E9442347C9}" type="slidenum">
              <a:rPr lang="en-US"/>
              <a:pPr>
                <a:defRPr/>
              </a:pPr>
              <a:t>‹#›</a:t>
            </a:fld>
            <a:endParaRPr lang="en-US"/>
          </a:p>
        </p:txBody>
      </p:sp>
    </p:spTree>
    <p:extLst>
      <p:ext uri="{BB962C8B-B14F-4D97-AF65-F5344CB8AC3E}">
        <p14:creationId xmlns:p14="http://schemas.microsoft.com/office/powerpoint/2010/main" val="4946350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8A310831-5085-234C-88F6-5F2720C372A4}" type="datetimeFigureOut">
              <a:rPr lang="en-US"/>
              <a:pPr>
                <a:defRPr/>
              </a:pPr>
              <a:t>2/24/2020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DCE6A79A-CD17-6648-B195-7A11E97595BB}" type="slidenum">
              <a:rPr lang="en-US"/>
              <a:pPr>
                <a:defRPr/>
              </a:pPr>
              <a:t>‹#›</a:t>
            </a:fld>
            <a:endParaRPr lang="en-US"/>
          </a:p>
        </p:txBody>
      </p:sp>
    </p:spTree>
    <p:extLst>
      <p:ext uri="{BB962C8B-B14F-4D97-AF65-F5344CB8AC3E}">
        <p14:creationId xmlns:p14="http://schemas.microsoft.com/office/powerpoint/2010/main" val="185057346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eaLnBrk="0" fontAlgn="base" hangingPunct="0">
              <a:spcBef>
                <a:spcPct val="0"/>
              </a:spcBef>
              <a:spcAft>
                <a:spcPct val="0"/>
              </a:spcAft>
              <a:defRPr i="1"/>
            </a:lvl1pPr>
          </a:lstStyle>
          <a:p>
            <a:pPr>
              <a:defRPr/>
            </a:pPr>
            <a:fld id="{503DB152-ADAF-184E-A76F-4318D56670B7}" type="datetimeFigureOut">
              <a:rPr lang="en-US"/>
              <a:pPr>
                <a:defRPr/>
              </a:pPr>
              <a:t>2/24/2020</a:t>
            </a:fld>
            <a:endParaRPr lang="en-US"/>
          </a:p>
        </p:txBody>
      </p:sp>
      <p:sp>
        <p:nvSpPr>
          <p:cNvPr id="5" name="Footer Placeholder 4"/>
          <p:cNvSpPr>
            <a:spLocks noGrp="1"/>
          </p:cNvSpPr>
          <p:nvPr>
            <p:ph type="ftr" sz="quarter" idx="11"/>
          </p:nvPr>
        </p:nvSpPr>
        <p:spPr/>
        <p:txBody>
          <a:bodyPr/>
          <a:lstStyle>
            <a:lvl1pPr eaLnBrk="0" fontAlgn="base" hangingPunct="0">
              <a:spcBef>
                <a:spcPct val="0"/>
              </a:spcBef>
              <a:spcAft>
                <a:spcPct val="0"/>
              </a:spcAft>
              <a:defRPr i="1"/>
            </a:lvl1pPr>
          </a:lstStyle>
          <a:p>
            <a:pPr>
              <a:defRPr/>
            </a:pPr>
            <a:endParaRPr lang="en-US"/>
          </a:p>
        </p:txBody>
      </p:sp>
      <p:sp>
        <p:nvSpPr>
          <p:cNvPr id="6" name="Slide Number Placeholder 5"/>
          <p:cNvSpPr>
            <a:spLocks noGrp="1"/>
          </p:cNvSpPr>
          <p:nvPr>
            <p:ph type="sldNum" sz="quarter" idx="12"/>
          </p:nvPr>
        </p:nvSpPr>
        <p:spPr/>
        <p:txBody>
          <a:bodyPr/>
          <a:lstStyle>
            <a:lvl1pPr eaLnBrk="0" fontAlgn="base" hangingPunct="0">
              <a:spcBef>
                <a:spcPct val="0"/>
              </a:spcBef>
              <a:spcAft>
                <a:spcPct val="0"/>
              </a:spcAft>
              <a:defRPr i="1"/>
            </a:lvl1pPr>
          </a:lstStyle>
          <a:p>
            <a:pPr>
              <a:defRPr/>
            </a:pPr>
            <a:fld id="{86937EF6-DCFF-3045-AE9F-D9B8298B97DD}" type="slidenum">
              <a:rPr lang="en-US"/>
              <a:pPr>
                <a:defRPr/>
              </a:pPr>
              <a:t>‹#›</a:t>
            </a:fld>
            <a:endParaRPr lang="en-US"/>
          </a:p>
        </p:txBody>
      </p:sp>
    </p:spTree>
    <p:extLst>
      <p:ext uri="{BB962C8B-B14F-4D97-AF65-F5344CB8AC3E}">
        <p14:creationId xmlns:p14="http://schemas.microsoft.com/office/powerpoint/2010/main" val="193152540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34"/>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433AD3-4860-0043-86C5-EE56AD538CEF}" type="slidenum">
              <a:rPr lang="en-US"/>
              <a:pPr>
                <a:defRPr/>
              </a:pPr>
              <a:t>‹#›</a:t>
            </a:fld>
            <a:endParaRPr lang="en-US"/>
          </a:p>
        </p:txBody>
      </p:sp>
    </p:spTree>
    <p:extLst>
      <p:ext uri="{BB962C8B-B14F-4D97-AF65-F5344CB8AC3E}">
        <p14:creationId xmlns:p14="http://schemas.microsoft.com/office/powerpoint/2010/main" val="96511704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8F2224-3783-224C-81DC-22757755250C}" type="slidenum">
              <a:rPr lang="en-US"/>
              <a:pPr>
                <a:defRPr/>
              </a:pPr>
              <a:t>‹#›</a:t>
            </a:fld>
            <a:endParaRPr lang="en-US"/>
          </a:p>
        </p:txBody>
      </p:sp>
    </p:spTree>
    <p:extLst>
      <p:ext uri="{BB962C8B-B14F-4D97-AF65-F5344CB8AC3E}">
        <p14:creationId xmlns:p14="http://schemas.microsoft.com/office/powerpoint/2010/main" val="306883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44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pPr>
                <a:defRPr/>
              </a:pPr>
              <a:t>‹#›</a:t>
            </a:fld>
            <a:endParaRPr lang="en-US"/>
          </a:p>
        </p:txBody>
      </p:sp>
    </p:spTree>
    <p:extLst>
      <p:ext uri="{BB962C8B-B14F-4D97-AF65-F5344CB8AC3E}">
        <p14:creationId xmlns:p14="http://schemas.microsoft.com/office/powerpoint/2010/main" val="117100531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09"/>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74D2913-07A1-FA4D-B8D4-5C26568DEBC3}" type="slidenum">
              <a:rPr lang="en-US"/>
              <a:pPr>
                <a:defRPr/>
              </a:pPr>
              <a:t>‹#›</a:t>
            </a:fld>
            <a:endParaRPr lang="en-US"/>
          </a:p>
        </p:txBody>
      </p:sp>
    </p:spTree>
    <p:extLst>
      <p:ext uri="{BB962C8B-B14F-4D97-AF65-F5344CB8AC3E}">
        <p14:creationId xmlns:p14="http://schemas.microsoft.com/office/powerpoint/2010/main" val="286259519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24B211-C921-4D4C-ABF6-4479A611D921}" type="slidenum">
              <a:rPr lang="en-US"/>
              <a:pPr>
                <a:defRPr/>
              </a:pPr>
              <a:t>‹#›</a:t>
            </a:fld>
            <a:endParaRPr lang="en-US"/>
          </a:p>
        </p:txBody>
      </p:sp>
    </p:spTree>
    <p:extLst>
      <p:ext uri="{BB962C8B-B14F-4D97-AF65-F5344CB8AC3E}">
        <p14:creationId xmlns:p14="http://schemas.microsoft.com/office/powerpoint/2010/main" val="395683660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73"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73"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FE5D9C-4CAA-024F-A862-A3381A68B01E}" type="slidenum">
              <a:rPr lang="en-US"/>
              <a:pPr>
                <a:defRPr/>
              </a:pPr>
              <a:t>‹#›</a:t>
            </a:fld>
            <a:endParaRPr lang="en-US"/>
          </a:p>
        </p:txBody>
      </p:sp>
    </p:spTree>
    <p:extLst>
      <p:ext uri="{BB962C8B-B14F-4D97-AF65-F5344CB8AC3E}">
        <p14:creationId xmlns:p14="http://schemas.microsoft.com/office/powerpoint/2010/main" val="1111913003"/>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1798275-FC37-AE4D-95A4-68F01EF3B700}" type="slidenum">
              <a:rPr lang="en-US"/>
              <a:pPr>
                <a:defRPr/>
              </a:pPr>
              <a:t>‹#›</a:t>
            </a:fld>
            <a:endParaRPr lang="en-US"/>
          </a:p>
        </p:txBody>
      </p:sp>
    </p:spTree>
    <p:extLst>
      <p:ext uri="{BB962C8B-B14F-4D97-AF65-F5344CB8AC3E}">
        <p14:creationId xmlns:p14="http://schemas.microsoft.com/office/powerpoint/2010/main" val="1014164875"/>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0517F3F-083D-9A4D-A23B-5A3BD485D06E}" type="slidenum">
              <a:rPr lang="en-US"/>
              <a:pPr>
                <a:defRPr/>
              </a:pPr>
              <a:t>‹#›</a:t>
            </a:fld>
            <a:endParaRPr lang="en-US"/>
          </a:p>
        </p:txBody>
      </p:sp>
    </p:spTree>
    <p:extLst>
      <p:ext uri="{BB962C8B-B14F-4D97-AF65-F5344CB8AC3E}">
        <p14:creationId xmlns:p14="http://schemas.microsoft.com/office/powerpoint/2010/main" val="278623843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59"/>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04F032-C73D-F747-A0F9-659711F94518}" type="slidenum">
              <a:rPr lang="en-US"/>
              <a:pPr>
                <a:defRPr/>
              </a:pPr>
              <a:t>‹#›</a:t>
            </a:fld>
            <a:endParaRPr lang="en-US"/>
          </a:p>
        </p:txBody>
      </p:sp>
    </p:spTree>
    <p:extLst>
      <p:ext uri="{BB962C8B-B14F-4D97-AF65-F5344CB8AC3E}">
        <p14:creationId xmlns:p14="http://schemas.microsoft.com/office/powerpoint/2010/main" val="402644790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F70A8E-6338-FB47-9976-4B4F34ADED49}" type="slidenum">
              <a:rPr lang="en-US"/>
              <a:pPr>
                <a:defRPr/>
              </a:pPr>
              <a:t>‹#›</a:t>
            </a:fld>
            <a:endParaRPr lang="en-US"/>
          </a:p>
        </p:txBody>
      </p:sp>
    </p:spTree>
    <p:extLst>
      <p:ext uri="{BB962C8B-B14F-4D97-AF65-F5344CB8AC3E}">
        <p14:creationId xmlns:p14="http://schemas.microsoft.com/office/powerpoint/2010/main" val="9825891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F22A2BA-5813-774E-8D3F-E7DC43B3BC1C}" type="slidenum">
              <a:rPr lang="en-US"/>
              <a:pPr>
                <a:defRPr/>
              </a:pPr>
              <a:t>‹#›</a:t>
            </a:fld>
            <a:endParaRPr lang="en-US"/>
          </a:p>
        </p:txBody>
      </p:sp>
    </p:spTree>
    <p:extLst>
      <p:ext uri="{BB962C8B-B14F-4D97-AF65-F5344CB8AC3E}">
        <p14:creationId xmlns:p14="http://schemas.microsoft.com/office/powerpoint/2010/main" val="356503627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09"/>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09"/>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F2914-38C6-A049-9E02-ECD0C88D8339}" type="slidenum">
              <a:rPr lang="en-US"/>
              <a:pPr>
                <a:defRPr/>
              </a:pPr>
              <a:t>‹#›</a:t>
            </a:fld>
            <a:endParaRPr lang="en-US"/>
          </a:p>
        </p:txBody>
      </p:sp>
    </p:spTree>
    <p:extLst>
      <p:ext uri="{BB962C8B-B14F-4D97-AF65-F5344CB8AC3E}">
        <p14:creationId xmlns:p14="http://schemas.microsoft.com/office/powerpoint/2010/main" val="193742484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76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005D75-55BA-DB45-8730-29C95AECFEF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397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pPr>
                <a:defRPr/>
              </a:pPr>
              <a:t>‹#›</a:t>
            </a:fld>
            <a:endParaRPr lang="en-US"/>
          </a:p>
        </p:txBody>
      </p:sp>
    </p:spTree>
    <p:extLst>
      <p:ext uri="{BB962C8B-B14F-4D97-AF65-F5344CB8AC3E}">
        <p14:creationId xmlns:p14="http://schemas.microsoft.com/office/powerpoint/2010/main" val="339381041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96AE1FD-9115-214C-BE2F-35C7BF31CF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3351968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7235"/>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FFF0DA9-B7D5-1848-B2EE-C077B03932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99820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E1E98-1F38-504A-9417-6E9D60B66EA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6991347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59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59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D6F76C6-9AAF-624B-9B5C-CC7202EAC03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719830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D4295DE-1EE7-F044-BA23-4E44FE73C19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2575480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57031AF2-B6FE-2840-855D-DD8DE15625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5108017"/>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38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8EE7ECC-EDCF-6F43-86B1-3E47739A398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969196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3BEF54B-ADAC-8D46-8381-EF7F4B854D3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2180138"/>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9ECE0D-F9E9-074D-A277-A1F3576E45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543367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5135"/>
            <a:ext cx="27432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5135"/>
            <a:ext cx="8026400" cy="5821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D87B684-667F-6143-8922-8FFB76F619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37113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3.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3.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3.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4.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3.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defRPr>
            </a:lvl1pPr>
          </a:lstStyle>
          <a:p>
            <a:pPr eaLnBrk="1" hangingPunct="1"/>
            <a:endParaRPr lang="en-US">
              <a:solidFill>
                <a:srgbClr val="000000"/>
              </a:solidFill>
              <a:cs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defRPr>
            </a:lvl1pPr>
          </a:lstStyle>
          <a:p>
            <a:pPr eaLnBrk="1" hangingPunct="1"/>
            <a:endParaRPr lang="en-US">
              <a:solidFill>
                <a:srgbClr val="000000"/>
              </a:solidFill>
              <a:cs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defRPr>
            </a:lvl1pPr>
          </a:lstStyle>
          <a:p>
            <a:pPr eaLnBrk="1" hangingPunct="1"/>
            <a:fld id="{1B2604A5-7475-DF4F-85D2-55C0C9F5D2A1}" type="slidenum">
              <a:rPr lang="en-US" smtClean="0">
                <a:solidFill>
                  <a:srgbClr val="000000"/>
                </a:solidFill>
                <a:cs typeface="Arial" charset="0"/>
              </a:rPr>
              <a:pPr eaLnBrk="1" hangingPunct="1"/>
              <a:t>‹#›</a:t>
            </a:fld>
            <a:endParaRPr lang="en-US">
              <a:solidFill>
                <a:srgbClr val="000000"/>
              </a:solidFill>
              <a:cs typeface="Arial" charset="0"/>
            </a:endParaRPr>
          </a:p>
        </p:txBody>
      </p:sp>
    </p:spTree>
    <p:extLst>
      <p:ext uri="{BB962C8B-B14F-4D97-AF65-F5344CB8AC3E}">
        <p14:creationId xmlns:p14="http://schemas.microsoft.com/office/powerpoint/2010/main" val="262475544"/>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a:defRPr/>
            </a:pPr>
            <a:fld id="{53D6B2C5-A86A-4648-A427-EA5B1306113E}" type="slidenum">
              <a:rPr lang="en-US"/>
              <a:pPr>
                <a:defRPr/>
              </a:pPr>
              <a:t>‹#›</a:t>
            </a:fld>
            <a:endParaRPr lang="en-US"/>
          </a:p>
        </p:txBody>
      </p:sp>
    </p:spTree>
    <p:extLst>
      <p:ext uri="{BB962C8B-B14F-4D97-AF65-F5344CB8AC3E}">
        <p14:creationId xmlns:p14="http://schemas.microsoft.com/office/powerpoint/2010/main" val="2039165768"/>
      </p:ext>
    </p:extLst>
  </p:cSld>
  <p:clrMap bg1="lt1" tx1="dk1" bg2="lt2" tx2="dk2" accent1="accent1" accent2="accent2" accent3="accent3" accent4="accent4" accent5="accent5" accent6="accent6" hlink="hlink" folHlink="folHlink"/>
  <p:sldLayoutIdLst>
    <p:sldLayoutId id="2147484400" r:id="rId1"/>
    <p:sldLayoutId id="2147484401" r:id="rId2"/>
    <p:sldLayoutId id="2147484402" r:id="rId3"/>
    <p:sldLayoutId id="2147484403" r:id="rId4"/>
    <p:sldLayoutId id="2147484404" r:id="rId5"/>
    <p:sldLayoutId id="2147484405" r:id="rId6"/>
    <p:sldLayoutId id="2147484406" r:id="rId7"/>
    <p:sldLayoutId id="2147484407" r:id="rId8"/>
    <p:sldLayoutId id="2147484408" r:id="rId9"/>
    <p:sldLayoutId id="2147484409" r:id="rId10"/>
    <p:sldLayoutId id="2147484410"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latin typeface="Arial" charset="0"/>
                <a:ea typeface="MS PGothic" charset="0"/>
                <a:cs typeface="MS PGothic"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latin typeface="Arial" charset="0"/>
                <a:ea typeface="MS PGothic" charset="0"/>
                <a:cs typeface="MS PGothic"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latin typeface="Arial" charset="0"/>
                <a:cs typeface="MS PGothic" charset="0"/>
              </a:defRPr>
            </a:lvl1pPr>
          </a:lstStyle>
          <a:p>
            <a:pPr>
              <a:defRPr/>
            </a:pPr>
            <a:fld id="{F74E3C8C-595E-E443-9735-D1467AD8AF2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9184779"/>
      </p:ext>
    </p:extLst>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B17520-3005-514F-974D-7E634676B0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72CCB0D-0443-344C-A94D-2CECBC0445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8C8606-F173-A942-885B-6D1104771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DED65-C712-884D-BE84-AA2457FB8E67}" type="datetimeFigureOut">
              <a:rPr lang="en-US" smtClean="0"/>
              <a:t>2/24/2020</a:t>
            </a:fld>
            <a:endParaRPr lang="en-US"/>
          </a:p>
        </p:txBody>
      </p:sp>
      <p:sp>
        <p:nvSpPr>
          <p:cNvPr id="5" name="Footer Placeholder 4">
            <a:extLst>
              <a:ext uri="{FF2B5EF4-FFF2-40B4-BE49-F238E27FC236}">
                <a16:creationId xmlns:a16="http://schemas.microsoft.com/office/drawing/2014/main" id="{EC2B6855-C24F-FB4C-90B4-E18A17AAC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712BAC-ADE1-9D4B-B7DF-0A1BBEB4F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A2357-71CD-1B4D-BD8A-5005340D99D5}" type="slidenum">
              <a:rPr lang="en-US" smtClean="0"/>
              <a:t>‹#›</a:t>
            </a:fld>
            <a:endParaRPr lang="en-US"/>
          </a:p>
        </p:txBody>
      </p:sp>
    </p:spTree>
    <p:extLst>
      <p:ext uri="{BB962C8B-B14F-4D97-AF65-F5344CB8AC3E}">
        <p14:creationId xmlns:p14="http://schemas.microsoft.com/office/powerpoint/2010/main" val="2073340881"/>
      </p:ext>
    </p:extLst>
  </p:cSld>
  <p:clrMap bg1="lt1" tx1="dk1" bg2="lt2" tx2="dk2" accent1="accent1" accent2="accent2" accent3="accent3" accent4="accent4" accent5="accent5" accent6="accent6" hlink="hlink" folHlink="folHlink"/>
  <p:sldLayoutIdLst>
    <p:sldLayoutId id="2147484427" r:id="rId1"/>
    <p:sldLayoutId id="2147484428" r:id="rId2"/>
    <p:sldLayoutId id="2147484429" r:id="rId3"/>
    <p:sldLayoutId id="2147484430" r:id="rId4"/>
    <p:sldLayoutId id="2147484431" r:id="rId5"/>
    <p:sldLayoutId id="2147484432" r:id="rId6"/>
    <p:sldLayoutId id="2147484433" r:id="rId7"/>
    <p:sldLayoutId id="2147484434" r:id="rId8"/>
    <p:sldLayoutId id="2147484435" r:id="rId9"/>
    <p:sldLayoutId id="2147484436" r:id="rId10"/>
    <p:sldLayoutId id="214748443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5778" name="Title Placeholder 1"/>
          <p:cNvSpPr>
            <a:spLocks noGrp="1"/>
          </p:cNvSpPr>
          <p:nvPr>
            <p:ph type="title"/>
          </p:nvPr>
        </p:nvSpPr>
        <p:spPr bwMode="auto">
          <a:xfrm>
            <a:off x="609600" y="274638"/>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5779" name="Text Placeholder 2"/>
          <p:cNvSpPr>
            <a:spLocks noGrp="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756"/>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5" name="Footer Placeholder 4"/>
          <p:cNvSpPr>
            <a:spLocks noGrp="1"/>
          </p:cNvSpPr>
          <p:nvPr>
            <p:ph type="ftr" sz="quarter" idx="3"/>
          </p:nvPr>
        </p:nvSpPr>
        <p:spPr>
          <a:xfrm>
            <a:off x="4165600" y="6356756"/>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756"/>
            <a:ext cx="28448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ea typeface="+mn-ea"/>
                <a:cs typeface="+mn-cs"/>
              </a:defRPr>
            </a:lvl1pPr>
          </a:lstStyle>
          <a:p>
            <a:pPr>
              <a:defRPr/>
            </a:pPr>
            <a:fld id="{E46F5D3D-B0CF-4E45-88BF-B1E3A3E03B05}" type="slidenum">
              <a:rPr lang="en-US"/>
              <a:pPr>
                <a:defRPr/>
              </a:pPr>
              <a:t>‹#›</a:t>
            </a:fld>
            <a:endParaRPr lang="en-US"/>
          </a:p>
        </p:txBody>
      </p:sp>
    </p:spTree>
    <p:extLst>
      <p:ext uri="{BB962C8B-B14F-4D97-AF65-F5344CB8AC3E}">
        <p14:creationId xmlns:p14="http://schemas.microsoft.com/office/powerpoint/2010/main" val="2191342275"/>
      </p:ext>
    </p:extLst>
  </p:cSld>
  <p:clrMap bg1="lt1" tx1="dk1" bg2="lt2" tx2="dk2" accent1="accent1" accent2="accent2" accent3="accent3" accent4="accent4" accent5="accent5" accent6="accent6" hlink="hlink" folHlink="folHlink"/>
  <p:sldLayoutIdLst>
    <p:sldLayoutId id="2147484439" r:id="rId1"/>
    <p:sldLayoutId id="2147484440" r:id="rId2"/>
    <p:sldLayoutId id="2147484441" r:id="rId3"/>
    <p:sldLayoutId id="2147484442" r:id="rId4"/>
    <p:sldLayoutId id="2147484443" r:id="rId5"/>
    <p:sldLayoutId id="2147484444" r:id="rId6"/>
    <p:sldLayoutId id="2147484445" r:id="rId7"/>
    <p:sldLayoutId id="2147484446" r:id="rId8"/>
    <p:sldLayoutId id="2147484447" r:id="rId9"/>
    <p:sldLayoutId id="2147484448" r:id="rId10"/>
    <p:sldLayoutId id="2147484449" r:id="rId11"/>
  </p:sldLayoutIdLst>
  <p:txStyles>
    <p:titleStyle>
      <a:lvl1pPr algn="ctr" defTabSz="457200" rtl="0" eaLnBrk="0" fontAlgn="base" hangingPunct="0">
        <a:spcBef>
          <a:spcPct val="0"/>
        </a:spcBef>
        <a:spcAft>
          <a:spcPct val="0"/>
        </a:spcAft>
        <a:defRPr sz="2800" b="1" kern="1200">
          <a:solidFill>
            <a:srgbClr val="800000"/>
          </a:solidFill>
          <a:latin typeface="Candara"/>
          <a:ea typeface="ＭＳ Ｐゴシック" charset="0"/>
          <a:cs typeface="ＭＳ Ｐゴシック" charset="0"/>
        </a:defRPr>
      </a:lvl1pPr>
      <a:lvl2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2pPr>
      <a:lvl3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3pPr>
      <a:lvl4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4pPr>
      <a:lvl5pPr algn="ctr" defTabSz="457200" rtl="0" eaLnBrk="0" fontAlgn="base" hangingPunct="0">
        <a:spcBef>
          <a:spcPct val="0"/>
        </a:spcBef>
        <a:spcAft>
          <a:spcPct val="0"/>
        </a:spcAft>
        <a:defRPr sz="2800" b="1">
          <a:solidFill>
            <a:srgbClr val="800000"/>
          </a:solidFill>
          <a:latin typeface="Candara"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184E3E3C-E897-B04D-AF87-735BB080E45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4005" r:id="rId6"/>
    <p:sldLayoutId id="2147484006" r:id="rId7"/>
    <p:sldLayoutId id="2147484007" r:id="rId8"/>
    <p:sldLayoutId id="2147484008" r:id="rId9"/>
    <p:sldLayoutId id="2147484009" r:id="rId10"/>
    <p:sldLayoutId id="214748401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546CCCCD-C491-384F-B820-A2BF4D9F01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7891"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0A1AEF10-F721-8341-99FD-89BE2F8C0A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22" r:id="rId1"/>
    <p:sldLayoutId id="2147484023" r:id="rId2"/>
    <p:sldLayoutId id="2147484024" r:id="rId3"/>
    <p:sldLayoutId id="2147484025" r:id="rId4"/>
    <p:sldLayoutId id="2147484026" r:id="rId5"/>
    <p:sldLayoutId id="2147484027" r:id="rId6"/>
    <p:sldLayoutId id="2147484028" r:id="rId7"/>
    <p:sldLayoutId id="2147484029" r:id="rId8"/>
    <p:sldLayoutId id="2147484030" r:id="rId9"/>
    <p:sldLayoutId id="2147484031" r:id="rId10"/>
    <p:sldLayoutId id="2147484032"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0179"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BFE6131A-C149-904B-812F-9DCA145CCB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6246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solidFill>
                  <a:srgbClr val="000000"/>
                </a:solidFill>
                <a:latin typeface="Arial" charset="0"/>
                <a:ea typeface="+mn-ea"/>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ea typeface="+mn-ea"/>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solidFill>
                  <a:srgbClr val="000000"/>
                </a:solidFill>
                <a:latin typeface="Arial" charset="0"/>
                <a:cs typeface="Arial" charset="0"/>
              </a:defRPr>
            </a:lvl1pPr>
          </a:lstStyle>
          <a:p>
            <a:pPr>
              <a:defRPr/>
            </a:pPr>
            <a:fld id="{61FB35D9-066B-4D4C-8F05-D861FBE7D2A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44"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8850" name="Title Placeholder 1"/>
          <p:cNvSpPr>
            <a:spLocks noGrp="1"/>
          </p:cNvSpPr>
          <p:nvPr>
            <p:ph type="title"/>
          </p:nvPr>
        </p:nvSpPr>
        <p:spPr bwMode="auto">
          <a:xfrm>
            <a:off x="838200" y="365129"/>
            <a:ext cx="10515600" cy="13255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8851" name="Text Placeholder 2"/>
          <p:cNvSpPr>
            <a:spLocks noGrp="1"/>
          </p:cNvSpPr>
          <p:nvPr>
            <p:ph type="body" idx="1"/>
          </p:nvPr>
        </p:nvSpPr>
        <p:spPr bwMode="auto">
          <a:xfrm>
            <a:off x="838200" y="1825625"/>
            <a:ext cx="10515600" cy="4351338"/>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706"/>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2CD2A858-E964-704C-8FE2-D4CF7743C7A1}" type="datetimeFigureOut">
              <a:rPr lang="en-US"/>
              <a:pPr>
                <a:defRPr/>
              </a:pPr>
              <a:t>2/24/2020</a:t>
            </a:fld>
            <a:endParaRPr lang="en-US"/>
          </a:p>
        </p:txBody>
      </p:sp>
      <p:sp>
        <p:nvSpPr>
          <p:cNvPr id="5" name="Footer Placeholder 4"/>
          <p:cNvSpPr>
            <a:spLocks noGrp="1"/>
          </p:cNvSpPr>
          <p:nvPr>
            <p:ph type="ftr" sz="quarter" idx="3"/>
          </p:nvPr>
        </p:nvSpPr>
        <p:spPr>
          <a:xfrm>
            <a:off x="4038600" y="6356706"/>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i="0">
                <a:solidFill>
                  <a:prstClr val="black">
                    <a:tint val="75000"/>
                  </a:prstClr>
                </a:solidFill>
                <a:latin typeface="Calibri"/>
                <a:cs typeface="Arial" charset="0"/>
              </a:defRPr>
            </a:lvl1pPr>
          </a:lstStyle>
          <a:p>
            <a:pPr>
              <a:defRPr/>
            </a:pPr>
            <a:endParaRPr lang="en-US"/>
          </a:p>
        </p:txBody>
      </p:sp>
      <p:sp>
        <p:nvSpPr>
          <p:cNvPr id="6" name="Slide Number Placeholder 5"/>
          <p:cNvSpPr>
            <a:spLocks noGrp="1"/>
          </p:cNvSpPr>
          <p:nvPr>
            <p:ph type="sldNum" sz="quarter" idx="4"/>
          </p:nvPr>
        </p:nvSpPr>
        <p:spPr>
          <a:xfrm>
            <a:off x="8610600" y="6356706"/>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i="0" smtClean="0">
                <a:solidFill>
                  <a:prstClr val="black">
                    <a:tint val="75000"/>
                  </a:prstClr>
                </a:solidFill>
                <a:latin typeface="Calibri"/>
                <a:cs typeface="Arial" charset="0"/>
              </a:defRPr>
            </a:lvl1pPr>
          </a:lstStyle>
          <a:p>
            <a:pPr>
              <a:defRPr/>
            </a:pPr>
            <a:fld id="{D68A4C77-B6FC-4C4D-9EBE-9935774C025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rtl="0" fontAlgn="base">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i="0">
                <a:solidFill>
                  <a:srgbClr val="000000"/>
                </a:solidFill>
                <a:latin typeface="Arial" charset="0"/>
                <a:ea typeface="MS PGothic" charset="0"/>
                <a:cs typeface="MS PGothic" charset="0"/>
              </a:defRPr>
            </a:lvl1pPr>
          </a:lstStyle>
          <a:p>
            <a:pPr eaLnBrk="1" hangingPunct="1">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i="0">
                <a:solidFill>
                  <a:srgbClr val="000000"/>
                </a:solidFill>
                <a:latin typeface="Arial" charset="0"/>
                <a:ea typeface="MS PGothic" charset="0"/>
                <a:cs typeface="MS PGothic" charset="0"/>
              </a:defRPr>
            </a:lvl1pPr>
          </a:lstStyle>
          <a:p>
            <a:pPr eaLnBrk="1" hangingPunct="1">
              <a:defRPr/>
            </a:pPr>
            <a:fld id="{53D6B2C5-A86A-4648-A427-EA5B1306113E}" type="slidenum">
              <a:rPr lang="en-US"/>
              <a:pPr eaLnBrk="1" hangingPunct="1">
                <a:defRPr/>
              </a:pPr>
              <a:t>‹#›</a:t>
            </a:fld>
            <a:endParaRPr lang="en-US"/>
          </a:p>
        </p:txBody>
      </p:sp>
    </p:spTree>
    <p:extLst>
      <p:ext uri="{BB962C8B-B14F-4D97-AF65-F5344CB8AC3E}">
        <p14:creationId xmlns:p14="http://schemas.microsoft.com/office/powerpoint/2010/main" val="2182943839"/>
      </p:ext>
    </p:extLst>
  </p:cSld>
  <p:clrMap bg1="lt1" tx1="dk1" bg2="lt2" tx2="dk2" accent1="accent1" accent2="accent2" accent3="accent3" accent4="accent4" accent5="accent5" accent6="accent6" hlink="hlink" folHlink="folHlink"/>
  <p:sldLayoutIdLst>
    <p:sldLayoutId id="2147484112" r:id="rId1"/>
    <p:sldLayoutId id="2147484113" r:id="rId2"/>
    <p:sldLayoutId id="2147484114" r:id="rId3"/>
    <p:sldLayoutId id="2147484115" r:id="rId4"/>
    <p:sldLayoutId id="2147484116" r:id="rId5"/>
    <p:sldLayoutId id="2147484117" r:id="rId6"/>
    <p:sldLayoutId id="2147484118" r:id="rId7"/>
    <p:sldLayoutId id="2147484119" r:id="rId8"/>
    <p:sldLayoutId id="2147484120" r:id="rId9"/>
    <p:sldLayoutId id="2147484121" r:id="rId10"/>
    <p:sldLayoutId id="2147484122" r:id="rId11"/>
  </p:sldLayoutIdLst>
  <p:txStyles>
    <p:titleStyle>
      <a:lvl1pPr algn="ctr" rtl="0" eaLnBrk="0" fontAlgn="base" hangingPunct="0">
        <a:spcBef>
          <a:spcPct val="0"/>
        </a:spcBef>
        <a:spcAft>
          <a:spcPct val="0"/>
        </a:spcAft>
        <a:defRPr sz="4400">
          <a:solidFill>
            <a:srgbClr val="800000"/>
          </a:solidFill>
          <a:latin typeface="+mj-lt"/>
          <a:ea typeface="MS PGothic" pitchFamily="34" charset="-128"/>
          <a:cs typeface="+mj-cs"/>
        </a:defRPr>
      </a:lvl1pPr>
      <a:lvl2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MS PGothic" pitchFamily="34" charset="-128"/>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304800"/>
            <a:ext cx="109728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6"/>
            <a:ext cx="109728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ea typeface="+mn-ea"/>
                <a:cs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ea typeface="+mn-ea"/>
                <a:cs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smtClean="0">
                <a:latin typeface="Arial" charset="0"/>
                <a:cs typeface="Arial" charset="0"/>
              </a:defRPr>
            </a:lvl1pPr>
          </a:lstStyle>
          <a:p>
            <a:pPr>
              <a:defRPr/>
            </a:pPr>
            <a:fld id="{2364CAAA-148C-3345-BD91-934311BDE1A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487529"/>
      </p:ext>
    </p:extLst>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ctr" rtl="0" eaLnBrk="0" fontAlgn="base" hangingPunct="0">
        <a:spcBef>
          <a:spcPct val="0"/>
        </a:spcBef>
        <a:spcAft>
          <a:spcPct val="0"/>
        </a:spcAft>
        <a:defRPr sz="4400">
          <a:solidFill>
            <a:srgbClr val="800000"/>
          </a:solidFill>
          <a:latin typeface="+mj-lt"/>
          <a:ea typeface="ＭＳ Ｐゴシック" charset="0"/>
          <a:cs typeface="+mj-cs"/>
        </a:defRPr>
      </a:lvl1pPr>
      <a:lvl2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2pPr>
      <a:lvl3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3pPr>
      <a:lvl4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4pPr>
      <a:lvl5pPr algn="ctr" rtl="0" eaLnBrk="0" fontAlgn="base" hangingPunct="0">
        <a:spcBef>
          <a:spcPct val="0"/>
        </a:spcBef>
        <a:spcAft>
          <a:spcPct val="0"/>
        </a:spcAft>
        <a:defRPr sz="4400">
          <a:solidFill>
            <a:srgbClr val="800000"/>
          </a:solidFill>
          <a:latin typeface="Eras Bold ITC" pitchFamily="34" charset="0"/>
          <a:ea typeface="ＭＳ Ｐゴシック" charset="0"/>
          <a:cs typeface="Arial" charset="0"/>
        </a:defRPr>
      </a:lvl5pPr>
      <a:lvl6pPr marL="457200" algn="ctr" rtl="0" fontAlgn="base">
        <a:spcBef>
          <a:spcPct val="0"/>
        </a:spcBef>
        <a:spcAft>
          <a:spcPct val="0"/>
        </a:spcAft>
        <a:defRPr sz="4400">
          <a:solidFill>
            <a:srgbClr val="800000"/>
          </a:solidFill>
          <a:latin typeface="Eras Bold ITC" pitchFamily="34" charset="0"/>
          <a:cs typeface="Arial" charset="0"/>
        </a:defRPr>
      </a:lvl6pPr>
      <a:lvl7pPr marL="914400" algn="ctr" rtl="0" fontAlgn="base">
        <a:spcBef>
          <a:spcPct val="0"/>
        </a:spcBef>
        <a:spcAft>
          <a:spcPct val="0"/>
        </a:spcAft>
        <a:defRPr sz="4400">
          <a:solidFill>
            <a:srgbClr val="800000"/>
          </a:solidFill>
          <a:latin typeface="Eras Bold ITC" pitchFamily="34" charset="0"/>
          <a:cs typeface="Arial" charset="0"/>
        </a:defRPr>
      </a:lvl7pPr>
      <a:lvl8pPr marL="1371600" algn="ctr" rtl="0" fontAlgn="base">
        <a:spcBef>
          <a:spcPct val="0"/>
        </a:spcBef>
        <a:spcAft>
          <a:spcPct val="0"/>
        </a:spcAft>
        <a:defRPr sz="4400">
          <a:solidFill>
            <a:srgbClr val="800000"/>
          </a:solidFill>
          <a:latin typeface="Eras Bold ITC" pitchFamily="34" charset="0"/>
          <a:cs typeface="Arial" charset="0"/>
        </a:defRPr>
      </a:lvl8pPr>
      <a:lvl9pPr marL="1828800" algn="ctr" rtl="0" fontAlgn="base">
        <a:spcBef>
          <a:spcPct val="0"/>
        </a:spcBef>
        <a:spcAft>
          <a:spcPct val="0"/>
        </a:spcAft>
        <a:defRPr sz="4400">
          <a:solidFill>
            <a:srgbClr val="800000"/>
          </a:solidFill>
          <a:latin typeface="Eras Bold ITC"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5.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29"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6239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FOUR RESPONSES TO JESUS’ HEALING OF THE MAN BORN BLIND</a:t>
            </a:r>
          </a:p>
        </p:txBody>
      </p:sp>
      <p:sp>
        <p:nvSpPr>
          <p:cNvPr id="5" name="Rectangle 3"/>
          <p:cNvSpPr txBox="1">
            <a:spLocks noChangeArrowheads="1"/>
          </p:cNvSpPr>
          <p:nvPr/>
        </p:nvSpPr>
        <p:spPr bwMode="auto">
          <a:xfrm>
            <a:off x="212270" y="1066800"/>
            <a:ext cx="11827330"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0375" indent="-444500">
              <a:spcBef>
                <a:spcPts val="0"/>
              </a:spcBef>
              <a:buNone/>
              <a:defRPr/>
            </a:pPr>
            <a:r>
              <a:rPr lang="en-US" sz="2800" b="1" i="0" spc="-10" dirty="0">
                <a:solidFill>
                  <a:srgbClr val="000000"/>
                </a:solidFill>
                <a:latin typeface="Candara" charset="0"/>
                <a:ea typeface="ＭＳ Ｐゴシック" charset="0"/>
                <a:cs typeface="MS PGothic" charset="0"/>
              </a:rPr>
              <a:t>3)   The Parents: </a:t>
            </a:r>
            <a:r>
              <a:rPr lang="en-US" sz="2800" b="1" i="0" spc="-10" dirty="0">
                <a:solidFill>
                  <a:srgbClr val="FF0000"/>
                </a:solidFill>
                <a:latin typeface="Candara" charset="0"/>
                <a:ea typeface="ＭＳ Ｐゴシック" charset="0"/>
                <a:cs typeface="MS PGothic" charset="0"/>
              </a:rPr>
              <a:t>Half-hearted faith is like a thorny soil (choked by the cares of this world), which grows a little but never sees the light.</a:t>
            </a: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marR="11430" indent="0" algn="ctr">
              <a:spcBef>
                <a:spcPts val="0"/>
              </a:spcBef>
              <a:spcAft>
                <a:spcPts val="0"/>
              </a:spcAft>
              <a:buNone/>
              <a:defRPr/>
            </a:pP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20</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His parents answered, “We know that this is our son and that he was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born blind.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21</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But how he now sees we do not know, nor do we know who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opened his eyes. Ask him; he is of age. He will speak for himself.”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22</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(His parents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said these things because they feared the Jews, for the Jews had already agreed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that if anyone should confess Jesus to be Christ, he was to be put out of the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synagogue.)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23</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Therefore his parents said, “He is of age; ask him.” (vs. 20-23)</a:t>
            </a:r>
          </a:p>
          <a:p>
            <a:pPr marL="0" marR="11430" indent="0" algn="ctr">
              <a:spcBef>
                <a:spcPts val="0"/>
              </a:spcBef>
              <a:spcAft>
                <a:spcPts val="0"/>
              </a:spcAft>
              <a:buNone/>
              <a:defRPr/>
            </a:pPr>
            <a:endParaRPr kumimoji="0" lang="en-US" altLang="x-none" sz="800" b="1" i="0" u="none" strike="noStrike" kern="0" cap="none" spc="0" normalizeH="0" baseline="0" noProof="0" dirty="0">
              <a:ln>
                <a:noFill/>
              </a:ln>
              <a:solidFill>
                <a:srgbClr val="000000"/>
              </a:solidFill>
              <a:effectLst/>
              <a:uLnTx/>
              <a:uFillTx/>
              <a:latin typeface="Candara" charset="0"/>
              <a:cs typeface="Arial"/>
            </a:endParaRPr>
          </a:p>
          <a:p>
            <a:pPr marL="915988" lvl="1" indent="-450850">
              <a:spcBef>
                <a:spcPts val="0"/>
              </a:spcBef>
              <a:buFont typeface="Wingdings" charset="2"/>
              <a:buChar char="Ø"/>
              <a:defRPr/>
            </a:pPr>
            <a:r>
              <a:rPr lang="en-US" altLang="x-none" sz="2600" b="1" i="0" kern="0" dirty="0">
                <a:solidFill>
                  <a:srgbClr val="000000"/>
                </a:solidFill>
                <a:latin typeface="Candara" charset="0"/>
              </a:rPr>
              <a:t>The parents did tell the truth about their son in the interrogation by the Pharisees, but they were reluctant to go all out in confirming the miracle.</a:t>
            </a:r>
          </a:p>
          <a:p>
            <a:pPr marL="915988" lvl="1" indent="-450850">
              <a:spcBef>
                <a:spcPts val="0"/>
              </a:spcBef>
              <a:buFont typeface="Wingdings" charset="2"/>
              <a:buChar char="Ø"/>
              <a:defRPr/>
            </a:pPr>
            <a:r>
              <a:rPr lang="en-US" altLang="x-none" sz="2600" b="1" i="0" kern="0" dirty="0">
                <a:solidFill>
                  <a:srgbClr val="000000"/>
                </a:solidFill>
                <a:latin typeface="Candara" charset="0"/>
              </a:rPr>
              <a:t>It was because they were fearful of the religious authorities, which reveals their half-heartedness in their view and belief in Jesus.</a:t>
            </a:r>
          </a:p>
          <a:p>
            <a:pPr marL="915988" lvl="1" indent="-450850">
              <a:spcBef>
                <a:spcPts val="0"/>
              </a:spcBef>
              <a:buFont typeface="Wingdings" charset="2"/>
              <a:buChar char="Ø"/>
              <a:defRPr/>
            </a:pPr>
            <a:r>
              <a:rPr lang="en-US" altLang="x-none" sz="2600" b="1" i="0" kern="0" dirty="0">
                <a:solidFill>
                  <a:srgbClr val="000000"/>
                </a:solidFill>
                <a:latin typeface="Candara" charset="0"/>
              </a:rPr>
              <a:t>“Fear of men” is also a great obstacle for us to seeing the light of Jesus.</a:t>
            </a:r>
            <a:endParaRPr kumimoji="0" lang="en-US" altLang="x-none" sz="2600" b="1" i="0" u="none" strike="noStrike" kern="0" cap="none" spc="0" normalizeH="0" baseline="0" noProof="0" dirty="0">
              <a:ln>
                <a:noFill/>
              </a:ln>
              <a:solidFill>
                <a:srgbClr val="000000"/>
              </a:solidFill>
              <a:effectLst/>
              <a:uLnTx/>
              <a:uFillTx/>
              <a:latin typeface="Candara" charset="0"/>
              <a:cs typeface="Arial"/>
            </a:endParaRPr>
          </a:p>
        </p:txBody>
      </p:sp>
    </p:spTree>
    <p:extLst>
      <p:ext uri="{BB962C8B-B14F-4D97-AF65-F5344CB8AC3E}">
        <p14:creationId xmlns:p14="http://schemas.microsoft.com/office/powerpoint/2010/main" val="2829837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FOUR RESPONSES TO JESUS’ HEALING OF THE MAN BORN BLIND</a:t>
            </a:r>
          </a:p>
        </p:txBody>
      </p:sp>
      <p:sp>
        <p:nvSpPr>
          <p:cNvPr id="5" name="Rectangle 3"/>
          <p:cNvSpPr txBox="1">
            <a:spLocks noChangeArrowheads="1"/>
          </p:cNvSpPr>
          <p:nvPr/>
        </p:nvSpPr>
        <p:spPr bwMode="auto">
          <a:xfrm>
            <a:off x="212270" y="1066800"/>
            <a:ext cx="11827330"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0375" indent="-444500">
              <a:spcBef>
                <a:spcPts val="0"/>
              </a:spcBef>
              <a:buNone/>
              <a:defRPr/>
            </a:pPr>
            <a:r>
              <a:rPr lang="en-US" sz="2800" b="1" i="0" spc="-10" dirty="0">
                <a:solidFill>
                  <a:srgbClr val="000000"/>
                </a:solidFill>
                <a:latin typeface="Candara" charset="0"/>
                <a:ea typeface="ＭＳ Ｐゴシック" charset="0"/>
                <a:cs typeface="MS PGothic" charset="0"/>
              </a:rPr>
              <a:t>4)   The Formerly Blind Man: </a:t>
            </a:r>
            <a:r>
              <a:rPr lang="en-US" sz="2800" b="1" i="0" spc="-10" dirty="0">
                <a:solidFill>
                  <a:srgbClr val="FF0000"/>
                </a:solidFill>
                <a:latin typeface="Candara" charset="0"/>
                <a:ea typeface="ＭＳ Ｐゴシック" charset="0"/>
                <a:cs typeface="MS PGothic" charset="0"/>
              </a:rPr>
              <a:t>True saving faith sees the light with a clear turning point of transformation.</a:t>
            </a: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8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marR="11430" indent="0" algn="ctr">
              <a:spcBef>
                <a:spcPts val="0"/>
              </a:spcBef>
              <a:spcAft>
                <a:spcPts val="0"/>
              </a:spcAft>
              <a:buNone/>
              <a:defRPr/>
            </a:pP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24</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So for the second time they called the man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who had been blind and said to him, “Give glory to God.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We know that this man is a sinner.”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25</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He answered,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“Whether he is a sinner I do not know.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One thing I do know, that though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I was blind, now I see.” (vs. 24-25)</a:t>
            </a:r>
          </a:p>
          <a:p>
            <a:pPr marL="0" marR="11430" indent="0" algn="ctr">
              <a:spcBef>
                <a:spcPts val="0"/>
              </a:spcBef>
              <a:spcAft>
                <a:spcPts val="0"/>
              </a:spcAft>
              <a:buNone/>
              <a:defRPr/>
            </a:pPr>
            <a:endParaRPr kumimoji="0" lang="en-US" altLang="x-none" sz="800" b="1" i="0" u="none" strike="noStrike" kern="0" cap="none" spc="0" normalizeH="0" baseline="0" noProof="0" dirty="0">
              <a:ln>
                <a:noFill/>
              </a:ln>
              <a:solidFill>
                <a:srgbClr val="000000"/>
              </a:solidFill>
              <a:effectLst/>
              <a:uLnTx/>
              <a:uFillTx/>
              <a:latin typeface="Candara" charset="0"/>
              <a:cs typeface="Arial"/>
            </a:endParaRPr>
          </a:p>
          <a:p>
            <a:pPr marL="915988" lvl="1" indent="-450850">
              <a:spcBef>
                <a:spcPts val="0"/>
              </a:spcBef>
              <a:buFont typeface="Wingdings" charset="2"/>
              <a:buChar char="Ø"/>
              <a:defRPr/>
            </a:pPr>
            <a:r>
              <a:rPr lang="en-US" altLang="x-none" sz="2600" b="1" i="0" kern="0" dirty="0">
                <a:solidFill>
                  <a:srgbClr val="000000"/>
                </a:solidFill>
                <a:latin typeface="Candara" charset="0"/>
              </a:rPr>
              <a:t>Notice the formerly blind beggar’s courage and testimony for what Jesus has done for him (“the man” </a:t>
            </a:r>
            <a:r>
              <a:rPr lang="en-US" altLang="x-none" sz="2600" b="1" i="0" kern="0" dirty="0">
                <a:solidFill>
                  <a:srgbClr val="000000"/>
                </a:solidFill>
                <a:latin typeface="Candara" charset="0"/>
                <a:sym typeface="Wingdings" pitchFamily="2" charset="2"/>
              </a:rPr>
              <a:t> “the prophet”  “one thing I do know”)</a:t>
            </a:r>
            <a:r>
              <a:rPr lang="en-US" altLang="x-none" sz="2600" b="1" i="0" kern="0" dirty="0">
                <a:solidFill>
                  <a:srgbClr val="000000"/>
                </a:solidFill>
                <a:latin typeface="Candara" charset="0"/>
              </a:rPr>
              <a:t>. </a:t>
            </a:r>
          </a:p>
          <a:p>
            <a:pPr marL="915988" lvl="1" indent="-450850">
              <a:spcBef>
                <a:spcPts val="0"/>
              </a:spcBef>
              <a:buFont typeface="Wingdings" charset="2"/>
              <a:buChar char="Ø"/>
              <a:defRPr/>
            </a:pPr>
            <a:r>
              <a:rPr lang="en-US" altLang="x-none" sz="2600" b="1" i="0" kern="0" dirty="0">
                <a:solidFill>
                  <a:srgbClr val="000000"/>
                </a:solidFill>
                <a:latin typeface="Candara" charset="0"/>
              </a:rPr>
              <a:t>The irony was this: the blind received sight yet others remained blind!</a:t>
            </a:r>
          </a:p>
          <a:p>
            <a:pPr marL="915988" lvl="1" indent="-450850">
              <a:spcBef>
                <a:spcPts val="0"/>
              </a:spcBef>
              <a:buFont typeface="Wingdings" charset="2"/>
              <a:buChar char="Ø"/>
              <a:defRPr/>
            </a:pPr>
            <a:r>
              <a:rPr lang="en-US" altLang="x-none" sz="2600" b="1" i="0" kern="0" dirty="0">
                <a:solidFill>
                  <a:srgbClr val="000000"/>
                </a:solidFill>
                <a:latin typeface="Candara" charset="0"/>
              </a:rPr>
              <a:t>The key lesson is that each of us needs to have a clear turning point of transformation that we can boldly testify as the spiritual sight we received.</a:t>
            </a:r>
            <a:endParaRPr kumimoji="0" lang="en-US" altLang="x-none" sz="2600" b="1" i="0" u="none" strike="noStrike" kern="0" cap="none" spc="0" normalizeH="0" baseline="0" noProof="0" dirty="0">
              <a:ln>
                <a:noFill/>
              </a:ln>
              <a:solidFill>
                <a:srgbClr val="000000"/>
              </a:solidFill>
              <a:effectLst/>
              <a:uLnTx/>
              <a:uFillTx/>
              <a:latin typeface="Candara" charset="0"/>
              <a:cs typeface="Arial"/>
            </a:endParaRPr>
          </a:p>
        </p:txBody>
      </p:sp>
    </p:spTree>
    <p:extLst>
      <p:ext uri="{BB962C8B-B14F-4D97-AF65-F5344CB8AC3E}">
        <p14:creationId xmlns:p14="http://schemas.microsoft.com/office/powerpoint/2010/main" val="484997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1524000"/>
            <a:ext cx="11734800" cy="5307694"/>
          </a:xfrm>
        </p:spPr>
        <p:txBody>
          <a:bodyPr/>
          <a:lstStyle/>
          <a:p>
            <a:pPr marL="14288" indent="-14288" algn="ctr">
              <a:spcBef>
                <a:spcPts val="0"/>
              </a:spcBef>
              <a:buNone/>
            </a:pPr>
            <a:r>
              <a:rPr lang="en-US" altLang="x-none" sz="2800" b="1" i="1" baseline="30000" dirty="0">
                <a:latin typeface="Candara" charset="0"/>
              </a:rPr>
              <a:t>3</a:t>
            </a:r>
            <a:r>
              <a:rPr lang="en-US" altLang="x-none" sz="2800" b="1" i="1" dirty="0">
                <a:latin typeface="Candara" charset="0"/>
              </a:rPr>
              <a:t> And even if our gospel is veiled, it is veiled to </a:t>
            </a:r>
            <a:br>
              <a:rPr lang="en-US" altLang="x-none" sz="2800" b="1" i="1" dirty="0">
                <a:latin typeface="Candara" charset="0"/>
              </a:rPr>
            </a:br>
            <a:r>
              <a:rPr lang="en-US" altLang="x-none" sz="2800" b="1" i="1" dirty="0">
                <a:latin typeface="Candara" charset="0"/>
              </a:rPr>
              <a:t>those who are perishing. </a:t>
            </a:r>
            <a:r>
              <a:rPr lang="en-US" altLang="x-none" sz="2800" b="1" i="1" baseline="30000" dirty="0">
                <a:latin typeface="Candara" charset="0"/>
              </a:rPr>
              <a:t>4</a:t>
            </a:r>
            <a:r>
              <a:rPr lang="en-US" altLang="x-none" sz="2800" b="1" i="1" dirty="0">
                <a:latin typeface="Candara" charset="0"/>
              </a:rPr>
              <a:t> In their case the god of this </a:t>
            </a:r>
            <a:br>
              <a:rPr lang="en-US" altLang="x-none" sz="2800" b="1" i="1" dirty="0">
                <a:latin typeface="Candara" charset="0"/>
              </a:rPr>
            </a:br>
            <a:r>
              <a:rPr lang="en-US" altLang="x-none" sz="2800" b="1" i="1" dirty="0">
                <a:latin typeface="Candara" charset="0"/>
              </a:rPr>
              <a:t>world has blinded the minds of the unbelievers, to keep them </a:t>
            </a:r>
            <a:br>
              <a:rPr lang="en-US" altLang="x-none" sz="2800" b="1" i="1" dirty="0">
                <a:latin typeface="Candara" charset="0"/>
              </a:rPr>
            </a:br>
            <a:r>
              <a:rPr lang="en-US" altLang="x-none" sz="2800" b="1" i="1" dirty="0">
                <a:latin typeface="Candara" charset="0"/>
              </a:rPr>
              <a:t>from seeing the light of the gospel of the glory of Christ, </a:t>
            </a:r>
            <a:br>
              <a:rPr lang="en-US" altLang="x-none" sz="2800" b="1" i="1" dirty="0">
                <a:latin typeface="Candara" charset="0"/>
              </a:rPr>
            </a:br>
            <a:r>
              <a:rPr lang="en-US" altLang="x-none" sz="2800" b="1" i="1" dirty="0">
                <a:latin typeface="Candara" charset="0"/>
              </a:rPr>
              <a:t>who is the image of God . . . </a:t>
            </a:r>
            <a:r>
              <a:rPr lang="en-US" altLang="x-none" sz="2800" b="1" i="1" baseline="30000" dirty="0">
                <a:latin typeface="Candara" charset="0"/>
              </a:rPr>
              <a:t>7</a:t>
            </a:r>
            <a:r>
              <a:rPr lang="en-US" altLang="x-none" sz="2800" b="1" i="1" dirty="0">
                <a:latin typeface="Candara" charset="0"/>
              </a:rPr>
              <a:t> But we have this treasure </a:t>
            </a:r>
            <a:br>
              <a:rPr lang="en-US" altLang="x-none" sz="2800" b="1" i="1" dirty="0">
                <a:latin typeface="Candara" charset="0"/>
              </a:rPr>
            </a:br>
            <a:r>
              <a:rPr lang="en-US" altLang="x-none" sz="2800" b="1" i="1" dirty="0">
                <a:latin typeface="Candara" charset="0"/>
              </a:rPr>
              <a:t>in jars of clay, to show that the surpassing</a:t>
            </a:r>
            <a:br>
              <a:rPr lang="en-US" altLang="x-none" sz="2800" b="1" i="1" dirty="0">
                <a:latin typeface="Candara" charset="0"/>
              </a:rPr>
            </a:br>
            <a:r>
              <a:rPr lang="en-US" altLang="x-none" sz="2800" b="1" i="1" dirty="0">
                <a:latin typeface="Candara" charset="0"/>
              </a:rPr>
              <a:t> power belongs to God and not to us. </a:t>
            </a:r>
            <a:br>
              <a:rPr lang="en-US" altLang="x-none" sz="2800" b="1" i="1" dirty="0">
                <a:latin typeface="Candara" charset="0"/>
              </a:rPr>
            </a:br>
            <a:r>
              <a:rPr lang="en-US" altLang="x-none" sz="2800" b="1" i="1" dirty="0">
                <a:latin typeface="Candara" charset="0"/>
              </a:rPr>
              <a:t>2 Corinthians 4:3-4, 7</a:t>
            </a:r>
          </a:p>
        </p:txBody>
      </p:sp>
    </p:spTree>
    <p:extLst>
      <p:ext uri="{BB962C8B-B14F-4D97-AF65-F5344CB8AC3E}">
        <p14:creationId xmlns:p14="http://schemas.microsoft.com/office/powerpoint/2010/main" val="179235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04800" y="457200"/>
            <a:ext cx="11582400" cy="6374494"/>
          </a:xfrm>
        </p:spPr>
        <p:txBody>
          <a:bodyPr/>
          <a:lstStyle/>
          <a:p>
            <a:pPr marL="14288" indent="-14288" algn="ctr">
              <a:spcBef>
                <a:spcPts val="0"/>
              </a:spcBef>
              <a:buNone/>
            </a:pPr>
            <a:r>
              <a:rPr lang="en-US" altLang="x-none" b="1" dirty="0">
                <a:solidFill>
                  <a:srgbClr val="C00000"/>
                </a:solidFill>
                <a:latin typeface="Candara" charset="0"/>
              </a:rPr>
              <a:t>Heaven Came Down</a:t>
            </a:r>
            <a:br>
              <a:rPr lang="en-US" altLang="x-none" sz="2700" b="1" dirty="0">
                <a:latin typeface="Candara" charset="0"/>
              </a:rPr>
            </a:br>
            <a:r>
              <a:rPr lang="en-US" altLang="x-none" sz="2000" b="1" i="1" dirty="0">
                <a:latin typeface="Candara" charset="0"/>
              </a:rPr>
              <a:t>by John W. Peterson (1961)</a:t>
            </a:r>
          </a:p>
          <a:p>
            <a:pPr marL="14288" indent="-14288" algn="ctr">
              <a:spcBef>
                <a:spcPts val="0"/>
              </a:spcBef>
              <a:buNone/>
            </a:pPr>
            <a:endParaRPr lang="en-US" altLang="x-none" sz="2000" b="1" dirty="0">
              <a:latin typeface="Candara" charset="0"/>
            </a:endParaRPr>
          </a:p>
          <a:p>
            <a:pPr marL="14288" indent="-14288" algn="ctr">
              <a:spcBef>
                <a:spcPts val="0"/>
              </a:spcBef>
              <a:buNone/>
            </a:pPr>
            <a:r>
              <a:rPr lang="en-US" altLang="x-none" sz="2800" b="1" dirty="0">
                <a:latin typeface="Candara" charset="0"/>
              </a:rPr>
              <a:t>O what a wonderful, wonderful day, day I will never forget;</a:t>
            </a:r>
          </a:p>
          <a:p>
            <a:pPr marL="14288" indent="-14288" algn="ctr">
              <a:spcBef>
                <a:spcPts val="0"/>
              </a:spcBef>
              <a:buNone/>
            </a:pPr>
            <a:r>
              <a:rPr lang="en-US" altLang="x-none" sz="2800" b="1" dirty="0">
                <a:latin typeface="Candara" charset="0"/>
              </a:rPr>
              <a:t>After I'd wandered in darkness away, Jesus my Savior I met.</a:t>
            </a:r>
          </a:p>
          <a:p>
            <a:pPr marL="14288" indent="-14288" algn="ctr">
              <a:spcBef>
                <a:spcPts val="0"/>
              </a:spcBef>
              <a:buNone/>
            </a:pPr>
            <a:r>
              <a:rPr lang="en-US" altLang="x-none" sz="2800" b="1" dirty="0">
                <a:latin typeface="Candara" charset="0"/>
              </a:rPr>
              <a:t>O what a tender, compassionate friend, He met the need of my heart;</a:t>
            </a:r>
          </a:p>
          <a:p>
            <a:pPr marL="14288" indent="-14288" algn="ctr">
              <a:spcBef>
                <a:spcPts val="0"/>
              </a:spcBef>
              <a:buNone/>
            </a:pPr>
            <a:r>
              <a:rPr lang="en-US" altLang="x-none" sz="2800" b="1" dirty="0">
                <a:latin typeface="Candara" charset="0"/>
              </a:rPr>
              <a:t>Shadows dispelling, with joy I am telling, He made all the darkness depart.</a:t>
            </a:r>
          </a:p>
          <a:p>
            <a:pPr marL="14288" indent="-14288" algn="ctr">
              <a:spcBef>
                <a:spcPts val="0"/>
              </a:spcBef>
              <a:buNone/>
            </a:pPr>
            <a:r>
              <a:rPr lang="en-US" altLang="x-none" sz="2800" b="1" dirty="0">
                <a:latin typeface="Candara" charset="0"/>
              </a:rPr>
              <a:t> </a:t>
            </a:r>
            <a:endParaRPr lang="en-US" altLang="x-none" sz="2400" b="1" dirty="0">
              <a:latin typeface="Candara" charset="0"/>
            </a:endParaRPr>
          </a:p>
          <a:p>
            <a:pPr marL="14288" indent="-14288" algn="ctr">
              <a:spcBef>
                <a:spcPts val="0"/>
              </a:spcBef>
              <a:buNone/>
            </a:pPr>
            <a:r>
              <a:rPr lang="en-US" altLang="x-none" sz="2800" b="1" dirty="0">
                <a:latin typeface="Candara" charset="0"/>
              </a:rPr>
              <a:t>Heaven came down and glory filled my soul, </a:t>
            </a:r>
          </a:p>
          <a:p>
            <a:pPr marL="14288" indent="-14288" algn="ctr">
              <a:spcBef>
                <a:spcPts val="0"/>
              </a:spcBef>
              <a:buNone/>
            </a:pPr>
            <a:r>
              <a:rPr lang="en-US" altLang="x-none" sz="2800" b="1" dirty="0">
                <a:latin typeface="Candara" charset="0"/>
              </a:rPr>
              <a:t>When at the cross the Savior made me whole;</a:t>
            </a:r>
          </a:p>
          <a:p>
            <a:pPr marL="14288" indent="-14288" algn="ctr">
              <a:spcBef>
                <a:spcPts val="0"/>
              </a:spcBef>
              <a:buNone/>
            </a:pPr>
            <a:r>
              <a:rPr lang="en-US" altLang="x-none" sz="2800" b="1" dirty="0">
                <a:latin typeface="Candara" charset="0"/>
              </a:rPr>
              <a:t>My sins were washed away and my night was turned to day,</a:t>
            </a:r>
          </a:p>
          <a:p>
            <a:pPr marL="14288" indent="-14288" algn="ctr">
              <a:spcBef>
                <a:spcPts val="0"/>
              </a:spcBef>
              <a:buNone/>
            </a:pPr>
            <a:r>
              <a:rPr lang="en-US" altLang="x-none" sz="2800" b="1" dirty="0">
                <a:latin typeface="Candara" charset="0"/>
              </a:rPr>
              <a:t>Heaven came down and glory filled my soul!</a:t>
            </a:r>
          </a:p>
        </p:txBody>
      </p:sp>
    </p:spTree>
    <p:extLst>
      <p:ext uri="{BB962C8B-B14F-4D97-AF65-F5344CB8AC3E}">
        <p14:creationId xmlns:p14="http://schemas.microsoft.com/office/powerpoint/2010/main" val="3754477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228600" y="1676400"/>
            <a:ext cx="11734800" cy="5155294"/>
          </a:xfrm>
        </p:spPr>
        <p:txBody>
          <a:bodyPr/>
          <a:lstStyle/>
          <a:p>
            <a:pPr marL="14288" indent="-14288" algn="ctr">
              <a:spcBef>
                <a:spcPts val="0"/>
              </a:spcBef>
              <a:buNone/>
            </a:pPr>
            <a:r>
              <a:rPr lang="en-US" altLang="x-none" b="1" i="1" baseline="30000" dirty="0">
                <a:latin typeface="Candara" charset="0"/>
              </a:rPr>
              <a:t>12</a:t>
            </a:r>
            <a:r>
              <a:rPr lang="en-US" altLang="x-none" b="1" i="1" dirty="0">
                <a:latin typeface="Candara" charset="0"/>
              </a:rPr>
              <a:t> But to all who did receive him [Jesus], </a:t>
            </a:r>
            <a:br>
              <a:rPr lang="en-US" altLang="x-none" b="1" i="1" dirty="0">
                <a:latin typeface="Candara" charset="0"/>
              </a:rPr>
            </a:br>
            <a:r>
              <a:rPr lang="en-US" altLang="x-none" b="1" i="1" dirty="0">
                <a:latin typeface="Candara" charset="0"/>
              </a:rPr>
              <a:t>who believed in his name, </a:t>
            </a:r>
            <a:br>
              <a:rPr lang="en-US" altLang="x-none" b="1" i="1" dirty="0">
                <a:latin typeface="Candara" charset="0"/>
              </a:rPr>
            </a:br>
            <a:r>
              <a:rPr lang="en-US" altLang="x-none" b="1" i="1" dirty="0">
                <a:latin typeface="Candara" charset="0"/>
              </a:rPr>
              <a:t>he gave the right to become children of God,</a:t>
            </a:r>
            <a:br>
              <a:rPr lang="en-US" altLang="x-none" b="1" i="1" dirty="0">
                <a:latin typeface="Candara" charset="0"/>
              </a:rPr>
            </a:br>
            <a:r>
              <a:rPr lang="en-US" altLang="x-none" b="1" i="1" dirty="0">
                <a:latin typeface="Candara" charset="0"/>
              </a:rPr>
              <a:t> </a:t>
            </a:r>
            <a:r>
              <a:rPr lang="en-US" altLang="x-none" b="1" i="1" baseline="30000" dirty="0">
                <a:latin typeface="Candara" charset="0"/>
              </a:rPr>
              <a:t>13</a:t>
            </a:r>
            <a:r>
              <a:rPr lang="en-US" altLang="x-none" b="1" i="1" dirty="0">
                <a:latin typeface="Candara" charset="0"/>
              </a:rPr>
              <a:t> who were born, not of blood nor of the will of the flesh </a:t>
            </a:r>
            <a:br>
              <a:rPr lang="en-US" altLang="x-none" b="1" i="1" dirty="0">
                <a:latin typeface="Candara" charset="0"/>
              </a:rPr>
            </a:br>
            <a:r>
              <a:rPr lang="en-US" altLang="x-none" b="1" i="1" dirty="0">
                <a:latin typeface="Candara" charset="0"/>
              </a:rPr>
              <a:t>nor of the will of man, but of God.</a:t>
            </a:r>
            <a:br>
              <a:rPr lang="en-US" altLang="x-none" b="1" i="1" dirty="0">
                <a:latin typeface="Candara" charset="0"/>
              </a:rPr>
            </a:br>
            <a:r>
              <a:rPr lang="en-US" altLang="x-none" b="1" i="1" dirty="0">
                <a:latin typeface="Candara" charset="0"/>
              </a:rPr>
              <a:t>John 1:12-13</a:t>
            </a:r>
          </a:p>
        </p:txBody>
      </p:sp>
    </p:spTree>
    <p:extLst>
      <p:ext uri="{BB962C8B-B14F-4D97-AF65-F5344CB8AC3E}">
        <p14:creationId xmlns:p14="http://schemas.microsoft.com/office/powerpoint/2010/main" val="983802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89" name="Rectangle 2"/>
          <p:cNvSpPr>
            <a:spLocks noGrp="1" noChangeArrowheads="1"/>
          </p:cNvSpPr>
          <p:nvPr>
            <p:ph type="title"/>
          </p:nvPr>
        </p:nvSpPr>
        <p:spPr>
          <a:xfrm>
            <a:off x="304800" y="457200"/>
            <a:ext cx="11582400" cy="914400"/>
          </a:xfrm>
        </p:spPr>
        <p:txBody>
          <a:bodyPr/>
          <a:lstStyle/>
          <a:p>
            <a:pPr eaLnBrk="1" hangingPunct="1"/>
            <a:r>
              <a:rPr lang="en-US" sz="3000" dirty="0">
                <a:latin typeface="Candara" charset="0"/>
                <a:cs typeface="MS PGothic" charset="0"/>
              </a:rPr>
              <a:t>THREE PRACTICAL QUESTIONS </a:t>
            </a:r>
            <a:br>
              <a:rPr lang="en-US" sz="3000" dirty="0">
                <a:latin typeface="Candara" charset="0"/>
                <a:cs typeface="MS PGothic" charset="0"/>
              </a:rPr>
            </a:br>
            <a:r>
              <a:rPr lang="en-US" sz="3000" dirty="0">
                <a:latin typeface="Candara" charset="0"/>
                <a:cs typeface="MS PGothic" charset="0"/>
              </a:rPr>
              <a:t>FOR OUR EVERYDAY LIFE</a:t>
            </a:r>
          </a:p>
        </p:txBody>
      </p:sp>
      <p:sp>
        <p:nvSpPr>
          <p:cNvPr id="140290" name="Rectangle 3"/>
          <p:cNvSpPr>
            <a:spLocks noGrp="1" noChangeArrowheads="1"/>
          </p:cNvSpPr>
          <p:nvPr>
            <p:ph idx="1"/>
          </p:nvPr>
        </p:nvSpPr>
        <p:spPr>
          <a:xfrm>
            <a:off x="406463" y="1600200"/>
            <a:ext cx="11559565" cy="5105400"/>
          </a:xfrm>
        </p:spPr>
        <p:txBody>
          <a:bodyPr/>
          <a:lstStyle/>
          <a:p>
            <a:pPr marL="457200" lvl="0" indent="-457200">
              <a:buFont typeface="+mj-lt"/>
              <a:buAutoNum type="arabicPeriod"/>
            </a:pPr>
            <a:r>
              <a:rPr lang="en-US" sz="2800" dirty="0"/>
              <a:t>Have you ever had a clear turning point of transformation in which you saw the light of glory of Jesus? If not, receive Jesus Christ as your Savior and Lord TODAY. If so, what will you do about it?</a:t>
            </a:r>
          </a:p>
          <a:p>
            <a:pPr marL="457200" lvl="0" indent="-457200">
              <a:buFont typeface="+mj-lt"/>
              <a:buAutoNum type="arabicPeriod"/>
            </a:pPr>
            <a:endParaRPr lang="en-US" dirty="0"/>
          </a:p>
          <a:p>
            <a:pPr marL="457200" lvl="0" indent="-457200">
              <a:buFont typeface="+mj-lt"/>
              <a:buAutoNum type="arabicPeriod"/>
            </a:pPr>
            <a:r>
              <a:rPr lang="en-US" sz="2800" dirty="0"/>
              <a:t>What would it mean for you to overcome the obstacles to seeing the light of Jesus—i.e., mere skeptical curiosity, half-hearted faith, and spiritual pride?</a:t>
            </a:r>
          </a:p>
          <a:p>
            <a:pPr marL="457200" lvl="0" indent="-457200">
              <a:buFont typeface="+mj-lt"/>
              <a:buAutoNum type="arabicPeriod"/>
            </a:pPr>
            <a:endParaRPr lang="en-US" dirty="0"/>
          </a:p>
          <a:p>
            <a:pPr marL="457200" lvl="0" indent="-457200">
              <a:buFont typeface="+mj-lt"/>
              <a:buAutoNum type="arabicPeriod"/>
            </a:pPr>
            <a:r>
              <a:rPr lang="en-US" sz="2800" dirty="0"/>
              <a:t>What is your first step in seeing and savoring the light of Jesus as the most precious treasure in in your life?</a:t>
            </a:r>
          </a:p>
        </p:txBody>
      </p:sp>
    </p:spTree>
    <p:extLst>
      <p:ext uri="{BB962C8B-B14F-4D97-AF65-F5344CB8AC3E}">
        <p14:creationId xmlns:p14="http://schemas.microsoft.com/office/powerpoint/2010/main" val="2306908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313" name="Picture 6"/>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508000" y="2286000"/>
            <a:ext cx="11176000" cy="609600"/>
          </a:xfrm>
        </p:spPr>
        <p:txBody>
          <a:bodyPr/>
          <a:lstStyle/>
          <a:p>
            <a:pPr eaLnBrk="1" hangingPunct="1">
              <a:defRPr/>
            </a:pPr>
            <a:r>
              <a:rPr lang="en-US" b="1" i="1" dirty="0">
                <a:effectLst>
                  <a:outerShdw blurRad="38100" dist="38100" dir="2700000" algn="tl">
                    <a:srgbClr val="DDDDDD"/>
                  </a:outerShdw>
                </a:effectLst>
                <a:latin typeface="Candara" charset="0"/>
                <a:ea typeface="MS PGothic" charset="0"/>
                <a:cs typeface="Arial" charset="0"/>
              </a:rPr>
              <a:t>One Thing I Do Know</a:t>
            </a:r>
          </a:p>
        </p:txBody>
      </p:sp>
      <p:sp>
        <p:nvSpPr>
          <p:cNvPr id="129027" name="Rectangle 3"/>
          <p:cNvSpPr>
            <a:spLocks noGrp="1" noChangeArrowheads="1"/>
          </p:cNvSpPr>
          <p:nvPr>
            <p:ph type="body" idx="4294967295"/>
          </p:nvPr>
        </p:nvSpPr>
        <p:spPr>
          <a:xfrm>
            <a:off x="812800" y="2971800"/>
            <a:ext cx="10464800" cy="2590800"/>
          </a:xfrm>
        </p:spPr>
        <p:txBody>
          <a:bodyPr/>
          <a:lstStyle/>
          <a:p>
            <a:pPr marL="0" indent="0" algn="ctr" eaLnBrk="1" hangingPunct="1">
              <a:buFontTx/>
              <a:buNone/>
              <a:defRPr/>
            </a:pPr>
            <a:r>
              <a:rPr lang="en-US" b="1" i="1" dirty="0">
                <a:effectLst>
                  <a:outerShdw blurRad="38100" dist="38100" dir="2700000" algn="tl">
                    <a:srgbClr val="DDDDDD"/>
                  </a:outerShdw>
                </a:effectLst>
                <a:latin typeface="Candara" charset="0"/>
                <a:ea typeface="MS PGothic" charset="0"/>
                <a:cs typeface="Arial" charset="0"/>
              </a:rPr>
              <a:t>Gospel of John Series [31]</a:t>
            </a:r>
          </a:p>
          <a:p>
            <a:pPr marL="0" indent="0" algn="ctr" eaLnBrk="1" hangingPunct="1">
              <a:buNone/>
              <a:defRPr/>
            </a:pPr>
            <a:r>
              <a:rPr lang="it-IT" i="1" dirty="0">
                <a:effectLst>
                  <a:outerShdw blurRad="38100" dist="38100" dir="2700000" algn="tl">
                    <a:srgbClr val="DDDDDD"/>
                  </a:outerShdw>
                </a:effectLst>
                <a:latin typeface="Candara" charset="0"/>
                <a:ea typeface="MS PGothic" charset="0"/>
                <a:cs typeface="Arial" charset="0"/>
              </a:rPr>
              <a:t>John 9:1-25</a:t>
            </a:r>
          </a:p>
          <a:p>
            <a:pPr marL="0" indent="0" algn="ctr" eaLnBrk="1" hangingPunct="1">
              <a:buNone/>
              <a:defRPr/>
            </a:pPr>
            <a:r>
              <a:rPr lang="en-US" b="1" dirty="0">
                <a:latin typeface="Candara"/>
                <a:cs typeface="Candara"/>
              </a:rPr>
              <a:t>©</a:t>
            </a:r>
            <a:r>
              <a:rPr lang="en-US" dirty="0"/>
              <a:t> </a:t>
            </a:r>
            <a:r>
              <a:rPr lang="en-US" b="1" dirty="0">
                <a:effectLst>
                  <a:outerShdw blurRad="38100" dist="38100" dir="2700000" algn="tl">
                    <a:srgbClr val="DDDDDD"/>
                  </a:outerShdw>
                </a:effectLst>
                <a:latin typeface="Candara" charset="0"/>
                <a:ea typeface="MS PGothic" charset="0"/>
                <a:cs typeface="Arial" charset="0"/>
              </a:rPr>
              <a:t>February 23, 2020 </a:t>
            </a:r>
          </a:p>
          <a:p>
            <a:pPr marL="0" indent="0" algn="ctr">
              <a:buFontTx/>
              <a:buNone/>
              <a:defRPr/>
            </a:pPr>
            <a:r>
              <a:rPr lang="en-US" b="1" i="1" dirty="0">
                <a:effectLst>
                  <a:outerShdw blurRad="38100" dist="38100" dir="2700000" algn="tl">
                    <a:srgbClr val="DDDDDD"/>
                  </a:outerShdw>
                </a:effectLst>
                <a:latin typeface="Candara" charset="0"/>
                <a:ea typeface="MS PGothic" charset="0"/>
                <a:cs typeface="Arial" charset="0"/>
              </a:rPr>
              <a:t>  Pastor Paul K. Kim</a:t>
            </a:r>
          </a:p>
          <a:p>
            <a:pPr marL="0" indent="0" algn="ctr">
              <a:buFontTx/>
              <a:buNone/>
              <a:defRPr/>
            </a:pPr>
            <a:endParaRPr lang="en-US" i="1" dirty="0">
              <a:effectLst>
                <a:outerShdw blurRad="38100" dist="38100" dir="2700000" algn="tl">
                  <a:srgbClr val="DDDDDD"/>
                </a:outerShdw>
              </a:effectLst>
              <a:latin typeface="Candara" charset="0"/>
              <a:ea typeface="MS PGothic" charset="0"/>
              <a:cs typeface="Arial" charset="0"/>
            </a:endParaRPr>
          </a:p>
        </p:txBody>
      </p:sp>
    </p:spTree>
    <p:extLst>
      <p:ext uri="{BB962C8B-B14F-4D97-AF65-F5344CB8AC3E}">
        <p14:creationId xmlns:p14="http://schemas.microsoft.com/office/powerpoint/2010/main" val="46440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0" y="457200"/>
            <a:ext cx="12192000" cy="457200"/>
          </a:xfrm>
        </p:spPr>
        <p:txBody>
          <a:bodyPr/>
          <a:lstStyle/>
          <a:p>
            <a:r>
              <a:rPr lang="en-US" sz="3200" b="1" dirty="0">
                <a:latin typeface="Candara" charset="0"/>
                <a:ea typeface="Candara" charset="0"/>
                <a:cs typeface="Candara" charset="0"/>
              </a:rPr>
              <a:t>SIXTH SIGN: THE HEALING OF A MAN BORN BLIND</a:t>
            </a:r>
          </a:p>
        </p:txBody>
      </p:sp>
      <p:sp>
        <p:nvSpPr>
          <p:cNvPr id="27651" name="Rectangle 3"/>
          <p:cNvSpPr>
            <a:spLocks noGrp="1" noChangeArrowheads="1"/>
          </p:cNvSpPr>
          <p:nvPr>
            <p:ph type="body" idx="1"/>
          </p:nvPr>
        </p:nvSpPr>
        <p:spPr>
          <a:xfrm>
            <a:off x="228600" y="1066800"/>
            <a:ext cx="11734800" cy="5791201"/>
          </a:xfrm>
        </p:spPr>
        <p:txBody>
          <a:bodyPr/>
          <a:lstStyle/>
          <a:p>
            <a:pPr marL="0" marR="11430" indent="0" algn="ctr">
              <a:spcBef>
                <a:spcPts val="0"/>
              </a:spcBef>
              <a:spcAft>
                <a:spcPts val="0"/>
              </a:spcAft>
              <a:buNone/>
              <a:defRPr/>
            </a:pP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As he passed by, he saw a man blind from birth. </a:t>
            </a: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2</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And his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disciples asked him, “Rabbi, who sinned, this man or his parents,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that he was born blind?” </a:t>
            </a: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3</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Jesus answered, “It was not that this man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sinned, or his parents, but that the works of God might be displayed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in him. </a:t>
            </a: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4</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We must work the works of him who sent me while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it is day; night is coming, when no one can work.</a:t>
            </a:r>
          </a:p>
        </p:txBody>
      </p:sp>
    </p:spTree>
    <p:extLst>
      <p:ext uri="{BB962C8B-B14F-4D97-AF65-F5344CB8AC3E}">
        <p14:creationId xmlns:p14="http://schemas.microsoft.com/office/powerpoint/2010/main" val="230869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0" y="457200"/>
            <a:ext cx="12192000" cy="457200"/>
          </a:xfrm>
        </p:spPr>
        <p:txBody>
          <a:bodyPr/>
          <a:lstStyle/>
          <a:p>
            <a:r>
              <a:rPr lang="en-US" sz="3200" b="1" dirty="0">
                <a:latin typeface="Candara" charset="0"/>
                <a:ea typeface="Candara" charset="0"/>
                <a:cs typeface="Candara" charset="0"/>
              </a:rPr>
              <a:t>SIXTH SIGN: THE HEALING OF A MAN BORN BLIND</a:t>
            </a:r>
          </a:p>
        </p:txBody>
      </p:sp>
      <p:sp>
        <p:nvSpPr>
          <p:cNvPr id="27651" name="Rectangle 3"/>
          <p:cNvSpPr>
            <a:spLocks noGrp="1" noChangeArrowheads="1"/>
          </p:cNvSpPr>
          <p:nvPr>
            <p:ph type="body" idx="1"/>
          </p:nvPr>
        </p:nvSpPr>
        <p:spPr>
          <a:xfrm>
            <a:off x="228600" y="1066800"/>
            <a:ext cx="11734800" cy="5791201"/>
          </a:xfrm>
        </p:spPr>
        <p:txBody>
          <a:bodyPr/>
          <a:lstStyle/>
          <a:p>
            <a:pPr marL="0" marR="11430" indent="0" algn="ctr">
              <a:spcBef>
                <a:spcPts val="0"/>
              </a:spcBef>
              <a:spcAft>
                <a:spcPts val="0"/>
              </a:spcAft>
              <a:buNone/>
              <a:defRPr/>
            </a:pP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5</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As long as I am in the world, I am the light of the world.”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6</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Having said these things, he spit on the ground and made mud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with the saliva. Then he anointed the man's eyes with the mud </a:t>
            </a: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7</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and</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said to him, “Go, wash in the pool of Siloam” (which means Sent).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So he went and washed and came back seeing. (vs. 1-7)</a:t>
            </a:r>
          </a:p>
          <a:p>
            <a:pPr marL="0" marR="11430" indent="0" algn="ctr">
              <a:spcBef>
                <a:spcPts val="0"/>
              </a:spcBef>
              <a:spcAft>
                <a:spcPts val="0"/>
              </a:spcAft>
              <a:buNone/>
              <a:defRPr/>
            </a:pPr>
            <a:endParaRPr lang="en-US" sz="500" b="1" dirty="0">
              <a:solidFill>
                <a:srgbClr val="FF0000"/>
              </a:solidFill>
              <a:latin typeface="Candara" charset="0"/>
              <a:cs typeface="Arial" charset="0"/>
            </a:endParaRPr>
          </a:p>
          <a:p>
            <a:pPr marL="463550" indent="-463550">
              <a:spcBef>
                <a:spcPts val="600"/>
              </a:spcBef>
              <a:defRPr/>
            </a:pPr>
            <a:r>
              <a:rPr lang="en-US" sz="2800" b="1" dirty="0">
                <a:latin typeface="Candara" charset="0"/>
                <a:cs typeface="Arial" charset="0"/>
              </a:rPr>
              <a:t>It is a sign that validates Jesus’ claim to be God, the great I AM (8:58).</a:t>
            </a:r>
          </a:p>
          <a:p>
            <a:pPr marL="463550" indent="-463550">
              <a:spcBef>
                <a:spcPts val="600"/>
              </a:spcBef>
              <a:defRPr/>
            </a:pPr>
            <a:r>
              <a:rPr lang="en-US" sz="2800" b="1" dirty="0">
                <a:latin typeface="Candara" charset="0"/>
                <a:cs typeface="Arial" charset="0"/>
              </a:rPr>
              <a:t>It is also a sign that fulfills the OT messianic prophecy (</a:t>
            </a:r>
            <a:r>
              <a:rPr lang="en-US" sz="2800" b="1" i="1" dirty="0">
                <a:latin typeface="Candara" charset="0"/>
                <a:cs typeface="Arial" charset="0"/>
              </a:rPr>
              <a:t>cf. </a:t>
            </a:r>
            <a:r>
              <a:rPr lang="en-US" sz="2800" b="1" dirty="0">
                <a:latin typeface="Candara" charset="0"/>
                <a:cs typeface="Arial" charset="0"/>
              </a:rPr>
              <a:t>Isa. 42:6-7).</a:t>
            </a:r>
          </a:p>
          <a:p>
            <a:pPr marL="0" indent="0" algn="ctr">
              <a:spcBef>
                <a:spcPts val="600"/>
              </a:spcBef>
              <a:buNone/>
              <a:defRPr/>
            </a:pPr>
            <a:endParaRPr lang="en-US" sz="800" dirty="0">
              <a:solidFill>
                <a:srgbClr val="FF0000"/>
              </a:solidFill>
              <a:latin typeface="Candara" charset="0"/>
              <a:cs typeface="Arial" charset="0"/>
            </a:endParaRPr>
          </a:p>
          <a:p>
            <a:pPr marL="0" marR="11430" lvl="0" indent="0" algn="ctr">
              <a:spcBef>
                <a:spcPts val="0"/>
              </a:spcBef>
              <a:spcAft>
                <a:spcPts val="0"/>
              </a:spcAft>
              <a:buNone/>
              <a:defRPr/>
            </a:pPr>
            <a:r>
              <a:rPr lang="en-US" sz="2600" i="1" baseline="30000" dirty="0">
                <a:solidFill>
                  <a:srgbClr val="000000"/>
                </a:solidFill>
                <a:latin typeface="Candara" charset="0"/>
                <a:cs typeface="Arial" charset="0"/>
              </a:rPr>
              <a:t>6</a:t>
            </a:r>
            <a:r>
              <a:rPr lang="en-US" sz="2600" i="1" dirty="0">
                <a:solidFill>
                  <a:srgbClr val="000000"/>
                </a:solidFill>
                <a:latin typeface="Candara" charset="0"/>
                <a:cs typeface="Arial" charset="0"/>
              </a:rPr>
              <a:t> “…I will give you as a covenant for the people,</a:t>
            </a:r>
            <a:br>
              <a:rPr lang="en-US" sz="2600" i="1" dirty="0">
                <a:solidFill>
                  <a:srgbClr val="000000"/>
                </a:solidFill>
                <a:latin typeface="Candara" charset="0"/>
                <a:cs typeface="Arial" charset="0"/>
              </a:rPr>
            </a:br>
            <a:r>
              <a:rPr lang="en-US" sz="2600" i="1" dirty="0">
                <a:solidFill>
                  <a:srgbClr val="000000"/>
                </a:solidFill>
                <a:latin typeface="Candara" charset="0"/>
                <a:cs typeface="Arial" charset="0"/>
              </a:rPr>
              <a:t>a light for the nations, </a:t>
            </a:r>
            <a:r>
              <a:rPr lang="en-US" sz="2600" i="1" baseline="30000" dirty="0">
                <a:solidFill>
                  <a:srgbClr val="000000"/>
                </a:solidFill>
                <a:latin typeface="Candara" charset="0"/>
                <a:cs typeface="Arial" charset="0"/>
              </a:rPr>
              <a:t>7</a:t>
            </a:r>
            <a:r>
              <a:rPr lang="en-US" sz="2600" i="1" dirty="0">
                <a:solidFill>
                  <a:srgbClr val="000000"/>
                </a:solidFill>
                <a:latin typeface="Candara" charset="0"/>
                <a:cs typeface="Arial" charset="0"/>
              </a:rPr>
              <a:t> to open the eyes that are blind,</a:t>
            </a:r>
            <a:br>
              <a:rPr lang="en-US" sz="2600" i="1" dirty="0">
                <a:solidFill>
                  <a:srgbClr val="000000"/>
                </a:solidFill>
                <a:latin typeface="Candara" charset="0"/>
                <a:cs typeface="Arial" charset="0"/>
              </a:rPr>
            </a:br>
            <a:r>
              <a:rPr lang="en-US" sz="2600" i="1" dirty="0">
                <a:solidFill>
                  <a:srgbClr val="000000"/>
                </a:solidFill>
                <a:latin typeface="Candara" charset="0"/>
                <a:cs typeface="Arial" charset="0"/>
              </a:rPr>
              <a:t>to bring out the prisoners from the dungeon,</a:t>
            </a:r>
            <a:br>
              <a:rPr lang="en-US" sz="2600" i="1" dirty="0">
                <a:solidFill>
                  <a:srgbClr val="000000"/>
                </a:solidFill>
                <a:latin typeface="Candara" charset="0"/>
                <a:cs typeface="Arial" charset="0"/>
              </a:rPr>
            </a:br>
            <a:r>
              <a:rPr lang="en-US" sz="2600" i="1" dirty="0">
                <a:solidFill>
                  <a:srgbClr val="000000"/>
                </a:solidFill>
                <a:latin typeface="Candara" charset="0"/>
                <a:cs typeface="Arial" charset="0"/>
              </a:rPr>
              <a:t>    from the prison those who sit in darkness.”</a:t>
            </a:r>
            <a:br>
              <a:rPr lang="en-US" sz="2600" i="1" dirty="0">
                <a:solidFill>
                  <a:srgbClr val="000000"/>
                </a:solidFill>
                <a:latin typeface="Candara" charset="0"/>
                <a:cs typeface="Arial" charset="0"/>
              </a:rPr>
            </a:br>
            <a:r>
              <a:rPr lang="en-US" sz="2600" i="1" dirty="0">
                <a:solidFill>
                  <a:srgbClr val="000000"/>
                </a:solidFill>
                <a:latin typeface="Candara" charset="0"/>
                <a:cs typeface="Arial" charset="0"/>
              </a:rPr>
              <a:t>Isaiah 42:6b-7</a:t>
            </a:r>
          </a:p>
          <a:p>
            <a:pPr marL="0" indent="0" algn="ctr">
              <a:spcBef>
                <a:spcPts val="600"/>
              </a:spcBef>
              <a:buNone/>
              <a:defRPr/>
            </a:pPr>
            <a:endParaRPr lang="en-US" sz="800" dirty="0">
              <a:solidFill>
                <a:srgbClr val="FF0000"/>
              </a:solidFill>
              <a:latin typeface="Candara" charset="0"/>
              <a:cs typeface="Arial" charset="0"/>
            </a:endParaRPr>
          </a:p>
        </p:txBody>
      </p:sp>
    </p:spTree>
    <p:extLst>
      <p:ext uri="{BB962C8B-B14F-4D97-AF65-F5344CB8AC3E}">
        <p14:creationId xmlns:p14="http://schemas.microsoft.com/office/powerpoint/2010/main" val="3732883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0" y="457200"/>
            <a:ext cx="12192000" cy="457200"/>
          </a:xfrm>
        </p:spPr>
        <p:txBody>
          <a:bodyPr/>
          <a:lstStyle/>
          <a:p>
            <a:r>
              <a:rPr lang="en-US" sz="3200" b="1" dirty="0">
                <a:latin typeface="Candara" charset="0"/>
                <a:ea typeface="Candara" charset="0"/>
                <a:cs typeface="Candara" charset="0"/>
              </a:rPr>
              <a:t>SIXTH SIGN: THE HEALING OF A MAN BORN BLIND</a:t>
            </a:r>
          </a:p>
        </p:txBody>
      </p:sp>
      <p:sp>
        <p:nvSpPr>
          <p:cNvPr id="27651" name="Rectangle 3"/>
          <p:cNvSpPr>
            <a:spLocks noGrp="1" noChangeArrowheads="1"/>
          </p:cNvSpPr>
          <p:nvPr>
            <p:ph type="body" idx="1"/>
          </p:nvPr>
        </p:nvSpPr>
        <p:spPr>
          <a:xfrm>
            <a:off x="228600" y="1066800"/>
            <a:ext cx="11734800" cy="5791201"/>
          </a:xfrm>
        </p:spPr>
        <p:txBody>
          <a:bodyPr/>
          <a:lstStyle/>
          <a:p>
            <a:pPr marL="0" marR="11430" indent="0" algn="ctr">
              <a:spcBef>
                <a:spcPts val="0"/>
              </a:spcBef>
              <a:spcAft>
                <a:spcPts val="0"/>
              </a:spcAft>
              <a:buNone/>
              <a:defRPr/>
            </a:pP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5</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As long as I am in the world, I am the light of the world.”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6</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Having said these things, he spit on the ground and made mud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with the saliva. Then he anointed the man's eyes with the mud </a:t>
            </a: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7</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and</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said to him, “Go, wash in the pool of Siloam” (which means Sent).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So he went and washed and came back seeing. (vs. 1-7)</a:t>
            </a:r>
          </a:p>
          <a:p>
            <a:pPr marL="0" marR="11430" indent="0" algn="ctr">
              <a:spcBef>
                <a:spcPts val="0"/>
              </a:spcBef>
              <a:spcAft>
                <a:spcPts val="0"/>
              </a:spcAft>
              <a:buNone/>
              <a:defRPr/>
            </a:pPr>
            <a:endParaRPr lang="en-US" sz="500" b="1" dirty="0">
              <a:solidFill>
                <a:srgbClr val="FF0000"/>
              </a:solidFill>
              <a:latin typeface="Candara" charset="0"/>
              <a:cs typeface="Arial" charset="0"/>
            </a:endParaRPr>
          </a:p>
          <a:p>
            <a:pPr marL="463550" indent="-463550">
              <a:spcBef>
                <a:spcPts val="600"/>
              </a:spcBef>
              <a:defRPr/>
            </a:pPr>
            <a:r>
              <a:rPr lang="en-US" sz="2800" b="1" dirty="0">
                <a:latin typeface="Candara" charset="0"/>
                <a:cs typeface="Arial" charset="0"/>
              </a:rPr>
              <a:t>It is a sign that validates Jesus’ claim to be God, the great I AM (8:58).</a:t>
            </a:r>
          </a:p>
          <a:p>
            <a:pPr marL="463550" indent="-463550">
              <a:spcBef>
                <a:spcPts val="600"/>
              </a:spcBef>
              <a:defRPr/>
            </a:pPr>
            <a:r>
              <a:rPr lang="en-US" sz="2800" b="1" dirty="0">
                <a:latin typeface="Candara" charset="0"/>
                <a:cs typeface="Arial" charset="0"/>
              </a:rPr>
              <a:t>It is also a sign that fulfills the OT messianic prophecy (</a:t>
            </a:r>
            <a:r>
              <a:rPr lang="en-US" sz="2800" b="1" i="1" dirty="0">
                <a:latin typeface="Candara" charset="0"/>
                <a:cs typeface="Arial" charset="0"/>
              </a:rPr>
              <a:t>cf. </a:t>
            </a:r>
            <a:r>
              <a:rPr lang="en-US" sz="2800" b="1" dirty="0">
                <a:latin typeface="Candara" charset="0"/>
                <a:cs typeface="Arial" charset="0"/>
              </a:rPr>
              <a:t>Isa. 42:7).</a:t>
            </a:r>
          </a:p>
          <a:p>
            <a:pPr marL="463550" indent="-463550">
              <a:spcBef>
                <a:spcPts val="600"/>
              </a:spcBef>
              <a:defRPr/>
            </a:pPr>
            <a:r>
              <a:rPr lang="en-US" sz="2800" b="1" dirty="0">
                <a:latin typeface="Candara" charset="0"/>
                <a:cs typeface="Arial" charset="0"/>
              </a:rPr>
              <a:t>It is a unique story of healing that involves mud on a Sabbath day (9:14).</a:t>
            </a:r>
          </a:p>
          <a:p>
            <a:pPr marL="463550" indent="-463550">
              <a:spcBef>
                <a:spcPts val="600"/>
              </a:spcBef>
              <a:defRPr/>
            </a:pPr>
            <a:r>
              <a:rPr lang="en-US" sz="2800" b="1" dirty="0">
                <a:latin typeface="Candara" charset="0"/>
                <a:cs typeface="Arial" charset="0"/>
              </a:rPr>
              <a:t>It is a miracle to show God’s glory—as one of the divine purposes for suffering: (1) for testing of our faith (Gen 22, Job 1), (2) for disciplining/ training us (Heb 12:5-8), (3) for direct outcome of sin (Jn 5:14; 1 Cor 11:30), &amp; </a:t>
            </a:r>
            <a:r>
              <a:rPr lang="en-US" sz="2800" b="1" dirty="0">
                <a:solidFill>
                  <a:srgbClr val="FF0000"/>
                </a:solidFill>
                <a:latin typeface="Candara" charset="0"/>
                <a:cs typeface="Arial" charset="0"/>
              </a:rPr>
              <a:t>(4) for showing God's glory (Jn 9 &amp; 11).</a:t>
            </a:r>
          </a:p>
          <a:p>
            <a:pPr marL="0" indent="0" algn="ctr">
              <a:spcBef>
                <a:spcPts val="600"/>
              </a:spcBef>
              <a:buNone/>
              <a:defRPr/>
            </a:pPr>
            <a:endParaRPr lang="en-US" sz="800" dirty="0">
              <a:solidFill>
                <a:srgbClr val="FF0000"/>
              </a:solidFill>
              <a:latin typeface="Candara" charset="0"/>
              <a:cs typeface="Arial" charset="0"/>
            </a:endParaRPr>
          </a:p>
        </p:txBody>
      </p:sp>
    </p:spTree>
    <p:extLst>
      <p:ext uri="{BB962C8B-B14F-4D97-AF65-F5344CB8AC3E}">
        <p14:creationId xmlns:p14="http://schemas.microsoft.com/office/powerpoint/2010/main" val="12492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Rectangle 2"/>
          <p:cNvSpPr>
            <a:spLocks noGrp="1" noChangeArrowheads="1"/>
          </p:cNvSpPr>
          <p:nvPr>
            <p:ph type="title"/>
          </p:nvPr>
        </p:nvSpPr>
        <p:spPr>
          <a:xfrm>
            <a:off x="0" y="457200"/>
            <a:ext cx="12192000" cy="457200"/>
          </a:xfrm>
        </p:spPr>
        <p:txBody>
          <a:bodyPr/>
          <a:lstStyle/>
          <a:p>
            <a:r>
              <a:rPr lang="en-US" sz="3200" b="1" dirty="0">
                <a:latin typeface="Candara" charset="0"/>
                <a:ea typeface="Candara" charset="0"/>
                <a:cs typeface="Candara" charset="0"/>
              </a:rPr>
              <a:t>SIXTH SIGN: THE HEALING OF A MAN BORN BLIND</a:t>
            </a:r>
          </a:p>
        </p:txBody>
      </p:sp>
      <p:sp>
        <p:nvSpPr>
          <p:cNvPr id="27651" name="Rectangle 3"/>
          <p:cNvSpPr>
            <a:spLocks noGrp="1" noChangeArrowheads="1"/>
          </p:cNvSpPr>
          <p:nvPr>
            <p:ph type="body" idx="1"/>
          </p:nvPr>
        </p:nvSpPr>
        <p:spPr>
          <a:xfrm>
            <a:off x="228600" y="1066800"/>
            <a:ext cx="11734800" cy="5791201"/>
          </a:xfrm>
        </p:spPr>
        <p:txBody>
          <a:bodyPr/>
          <a:lstStyle/>
          <a:p>
            <a:pPr marL="0" marR="11430" indent="0" algn="ctr">
              <a:spcBef>
                <a:spcPts val="0"/>
              </a:spcBef>
              <a:spcAft>
                <a:spcPts val="0"/>
              </a:spcAft>
              <a:buNone/>
              <a:defRPr/>
            </a:pP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5</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As long as I am in the world, I am the light of the world.”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6</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Having said these things, he spit on the ground and made mud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with the saliva. Then he anointed the man's eyes with the mud </a:t>
            </a:r>
            <a:r>
              <a:rPr lang="en-US" sz="2800" i="1"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7</a:t>
            </a: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and</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said to him, “Go, wash in the pool of Siloam” (which means Sent). </a:t>
            </a:r>
            <a:b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800" i="1"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So he went and washed and came back seeing. (vs. 1-7)</a:t>
            </a:r>
          </a:p>
          <a:p>
            <a:pPr marL="0" marR="11430" indent="0" algn="ctr">
              <a:spcBef>
                <a:spcPts val="0"/>
              </a:spcBef>
              <a:spcAft>
                <a:spcPts val="0"/>
              </a:spcAft>
              <a:buNone/>
              <a:defRPr/>
            </a:pPr>
            <a:endParaRPr lang="en-US" sz="500" b="1" dirty="0">
              <a:solidFill>
                <a:srgbClr val="FF0000"/>
              </a:solidFill>
              <a:latin typeface="Candara" charset="0"/>
              <a:cs typeface="Arial" charset="0"/>
            </a:endParaRPr>
          </a:p>
          <a:p>
            <a:pPr marL="463550" indent="-463550">
              <a:spcBef>
                <a:spcPts val="600"/>
              </a:spcBef>
              <a:defRPr/>
            </a:pPr>
            <a:r>
              <a:rPr lang="en-US" sz="2800" b="1" dirty="0">
                <a:latin typeface="Candara" charset="0"/>
                <a:cs typeface="Arial" charset="0"/>
              </a:rPr>
              <a:t>It is a sign that validates Jesus’ claim to be God, the great I AM (8:58).</a:t>
            </a:r>
          </a:p>
          <a:p>
            <a:pPr marL="463550" indent="-463550">
              <a:spcBef>
                <a:spcPts val="600"/>
              </a:spcBef>
              <a:defRPr/>
            </a:pPr>
            <a:r>
              <a:rPr lang="en-US" sz="2800" b="1" dirty="0">
                <a:latin typeface="Candara" charset="0"/>
                <a:cs typeface="Arial" charset="0"/>
              </a:rPr>
              <a:t>It is also a sign that fulfills the OT messianic prophecy (</a:t>
            </a:r>
            <a:r>
              <a:rPr lang="en-US" sz="2800" b="1" i="1" dirty="0">
                <a:latin typeface="Candara" charset="0"/>
                <a:cs typeface="Arial" charset="0"/>
              </a:rPr>
              <a:t>cf. </a:t>
            </a:r>
            <a:r>
              <a:rPr lang="en-US" sz="2800" b="1" dirty="0">
                <a:latin typeface="Candara" charset="0"/>
                <a:cs typeface="Arial" charset="0"/>
              </a:rPr>
              <a:t>Isa. 42:7).</a:t>
            </a:r>
          </a:p>
          <a:p>
            <a:pPr marL="463550" indent="-463550">
              <a:spcBef>
                <a:spcPts val="600"/>
              </a:spcBef>
              <a:defRPr/>
            </a:pPr>
            <a:r>
              <a:rPr lang="en-US" sz="2800" b="1" dirty="0">
                <a:latin typeface="Candara" charset="0"/>
                <a:cs typeface="Arial" charset="0"/>
              </a:rPr>
              <a:t>It is a unique story of healing that involves mud on a Sabbath day (9:14).</a:t>
            </a:r>
          </a:p>
          <a:p>
            <a:pPr marL="463550" indent="-463550">
              <a:spcBef>
                <a:spcPts val="600"/>
              </a:spcBef>
              <a:defRPr/>
            </a:pPr>
            <a:r>
              <a:rPr lang="en-US" sz="2800" b="1" dirty="0">
                <a:latin typeface="Candara" charset="0"/>
                <a:cs typeface="Arial" charset="0"/>
              </a:rPr>
              <a:t>It is a miracle to show God’s glory—that God’s work would be displayed. </a:t>
            </a:r>
          </a:p>
          <a:p>
            <a:pPr marL="463550" indent="-463550">
              <a:spcBef>
                <a:spcPts val="600"/>
              </a:spcBef>
              <a:defRPr/>
            </a:pPr>
            <a:endParaRPr lang="en-US" sz="500" b="1" dirty="0">
              <a:solidFill>
                <a:srgbClr val="FF0000"/>
              </a:solidFill>
              <a:latin typeface="Candara" charset="0"/>
              <a:cs typeface="Arial" charset="0"/>
            </a:endParaRPr>
          </a:p>
          <a:p>
            <a:pPr marL="0" marR="11430" lvl="0" indent="0" algn="ctr">
              <a:spcBef>
                <a:spcPts val="0"/>
              </a:spcBef>
              <a:spcAft>
                <a:spcPts val="0"/>
              </a:spcAft>
              <a:buNone/>
              <a:defRPr/>
            </a:pPr>
            <a:r>
              <a:rPr lang="en-US" sz="2600" i="1" baseline="30000" dirty="0">
                <a:solidFill>
                  <a:srgbClr val="000000"/>
                </a:solidFill>
                <a:latin typeface="Candara" charset="0"/>
                <a:cs typeface="Arial" charset="0"/>
              </a:rPr>
              <a:t>3</a:t>
            </a:r>
            <a:r>
              <a:rPr lang="en-US" sz="2600" i="1" dirty="0">
                <a:solidFill>
                  <a:srgbClr val="000000"/>
                </a:solidFill>
                <a:latin typeface="Candara" charset="0"/>
                <a:cs typeface="Arial" charset="0"/>
              </a:rPr>
              <a:t> Jesus answered, “It was not that this man </a:t>
            </a:r>
            <a:br>
              <a:rPr lang="en-US" sz="2600" i="1" dirty="0">
                <a:solidFill>
                  <a:srgbClr val="000000"/>
                </a:solidFill>
                <a:latin typeface="Candara" charset="0"/>
                <a:cs typeface="Arial" charset="0"/>
              </a:rPr>
            </a:br>
            <a:r>
              <a:rPr lang="en-US" sz="2600" i="1" dirty="0">
                <a:solidFill>
                  <a:srgbClr val="000000"/>
                </a:solidFill>
                <a:latin typeface="Candara" charset="0"/>
                <a:cs typeface="Arial" charset="0"/>
              </a:rPr>
              <a:t>sinned, or his parents, but that the works of </a:t>
            </a:r>
            <a:br>
              <a:rPr lang="en-US" sz="2600" i="1" dirty="0">
                <a:solidFill>
                  <a:srgbClr val="000000"/>
                </a:solidFill>
                <a:latin typeface="Candara" charset="0"/>
                <a:cs typeface="Arial" charset="0"/>
              </a:rPr>
            </a:br>
            <a:r>
              <a:rPr lang="en-US" sz="2600" i="1" dirty="0">
                <a:solidFill>
                  <a:srgbClr val="000000"/>
                </a:solidFill>
                <a:latin typeface="Candara" charset="0"/>
                <a:cs typeface="Arial" charset="0"/>
              </a:rPr>
              <a:t>God might be displayed in him.” (v. 3)</a:t>
            </a:r>
          </a:p>
        </p:txBody>
      </p:sp>
    </p:spTree>
    <p:extLst>
      <p:ext uri="{BB962C8B-B14F-4D97-AF65-F5344CB8AC3E}">
        <p14:creationId xmlns:p14="http://schemas.microsoft.com/office/powerpoint/2010/main" val="319483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FOUR RESPONSES TO JESUS’ HEALING OF THE MAN BORN BLIND</a:t>
            </a:r>
          </a:p>
        </p:txBody>
      </p:sp>
      <p:sp>
        <p:nvSpPr>
          <p:cNvPr id="5" name="Rectangle 3"/>
          <p:cNvSpPr txBox="1">
            <a:spLocks noChangeArrowheads="1"/>
          </p:cNvSpPr>
          <p:nvPr/>
        </p:nvSpPr>
        <p:spPr bwMode="auto">
          <a:xfrm>
            <a:off x="212270" y="1066800"/>
            <a:ext cx="11827330"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0375" indent="-444500">
              <a:spcBef>
                <a:spcPts val="0"/>
              </a:spcBef>
              <a:buNone/>
              <a:defRPr/>
            </a:pPr>
            <a:r>
              <a:rPr lang="en-US" sz="2800" b="1" i="0" spc="-10" dirty="0">
                <a:solidFill>
                  <a:srgbClr val="000000"/>
                </a:solidFill>
                <a:latin typeface="Candara" charset="0"/>
                <a:ea typeface="ＭＳ Ｐゴシック" charset="0"/>
                <a:cs typeface="MS PGothic" charset="0"/>
              </a:rPr>
              <a:t>1)   The Neighbors: </a:t>
            </a:r>
            <a:r>
              <a:rPr lang="en-US" sz="2800" b="1" i="0" spc="-10" dirty="0">
                <a:solidFill>
                  <a:srgbClr val="FF0000"/>
                </a:solidFill>
                <a:latin typeface="Candara" charset="0"/>
                <a:ea typeface="ＭＳ Ｐゴシック" charset="0"/>
                <a:cs typeface="MS PGothic" charset="0"/>
              </a:rPr>
              <a:t>Mere curiosity does not lead us to see the light of Jesus.</a:t>
            </a:r>
            <a:endParaRPr kumimoji="0" lang="en-US" sz="14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lvl="0" indent="0" algn="ctr">
              <a:spcBef>
                <a:spcPts val="0"/>
              </a:spcBef>
              <a:buNone/>
              <a:defRPr/>
            </a:pPr>
            <a:endParaRPr lang="en-US" sz="800" b="1" i="0" spc="-10" dirty="0">
              <a:solidFill>
                <a:srgbClr val="000000"/>
              </a:solidFill>
              <a:latin typeface="Candara" charset="0"/>
              <a:ea typeface="ＭＳ Ｐゴシック" charset="0"/>
              <a:cs typeface="MS PGothic" charset="0"/>
            </a:endParaRPr>
          </a:p>
          <a:p>
            <a:pPr marL="0" marR="11430" indent="0" algn="ctr">
              <a:spcBef>
                <a:spcPts val="0"/>
              </a:spcBef>
              <a:spcAft>
                <a:spcPts val="0"/>
              </a:spcAft>
              <a:buNone/>
              <a:defRPr/>
            </a:pP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8</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The neighbors and those who had seen him before as a beggar were saying,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“Is this not the man who used to sit and beg?”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9</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Some said, “It is he.” Others said,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“No, but he is like him.” He kept saying, “I am the man.”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10</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So they said to him, “Then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how were your eyes opened?”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11</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He answered, “The man called Jesus made mud and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anointed my eyes and said to me, ‘Go to Siloam and wash.’ So I went and washed and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received my sight.”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12</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They said to him, “Where is he?” He said, “I do not know.”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13</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They brought to the Pharisees the man who had formerly been blind. (vs. 8-13)</a:t>
            </a:r>
          </a:p>
          <a:p>
            <a:pPr marL="0" marR="11430" indent="0" algn="ctr">
              <a:spcBef>
                <a:spcPts val="0"/>
              </a:spcBef>
              <a:spcAft>
                <a:spcPts val="0"/>
              </a:spcAft>
              <a:buNone/>
              <a:defRPr/>
            </a:pPr>
            <a:endParaRPr kumimoji="0" lang="en-US" altLang="x-none" sz="800" b="1" i="0" u="none" strike="noStrike" kern="0" cap="none" spc="0" normalizeH="0" baseline="0" noProof="0" dirty="0">
              <a:ln>
                <a:noFill/>
              </a:ln>
              <a:solidFill>
                <a:srgbClr val="000000"/>
              </a:solidFill>
              <a:effectLst/>
              <a:uLnTx/>
              <a:uFillTx/>
              <a:latin typeface="Candara" charset="0"/>
              <a:cs typeface="Arial"/>
            </a:endParaRPr>
          </a:p>
          <a:p>
            <a:pPr marL="915988" lvl="1" indent="-450850">
              <a:spcBef>
                <a:spcPts val="0"/>
              </a:spcBef>
              <a:buFont typeface="Wingdings" charset="2"/>
              <a:buChar char="Ø"/>
              <a:defRPr/>
            </a:pPr>
            <a:r>
              <a:rPr lang="en-US" altLang="x-none" sz="2600" b="1" i="0" kern="0" dirty="0">
                <a:solidFill>
                  <a:srgbClr val="000000"/>
                </a:solidFill>
                <a:latin typeface="Candara" charset="0"/>
              </a:rPr>
              <a:t>The neighbors knew and saw the blind beggar over the years, so they didn’t know how to respond to the miracle; they became curious but skeptical. </a:t>
            </a:r>
          </a:p>
          <a:p>
            <a:pPr marL="915988" lvl="1" indent="-450850">
              <a:spcBef>
                <a:spcPts val="0"/>
              </a:spcBef>
              <a:buFont typeface="Wingdings" charset="2"/>
              <a:buChar char="Ø"/>
              <a:defRPr/>
            </a:pPr>
            <a:r>
              <a:rPr lang="en-US" altLang="x-none" sz="2600" b="1" i="0" kern="0" dirty="0">
                <a:solidFill>
                  <a:srgbClr val="000000"/>
                </a:solidFill>
                <a:latin typeface="Candara" charset="0"/>
              </a:rPr>
              <a:t>Their skeptical curiosity caused them to bring the case to the religious authorities but didn’t believe the formerly blind man’s word. </a:t>
            </a:r>
            <a:endParaRPr lang="en-US" altLang="x-none" sz="2600" b="1" kern="0" dirty="0">
              <a:solidFill>
                <a:srgbClr val="000000"/>
              </a:solidFill>
              <a:latin typeface="Candara" charset="0"/>
            </a:endParaRPr>
          </a:p>
          <a:p>
            <a:pPr marL="915988" lvl="1" indent="-450850">
              <a:spcBef>
                <a:spcPts val="0"/>
              </a:spcBef>
              <a:buFont typeface="Wingdings" charset="2"/>
              <a:buChar char="Ø"/>
              <a:defRPr/>
            </a:pPr>
            <a:r>
              <a:rPr lang="en-US" altLang="x-none" sz="2600" b="1" i="0" kern="0" noProof="0" dirty="0">
                <a:solidFill>
                  <a:srgbClr val="000000"/>
                </a:solidFill>
                <a:latin typeface="Candara" charset="0"/>
              </a:rPr>
              <a:t>We </a:t>
            </a:r>
            <a:r>
              <a:rPr lang="en-US" altLang="x-none" sz="2600" b="1" i="0" kern="0" dirty="0">
                <a:solidFill>
                  <a:srgbClr val="000000"/>
                </a:solidFill>
                <a:latin typeface="Candara" charset="0"/>
              </a:rPr>
              <a:t>are to go beyond becoming m</a:t>
            </a:r>
            <a:r>
              <a:rPr lang="en-US" altLang="x-none" sz="2600" b="1" i="0" kern="0" noProof="0" dirty="0" err="1">
                <a:solidFill>
                  <a:srgbClr val="000000"/>
                </a:solidFill>
                <a:latin typeface="Candara" charset="0"/>
              </a:rPr>
              <a:t>erely</a:t>
            </a:r>
            <a:r>
              <a:rPr lang="en-US" altLang="x-none" sz="2600" b="1" i="0" kern="0" noProof="0" dirty="0">
                <a:solidFill>
                  <a:srgbClr val="000000"/>
                </a:solidFill>
                <a:latin typeface="Candara" charset="0"/>
              </a:rPr>
              <a:t> curious but skeptical about Jesus.</a:t>
            </a:r>
            <a:endParaRPr kumimoji="0" lang="en-US" altLang="x-none" sz="2600" b="1" i="0" u="none" strike="noStrike" kern="0" cap="none" spc="0" normalizeH="0" baseline="0" noProof="0" dirty="0">
              <a:ln>
                <a:noFill/>
              </a:ln>
              <a:solidFill>
                <a:srgbClr val="000000"/>
              </a:solidFill>
              <a:effectLst/>
              <a:uLnTx/>
              <a:uFillTx/>
              <a:latin typeface="Candara" charset="0"/>
              <a:cs typeface="Arial"/>
            </a:endParaRPr>
          </a:p>
        </p:txBody>
      </p:sp>
    </p:spTree>
    <p:extLst>
      <p:ext uri="{BB962C8B-B14F-4D97-AF65-F5344CB8AC3E}">
        <p14:creationId xmlns:p14="http://schemas.microsoft.com/office/powerpoint/2010/main" val="207385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FOUR RESPONSES TO JESUS’ HEALING OF THE MAN BORN BLIND</a:t>
            </a:r>
          </a:p>
        </p:txBody>
      </p:sp>
      <p:sp>
        <p:nvSpPr>
          <p:cNvPr id="5" name="Rectangle 3"/>
          <p:cNvSpPr txBox="1">
            <a:spLocks noChangeArrowheads="1"/>
          </p:cNvSpPr>
          <p:nvPr/>
        </p:nvSpPr>
        <p:spPr bwMode="auto">
          <a:xfrm>
            <a:off x="212270" y="1066800"/>
            <a:ext cx="11827330"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0375" indent="-444500">
              <a:spcBef>
                <a:spcPts val="0"/>
              </a:spcBef>
              <a:buNone/>
              <a:defRPr/>
            </a:pPr>
            <a:r>
              <a:rPr lang="en-US" sz="2800" b="1" i="0" spc="-10" dirty="0">
                <a:solidFill>
                  <a:srgbClr val="000000"/>
                </a:solidFill>
                <a:latin typeface="Candara" charset="0"/>
                <a:ea typeface="ＭＳ Ｐゴシック" charset="0"/>
                <a:cs typeface="MS PGothic" charset="0"/>
              </a:rPr>
              <a:t>2)  The Pharisees: </a:t>
            </a:r>
            <a:r>
              <a:rPr lang="en-US" sz="2800" b="1" i="0" spc="-10" dirty="0">
                <a:solidFill>
                  <a:srgbClr val="FF0000"/>
                </a:solidFill>
                <a:latin typeface="Candara" charset="0"/>
                <a:ea typeface="ＭＳ Ｐゴシック" charset="0"/>
                <a:cs typeface="MS PGothic" charset="0"/>
              </a:rPr>
              <a:t>Spiritual pride prevents us from seeing the light of Jesus.</a:t>
            </a: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4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marR="11430" indent="0" algn="ctr">
              <a:spcBef>
                <a:spcPts val="0"/>
              </a:spcBef>
              <a:spcAft>
                <a:spcPts val="0"/>
              </a:spcAft>
              <a:buNone/>
              <a:defRPr/>
            </a:pP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14</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Now it was a Sabbath day when Jesus made the mud and opened</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his eyes.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15</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So the Pharisees again asked him how he had received his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sight. And he said to them, “He put mud on my eyes, and I washed, and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I see.”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16</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Some of the Pharisees said, “This man is not from God, for he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does not keep the Sabbath.” But others said, “How can a man who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is a sinner do such signs?” And there was a division among them. </a:t>
            </a:r>
            <a:endParaRPr kumimoji="0" lang="en-US" altLang="x-none" sz="2600" b="1" i="0" u="none" strike="noStrike" kern="0" cap="none" spc="0" normalizeH="0" baseline="0" noProof="0" dirty="0">
              <a:ln>
                <a:noFill/>
              </a:ln>
              <a:solidFill>
                <a:srgbClr val="000000"/>
              </a:solidFill>
              <a:effectLst/>
              <a:uLnTx/>
              <a:uFillTx/>
              <a:latin typeface="Candara" charset="0"/>
              <a:cs typeface="Arial"/>
            </a:endParaRPr>
          </a:p>
        </p:txBody>
      </p:sp>
    </p:spTree>
    <p:extLst>
      <p:ext uri="{BB962C8B-B14F-4D97-AF65-F5344CB8AC3E}">
        <p14:creationId xmlns:p14="http://schemas.microsoft.com/office/powerpoint/2010/main" val="109036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7" name="Rectangle 2"/>
          <p:cNvSpPr>
            <a:spLocks noGrp="1" noChangeArrowheads="1"/>
          </p:cNvSpPr>
          <p:nvPr>
            <p:ph type="title"/>
          </p:nvPr>
        </p:nvSpPr>
        <p:spPr>
          <a:xfrm>
            <a:off x="152400" y="457200"/>
            <a:ext cx="12039600" cy="423332"/>
          </a:xfrm>
        </p:spPr>
        <p:txBody>
          <a:bodyPr/>
          <a:lstStyle/>
          <a:p>
            <a:r>
              <a:rPr lang="en-US" sz="3200" b="1" spc="-60" dirty="0">
                <a:latin typeface="Candara" charset="0"/>
                <a:ea typeface="MS PGothic" charset="0"/>
                <a:cs typeface="Arial" charset="0"/>
              </a:rPr>
              <a:t>FOUR RESPONSES TO JESUS’ HEALING OF THE MAN BORN BLIND</a:t>
            </a:r>
          </a:p>
        </p:txBody>
      </p:sp>
      <p:sp>
        <p:nvSpPr>
          <p:cNvPr id="5" name="Rectangle 3"/>
          <p:cNvSpPr txBox="1">
            <a:spLocks noChangeArrowheads="1"/>
          </p:cNvSpPr>
          <p:nvPr/>
        </p:nvSpPr>
        <p:spPr bwMode="auto">
          <a:xfrm>
            <a:off x="212270" y="1066800"/>
            <a:ext cx="11827330" cy="57912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400">
                <a:solidFill>
                  <a:schemeClr val="tx1"/>
                </a:solidFill>
                <a:latin typeface="+mn-lt"/>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mn-lt"/>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mn-lt"/>
                <a:ea typeface="Arial" charset="0"/>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460375" indent="-444500">
              <a:spcBef>
                <a:spcPts val="0"/>
              </a:spcBef>
              <a:buNone/>
              <a:defRPr/>
            </a:pPr>
            <a:r>
              <a:rPr lang="en-US" sz="2800" b="1" i="0" spc="-10" dirty="0">
                <a:solidFill>
                  <a:srgbClr val="000000"/>
                </a:solidFill>
                <a:latin typeface="Candara" charset="0"/>
                <a:ea typeface="ＭＳ Ｐゴシック" charset="0"/>
                <a:cs typeface="MS PGothic" charset="0"/>
              </a:rPr>
              <a:t>2)  The Pharisees: </a:t>
            </a:r>
            <a:r>
              <a:rPr lang="en-US" sz="2800" b="1" i="0" spc="-10" dirty="0">
                <a:solidFill>
                  <a:srgbClr val="FF0000"/>
                </a:solidFill>
                <a:latin typeface="Candara" charset="0"/>
                <a:ea typeface="ＭＳ Ｐゴシック" charset="0"/>
                <a:cs typeface="MS PGothic" charset="0"/>
              </a:rPr>
              <a:t>Spiritual pride prevents us from seeing the light of Jesus.</a:t>
            </a:r>
          </a:p>
          <a:p>
            <a:pPr marL="0" marR="0" lvl="0" indent="0" algn="ctr" defTabSz="914400" rtl="0" eaLnBrk="0" fontAlgn="base" latinLnBrk="0" hangingPunct="0">
              <a:lnSpc>
                <a:spcPct val="100000"/>
              </a:lnSpc>
              <a:spcBef>
                <a:spcPts val="0"/>
              </a:spcBef>
              <a:spcAft>
                <a:spcPct val="0"/>
              </a:spcAft>
              <a:buClrTx/>
              <a:buSzTx/>
              <a:buFontTx/>
              <a:buNone/>
              <a:tabLst/>
              <a:defRPr/>
            </a:pPr>
            <a:endParaRPr kumimoji="0" lang="en-US" sz="1400" b="1" i="0" u="none" strike="noStrike" kern="1200" cap="none" spc="-10" normalizeH="0" baseline="0" noProof="0" dirty="0">
              <a:ln>
                <a:noFill/>
              </a:ln>
              <a:solidFill>
                <a:srgbClr val="000000"/>
              </a:solidFill>
              <a:effectLst/>
              <a:uLnTx/>
              <a:uFillTx/>
              <a:latin typeface="Candara" charset="0"/>
              <a:ea typeface="ＭＳ Ｐゴシック" charset="0"/>
              <a:cs typeface="MS PGothic" charset="0"/>
            </a:endParaRPr>
          </a:p>
          <a:p>
            <a:pPr marL="0" marR="11430" indent="0" algn="ctr">
              <a:spcBef>
                <a:spcPts val="0"/>
              </a:spcBef>
              <a:spcAft>
                <a:spcPts val="0"/>
              </a:spcAft>
              <a:buNone/>
              <a:defRPr/>
            </a:pP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17</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So they said again to the blind man, “What do you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say about him, since he has opened your eyes?” He said, “He is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a prophet.”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18</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The Jews did not believe that he had been blind and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had received his sight, until they called the parents of the man who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had received his sight </a:t>
            </a:r>
            <a:r>
              <a:rPr lang="en-US" sz="2600" baseline="300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19</a:t>
            </a: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 and asked them, “Is this your son, who </a:t>
            </a:r>
            <a:b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br>
            <a:r>
              <a:rPr lang="en-US" sz="2600" dirty="0">
                <a:solidFill>
                  <a:srgbClr val="000000"/>
                </a:solidFill>
                <a:latin typeface="Candara" panose="020E0502030303020204" pitchFamily="34" charset="0"/>
                <a:ea typeface="Times New Roman" panose="02020603050405020304" pitchFamily="18" charset="0"/>
                <a:cs typeface="Times New Roman" panose="02020603050405020304" pitchFamily="18" charset="0"/>
              </a:rPr>
              <a:t>you say was born blind? How then does he now see?” (vs. 14-19)</a:t>
            </a:r>
          </a:p>
          <a:p>
            <a:pPr marL="0" marR="11430" indent="0" algn="ctr">
              <a:spcBef>
                <a:spcPts val="0"/>
              </a:spcBef>
              <a:spcAft>
                <a:spcPts val="0"/>
              </a:spcAft>
              <a:buNone/>
              <a:defRPr/>
            </a:pPr>
            <a:endParaRPr kumimoji="0" lang="en-US" altLang="x-none" sz="1400" b="1" i="0" u="none" strike="noStrike" kern="0" cap="none" spc="0" normalizeH="0" baseline="0" noProof="0" dirty="0">
              <a:ln>
                <a:noFill/>
              </a:ln>
              <a:solidFill>
                <a:srgbClr val="000000"/>
              </a:solidFill>
              <a:effectLst/>
              <a:uLnTx/>
              <a:uFillTx/>
              <a:latin typeface="Candara" charset="0"/>
              <a:cs typeface="Arial"/>
            </a:endParaRPr>
          </a:p>
          <a:p>
            <a:pPr marL="915988" lvl="1" indent="-450850">
              <a:spcBef>
                <a:spcPts val="0"/>
              </a:spcBef>
              <a:buFont typeface="Wingdings" charset="2"/>
              <a:buChar char="Ø"/>
              <a:defRPr/>
            </a:pPr>
            <a:r>
              <a:rPr lang="en-US" altLang="x-none" sz="2600" b="1" i="0" kern="0" dirty="0">
                <a:solidFill>
                  <a:srgbClr val="000000"/>
                </a:solidFill>
                <a:latin typeface="Candara" charset="0"/>
              </a:rPr>
              <a:t>The central obstacle for them was spiritual pride that made them blind. </a:t>
            </a:r>
          </a:p>
          <a:p>
            <a:pPr marL="915988" lvl="1" indent="-450850">
              <a:spcBef>
                <a:spcPts val="0"/>
              </a:spcBef>
              <a:buFont typeface="Wingdings" charset="2"/>
              <a:buChar char="Ø"/>
              <a:defRPr/>
            </a:pPr>
            <a:r>
              <a:rPr lang="en-US" altLang="x-none" sz="2600" b="1" i="0" kern="0" dirty="0">
                <a:solidFill>
                  <a:srgbClr val="000000"/>
                </a:solidFill>
                <a:latin typeface="Candara" charset="0"/>
              </a:rPr>
              <a:t>Their spiritual pride was threefold: (1) they added rules to God’s Laws; (2) they mistook the meaning of Sabbath; (3) they had prejudice against Jesus.</a:t>
            </a:r>
          </a:p>
          <a:p>
            <a:pPr marL="915988" lvl="1" indent="-450850">
              <a:spcBef>
                <a:spcPts val="0"/>
              </a:spcBef>
              <a:buFont typeface="Wingdings" charset="2"/>
              <a:buChar char="Ø"/>
              <a:defRPr/>
            </a:pPr>
            <a:r>
              <a:rPr lang="en-US" altLang="x-none" sz="2600" b="1" i="0" kern="0" noProof="0" dirty="0">
                <a:solidFill>
                  <a:srgbClr val="000000"/>
                </a:solidFill>
                <a:latin typeface="Candara" charset="0"/>
              </a:rPr>
              <a:t>Even for us, this may become a central obstacle to seeing and savoring the true light Jesus because of good self-efforts, religious systems, and pride. </a:t>
            </a:r>
            <a:endParaRPr kumimoji="0" lang="en-US" altLang="x-none" sz="2600" b="1" i="0" u="none" strike="noStrike" kern="0" cap="none" spc="0" normalizeH="0" baseline="0" noProof="0" dirty="0">
              <a:ln>
                <a:noFill/>
              </a:ln>
              <a:solidFill>
                <a:srgbClr val="000000"/>
              </a:solidFill>
              <a:effectLst/>
              <a:uLnTx/>
              <a:uFillTx/>
              <a:latin typeface="Candara" charset="0"/>
              <a:cs typeface="Arial"/>
            </a:endParaRPr>
          </a:p>
        </p:txBody>
      </p:sp>
    </p:spTree>
    <p:extLst>
      <p:ext uri="{BB962C8B-B14F-4D97-AF65-F5344CB8AC3E}">
        <p14:creationId xmlns:p14="http://schemas.microsoft.com/office/powerpoint/2010/main" val="168333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70C0"/>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2_Norm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Eras Bold ITC"/>
        <a:ea typeface=""/>
        <a:cs typeface="Arial"/>
      </a:majorFont>
      <a:minorFont>
        <a:latin typeface="Eras Medium ITC"/>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990600" marR="0" indent="-533400" algn="l" defTabSz="914400" rtl="0" eaLnBrk="1" fontAlgn="base" latinLnBrk="0" hangingPunct="1">
          <a:lnSpc>
            <a:spcPct val="90000"/>
          </a:lnSpc>
          <a:spcBef>
            <a:spcPct val="20000"/>
          </a:spcBef>
          <a:spcAft>
            <a:spcPct val="0"/>
          </a:spcAft>
          <a:buClrTx/>
          <a:buSzTx/>
          <a:buFontTx/>
          <a:buNone/>
          <a:tabLst/>
          <a:defRPr kumimoji="0" lang="en-US" sz="2000" b="0" i="1" u="none" strike="noStrike" cap="none" normalizeH="0" baseline="0" smtClean="0">
            <a:ln>
              <a:noFill/>
            </a:ln>
            <a:solidFill>
              <a:schemeClr val="tx1"/>
            </a:solidFill>
            <a:effectLst/>
            <a:latin typeface="Eras Medium ITC"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2678</TotalTime>
  <Words>339</Words>
  <Application>Microsoft Office PowerPoint</Application>
  <PresentationFormat>Widescreen</PresentationFormat>
  <Paragraphs>86</Paragraphs>
  <Slides>16</Slides>
  <Notes>14</Notes>
  <HiddenSlides>0</HiddenSlides>
  <MMClips>0</MMClips>
  <ScaleCrop>false</ScaleCrop>
  <HeadingPairs>
    <vt:vector size="6" baseType="variant">
      <vt:variant>
        <vt:lpstr>Fonts Used</vt:lpstr>
      </vt:variant>
      <vt:variant>
        <vt:i4>10</vt:i4>
      </vt:variant>
      <vt:variant>
        <vt:lpstr>Theme</vt:lpstr>
      </vt:variant>
      <vt:variant>
        <vt:i4>14</vt:i4>
      </vt:variant>
      <vt:variant>
        <vt:lpstr>Slide Titles</vt:lpstr>
      </vt:variant>
      <vt:variant>
        <vt:i4>16</vt:i4>
      </vt:variant>
    </vt:vector>
  </HeadingPairs>
  <TitlesOfParts>
    <vt:vector size="40" baseType="lpstr">
      <vt:lpstr>MS PGothic</vt:lpstr>
      <vt:lpstr>MS PGothic</vt:lpstr>
      <vt:lpstr>Arial</vt:lpstr>
      <vt:lpstr>Calibri</vt:lpstr>
      <vt:lpstr>Calibri Light</vt:lpstr>
      <vt:lpstr>Candara</vt:lpstr>
      <vt:lpstr>Eras Bold ITC</vt:lpstr>
      <vt:lpstr>Eras Medium ITC</vt:lpstr>
      <vt:lpstr>Times New Roman</vt:lpstr>
      <vt:lpstr>Wingdings</vt:lpstr>
      <vt:lpstr>Default Design</vt:lpstr>
      <vt:lpstr>1_Default Design</vt:lpstr>
      <vt:lpstr>2_Default Design</vt:lpstr>
      <vt:lpstr>3_Default Design</vt:lpstr>
      <vt:lpstr>4_Default Design</vt:lpstr>
      <vt:lpstr>5_Default Design</vt:lpstr>
      <vt:lpstr>2_Office Theme</vt:lpstr>
      <vt:lpstr>6_Default Design</vt:lpstr>
      <vt:lpstr>9_Default Design</vt:lpstr>
      <vt:lpstr>15_Default Design</vt:lpstr>
      <vt:lpstr>7_Default Design</vt:lpstr>
      <vt:lpstr>19_Default Design</vt:lpstr>
      <vt:lpstr>1_Office Theme</vt:lpstr>
      <vt:lpstr>2_Normal</vt:lpstr>
      <vt:lpstr>PowerPoint Presentation</vt:lpstr>
      <vt:lpstr>One Thing I Do Know</vt:lpstr>
      <vt:lpstr>SIXTH SIGN: THE HEALING OF A MAN BORN BLIND</vt:lpstr>
      <vt:lpstr>SIXTH SIGN: THE HEALING OF A MAN BORN BLIND</vt:lpstr>
      <vt:lpstr>SIXTH SIGN: THE HEALING OF A MAN BORN BLIND</vt:lpstr>
      <vt:lpstr>SIXTH SIGN: THE HEALING OF A MAN BORN BLIND</vt:lpstr>
      <vt:lpstr>FOUR RESPONSES TO JESUS’ HEALING OF THE MAN BORN BLIND</vt:lpstr>
      <vt:lpstr>FOUR RESPONSES TO JESUS’ HEALING OF THE MAN BORN BLIND</vt:lpstr>
      <vt:lpstr>FOUR RESPONSES TO JESUS’ HEALING OF THE MAN BORN BLIND</vt:lpstr>
      <vt:lpstr>FOUR RESPONSES TO JESUS’ HEALING OF THE MAN BORN BLIND</vt:lpstr>
      <vt:lpstr>FOUR RESPONSES TO JESUS’ HEALING OF THE MAN BORN BLIND</vt:lpstr>
      <vt:lpstr>PowerPoint Presentation</vt:lpstr>
      <vt:lpstr>PowerPoint Presentation</vt:lpstr>
      <vt:lpstr>PowerPoint Presentation</vt:lpstr>
      <vt:lpstr>THREE PRACTICAL QUESTIONS  FOR OUR EVERYDAY LIFE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Kim</dc:creator>
  <cp:lastModifiedBy>Chan, Billy</cp:lastModifiedBy>
  <cp:revision>77</cp:revision>
  <dcterms:created xsi:type="dcterms:W3CDTF">2020-01-19T15:29:59Z</dcterms:created>
  <dcterms:modified xsi:type="dcterms:W3CDTF">2020-02-24T23:28:29Z</dcterms:modified>
</cp:coreProperties>
</file>