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33" r:id="rId7"/>
    <p:sldMasterId id="2147484111" r:id="rId8"/>
    <p:sldMasterId id="2147484159" r:id="rId9"/>
    <p:sldMasterId id="2147484327" r:id="rId10"/>
    <p:sldMasterId id="2147484399" r:id="rId11"/>
    <p:sldMasterId id="2147484411" r:id="rId12"/>
    <p:sldMasterId id="2147484426" r:id="rId13"/>
    <p:sldMasterId id="2147484438" r:id="rId14"/>
  </p:sldMasterIdLst>
  <p:notesMasterIdLst>
    <p:notesMasterId r:id="rId30"/>
  </p:notesMasterIdLst>
  <p:handoutMasterIdLst>
    <p:handoutMasterId r:id="rId31"/>
  </p:handoutMasterIdLst>
  <p:sldIdLst>
    <p:sldId id="281" r:id="rId15"/>
    <p:sldId id="3332" r:id="rId16"/>
    <p:sldId id="3280" r:id="rId17"/>
    <p:sldId id="3283" r:id="rId18"/>
    <p:sldId id="3338" r:id="rId19"/>
    <p:sldId id="3333" r:id="rId20"/>
    <p:sldId id="3340" r:id="rId21"/>
    <p:sldId id="3334" r:id="rId22"/>
    <p:sldId id="3336" r:id="rId23"/>
    <p:sldId id="3261" r:id="rId24"/>
    <p:sldId id="3335" r:id="rId25"/>
    <p:sldId id="3341" r:id="rId26"/>
    <p:sldId id="2390" r:id="rId27"/>
    <p:sldId id="730" r:id="rId28"/>
    <p:sldId id="283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6600"/>
    <a:srgbClr val="800000"/>
    <a:srgbClr val="0432FF"/>
    <a:srgbClr val="6600FF"/>
    <a:srgbClr val="FFFF00"/>
    <a:srgbClr val="CC33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7" autoAdjust="0"/>
    <p:restoredTop sz="92837"/>
  </p:normalViewPr>
  <p:slideViewPr>
    <p:cSldViewPr>
      <p:cViewPr varScale="1">
        <p:scale>
          <a:sx n="65" d="100"/>
          <a:sy n="65" d="100"/>
        </p:scale>
        <p:origin x="216" y="1168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4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10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82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28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4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0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1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9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07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2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8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9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2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49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66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0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6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4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72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50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9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74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09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08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20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25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25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6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1C2B-173A-0044-812B-02965C87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6F6BB-5EE6-FA4A-AAF5-F08D68C41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0295-643B-5F4A-9ABA-5FE9A074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06400-7BB5-324D-B01F-8B56DB9E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FF3A-55D7-844B-8986-6650D81E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3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EDF4-4C03-BF43-97A8-4696FF96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D032-830D-5D45-B324-AE50E98E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6603-158E-7341-B032-8326C7F1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DF09E-E1EF-7445-9507-C49AEF0B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2B6CD-FAE0-3F48-A990-80E70F8E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72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8EFC-17DD-0C46-BA6D-CB5A52C3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A7C2F-AE0D-BD42-8AED-B021D9C14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B4AA-AEC3-064A-B7F6-5335F4F5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B5305-0B34-E348-A1D8-FF7D9582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3FA4-254D-5949-8667-51882BA9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07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3A55-972D-A74C-BBAB-C77CA9EE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95F9-30C2-8B4B-915B-F0259F4A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B5C3A-7E63-3549-B62F-3EEC91E8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605CB-E6A9-CC45-BB10-15165AF7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A72F8-1058-6B4A-BA6F-1A40DB63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B98C4-1722-FF48-AA82-8E8843FD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22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E044-CDE1-E541-BCBC-90E5C9F6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9D2F-AF9F-0540-B62A-5A1A30F8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C21B4-C15B-324B-B685-193A4AC35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EED41-D031-D141-B668-DEDC2C8A5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3D65F-76F6-4B4B-BC2A-6DE6D38DB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C6FC5-63E9-A943-8DE7-AC00C4BF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5946A-74B6-B94D-BACC-63F3DF06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781A7-604D-574E-A59D-5CD610F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83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7A43-0235-B443-8721-B443BB56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77FA3-8B56-FD40-9C28-2B9D85E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3B9F9-DBB0-B543-AD3D-83011C32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4807B-5D41-E54C-AB4A-091EF7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31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17CA8-844A-1241-B697-BA76AF04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62084-37AA-9349-A2AE-1A095FB6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4C138-D9D4-0F40-9A71-76A20088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0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6D73-7036-D14C-8053-45ADB08A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EF1-50BB-B54E-BBDB-02249E83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DF85E-7D50-D447-A092-71AB3C9AF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777F6-DAFE-1D46-BC26-3C08F228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83F45-4F4D-884E-940D-6B0DEEF7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24564-DB13-AE46-839D-30EA4D16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66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55CD-B633-544F-901B-D1B2A2B3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DD9E1-43B8-2E4C-B97E-D9FEECA24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4BFE5-1552-684A-8340-29E78930E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67388-AA1F-2A4F-8805-F4BAB165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07DD8-2275-D549-B062-185C9C2BF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8658-152E-174A-9E9A-6CB58205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952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255C-E69B-844C-960C-1D62D16A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AA79D-2007-CE4F-A618-6E17C2CF1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E8B76-20B9-A84B-8514-8D6494DA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7502-7D53-DE4A-B384-1AF59023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CCD6C-ABF8-134E-A7F1-887A8351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61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79397-5A9A-AD43-ACE4-E748FCAB4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9C6AA-DD34-794A-A941-8F64BC0CA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F80C-373C-8C4A-B686-2FD52F37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6AD6D-BCD2-9646-AE71-5FF38CC2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FE0E4-1657-EA47-9EA1-3324B691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595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19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20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336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13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8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04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67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0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446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17520-3005-514F-974D-7E634676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CCB0D-0443-344C-A94D-2CECBC044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8606-F173-A942-885B-6D1104771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ED65-C712-884D-BE84-AA2457FB8E67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B6855-C24F-FB4C-90B4-E18A17AAC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12BAC-ADE1-9D4B-B7DF-0A1BBEB4F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2357-71CD-1B4D-BD8A-5005340D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4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11658600" cy="56886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baseline="30000" dirty="0">
                <a:latin typeface="Candara" charset="0"/>
              </a:rPr>
              <a:t>28</a:t>
            </a:r>
            <a:r>
              <a:rPr lang="en-US" altLang="x-none" sz="2800" b="1" i="1" dirty="0">
                <a:latin typeface="Candara" charset="0"/>
              </a:rPr>
              <a:t> For no one is a Jew who is merely one outwardly,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nor is circumcision outward and physical. </a:t>
            </a:r>
            <a:r>
              <a:rPr lang="en-US" altLang="x-none" sz="2800" b="1" i="1" baseline="30000" dirty="0">
                <a:latin typeface="Candara" charset="0"/>
              </a:rPr>
              <a:t>29</a:t>
            </a:r>
            <a:r>
              <a:rPr lang="en-US" altLang="x-none" sz="2800" b="1" i="1" dirty="0">
                <a:latin typeface="Candara" charset="0"/>
              </a:rPr>
              <a:t> But a Jew is one 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inwardly, and circumcision is a matter of the heart, by the Spirit,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not by the letter. His praise is not from man but from God.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Romans 2:28-29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2800" b="1" i="1" dirty="0">
              <a:latin typeface="Candara" charset="0"/>
            </a:endParaRP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baseline="30000" dirty="0">
                <a:latin typeface="Candara" charset="0"/>
              </a:rPr>
              <a:t>12</a:t>
            </a:r>
            <a:r>
              <a:rPr lang="en-US" altLang="x-none" sz="2800" b="1" i="1" dirty="0">
                <a:latin typeface="Candara" charset="0"/>
              </a:rPr>
              <a:t> But to all who did receive him, who believed in his name, 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he gave the right to become children of God, </a:t>
            </a:r>
            <a:r>
              <a:rPr lang="en-US" altLang="x-none" sz="2800" b="1" i="1" baseline="30000" dirty="0">
                <a:latin typeface="Candara" charset="0"/>
              </a:rPr>
              <a:t>13</a:t>
            </a:r>
            <a:r>
              <a:rPr lang="en-US" altLang="x-none" sz="2800" b="1" i="1" dirty="0">
                <a:latin typeface="Candara" charset="0"/>
              </a:rPr>
              <a:t> who were born, not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of blood nor of the will of the flesh nor of the will of man, but of God.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John 1:12-23</a:t>
            </a:r>
          </a:p>
        </p:txBody>
      </p:sp>
    </p:spTree>
    <p:extLst>
      <p:ext uri="{BB962C8B-B14F-4D97-AF65-F5344CB8AC3E}">
        <p14:creationId xmlns:p14="http://schemas.microsoft.com/office/powerpoint/2010/main" val="371884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DOES JESUS TEACH ABOUT TRUE FREEDOM [JOHN 8:31-47]?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827330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0375" indent="-444500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4)  </a:t>
            </a:r>
            <a:r>
              <a:rPr lang="en-US" sz="2800" b="1" i="0" u="sng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ORIGIN OF FREEDOM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True freedom comes from being a child of God, hearing the words of God in Jesus the Son who sets us free indeed.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You are of your father the devil, and your will is to do your father's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desires. He was a murderer from the beginning, and does not stand in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truth, because there is no truth in him. When he lies, he speaks out of his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own character, for he is a liar and the father of lies.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because I tell the truth,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do not believe me.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Which one of you convicts me of sin? If I tell the truth,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do you not believe me?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Whoever is of God hears the words of God. 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reason why you do not hear them is that you are not of God.” (vs. 44--47)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x-none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origin of true freedom is God; Jesus came from God with the words of God. Hence, the Son has the power to set us free indeed (v. 36).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Yet, all those who are in sin are doing the desire of their father devil.</a:t>
            </a:r>
            <a:endParaRPr lang="en-US" altLang="x-none" sz="2600" b="1" kern="0" dirty="0">
              <a:solidFill>
                <a:srgbClr val="000000"/>
              </a:solidFill>
              <a:latin typeface="Candara" charset="0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Freedom is in Christ whose word are the words of God the Father!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1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11734800" cy="45456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b="1" i="1" baseline="30000" dirty="0">
                <a:latin typeface="Candara" charset="0"/>
              </a:rPr>
              <a:t>2</a:t>
            </a:r>
            <a:r>
              <a:rPr lang="en-US" altLang="x-none" b="1" i="1" dirty="0">
                <a:latin typeface="Candara" charset="0"/>
              </a:rPr>
              <a:t> For the law of the Spirit of life has set you </a:t>
            </a:r>
            <a:br>
              <a:rPr lang="en-US" altLang="x-none" b="1" i="1" dirty="0">
                <a:latin typeface="Candara" charset="0"/>
              </a:rPr>
            </a:br>
            <a:r>
              <a:rPr lang="en-US" altLang="x-none" b="1" i="1" dirty="0">
                <a:latin typeface="Candara" charset="0"/>
              </a:rPr>
              <a:t>free in Christ Jesus from the law of sin and death.</a:t>
            </a:r>
            <a:br>
              <a:rPr lang="en-US" altLang="x-none" b="1" i="1" dirty="0">
                <a:latin typeface="Candara" charset="0"/>
              </a:rPr>
            </a:br>
            <a:r>
              <a:rPr lang="en-US" altLang="x-none" b="1" i="1" dirty="0">
                <a:latin typeface="Candara" charset="0"/>
              </a:rPr>
              <a:t>Romans 8:2</a:t>
            </a:r>
          </a:p>
        </p:txBody>
      </p:sp>
    </p:spTree>
    <p:extLst>
      <p:ext uri="{BB962C8B-B14F-4D97-AF65-F5344CB8AC3E}">
        <p14:creationId xmlns:p14="http://schemas.microsoft.com/office/powerpoint/2010/main" val="380282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533400"/>
            <a:ext cx="10134600" cy="60198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andara" charset="0"/>
                <a:cs typeface="Arial" charset="0"/>
              </a:rPr>
              <a:t>If the Son Sets You Free, You Will Be Free Indeed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Jesus Christ in the gospel offers us our freedom; he has authority and power to make free. [1] To discharge prisoners; this he does in justification, by making satisfaction for our guilt... [2] He has a power to rescue bond-slaves, and this he does in sanctification… [3] He has a power to naturalize strangers and foreigners, and this he does in adoption. This is a further act of grace; we are not only forgiven and healed, but preferred; there is a charter of privileges as well as pardon; and thus the Son makes us free [citizens] of the kingdom of priests, the holy nation, the new Jerusalem.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— Matthew Henry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75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5013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559565" cy="5105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In what ways do you realize your need for true freedom?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What would it mean for you to get rid of all obstacles of false security and self-justification which keeps from experiencing true freedom in Jesus?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What is your first step toward abiding in Jesus word as a true disciple who is being set free from sin daily?</a:t>
            </a:r>
          </a:p>
        </p:txBody>
      </p:sp>
    </p:spTree>
    <p:extLst>
      <p:ext uri="{BB962C8B-B14F-4D97-AF65-F5344CB8AC3E}">
        <p14:creationId xmlns:p14="http://schemas.microsoft.com/office/powerpoint/2010/main" val="230690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Truth Will Set You Free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Gospel of John Series [29]</a:t>
            </a:r>
          </a:p>
          <a:p>
            <a:pPr marL="0" indent="0" algn="ctr" eaLnBrk="1" hangingPunct="1"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John 8:31-47</a:t>
            </a:r>
          </a:p>
          <a:p>
            <a:pPr marL="0" indent="0"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February 9, 2020 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0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23" y="457200"/>
            <a:ext cx="121920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TRUE FREEDOM ACCORDING TO THE GOSPEL OF JOHN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11658600" cy="5578479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True freedom is </a:t>
            </a:r>
            <a:r>
              <a:rPr lang="en-US" sz="2800" b="1" u="sng" dirty="0">
                <a:solidFill>
                  <a:srgbClr val="FF0000"/>
                </a:solidFill>
                <a:latin typeface="Candara" charset="0"/>
                <a:cs typeface="Arial" charset="0"/>
              </a:rPr>
              <a:t>NOT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 about “doing whatever we want.”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4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True freedom is </a:t>
            </a:r>
            <a:r>
              <a:rPr lang="en-US" sz="2800" b="1" u="sng" dirty="0">
                <a:solidFill>
                  <a:srgbClr val="FF0000"/>
                </a:solidFill>
                <a:latin typeface="Candara" charset="0"/>
                <a:cs typeface="Arial" charset="0"/>
              </a:rPr>
              <a:t>ABOUT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 “being our true self”</a:t>
            </a:r>
            <a:r>
              <a:rPr lang="en-US" sz="2800" b="1" dirty="0">
                <a:latin typeface="Candara" charset="0"/>
                <a:cs typeface="Arial" charset="0"/>
              </a:rPr>
              <a:t>—the person that God designed us to be.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4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True freedom is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to be free from the slavery of sin</a:t>
            </a:r>
            <a:r>
              <a:rPr lang="en-US" sz="2800" b="1" dirty="0">
                <a:latin typeface="Candara" charset="0"/>
                <a:cs typeface="Arial" charset="0"/>
              </a:rPr>
              <a:t>—i.e., being free to not sin.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4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True freedom comes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from knowing the Truth—Jesus Christ.</a:t>
            </a:r>
          </a:p>
        </p:txBody>
      </p:sp>
    </p:spTree>
    <p:extLst>
      <p:ext uri="{BB962C8B-B14F-4D97-AF65-F5344CB8AC3E}">
        <p14:creationId xmlns:p14="http://schemas.microsoft.com/office/powerpoint/2010/main" val="19689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DOES JESUS TEACH ABOUT TRUE FREEDOM [JOHN 8:31-47]?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827330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0375" indent="-444500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1)   </a:t>
            </a:r>
            <a:r>
              <a:rPr lang="en-US" sz="2800" b="1" i="0" u="sng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WAY TO FREEDOM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 way to freedom is knowing the truth by abiding in Jesus’ word as a true disciple, which sets us free.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So Jesus said to the Jews who had believed him, “If you abide in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word, you are truly my disciples,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you will know the truth, and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truth will set you free.”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They answered him, “We are offspring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Abraham and have never been enslaved to anyone. How is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that you say, ‘You will become free’?” (vs. 31-33)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x-none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These Jews’ belief was “mental </a:t>
            </a:r>
            <a:r>
              <a:rPr lang="en-US" altLang="x-none" sz="2600" b="1" i="0" kern="0" dirty="0" err="1">
                <a:solidFill>
                  <a:srgbClr val="000000"/>
                </a:solidFill>
                <a:latin typeface="Candara" charset="0"/>
              </a:rPr>
              <a:t>believism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”; so, Jesus challenge them to true discipleship—to “abide in his word” [to embrace &amp; obey Jesus’ teachings]. 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Notice that the truth is fully known not by a single event but by by an ongoing discipleship of knowing and trusting in the truths of Jesus’ word.</a:t>
            </a:r>
            <a:endParaRPr lang="en-US" altLang="x-none" sz="2600" b="1" kern="0" dirty="0">
              <a:solidFill>
                <a:srgbClr val="000000"/>
              </a:solidFill>
              <a:latin typeface="Candara" charset="0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Jesus’ word leads us to the truth about evil &amp; goodness, ourselves &amp; God, and the new self in Christ, which sets us free from sin, death, &amp; the Evil One.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8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11734800" cy="44694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b="1" i="1" dirty="0">
                <a:latin typeface="Candara" charset="0"/>
              </a:rPr>
              <a:t>Christian Liberty is freedom from sin, </a:t>
            </a:r>
            <a:br>
              <a:rPr lang="en-US" altLang="x-none" b="1" i="1" dirty="0">
                <a:latin typeface="Candara" charset="0"/>
              </a:rPr>
            </a:br>
            <a:r>
              <a:rPr lang="en-US" altLang="x-none" b="1" i="1" dirty="0">
                <a:latin typeface="Candara" charset="0"/>
              </a:rPr>
              <a:t>not freedom to sin.</a:t>
            </a:r>
            <a:br>
              <a:rPr lang="en-US" altLang="x-none" b="1" i="1" dirty="0">
                <a:latin typeface="Candara" charset="0"/>
              </a:rPr>
            </a:br>
            <a:r>
              <a:rPr lang="en-US" altLang="x-none" b="1" i="1" dirty="0">
                <a:latin typeface="Candara" charset="0"/>
              </a:rPr>
              <a:t>A.W. Tozer</a:t>
            </a:r>
          </a:p>
        </p:txBody>
      </p:sp>
    </p:spTree>
    <p:extLst>
      <p:ext uri="{BB962C8B-B14F-4D97-AF65-F5344CB8AC3E}">
        <p14:creationId xmlns:p14="http://schemas.microsoft.com/office/powerpoint/2010/main" val="299762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DOES JESUS TEACH ABOUT TRUE FREEDOM [JOHN 8:31-47]?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827330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0375" indent="-444500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2)  </a:t>
            </a:r>
            <a:r>
              <a:rPr lang="en-US" sz="2800" b="1" i="0" u="sng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NEED FOR FREEDOM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Everyone who practices is a slave to sin—hence, every human being needs true freedom.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Jesus answered them, “Truly, truly, I say to you, everyone who practices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is a slave to sin.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slave does not remain in the house forever; the son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remains forever.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So if the Son sets you free, you will be free indeed.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 know that you are offspring of Abraham; yet you seek to kill me because my word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finds no place in you.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 speak of what I have seen with my Father,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you do what you have heard from your father.” (vs. 34-38)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x-none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Jesus’ word about the slavery of sin spells out the need for freedom for all.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Who, then, can set us free sin? It is only the Son who is sinless with his right to remain forever in the house of Holy God who sent Jesus the Son.</a:t>
            </a:r>
            <a:endParaRPr lang="en-US" altLang="x-none" sz="2600" b="1" kern="0" dirty="0">
              <a:solidFill>
                <a:srgbClr val="000000"/>
              </a:solidFill>
              <a:latin typeface="Candara" charset="0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Jesus has the power to set us free from the slavery of sin and to bring us into the  house of God through adoption—to love and serve the</a:t>
            </a:r>
            <a:r>
              <a:rPr lang="en-US" altLang="x-none" sz="2600" b="1" i="0" kern="0" cap="small" dirty="0">
                <a:solidFill>
                  <a:srgbClr val="000000"/>
                </a:solidFill>
                <a:latin typeface="Candara" charset="0"/>
              </a:rPr>
              <a:t> Lord 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freely.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9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11734800" cy="45456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b="1" i="1" dirty="0">
                <a:latin typeface="Candara" charset="0"/>
              </a:rPr>
              <a:t>Free will carried many a soul to hell, </a:t>
            </a:r>
            <a:br>
              <a:rPr lang="en-US" altLang="x-none" b="1" i="1" dirty="0">
                <a:latin typeface="Candara" charset="0"/>
              </a:rPr>
            </a:br>
            <a:r>
              <a:rPr lang="en-US" altLang="x-none" b="1" i="1" dirty="0">
                <a:latin typeface="Candara" charset="0"/>
              </a:rPr>
              <a:t>but never a soul to heaven.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b="1" i="1" dirty="0">
                <a:latin typeface="Candara" charset="0"/>
              </a:rPr>
              <a:t>    Charles Spurgeon</a:t>
            </a:r>
          </a:p>
        </p:txBody>
      </p:sp>
    </p:spTree>
    <p:extLst>
      <p:ext uri="{BB962C8B-B14F-4D97-AF65-F5344CB8AC3E}">
        <p14:creationId xmlns:p14="http://schemas.microsoft.com/office/powerpoint/2010/main" val="130179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DOES JESUS TEACH ABOUT TRUE FREEDOM [JOHN 8:31-47]?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827330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0375" indent="-444500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3)  </a:t>
            </a:r>
            <a:r>
              <a:rPr lang="en-US" sz="2800" b="1" i="0" u="sng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OBSTACLES TO FREEDOM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As Jesus reveals here, denial, false security, and self-justification are key obstacles to true freedom.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They answered him, “Abraham is our father.” Jesus said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them, “If you were Abraham's children, you would be doing the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 Abraham did,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but now you seek to kill me, a man who has told you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truth that I heard from God. This is not what Abraham did.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You are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the works your father did.” They said to him, “We were not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born of sexual immorality. We have one Father—even God.”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23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DOES JESUS TEACH ABOUT TRUE FREEDOM [JOHN 8:31-47]?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827330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0375" indent="-444500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3)  </a:t>
            </a:r>
            <a:r>
              <a:rPr lang="en-US" sz="2800" b="1" i="0" u="sng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OBSTACLES TO FREEDOM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As Jesus reveals here, denial, false security, and self-justification are key obstacles to true freedom.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Jesus said to them, “If God were your Father, you would love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me, for I came from God and I am here. I came not of my own accord,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 he sent me. </a:t>
            </a:r>
            <a:r>
              <a:rPr lang="en-US" sz="2600" baseline="300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Why do you not understand what I say? It </a:t>
            </a:r>
            <a:b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>
                <a:solidFill>
                  <a:srgbClr val="0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because you cannot bear to hear my word. (vs. 38-43)</a:t>
            </a:r>
          </a:p>
          <a:p>
            <a:pPr marL="0" marR="1143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x-none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Jews [the pseudo disciples of Jesus] were in denial of their slavery.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Furthermore, they had false security in their Jewish lineage and self-justification to be the offspring of Abraham and that God is their Father.</a:t>
            </a:r>
            <a:endParaRPr lang="en-US" altLang="x-none" sz="2600" b="1" kern="0" dirty="0">
              <a:solidFill>
                <a:srgbClr val="000000"/>
              </a:solidFill>
              <a:latin typeface="Candara" charset="0"/>
            </a:endParaRP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reality was that they were in slaves to sin (=  free from obeying God’s will) and they were NOT true offspring of Abraham as the children of God. </a:t>
            </a:r>
          </a:p>
          <a:p>
            <a:pPr marL="915988" lvl="1" indent="-45085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How about you? What are your obstacles to true freedom? </a:t>
            </a:r>
            <a:endParaRPr kumimoji="0" lang="en-US" altLang="x-non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7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1538</Words>
  <Application>Microsoft Macintosh PowerPoint</Application>
  <PresentationFormat>Widescreen</PresentationFormat>
  <Paragraphs>67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2_Office Theme</vt:lpstr>
      <vt:lpstr>6_Default Design</vt:lpstr>
      <vt:lpstr>9_Default Design</vt:lpstr>
      <vt:lpstr>15_Default Design</vt:lpstr>
      <vt:lpstr>7_Default Design</vt:lpstr>
      <vt:lpstr>19_Default Design</vt:lpstr>
      <vt:lpstr>1_Office Theme</vt:lpstr>
      <vt:lpstr>2_Normal</vt:lpstr>
      <vt:lpstr>PowerPoint Presentation</vt:lpstr>
      <vt:lpstr>The Truth Will Set You Free</vt:lpstr>
      <vt:lpstr>TRUE FREEDOM ACCORDING TO THE GOSPEL OF JOHN</vt:lpstr>
      <vt:lpstr>WHAT DOES JESUS TEACH ABOUT TRUE FREEDOM [JOHN 8:31-47]?</vt:lpstr>
      <vt:lpstr>PowerPoint Presentation</vt:lpstr>
      <vt:lpstr>WHAT DOES JESUS TEACH ABOUT TRUE FREEDOM [JOHN 8:31-47]?</vt:lpstr>
      <vt:lpstr>PowerPoint Presentation</vt:lpstr>
      <vt:lpstr>WHAT DOES JESUS TEACH ABOUT TRUE FREEDOM [JOHN 8:31-47]?</vt:lpstr>
      <vt:lpstr>WHAT DOES JESUS TEACH ABOUT TRUE FREEDOM [JOHN 8:31-47]?</vt:lpstr>
      <vt:lpstr>PowerPoint Presentation</vt:lpstr>
      <vt:lpstr>WHAT DOES JESUS TEACH ABOUT TRUE FREEDOM [JOHN 8:31-47]?</vt:lpstr>
      <vt:lpstr>PowerPoint Presentation</vt:lpstr>
      <vt:lpstr>PowerPoint Presentation</vt:lpstr>
      <vt:lpstr>THREE PRACTICAL QUESTIONS  FOR OUR EVERYDAY LIFE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Kim</dc:creator>
  <cp:lastModifiedBy>Paul Kim</cp:lastModifiedBy>
  <cp:revision>29</cp:revision>
  <dcterms:created xsi:type="dcterms:W3CDTF">2020-01-19T15:29:59Z</dcterms:created>
  <dcterms:modified xsi:type="dcterms:W3CDTF">2020-02-09T21:21:26Z</dcterms:modified>
</cp:coreProperties>
</file>