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59" r:id="rId9"/>
    <p:sldMasterId id="2147484327" r:id="rId10"/>
    <p:sldMasterId id="2147484399" r:id="rId11"/>
    <p:sldMasterId id="2147484411" r:id="rId12"/>
    <p:sldMasterId id="2147484426" r:id="rId13"/>
  </p:sldMasterIdLst>
  <p:notesMasterIdLst>
    <p:notesMasterId r:id="rId24"/>
  </p:notesMasterIdLst>
  <p:handoutMasterIdLst>
    <p:handoutMasterId r:id="rId25"/>
  </p:handoutMasterIdLst>
  <p:sldIdLst>
    <p:sldId id="281" r:id="rId14"/>
    <p:sldId id="713" r:id="rId15"/>
    <p:sldId id="3281" r:id="rId16"/>
    <p:sldId id="3283" r:id="rId17"/>
    <p:sldId id="3284" r:id="rId18"/>
    <p:sldId id="3282" r:id="rId19"/>
    <p:sldId id="3279" r:id="rId20"/>
    <p:sldId id="3280" r:id="rId21"/>
    <p:sldId id="734" r:id="rId22"/>
    <p:sldId id="234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00000"/>
    <a:srgbClr val="006600"/>
    <a:srgbClr val="0432FF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7" autoAdjust="0"/>
    <p:restoredTop sz="96208"/>
  </p:normalViewPr>
  <p:slideViewPr>
    <p:cSldViewPr>
      <p:cViewPr varScale="1">
        <p:scale>
          <a:sx n="99" d="100"/>
          <a:sy n="99" d="100"/>
        </p:scale>
        <p:origin x="192" y="624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11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3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2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7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2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1C2B-173A-0044-812B-02965C87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F6BB-5EE6-FA4A-AAF5-F08D68C4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0295-643B-5F4A-9ABA-5FE9A074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6400-7BB5-324D-B01F-8B56DB9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FF3A-55D7-844B-8986-6650D81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3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DF4-4C03-BF43-97A8-4696FF96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D032-830D-5D45-B324-AE50E98E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6603-158E-7341-B032-8326C7F1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F09E-E1EF-7445-9507-C49AEF0B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B6CD-FAE0-3F48-A990-80E70F8E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8EFC-17DD-0C46-BA6D-CB5A52C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A7C2F-AE0D-BD42-8AED-B021D9C1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B4AA-AEC3-064A-B7F6-5335F4F5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5305-0B34-E348-A1D8-FF7D9582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3FA4-254D-5949-8667-51882BA9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3A55-972D-A74C-BBAB-C77CA9EE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95F9-30C2-8B4B-915B-F0259F4A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5C3A-7E63-3549-B62F-3EEC91E8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605CB-E6A9-CC45-BB10-15165AF7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A72F8-1058-6B4A-BA6F-1A40DB63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B98C4-1722-FF48-AA82-8E8843F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2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044-CDE1-E541-BCBC-90E5C9F6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9D2F-AF9F-0540-B62A-5A1A30F8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21B4-C15B-324B-B685-193A4AC3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EED41-D031-D141-B668-DEDC2C8A5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3D65F-76F6-4B4B-BC2A-6DE6D38DB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C6FC5-63E9-A943-8DE7-AC00C4BF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5946A-74B6-B94D-BACC-63F3DF0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781A7-604D-574E-A59D-5CD610F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7A43-0235-B443-8721-B443BB5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77FA3-8B56-FD40-9C28-2B9D85E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B9F9-DBB0-B543-AD3D-83011C3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4807B-5D41-E54C-AB4A-091EF7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31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17CA8-844A-1241-B697-BA76AF04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62084-37AA-9349-A2AE-1A095FB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C138-D9D4-0F40-9A71-76A2008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6D73-7036-D14C-8053-45ADB08A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EF1-50BB-B54E-BBDB-02249E83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F85E-7D50-D447-A092-71AB3C9AF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7F6-DAFE-1D46-BC26-3C08F228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3F45-4F4D-884E-940D-6B0DEEF7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4564-DB13-AE46-839D-30EA4D1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55CD-B633-544F-901B-D1B2A2B3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D9E1-43B8-2E4C-B97E-D9FEECA2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BFE5-1552-684A-8340-29E78930E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67388-AA1F-2A4F-8805-F4BAB165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07DD8-2275-D549-B062-185C9C2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8658-152E-174A-9E9A-6CB58205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5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255C-E69B-844C-960C-1D62D16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AA79D-2007-CE4F-A618-6E17C2CF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8B76-20B9-A84B-8514-8D6494D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7502-7D53-DE4A-B384-1AF59023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CD6C-ABF8-134E-A7F1-887A835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61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79397-5A9A-AD43-ACE4-E748FCAB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C6AA-DD34-794A-A941-8F64BC0CA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F80C-373C-8C4A-B686-2FD52F37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AD6D-BCD2-9646-AE71-5FF38CC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E0E4-1657-EA47-9EA1-3324B691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17520-3005-514F-974D-7E634676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CB0D-0443-344C-A94D-2CECBC04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8606-F173-A942-885B-6D1104771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ED65-C712-884D-BE84-AA2457FB8E67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6855-C24F-FB4C-90B4-E18A17AA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BAC-ADE1-9D4B-B7DF-0A1BBEB4F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4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0574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Good 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News of Christmas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819400"/>
            <a:ext cx="10464800" cy="27432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Christmas Sunday Message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Luke 2:10-11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December 22, 2019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E45F173-7FBB-2246-AB52-A217622BD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" b="242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IS THE GOOD NEWS OF CHRISTMAS?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11811000" cy="55028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>
                <a:latin typeface="Candara"/>
                <a:cs typeface="Candara"/>
              </a:rPr>
              <a:t>10</a:t>
            </a:r>
            <a:r>
              <a:rPr lang="en-US" sz="2600" i="1" dirty="0">
                <a:latin typeface="Candara"/>
                <a:cs typeface="Candara"/>
              </a:rPr>
              <a:t> And the angel said to them, “Fear not, for behold,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I bring you good news of great joy that will be for all the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people. </a:t>
            </a:r>
            <a:r>
              <a:rPr lang="en-US" sz="2600" i="1" baseline="30000" dirty="0">
                <a:latin typeface="Candara"/>
                <a:cs typeface="Candara"/>
              </a:rPr>
              <a:t>11</a:t>
            </a:r>
            <a:r>
              <a:rPr lang="en-US" sz="2600" i="1" dirty="0">
                <a:latin typeface="Candara"/>
                <a:cs typeface="Candara"/>
              </a:rPr>
              <a:t> For unto you is born this day in the city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of David a Savior, who is Christ the Lord.”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Luke 2:10-11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7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IS THE GOOD NEWS OF CHRISTMAS?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11811000" cy="55028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>
                <a:latin typeface="Candara"/>
                <a:cs typeface="Candara"/>
              </a:rPr>
              <a:t>10</a:t>
            </a:r>
            <a:r>
              <a:rPr lang="en-US" sz="2600" i="1" dirty="0">
                <a:latin typeface="Candara"/>
                <a:cs typeface="Candara"/>
              </a:rPr>
              <a:t> And the angel said to them, “Fear not, for behold,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I bring you good news of great joy that will be for all the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people. </a:t>
            </a:r>
            <a:r>
              <a:rPr lang="en-US" sz="2600" i="1" baseline="30000" dirty="0">
                <a:latin typeface="Candara"/>
                <a:cs typeface="Candara"/>
              </a:rPr>
              <a:t>11</a:t>
            </a:r>
            <a:r>
              <a:rPr lang="en-US" sz="2600" i="1" dirty="0">
                <a:latin typeface="Candara"/>
                <a:cs typeface="Candara"/>
              </a:rPr>
              <a:t> For unto you is born this day in the city 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of David a </a:t>
            </a:r>
            <a:r>
              <a:rPr lang="en-US" sz="2600" i="1" dirty="0">
                <a:solidFill>
                  <a:srgbClr val="FF0000"/>
                </a:solidFill>
                <a:latin typeface="Candara"/>
                <a:cs typeface="Candara"/>
              </a:rPr>
              <a:t>Savior</a:t>
            </a:r>
            <a:r>
              <a:rPr lang="en-US" sz="2600" i="1" dirty="0">
                <a:latin typeface="Candara"/>
                <a:cs typeface="Candara"/>
              </a:rPr>
              <a:t>, who is </a:t>
            </a:r>
            <a:r>
              <a:rPr lang="en-US" sz="2600" i="1" dirty="0">
                <a:solidFill>
                  <a:srgbClr val="FF0000"/>
                </a:solidFill>
                <a:latin typeface="Candara"/>
                <a:cs typeface="Candara"/>
              </a:rPr>
              <a:t>Christ</a:t>
            </a:r>
            <a:r>
              <a:rPr lang="en-US" sz="2600" i="1" dirty="0">
                <a:latin typeface="Candara"/>
                <a:cs typeface="Candara"/>
              </a:rPr>
              <a:t> the </a:t>
            </a:r>
            <a:r>
              <a:rPr lang="en-US" sz="2600" i="1" dirty="0">
                <a:solidFill>
                  <a:srgbClr val="FF0000"/>
                </a:solidFill>
                <a:latin typeface="Candara"/>
                <a:cs typeface="Candara"/>
              </a:rPr>
              <a:t>Lord</a:t>
            </a:r>
            <a:r>
              <a:rPr lang="en-US" sz="2600" i="1" dirty="0">
                <a:latin typeface="Candara"/>
                <a:cs typeface="Candara"/>
              </a:rPr>
              <a:t>.”</a:t>
            </a:r>
            <a:br>
              <a:rPr lang="en-US" sz="2600" i="1" dirty="0">
                <a:solidFill>
                  <a:srgbClr val="FF0000"/>
                </a:solidFill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Luke 2:10-11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i="1" dirty="0">
              <a:latin typeface="Candara"/>
              <a:cs typeface="Candara"/>
            </a:endParaRPr>
          </a:p>
          <a:p>
            <a:pPr marL="517525" lvl="0" indent="-517525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Jesus is born to be the </a:t>
            </a:r>
            <a:r>
              <a:rPr lang="en-US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SAVIOR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all sinners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(Rom. 5:8).</a:t>
            </a:r>
          </a:p>
          <a:p>
            <a:pPr marL="517525" lvl="0" indent="-517525">
              <a:spcBef>
                <a:spcPts val="0"/>
              </a:spcBef>
              <a:buFont typeface="+mj-lt"/>
              <a:buAutoNum type="arabicParenR"/>
              <a:defRPr/>
            </a:pPr>
            <a:endParaRPr lang="en-US" sz="20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17525" lvl="0" indent="-517525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Jesus who is born is the </a:t>
            </a:r>
            <a:r>
              <a:rPr lang="en-US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—</a:t>
            </a:r>
            <a:r>
              <a:rPr lang="en-US" sz="28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promised Messiah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(John 3:16).</a:t>
            </a:r>
          </a:p>
          <a:p>
            <a:pPr marL="517525" lvl="0" indent="-517525">
              <a:spcBef>
                <a:spcPts val="0"/>
              </a:spcBef>
              <a:buFont typeface="+mj-lt"/>
              <a:buAutoNum type="arabicParenR"/>
              <a:defRPr/>
            </a:pPr>
            <a:endParaRPr lang="en-US" sz="20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17525" lvl="0" indent="-517525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Jesus who is born is the </a:t>
            </a:r>
            <a:r>
              <a:rPr lang="en-US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LORD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all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(Phil. 2:11; Isa. 9:6).</a:t>
            </a:r>
            <a:endParaRPr lang="en-US" sz="2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b="1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i="1" dirty="0"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1982765" cy="5307693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i="1" baseline="30000" dirty="0">
                <a:solidFill>
                  <a:srgbClr val="000000"/>
                </a:solidFill>
                <a:latin typeface="Candara" charset="0"/>
              </a:rPr>
              <a:t>6</a:t>
            </a: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 For to us a child is born,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    to us a son is given;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and the government shall be upon his shoulder,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    and his name shall be called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Wonderful Counselor, Mighty God,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    Everlasting Father, Prince of Peace.</a:t>
            </a:r>
            <a:br>
              <a:rPr lang="en-US" sz="2800" b="1" i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i="1" dirty="0">
                <a:solidFill>
                  <a:srgbClr val="000000"/>
                </a:solidFill>
                <a:latin typeface="Candara" charset="0"/>
              </a:rPr>
              <a:t>Isaiah 9:6</a:t>
            </a:r>
          </a:p>
        </p:txBody>
      </p:sp>
    </p:spTree>
    <p:extLst>
      <p:ext uri="{BB962C8B-B14F-4D97-AF65-F5344CB8AC3E}">
        <p14:creationId xmlns:p14="http://schemas.microsoft.com/office/powerpoint/2010/main" val="36503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11430000" cy="43932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7200" b="1" dirty="0">
                <a:latin typeface="Candara" charset="0"/>
              </a:rPr>
              <a:t>Christmas?</a:t>
            </a:r>
          </a:p>
        </p:txBody>
      </p:sp>
    </p:spTree>
    <p:extLst>
      <p:ext uri="{BB962C8B-B14F-4D97-AF65-F5344CB8AC3E}">
        <p14:creationId xmlns:p14="http://schemas.microsoft.com/office/powerpoint/2010/main" val="328149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11430000" cy="43932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7200" b="1" dirty="0" err="1">
                <a:solidFill>
                  <a:srgbClr val="FF0000"/>
                </a:solidFill>
                <a:latin typeface="Candara" charset="0"/>
              </a:rPr>
              <a:t>CHRIST</a:t>
            </a:r>
            <a:r>
              <a:rPr lang="en-US" altLang="x-none" sz="7200" b="1" dirty="0" err="1">
                <a:latin typeface="Candara" charset="0"/>
              </a:rPr>
              <a:t>mas</a:t>
            </a:r>
            <a:r>
              <a:rPr lang="en-US" altLang="x-none" sz="7200" b="1" dirty="0">
                <a:latin typeface="Candara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857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11982765" cy="6374493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andara" charset="0"/>
              </a:rPr>
              <a:t>O Come, All Ye Faithful</a:t>
            </a:r>
          </a:p>
          <a:p>
            <a:pPr marL="14288" lvl="0" indent="-14288" algn="ctr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andara" charset="0"/>
              </a:rPr>
              <a:t>John Francis Wade (1751)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Candara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O come, let us adore Him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O come, let us adore Him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O come, let us adore Him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Christ the Lord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Candara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O come, all ye faithful, 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joyful and triumphant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O come ye, O come ye to Bethlehem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Come and behold Him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ndara" charset="0"/>
              </a:rPr>
              <a:t>Born the King of Angels!</a:t>
            </a:r>
            <a:br>
              <a:rPr lang="en-US" sz="2800" b="1" dirty="0">
                <a:solidFill>
                  <a:srgbClr val="000000"/>
                </a:solidFill>
                <a:latin typeface="Candara" charset="0"/>
              </a:rPr>
            </a:br>
            <a:endParaRPr lang="en-US" sz="28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533058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336</Words>
  <Application>Microsoft Macintosh PowerPoint</Application>
  <PresentationFormat>Widescreen</PresentationFormat>
  <Paragraphs>30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Eras Bold ITC</vt:lpstr>
      <vt:lpstr>Eras Medium ITC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9_Default Design</vt:lpstr>
      <vt:lpstr>15_Default Design</vt:lpstr>
      <vt:lpstr>7_Default Design</vt:lpstr>
      <vt:lpstr>19_Default Design</vt:lpstr>
      <vt:lpstr>1_Office Theme</vt:lpstr>
      <vt:lpstr>PowerPoint Presentation</vt:lpstr>
      <vt:lpstr>The Good News of Christmas</vt:lpstr>
      <vt:lpstr>PowerPoint Presentation</vt:lpstr>
      <vt:lpstr>WHAT IS THE GOOD NEWS OF CHRISTMAS?</vt:lpstr>
      <vt:lpstr>WHAT IS THE GOOD NEWS OF CHRISTMAS?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Kim</dc:creator>
  <cp:lastModifiedBy>Paul Kim</cp:lastModifiedBy>
  <cp:revision>13</cp:revision>
  <dcterms:created xsi:type="dcterms:W3CDTF">2019-12-21T21:33:15Z</dcterms:created>
  <dcterms:modified xsi:type="dcterms:W3CDTF">2020-01-04T23:33:54Z</dcterms:modified>
</cp:coreProperties>
</file>