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59" r:id="rId9"/>
    <p:sldMasterId id="2147484327" r:id="rId10"/>
    <p:sldMasterId id="2147484399" r:id="rId11"/>
    <p:sldMasterId id="2147484411" r:id="rId12"/>
    <p:sldMasterId id="2147484426" r:id="rId13"/>
    <p:sldMasterId id="2147484438" r:id="rId14"/>
  </p:sldMasterIdLst>
  <p:notesMasterIdLst>
    <p:notesMasterId r:id="rId28"/>
  </p:notesMasterIdLst>
  <p:handoutMasterIdLst>
    <p:handoutMasterId r:id="rId29"/>
  </p:handoutMasterIdLst>
  <p:sldIdLst>
    <p:sldId id="281" r:id="rId15"/>
    <p:sldId id="713" r:id="rId16"/>
    <p:sldId id="3280" r:id="rId17"/>
    <p:sldId id="313" r:id="rId18"/>
    <p:sldId id="3326" r:id="rId19"/>
    <p:sldId id="3283" r:id="rId20"/>
    <p:sldId id="3331" r:id="rId21"/>
    <p:sldId id="3325" r:id="rId22"/>
    <p:sldId id="3327" r:id="rId23"/>
    <p:sldId id="3261" r:id="rId24"/>
    <p:sldId id="2390" r:id="rId25"/>
    <p:sldId id="730" r:id="rId26"/>
    <p:sldId id="28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800000"/>
    <a:srgbClr val="0432FF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6" autoAdjust="0"/>
    <p:restoredTop sz="92837"/>
  </p:normalViewPr>
  <p:slideViewPr>
    <p:cSldViewPr>
      <p:cViewPr varScale="1">
        <p:scale>
          <a:sx n="82" d="100"/>
          <a:sy n="82" d="100"/>
        </p:scale>
        <p:origin x="176" y="77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2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113F5D-37CA-FA49-8D3C-B0CF83821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531054-1C45-944E-87A4-302DF86BD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61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113F5D-37CA-FA49-8D3C-B0CF83821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531054-1C45-944E-87A4-302DF86BD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32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7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9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1C2B-173A-0044-812B-02965C87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F6BB-5EE6-FA4A-AAF5-F08D68C4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0295-643B-5F4A-9ABA-5FE9A074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6400-7BB5-324D-B01F-8B56DB9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FF3A-55D7-844B-8986-6650D81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3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DF4-4C03-BF43-97A8-4696FF96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D032-830D-5D45-B324-AE50E98E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6603-158E-7341-B032-8326C7F1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F09E-E1EF-7445-9507-C49AEF0B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B6CD-FAE0-3F48-A990-80E70F8E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8EFC-17DD-0C46-BA6D-CB5A52C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A7C2F-AE0D-BD42-8AED-B021D9C1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B4AA-AEC3-064A-B7F6-5335F4F5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5305-0B34-E348-A1D8-FF7D9582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3FA4-254D-5949-8667-51882BA9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3A55-972D-A74C-BBAB-C77CA9EE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95F9-30C2-8B4B-915B-F0259F4A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5C3A-7E63-3549-B62F-3EEC91E8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605CB-E6A9-CC45-BB10-15165AF7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A72F8-1058-6B4A-BA6F-1A40DB63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B98C4-1722-FF48-AA82-8E8843F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2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044-CDE1-E541-BCBC-90E5C9F6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9D2F-AF9F-0540-B62A-5A1A30F8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21B4-C15B-324B-B685-193A4AC3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EED41-D031-D141-B668-DEDC2C8A5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3D65F-76F6-4B4B-BC2A-6DE6D38DB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C6FC5-63E9-A943-8DE7-AC00C4BF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5946A-74B6-B94D-BACC-63F3DF0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781A7-604D-574E-A59D-5CD610F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7A43-0235-B443-8721-B443BB5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77FA3-8B56-FD40-9C28-2B9D85E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B9F9-DBB0-B543-AD3D-83011C3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4807B-5D41-E54C-AB4A-091EF7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31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17CA8-844A-1241-B697-BA76AF04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62084-37AA-9349-A2AE-1A095FB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C138-D9D4-0F40-9A71-76A2008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6D73-7036-D14C-8053-45ADB08A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EF1-50BB-B54E-BBDB-02249E83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F85E-7D50-D447-A092-71AB3C9AF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7F6-DAFE-1D46-BC26-3C08F228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3F45-4F4D-884E-940D-6B0DEEF7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4564-DB13-AE46-839D-30EA4D1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55CD-B633-544F-901B-D1B2A2B3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D9E1-43B8-2E4C-B97E-D9FEECA2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BFE5-1552-684A-8340-29E78930E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67388-AA1F-2A4F-8805-F4BAB165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07DD8-2275-D549-B062-185C9C2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8658-152E-174A-9E9A-6CB58205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5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255C-E69B-844C-960C-1D62D16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AA79D-2007-CE4F-A618-6E17C2CF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8B76-20B9-A84B-8514-8D6494D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7502-7D53-DE4A-B384-1AF59023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CD6C-ABF8-134E-A7F1-887A835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61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79397-5A9A-AD43-ACE4-E748FCAB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C6AA-DD34-794A-A941-8F64BC0CA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F80C-373C-8C4A-B686-2FD52F37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AD6D-BCD2-9646-AE71-5FF38CC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E0E4-1657-EA47-9EA1-3324B691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95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1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2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36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13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8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0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67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0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46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17520-3005-514F-974D-7E634676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CB0D-0443-344C-A94D-2CECBC04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8606-F173-A942-885B-6D1104771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ED65-C712-884D-BE84-AA2457FB8E67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6855-C24F-FB4C-90B4-E18A17AA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BAC-ADE1-9D4B-B7DF-0A1BBEB4F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658600" cy="56886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 </a:t>
            </a:r>
            <a:r>
              <a:rPr lang="en-US" altLang="x-none" sz="2800" b="1" i="1" baseline="30000" dirty="0">
                <a:latin typeface="Candara" charset="0"/>
              </a:rPr>
              <a:t>25</a:t>
            </a:r>
            <a:r>
              <a:rPr lang="en-US" altLang="x-none" sz="2800" b="1" i="1" dirty="0">
                <a:latin typeface="Candara" charset="0"/>
              </a:rPr>
              <a:t> “Woe to you, scribes and Pharisees, hypocrites! For you clean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the outside of the cup and the plate, but inside they are full of greed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 and self-indulgence. </a:t>
            </a:r>
            <a:r>
              <a:rPr lang="en-US" altLang="x-none" sz="2800" b="1" i="1" baseline="30000" dirty="0">
                <a:latin typeface="Candara" charset="0"/>
              </a:rPr>
              <a:t>26</a:t>
            </a:r>
            <a:r>
              <a:rPr lang="en-US" altLang="x-none" sz="2800" b="1" i="1" dirty="0">
                <a:latin typeface="Candara" charset="0"/>
              </a:rPr>
              <a:t> You blind Pharisee! First clean the inside of the cup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and the plate, that the outside also may be clean. </a:t>
            </a:r>
            <a:r>
              <a:rPr lang="en-US" altLang="x-none" sz="2800" b="1" i="1" baseline="30000" dirty="0">
                <a:latin typeface="Candara" charset="0"/>
              </a:rPr>
              <a:t>27</a:t>
            </a:r>
            <a:r>
              <a:rPr lang="en-US" altLang="x-none" sz="2800" b="1" i="1" dirty="0">
                <a:latin typeface="Candara" charset="0"/>
              </a:rPr>
              <a:t> “Woe to you, scribes and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Pharisees, hypocrites! For you are like whitewashed tombs, which outwardly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appear beautiful, but within are full of dead people's bones and all uncleanness. </a:t>
            </a:r>
            <a:r>
              <a:rPr lang="en-US" altLang="x-none" sz="2800" b="1" i="1" baseline="30000" dirty="0">
                <a:latin typeface="Candara" charset="0"/>
              </a:rPr>
              <a:t>28</a:t>
            </a:r>
            <a:r>
              <a:rPr lang="en-US" altLang="x-none" sz="2800" b="1" i="1" dirty="0">
                <a:latin typeface="Candara" charset="0"/>
              </a:rPr>
              <a:t> So you also outwardly appear righteous to others,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but within you are full of hypocrisy and lawlessness.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Matthew 23:25-28</a:t>
            </a:r>
          </a:p>
        </p:txBody>
      </p:sp>
    </p:spTree>
    <p:extLst>
      <p:ext uri="{BB962C8B-B14F-4D97-AF65-F5344CB8AC3E}">
        <p14:creationId xmlns:p14="http://schemas.microsoft.com/office/powerpoint/2010/main" val="371884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"/>
            <a:ext cx="10668000" cy="6248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andara" charset="0"/>
                <a:cs typeface="Arial" charset="0"/>
              </a:rPr>
              <a:t>The Animal Self vs. The Diabolical Self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If anyone thinks that Christians regard unchastity [sexual sin] as the supreme vice, he is quite wrong. The sins of the flesh are bad, but they are the least bad of all sins. All the worst pleasures are purely spiritual: the pleasure of putting other people in the wrong, of bossing and patronizing and spoiling sport, and backbiting; the pleasures of power, of hatred. For there are two things inside me, competing with the human self which I must try to become. They are the Animal self, and the Diabolical self. The Diabolical self is the worse of the two. That is why a cold, self-righteous prig who goes regularly to church may be far nearer to hell than a prostitute. But, of course, it is better to be neither.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— C.S. Lewis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75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5013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In what ways do you need to come to Jesus for his great mercy and amazing grace despite your sins and brokenness?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would it mean for you to “GO, AND SIN NO MORE" not for achieving salvation but for living out your salvation received solely by grace?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is your first step in repenting your subtle sins of spiritual pride and hypocritical self-righteousness?</a:t>
            </a:r>
          </a:p>
        </p:txBody>
      </p:sp>
    </p:spTree>
    <p:extLst>
      <p:ext uri="{BB962C8B-B14F-4D97-AF65-F5344CB8AC3E}">
        <p14:creationId xmlns:p14="http://schemas.microsoft.com/office/powerpoint/2010/main" val="230690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Neither Do I Condemn You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Gospel of John Series [27]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John 7:53-8:11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19, 2020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23" y="457200"/>
            <a:ext cx="121920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AN OVERVIEW: THE UNIQUENESS OF THIS PASSAGE [JN. 7:53-8:11]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811000" cy="5654679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It was not a part of John’s original writings of his Gospel—i.e., the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earliest manuscripts do not include 7:53–8:11</a:t>
            </a:r>
            <a:r>
              <a:rPr lang="en-US" sz="2800" b="1" dirty="0">
                <a:latin typeface="Candara" charset="0"/>
                <a:cs typeface="Arial" charset="0"/>
              </a:rPr>
              <a:t>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It was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a real-life incident that happened</a:t>
            </a:r>
            <a:r>
              <a:rPr lang="en-US" sz="2800" b="1" dirty="0">
                <a:latin typeface="Candara" charset="0"/>
                <a:cs typeface="Arial" charset="0"/>
              </a:rPr>
              <a:t> during Jesus’ public ministry.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It was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a set-up to test Jesus </a:t>
            </a:r>
            <a:r>
              <a:rPr lang="en-US" sz="2800" b="1" dirty="0">
                <a:latin typeface="Candara" charset="0"/>
                <a:cs typeface="Arial" charset="0"/>
              </a:rPr>
              <a:t>so that the religious authorities might trap Jesus by an inescapable dilemma (</a:t>
            </a:r>
            <a:r>
              <a:rPr lang="en-US" sz="2800" b="1" i="1" dirty="0">
                <a:latin typeface="Candara" charset="0"/>
                <a:cs typeface="Arial" charset="0"/>
              </a:rPr>
              <a:t>to stone her or not to stone her</a:t>
            </a:r>
            <a:r>
              <a:rPr lang="en-US" sz="2800" b="1" dirty="0">
                <a:latin typeface="Candara" charset="0"/>
                <a:cs typeface="Arial" charset="0"/>
              </a:rPr>
              <a:t>).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It has valuable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lessons for everyone (active Christians as well as irreligious non-Christians) in today’s world</a:t>
            </a:r>
            <a:r>
              <a:rPr lang="en-US" sz="2800" b="1" dirty="0">
                <a:latin typeface="Candara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89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610DB36-797A-EB40-81D5-3167F9EEA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10896600" cy="648919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000" b="1" dirty="0">
                <a:solidFill>
                  <a:srgbClr val="800000"/>
                </a:solidFill>
                <a:latin typeface="Candara" panose="020E0502030303020204" pitchFamily="34" charset="0"/>
              </a:rPr>
              <a:t>John 7:53–8:11 [ESV]</a:t>
            </a:r>
          </a:p>
          <a:p>
            <a:pPr marL="0" indent="0">
              <a:spcBef>
                <a:spcPts val="600"/>
              </a:spcBef>
              <a:buNone/>
            </a:pPr>
            <a:endParaRPr lang="en-US" sz="500" b="1" baseline="30000" dirty="0">
              <a:solidFill>
                <a:srgbClr val="8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800" b="1" baseline="30000" dirty="0">
                <a:latin typeface="Candara" panose="020E0502030303020204" pitchFamily="34" charset="0"/>
              </a:rPr>
              <a:t>53</a:t>
            </a:r>
            <a:r>
              <a:rPr lang="en-US" sz="2800" b="1" dirty="0">
                <a:latin typeface="Candara" panose="020E0502030303020204" pitchFamily="34" charset="0"/>
              </a:rPr>
              <a:t> [[They went each to his own house, </a:t>
            </a:r>
            <a:r>
              <a:rPr lang="en-US" sz="3600" b="1" dirty="0">
                <a:latin typeface="Candara" panose="020E0502030303020204" pitchFamily="34" charset="0"/>
              </a:rPr>
              <a:t>8</a:t>
            </a:r>
            <a:r>
              <a:rPr lang="en-US" sz="2800" b="1" dirty="0">
                <a:latin typeface="Candara" panose="020E0502030303020204" pitchFamily="34" charset="0"/>
              </a:rPr>
              <a:t> </a:t>
            </a:r>
            <a:r>
              <a:rPr lang="en-US" sz="2800" b="1" baseline="30000" dirty="0">
                <a:latin typeface="Candara" panose="020E0502030303020204" pitchFamily="34" charset="0"/>
              </a:rPr>
              <a:t>1</a:t>
            </a:r>
            <a:r>
              <a:rPr lang="en-US" sz="2800" b="1" dirty="0">
                <a:latin typeface="Candara" panose="020E0502030303020204" pitchFamily="34" charset="0"/>
              </a:rPr>
              <a:t> but Jesus went to the Mount of Olives. </a:t>
            </a:r>
            <a:r>
              <a:rPr lang="en-US" sz="2800" b="1" baseline="30000" dirty="0">
                <a:latin typeface="Candara" panose="020E0502030303020204" pitchFamily="34" charset="0"/>
              </a:rPr>
              <a:t>2</a:t>
            </a:r>
            <a:r>
              <a:rPr lang="en-US" sz="2800" b="1" dirty="0">
                <a:latin typeface="Candara" panose="020E0502030303020204" pitchFamily="34" charset="0"/>
              </a:rPr>
              <a:t> Early in the morning he came again to the temple. All the people came to him, and he sat down and taught them. </a:t>
            </a:r>
            <a:r>
              <a:rPr lang="en-US" sz="2800" b="1" baseline="30000" dirty="0">
                <a:latin typeface="Candara" panose="020E0502030303020204" pitchFamily="34" charset="0"/>
              </a:rPr>
              <a:t>3</a:t>
            </a:r>
            <a:r>
              <a:rPr lang="en-US" sz="2800" b="1" dirty="0">
                <a:latin typeface="Candara" panose="020E0502030303020204" pitchFamily="34" charset="0"/>
              </a:rPr>
              <a:t> The scribes and the Pharisees brought a woman who had been caught in adultery, and placing her in the midst </a:t>
            </a:r>
            <a:r>
              <a:rPr lang="en-US" sz="2800" b="1" baseline="30000" dirty="0">
                <a:latin typeface="Candara" panose="020E0502030303020204" pitchFamily="34" charset="0"/>
              </a:rPr>
              <a:t>4</a:t>
            </a:r>
            <a:r>
              <a:rPr lang="en-US" sz="2800" b="1" dirty="0">
                <a:latin typeface="Candara" panose="020E0502030303020204" pitchFamily="34" charset="0"/>
              </a:rPr>
              <a:t> they said to him, “Teacher, this woman has been caught in the act of adultery. </a:t>
            </a:r>
            <a:r>
              <a:rPr lang="en-US" sz="2800" b="1" baseline="30000" dirty="0">
                <a:latin typeface="Candara" panose="020E0502030303020204" pitchFamily="34" charset="0"/>
              </a:rPr>
              <a:t>5</a:t>
            </a:r>
            <a:r>
              <a:rPr lang="en-US" sz="2800" b="1" dirty="0">
                <a:latin typeface="Candara" panose="020E0502030303020204" pitchFamily="34" charset="0"/>
              </a:rPr>
              <a:t> Now in the Law, Moses commanded us to stone such women. So what do you say?” </a:t>
            </a:r>
            <a:r>
              <a:rPr lang="en-US" sz="2800" b="1" baseline="30000" dirty="0">
                <a:latin typeface="Candara" panose="020E0502030303020204" pitchFamily="34" charset="0"/>
              </a:rPr>
              <a:t>6</a:t>
            </a:r>
            <a:r>
              <a:rPr lang="en-US" sz="2800" b="1" dirty="0">
                <a:latin typeface="Candara" panose="020E0502030303020204" pitchFamily="34" charset="0"/>
              </a:rPr>
              <a:t> This they said to test him, that they might have some charge to bring against him. Jesus bent down and wrote with his finger on the ground. </a:t>
            </a:r>
            <a:r>
              <a:rPr lang="en-US" sz="2800" b="1" baseline="30000" dirty="0">
                <a:latin typeface="Candara" panose="020E0502030303020204" pitchFamily="34" charset="0"/>
              </a:rPr>
              <a:t>7</a:t>
            </a:r>
            <a:r>
              <a:rPr lang="en-US" sz="2800" b="1" dirty="0">
                <a:latin typeface="Candara" panose="020E0502030303020204" pitchFamily="34" charset="0"/>
              </a:rPr>
              <a:t> And as they continued to ask him, he stood up and said to them, “Let him who is without sin among you be the first to throw a stone at her.” </a:t>
            </a:r>
            <a:r>
              <a:rPr lang="en-US" sz="2800" b="1" baseline="30000" dirty="0">
                <a:latin typeface="Candara" panose="020E0502030303020204" pitchFamily="34" charset="0"/>
              </a:rPr>
              <a:t>8</a:t>
            </a:r>
            <a:r>
              <a:rPr lang="en-US" sz="2800" b="1" dirty="0">
                <a:latin typeface="Candara" panose="020E0502030303020204" pitchFamily="34" charset="0"/>
              </a:rPr>
              <a:t> And once more he bent down and wrote on the ground. </a:t>
            </a:r>
          </a:p>
        </p:txBody>
      </p:sp>
    </p:spTree>
    <p:extLst>
      <p:ext uri="{BB962C8B-B14F-4D97-AF65-F5344CB8AC3E}">
        <p14:creationId xmlns:p14="http://schemas.microsoft.com/office/powerpoint/2010/main" val="257089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610DB36-797A-EB40-81D5-3167F9EEA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10896600" cy="648919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000" b="1" dirty="0">
                <a:solidFill>
                  <a:srgbClr val="800000"/>
                </a:solidFill>
                <a:latin typeface="Candara" panose="020E0502030303020204" pitchFamily="34" charset="0"/>
              </a:rPr>
              <a:t>John 7:53–8:11 [ESV]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b="1" baseline="30000" dirty="0">
              <a:solidFill>
                <a:srgbClr val="8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800" b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9</a:t>
            </a:r>
            <a:r>
              <a:rPr 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 But when they heard it, they went away one by one, beginning with the older ones, and Jesus was left alone with the woman standing before him. </a:t>
            </a:r>
            <a:r>
              <a:rPr lang="en-US" sz="2800" b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10</a:t>
            </a:r>
            <a:r>
              <a:rPr 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 Jesus stood up and said to her, “Woman, where are they? Has no one condemned you?” </a:t>
            </a:r>
            <a:r>
              <a:rPr lang="en-US" sz="2800" b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11</a:t>
            </a:r>
            <a:r>
              <a:rPr 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 She said, “No one, Lord.” And Jesus said, “Neither do I condemn you; go, and from now on sin no more.”]]</a:t>
            </a:r>
          </a:p>
        </p:txBody>
      </p:sp>
    </p:spTree>
    <p:extLst>
      <p:ext uri="{BB962C8B-B14F-4D97-AF65-F5344CB8AC3E}">
        <p14:creationId xmlns:p14="http://schemas.microsoft.com/office/powerpoint/2010/main" val="269825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KEY LESSONS DOES THIS STORY TEACH US ABOUT JESUS?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4662" indent="-457200">
              <a:spcBef>
                <a:spcPts val="0"/>
              </a:spcBef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Lesson #1: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Jesus is a friend for sinners and forgives their sins by his own blood.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when they heard it, they went away one by one, beginning with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older ones, and Jesus was left alone with the woman standing before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Jesus stood up and said to her, “Woman, where are they? Has no one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condemned you?”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She said, “No one, Lord.” And Jesus said, “</a:t>
            </a:r>
            <a: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b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 condemn you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go, and from now on sin no more.” (vs. 9-11)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that Jesus first took away the shaming </a:t>
            </a:r>
            <a:r>
              <a:rPr lang="en-US" altLang="x-none" sz="2600" b="1" i="0" kern="0">
                <a:solidFill>
                  <a:srgbClr val="000000"/>
                </a:solidFill>
                <a:latin typeface="Candara" charset="0"/>
              </a:rPr>
              <a:t>sneering eyes 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away from the woman; what was he writing on the ground with his finger?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wise words convicted the crowd to drop the stone and go away one by one; notice Jesus’ question—and his words, </a:t>
            </a:r>
            <a:r>
              <a:rPr lang="en-US" altLang="x-none" sz="2600" b="1" kern="0" dirty="0">
                <a:solidFill>
                  <a:srgbClr val="000000"/>
                </a:solidFill>
                <a:latin typeface="Candara" charset="0"/>
              </a:rPr>
              <a:t>“Neither do I condemn you.”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By Jesus’ reassuring words, the merciful forgiveness and non-condemning freedom was free for the woman BUT it costed atoning death for Jesus.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8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11658600" cy="66030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 Amazing grace! How sweet the sound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That saved a wretch like me!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I once was lost, but now am found;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Was blind, but now I see.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John Newton (1779)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2000" b="1" i="1" dirty="0">
              <a:latin typeface="Candara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Jesus! what a Friend for sinners!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Jesus! Lover of my soul;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Friends may fail me, foes assail me,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He, my Savior, makes me whole.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Hallelujah! what a Savior!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Hallelujah! what a Friend!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Saving, helping, keeping, loving,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He is with me to the end.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J. Wilbur Chapman (1910)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3D586-167F-D64F-8D3F-53E65B696551}"/>
              </a:ext>
            </a:extLst>
          </p:cNvPr>
          <p:cNvSpPr txBox="1"/>
          <p:nvPr/>
        </p:nvSpPr>
        <p:spPr>
          <a:xfrm>
            <a:off x="324091" y="-157415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KEY LESSONS DOES THIS STORY TEACH US ABOUT JESUS?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4662" indent="-457200">
              <a:spcBef>
                <a:spcPts val="0"/>
              </a:spcBef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Lesson #2: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Jesus calls sinners to righteous living not for achieving salvation but for living out salvation received solely by his grace.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when they heard it, they went away one by one, beginning with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older ones, and Jesus was left alone with the woman standing before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Jesus stood up and said to her, “Woman, where are they? Has no one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condemned you?”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She said, “No one, Lord.” And Jesus said, “</a:t>
            </a:r>
            <a:r>
              <a:rPr lang="en-US" sz="260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br>
              <a:rPr lang="en-US" sz="260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 condemn you;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go, and from now on sin no more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(vs. 9-11)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what Jesus said—not “go and it doesn’t matter how you live because of my forgiveness” but </a:t>
            </a:r>
            <a:r>
              <a:rPr lang="en-US" altLang="x-none" sz="2600" b="1" kern="0" dirty="0">
                <a:solidFill>
                  <a:srgbClr val="000000"/>
                </a:solidFill>
                <a:latin typeface="Candara" charset="0"/>
              </a:rPr>
              <a:t>“go, and from now on SIN NO MORE”.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 gave her a new purpose of life—that she’d live for a righteous, pure life </a:t>
            </a:r>
            <a:r>
              <a:rPr lang="en-US" altLang="x-none" sz="2600" b="1" u="sng" kern="0" dirty="0">
                <a:solidFill>
                  <a:srgbClr val="000000"/>
                </a:solidFill>
                <a:latin typeface="Candara" charset="0"/>
              </a:rPr>
              <a:t>because of</a:t>
            </a:r>
            <a:r>
              <a:rPr lang="en-US" altLang="x-none" sz="2600" b="1" kern="0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grace and mercy she received not for achieving them.  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Here’s a crucial question: Do you live to “sin no more” or do you </a:t>
            </a:r>
            <a:r>
              <a:rPr lang="en-US" altLang="x-none" sz="2600" b="1" kern="0" dirty="0">
                <a:solidFill>
                  <a:srgbClr val="000000"/>
                </a:solidFill>
                <a:latin typeface="Candara" charset="0"/>
              </a:rPr>
              <a:t>live a life of hyper-grace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 in which you live as if your sins do not really matter to Jesus? 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4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KEY LESSONS DOES THIS STORY TEACH US ABOUT JESUS?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4662" indent="-457200">
              <a:spcBef>
                <a:spcPts val="0"/>
              </a:spcBef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Lesson #3: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Jesus calls us for repentance also from the greater sins of spiritual pride and hypocritical self-righteousness.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as they continued to ask him, he stood up and said to them, 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“Let him who is without sin among you be the first to throw a stone at </a:t>
            </a:r>
            <a:b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her.”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once more he bent down and wrote on the ground.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when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heard it, they went away one by one, beginning with the older ones,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Jesus was left alone with the woman standing before him.  (vs. 7-9) 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why the religious crowd dropped their stones and went away.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While  Jesus affirmed the righteousness of the law of Moses, he put a mirror to their conscience before the law—i.e., no one was sinless.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In a sense, Jesus judged and revealed their own sinful hearts as disqualification for condemning the woman.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  <a:cs typeface="Arial"/>
              </a:rPr>
              <a:t>We are to repent from any spiritual pride &amp; hypocritical self-righteousness!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5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1525</Words>
  <Application>Microsoft Macintosh PowerPoint</Application>
  <PresentationFormat>Widescreen</PresentationFormat>
  <Paragraphs>66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9_Default Design</vt:lpstr>
      <vt:lpstr>15_Default Design</vt:lpstr>
      <vt:lpstr>7_Default Design</vt:lpstr>
      <vt:lpstr>19_Default Design</vt:lpstr>
      <vt:lpstr>1_Office Theme</vt:lpstr>
      <vt:lpstr>2_Normal</vt:lpstr>
      <vt:lpstr>PowerPoint Presentation</vt:lpstr>
      <vt:lpstr>Neither Do I Condemn You</vt:lpstr>
      <vt:lpstr>AN OVERVIEW: THE UNIQUENESS OF THIS PASSAGE [JN. 7:53-8:11]</vt:lpstr>
      <vt:lpstr>PowerPoint Presentation</vt:lpstr>
      <vt:lpstr>PowerPoint Presentation</vt:lpstr>
      <vt:lpstr>WHAT KEY LESSONS DOES THIS STORY TEACH US ABOUT JESUS?</vt:lpstr>
      <vt:lpstr>PowerPoint Presentation</vt:lpstr>
      <vt:lpstr>WHAT KEY LESSONS DOES THIS STORY TEACH US ABOUT JESUS?</vt:lpstr>
      <vt:lpstr>WHAT KEY LESSONS DOES THIS STORY TEACH US ABOUT JESUS?</vt:lpstr>
      <vt:lpstr>PowerPoint Presentation</vt:lpstr>
      <vt:lpstr>PowerPoint Presentation</vt:lpstr>
      <vt:lpstr>THREE PRACTICAL QUESTIONS  FOR OUR EVERYDAY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Kim</dc:creator>
  <cp:lastModifiedBy>Paul Kim</cp:lastModifiedBy>
  <cp:revision>9</cp:revision>
  <dcterms:created xsi:type="dcterms:W3CDTF">2020-01-19T15:29:59Z</dcterms:created>
  <dcterms:modified xsi:type="dcterms:W3CDTF">2020-01-19T21:30:31Z</dcterms:modified>
</cp:coreProperties>
</file>