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33" r:id="rId7"/>
    <p:sldMasterId id="2147484111" r:id="rId8"/>
    <p:sldMasterId id="2147484159" r:id="rId9"/>
    <p:sldMasterId id="2147484327" r:id="rId10"/>
    <p:sldMasterId id="2147484399" r:id="rId11"/>
    <p:sldMasterId id="2147484411" r:id="rId12"/>
    <p:sldMasterId id="2147484426" r:id="rId13"/>
    <p:sldMasterId id="2147484438" r:id="rId14"/>
  </p:sldMasterIdLst>
  <p:notesMasterIdLst>
    <p:notesMasterId r:id="rId49"/>
  </p:notesMasterIdLst>
  <p:handoutMasterIdLst>
    <p:handoutMasterId r:id="rId50"/>
  </p:handoutMasterIdLst>
  <p:sldIdLst>
    <p:sldId id="281" r:id="rId15"/>
    <p:sldId id="2348" r:id="rId16"/>
    <p:sldId id="2064" r:id="rId17"/>
    <p:sldId id="3295" r:id="rId18"/>
    <p:sldId id="3298" r:id="rId19"/>
    <p:sldId id="3296" r:id="rId20"/>
    <p:sldId id="3297" r:id="rId21"/>
    <p:sldId id="3299" r:id="rId22"/>
    <p:sldId id="3300" r:id="rId23"/>
    <p:sldId id="3302" r:id="rId24"/>
    <p:sldId id="3303" r:id="rId25"/>
    <p:sldId id="3304" r:id="rId26"/>
    <p:sldId id="3305" r:id="rId27"/>
    <p:sldId id="3306" r:id="rId28"/>
    <p:sldId id="3308" r:id="rId29"/>
    <p:sldId id="3309" r:id="rId30"/>
    <p:sldId id="3310" r:id="rId31"/>
    <p:sldId id="3311" r:id="rId32"/>
    <p:sldId id="3312" r:id="rId33"/>
    <p:sldId id="3313" r:id="rId34"/>
    <p:sldId id="3314" r:id="rId35"/>
    <p:sldId id="3315" r:id="rId36"/>
    <p:sldId id="3316" r:id="rId37"/>
    <p:sldId id="3317" r:id="rId38"/>
    <p:sldId id="3318" r:id="rId39"/>
    <p:sldId id="3319" r:id="rId40"/>
    <p:sldId id="3326" r:id="rId41"/>
    <p:sldId id="3320" r:id="rId42"/>
    <p:sldId id="3324" r:id="rId43"/>
    <p:sldId id="3321" r:id="rId44"/>
    <p:sldId id="3322" r:id="rId45"/>
    <p:sldId id="3325" r:id="rId46"/>
    <p:sldId id="3323" r:id="rId47"/>
    <p:sldId id="283" r:id="rId48"/>
  </p:sldIdLst>
  <p:sldSz cx="12192000" cy="6858000"/>
  <p:notesSz cx="6858000" cy="9144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432FF"/>
    <a:srgbClr val="6600FF"/>
    <a:srgbClr val="FFFF00"/>
    <a:srgbClr val="CC3300"/>
    <a:srgbClr val="800000"/>
    <a:srgbClr val="CC9900"/>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2837"/>
  </p:normalViewPr>
  <p:slideViewPr>
    <p:cSldViewPr>
      <p:cViewPr>
        <p:scale>
          <a:sx n="81" d="100"/>
          <a:sy n="81" d="100"/>
        </p:scale>
        <p:origin x="-1050" y="-894"/>
      </p:cViewPr>
      <p:guideLst>
        <p:guide orient="horz" pos="96"/>
        <p:guide pos="3840"/>
        <p:guide pos="7152"/>
        <p:guide pos="528"/>
      </p:guideLst>
    </p:cSldViewPr>
  </p:slideViewPr>
  <p:outlineViewPr>
    <p:cViewPr>
      <p:scale>
        <a:sx n="33" d="100"/>
        <a:sy n="33" d="100"/>
      </p:scale>
      <p:origin x="0" y="3192"/>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slide" Target="slides/slide25.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slide" Target="slides/slide28.xml"/><Relationship Id="rId47" Type="http://schemas.openxmlformats.org/officeDocument/2006/relationships/slide" Target="slides/slide33.xml"/><Relationship Id="rId50"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46" Type="http://schemas.openxmlformats.org/officeDocument/2006/relationships/slide" Target="slides/slide32.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slide" Target="slides/slide27.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slide" Target="slides/slide26.xml"/><Relationship Id="rId45" Type="http://schemas.openxmlformats.org/officeDocument/2006/relationships/slide" Target="slides/slide31.xml"/><Relationship Id="rId53"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49"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4" Type="http://schemas.openxmlformats.org/officeDocument/2006/relationships/slide" Target="slides/slide30.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slide" Target="slides/slide29.xml"/><Relationship Id="rId48" Type="http://schemas.openxmlformats.org/officeDocument/2006/relationships/slide" Target="slides/slide34.xml"/><Relationship Id="rId8" Type="http://schemas.openxmlformats.org/officeDocument/2006/relationships/slideMaster" Target="slideMasters/slideMaster8.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C2EF3-51A9-D542-91AF-5422724EA014}" type="datetimeFigureOut">
              <a:rPr lang="en-US" smtClean="0"/>
              <a:t>11/13/2019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16A8E7-26BB-1040-8CEC-F6AFDC0149A1}" type="slidenum">
              <a:rPr lang="en-US" smtClean="0"/>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11/13/2019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93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9353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DA7BB0C5-7562-894C-AF30-61FF206C61BB}" type="slidenum">
              <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rPr>
              <a:pPr marL="0" marR="0" lvl="0" indent="0" algn="r" defTabSz="914400" rtl="0" eaLnBrk="1" fontAlgn="base" latinLnBrk="0" hangingPunct="1">
                <a:lnSpc>
                  <a:spcPct val="90000"/>
                </a:lnSpc>
                <a:spcBef>
                  <a:spcPct val="20000"/>
                </a:spcBef>
                <a:spcAft>
                  <a:spcPct val="0"/>
                </a:spcAft>
                <a:buClrTx/>
                <a:buSzTx/>
                <a:buFontTx/>
                <a:buNone/>
                <a:tabLst/>
                <a:defRPr/>
              </a:pPr>
              <a:t>2</a:t>
            </a:fld>
            <a:endPar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endParaRPr>
          </a:p>
        </p:txBody>
      </p:sp>
    </p:spTree>
    <p:extLst>
      <p:ext uri="{BB962C8B-B14F-4D97-AF65-F5344CB8AC3E}">
        <p14:creationId xmlns:p14="http://schemas.microsoft.com/office/powerpoint/2010/main" val="9448037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897073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778002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55027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806757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9799408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036280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149836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8047455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606042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781652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789534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243060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2681127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5885964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8381014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9236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1963881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9971225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1853905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3211948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50433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5918280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735813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07108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6281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1953360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202852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605864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917090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827283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429552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065660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342655200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25249385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60552397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15469921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424412499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47152668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32475606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265631561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4024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161942240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2242507215"/>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752425-7E35-A141-8746-6514D4E9D9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179504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534D4D-BD8E-8F44-9DCC-AE38490EF5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778489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096BF2-EF96-C444-AE34-343DD7AF8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69489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924A8C-6B00-D34B-B072-DEDDCE82B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959744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7624391-F4CC-DB40-8D8C-F3BB162396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642094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72B21F-1690-DB43-AC57-E1D08888F6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954084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91BB72E-3F53-4342-B1A0-1C8E09A25D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317200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492940-AAC6-3649-BACF-49C57AC070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6239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9710CA-B58B-314F-BB62-CEFD0D171B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63252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0CC316-691C-0347-8DF1-7D44B5F97D2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736256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03414-0662-D249-AE10-41127F6ADF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5069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5F1C2B-173A-0044-812B-02965C87DD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06A6F6BB-5EE6-FA4A-AAF5-F08D68C41C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489C0295-643B-5F4A-9ABA-5FE9A0746485}"/>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5" name="Footer Placeholder 4">
            <a:extLst>
              <a:ext uri="{FF2B5EF4-FFF2-40B4-BE49-F238E27FC236}">
                <a16:creationId xmlns="" xmlns:a16="http://schemas.microsoft.com/office/drawing/2014/main" id="{D1106400-7BB5-324D-B01F-8B56DB9ECC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075FF3A-55D7-844B-8986-6650D81EE5A8}"/>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389460395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40EDF4-4C03-BF43-97A8-4696FF96F4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50AD032-830D-5D45-B324-AE50E98E68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EE76603-158E-7341-B032-8326C7F14C61}"/>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5" name="Footer Placeholder 4">
            <a:extLst>
              <a:ext uri="{FF2B5EF4-FFF2-40B4-BE49-F238E27FC236}">
                <a16:creationId xmlns="" xmlns:a16="http://schemas.microsoft.com/office/drawing/2014/main" id="{7B2DF09E-E1EF-7445-9507-C49AEF0B6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382B6CD-FAE0-3F48-A990-80E70F8E3004}"/>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047697229"/>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9C8EFC-17DD-0C46-BA6D-CB5A52C396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F00A7C2F-AE0D-BD42-8AED-B021D9C14D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D2F8B4AA-AEC3-064A-B7F6-5335F4F51605}"/>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5" name="Footer Placeholder 4">
            <a:extLst>
              <a:ext uri="{FF2B5EF4-FFF2-40B4-BE49-F238E27FC236}">
                <a16:creationId xmlns="" xmlns:a16="http://schemas.microsoft.com/office/drawing/2014/main" id="{8C1B5305-0B34-E348-A1D8-FF7D95826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BC13FA4-254D-5949-8667-51882BA982AC}"/>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3111420702"/>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9E3A55-972D-A74C-BBAB-C77CA9EE6F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0E595F9-30C2-8B4B-915B-F0259F4AA0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5DB5C3A-7E63-3549-B62F-3EEC91E844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BBD605CB-E6A9-CC45-BB10-15165AF76F51}"/>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6" name="Footer Placeholder 5">
            <a:extLst>
              <a:ext uri="{FF2B5EF4-FFF2-40B4-BE49-F238E27FC236}">
                <a16:creationId xmlns="" xmlns:a16="http://schemas.microsoft.com/office/drawing/2014/main" id="{ACFA72F8-1058-6B4A-BA6F-1A40DB63C2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F2B98C4-1722-FF48-AA82-8E8843FD0EA4}"/>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00242234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F5E044-CDE1-E541-BCBC-90E5C9F69B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66FB9D2F-AF9F-0540-B62A-5A1A30F882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EB9C21B4-C15B-324B-B685-193A4AC350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C5EED41-D031-D141-B668-DEDC2C8A5D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7843D65F-76F6-4B4B-BC2A-6DE6D38DB8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DF0C6FC5-63E9-A943-8DE7-AC00C4BF6115}"/>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8" name="Footer Placeholder 7">
            <a:extLst>
              <a:ext uri="{FF2B5EF4-FFF2-40B4-BE49-F238E27FC236}">
                <a16:creationId xmlns="" xmlns:a16="http://schemas.microsoft.com/office/drawing/2014/main" id="{3B65946A-74B6-B94D-BACC-63F3DF068A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98B781A7-604D-574E-A59D-5CD610F5F094}"/>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884988349"/>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CD7A43-0235-B443-8721-B443BB56CB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66077FA3-8B56-FD40-9C28-2B9D85EA0FEB}"/>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4" name="Footer Placeholder 3">
            <a:extLst>
              <a:ext uri="{FF2B5EF4-FFF2-40B4-BE49-F238E27FC236}">
                <a16:creationId xmlns="" xmlns:a16="http://schemas.microsoft.com/office/drawing/2014/main" id="{4193B9F9-DBB0-B543-AD3D-83011C3270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6704807B-5D41-E54C-AB4A-091EF78FABA0}"/>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096123198"/>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E217CA8-844A-1241-B697-BA76AF04348F}"/>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3" name="Footer Placeholder 2">
            <a:extLst>
              <a:ext uri="{FF2B5EF4-FFF2-40B4-BE49-F238E27FC236}">
                <a16:creationId xmlns="" xmlns:a16="http://schemas.microsoft.com/office/drawing/2014/main" id="{20762084-37AA-9349-A2AE-1A095FB603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394C138-D9D4-0F40-9A71-76A20088279B}"/>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1040303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9D6D73-7036-D14C-8053-45ADB08A4E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A93E4EF1-50BB-B54E-BBDB-02249E8325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B0DDF85E-7D50-D447-A092-71AB3C9AF9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C8777F6-DAFE-1D46-BC26-3C08F2283917}"/>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6" name="Footer Placeholder 5">
            <a:extLst>
              <a:ext uri="{FF2B5EF4-FFF2-40B4-BE49-F238E27FC236}">
                <a16:creationId xmlns="" xmlns:a16="http://schemas.microsoft.com/office/drawing/2014/main" id="{04883F45-4F4D-884E-940D-6B0DEEF7F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D224564-DB13-AE46-839D-30EA4D162E57}"/>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1678056689"/>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AF55CD-B633-544F-901B-D1B2A2B394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12DD9E1-43B8-2E4C-B97E-D9FEECA24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2914BFE5-1552-684A-8340-29E78930E7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0767388-AA1F-2A4F-8805-F4BAB1654E11}"/>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6" name="Footer Placeholder 5">
            <a:extLst>
              <a:ext uri="{FF2B5EF4-FFF2-40B4-BE49-F238E27FC236}">
                <a16:creationId xmlns="" xmlns:a16="http://schemas.microsoft.com/office/drawing/2014/main" id="{60107DD8-2275-D549-B062-185C9C2BFC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AA28658-152E-174A-9E9A-6CB582059993}"/>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329419529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C3255C-E69B-844C-960C-1D62D16A6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E7AAA79D-2007-CE4F-A618-6E17C2CF1E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73E8B76-20B9-A84B-8514-8D6494DAB067}"/>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5" name="Footer Placeholder 4">
            <a:extLst>
              <a:ext uri="{FF2B5EF4-FFF2-40B4-BE49-F238E27FC236}">
                <a16:creationId xmlns="" xmlns:a16="http://schemas.microsoft.com/office/drawing/2014/main" id="{6C2F7502-7D53-DE4A-B384-1AF59023AC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50CCD6C-ABF8-134E-A7F1-887A8351C7D3}"/>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134371614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1E79397-5A9A-AD43-ACE4-E748FCAB4A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B9A9C6AA-DD34-794A-A941-8F64BC0CA6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30EF80C-373C-8C4A-B686-2FD52F378A7D}"/>
              </a:ext>
            </a:extLst>
          </p:cNvPr>
          <p:cNvSpPr>
            <a:spLocks noGrp="1"/>
          </p:cNvSpPr>
          <p:nvPr>
            <p:ph type="dt" sz="half" idx="10"/>
          </p:nvPr>
        </p:nvSpPr>
        <p:spPr/>
        <p:txBody>
          <a:bodyPr/>
          <a:lstStyle/>
          <a:p>
            <a:fld id="{91BDED65-C712-884D-BE84-AA2457FB8E67}" type="datetimeFigureOut">
              <a:rPr lang="en-US" smtClean="0"/>
              <a:t>11/13/2019</a:t>
            </a:fld>
            <a:endParaRPr lang="en-US"/>
          </a:p>
        </p:txBody>
      </p:sp>
      <p:sp>
        <p:nvSpPr>
          <p:cNvPr id="5" name="Footer Placeholder 4">
            <a:extLst>
              <a:ext uri="{FF2B5EF4-FFF2-40B4-BE49-F238E27FC236}">
                <a16:creationId xmlns="" xmlns:a16="http://schemas.microsoft.com/office/drawing/2014/main" id="{0646AD6D-BCD2-9646-AE71-5FF38CC217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DDFE0E4-1657-EA47-9EA1-3324B69138AD}"/>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54245955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3FBD51F6-A8FA-4C42-BC43-1F60DB649C64}" type="slidenum">
              <a:rPr lang="en-US"/>
              <a:pPr>
                <a:defRPr/>
              </a:pPr>
              <a:t>‹#›</a:t>
            </a:fld>
            <a:endParaRPr lang="en-US"/>
          </a:p>
        </p:txBody>
      </p:sp>
    </p:spTree>
    <p:extLst>
      <p:ext uri="{BB962C8B-B14F-4D97-AF65-F5344CB8AC3E}">
        <p14:creationId xmlns:p14="http://schemas.microsoft.com/office/powerpoint/2010/main" val="215818194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2EC2181-8F87-8440-9EC8-DDB98769F864}" type="slidenum">
              <a:rPr lang="en-US"/>
              <a:pPr>
                <a:defRPr/>
              </a:pPr>
              <a:t>‹#›</a:t>
            </a:fld>
            <a:endParaRPr lang="en-US"/>
          </a:p>
        </p:txBody>
      </p:sp>
    </p:spTree>
    <p:extLst>
      <p:ext uri="{BB962C8B-B14F-4D97-AF65-F5344CB8AC3E}">
        <p14:creationId xmlns:p14="http://schemas.microsoft.com/office/powerpoint/2010/main" val="118421201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3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102EE989-F8BD-9D49-8816-377C02221296}" type="slidenum">
              <a:rPr lang="en-US"/>
              <a:pPr>
                <a:defRPr/>
              </a:pPr>
              <a:t>‹#›</a:t>
            </a:fld>
            <a:endParaRPr lang="en-US"/>
          </a:p>
        </p:txBody>
      </p:sp>
    </p:spTree>
    <p:extLst>
      <p:ext uri="{BB962C8B-B14F-4D97-AF65-F5344CB8AC3E}">
        <p14:creationId xmlns:p14="http://schemas.microsoft.com/office/powerpoint/2010/main" val="159533363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95ACEDD-7152-3943-B7EB-060128D43319}" type="slidenum">
              <a:rPr lang="en-US"/>
              <a:pPr>
                <a:defRPr/>
              </a:pPr>
              <a:t>‹#›</a:t>
            </a:fld>
            <a:endParaRPr lang="en-US"/>
          </a:p>
        </p:txBody>
      </p:sp>
    </p:spTree>
    <p:extLst>
      <p:ext uri="{BB962C8B-B14F-4D97-AF65-F5344CB8AC3E}">
        <p14:creationId xmlns:p14="http://schemas.microsoft.com/office/powerpoint/2010/main" val="68518133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3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088AE3C6-B4B3-9349-A66D-9F2E2C69DC14}" type="slidenum">
              <a:rPr lang="en-US"/>
              <a:pPr>
                <a:defRPr/>
              </a:pPr>
              <a:t>‹#›</a:t>
            </a:fld>
            <a:endParaRPr lang="en-US"/>
          </a:p>
        </p:txBody>
      </p:sp>
    </p:spTree>
    <p:extLst>
      <p:ext uri="{BB962C8B-B14F-4D97-AF65-F5344CB8AC3E}">
        <p14:creationId xmlns:p14="http://schemas.microsoft.com/office/powerpoint/2010/main" val="320232858"/>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C8B42EB-784C-C244-AC4A-CF4ABC371E78}" type="slidenum">
              <a:rPr lang="en-US"/>
              <a:pPr>
                <a:defRPr/>
              </a:pPr>
              <a:t>‹#›</a:t>
            </a:fld>
            <a:endParaRPr lang="en-US"/>
          </a:p>
        </p:txBody>
      </p:sp>
    </p:spTree>
    <p:extLst>
      <p:ext uri="{BB962C8B-B14F-4D97-AF65-F5344CB8AC3E}">
        <p14:creationId xmlns:p14="http://schemas.microsoft.com/office/powerpoint/2010/main" val="785310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D8A16831-71BF-2641-BBD4-0C044E37DFDB}" type="slidenum">
              <a:rPr lang="en-US"/>
              <a:pPr>
                <a:defRPr/>
              </a:pPr>
              <a:t>‹#›</a:t>
            </a:fld>
            <a:endParaRPr lang="en-US"/>
          </a:p>
        </p:txBody>
      </p:sp>
    </p:spTree>
    <p:extLst>
      <p:ext uri="{BB962C8B-B14F-4D97-AF65-F5344CB8AC3E}">
        <p14:creationId xmlns:p14="http://schemas.microsoft.com/office/powerpoint/2010/main" val="1058430441"/>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B81A705-3C54-A44B-8612-B069975FC78F}" type="slidenum">
              <a:rPr lang="en-US"/>
              <a:pPr>
                <a:defRPr/>
              </a:pPr>
              <a:t>‹#›</a:t>
            </a:fld>
            <a:endParaRPr lang="en-US"/>
          </a:p>
        </p:txBody>
      </p:sp>
    </p:spTree>
    <p:extLst>
      <p:ext uri="{BB962C8B-B14F-4D97-AF65-F5344CB8AC3E}">
        <p14:creationId xmlns:p14="http://schemas.microsoft.com/office/powerpoint/2010/main" val="1773666788"/>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E9AE783D-342D-3443-A5DE-24649C4A6CB4}" type="slidenum">
              <a:rPr lang="en-US"/>
              <a:pPr>
                <a:defRPr/>
              </a:pPr>
              <a:t>‹#›</a:t>
            </a:fld>
            <a:endParaRPr lang="en-US"/>
          </a:p>
        </p:txBody>
      </p:sp>
    </p:spTree>
    <p:extLst>
      <p:ext uri="{BB962C8B-B14F-4D97-AF65-F5344CB8AC3E}">
        <p14:creationId xmlns:p14="http://schemas.microsoft.com/office/powerpoint/2010/main" val="271421096"/>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6EB3046-A0C6-6149-8314-2F5456C274C6}" type="slidenum">
              <a:rPr lang="en-US"/>
              <a:pPr>
                <a:defRPr/>
              </a:pPr>
              <a:t>‹#›</a:t>
            </a:fld>
            <a:endParaRPr lang="en-US"/>
          </a:p>
        </p:txBody>
      </p:sp>
    </p:spTree>
    <p:extLst>
      <p:ext uri="{BB962C8B-B14F-4D97-AF65-F5344CB8AC3E}">
        <p14:creationId xmlns:p14="http://schemas.microsoft.com/office/powerpoint/2010/main" val="712744646"/>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0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0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EA2B2B2-E321-7E48-8CB8-180CFB4D5B43}" type="slidenum">
              <a:rPr lang="en-US"/>
              <a:pPr>
                <a:defRPr/>
              </a:pPr>
              <a:t>‹#›</a:t>
            </a:fld>
            <a:endParaRPr lang="en-US"/>
          </a:p>
        </p:txBody>
      </p:sp>
    </p:spTree>
    <p:extLst>
      <p:ext uri="{BB962C8B-B14F-4D97-AF65-F5344CB8AC3E}">
        <p14:creationId xmlns:p14="http://schemas.microsoft.com/office/powerpoint/2010/main" val="2909881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11/13/2019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11/13/2019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11/13/2019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11/13/2019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11/13/2019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11/13/2019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11/13/2019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11/13/2019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11/13/2019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11/13/2019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11/13/2019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3.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3.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4.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3.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a:defRPr/>
            </a:pPr>
            <a:fld id="{53D6B2C5-A86A-4648-A427-EA5B1306113E}" type="slidenum">
              <a:rPr lang="en-US"/>
              <a:pPr>
                <a:defRPr/>
              </a:pPr>
              <a:t>‹#›</a:t>
            </a:fld>
            <a:endParaRPr lang="en-US"/>
          </a:p>
        </p:txBody>
      </p:sp>
    </p:spTree>
    <p:extLst>
      <p:ext uri="{BB962C8B-B14F-4D97-AF65-F5344CB8AC3E}">
        <p14:creationId xmlns:p14="http://schemas.microsoft.com/office/powerpoint/2010/main" val="2039165768"/>
      </p:ext>
    </p:extLst>
  </p:cSld>
  <p:clrMap bg1="lt1" tx1="dk1" bg2="lt2" tx2="dk2" accent1="accent1" accent2="accent2" accent3="accent3" accent4="accent4" accent5="accent5" accent6="accent6" hlink="hlink" folHlink="folHlink"/>
  <p:sldLayoutIdLst>
    <p:sldLayoutId id="2147484400" r:id="rId1"/>
    <p:sldLayoutId id="2147484401" r:id="rId2"/>
    <p:sldLayoutId id="2147484402" r:id="rId3"/>
    <p:sldLayoutId id="2147484403" r:id="rId4"/>
    <p:sldLayoutId id="2147484404" r:id="rId5"/>
    <p:sldLayoutId id="2147484405" r:id="rId6"/>
    <p:sldLayoutId id="2147484406" r:id="rId7"/>
    <p:sldLayoutId id="2147484407" r:id="rId8"/>
    <p:sldLayoutId id="2147484408" r:id="rId9"/>
    <p:sldLayoutId id="2147484409" r:id="rId10"/>
    <p:sldLayoutId id="2147484410"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ea typeface="MS PGothic" charset="0"/>
                <a:cs typeface="MS PGothic"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ea typeface="MS PGothic" charset="0"/>
                <a:cs typeface="MS PGothic"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cs typeface="MS PGothic" charset="0"/>
              </a:defRPr>
            </a:lvl1pPr>
          </a:lstStyle>
          <a:p>
            <a:pPr>
              <a:defRPr/>
            </a:pPr>
            <a:fld id="{F74E3C8C-595E-E443-9735-D1467AD8AF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9184779"/>
      </p:ext>
    </p:extLst>
  </p:cSld>
  <p:clrMap bg1="lt1" tx1="dk1" bg2="lt2" tx2="dk2" accent1="accent1" accent2="accent2" accent3="accent3" accent4="accent4" accent5="accent5" accent6="accent6" hlink="hlink" folHlink="folHlink"/>
  <p:sldLayoutIdLst>
    <p:sldLayoutId id="2147484412" r:id="rId1"/>
    <p:sldLayoutId id="2147484413" r:id="rId2"/>
    <p:sldLayoutId id="2147484414" r:id="rId3"/>
    <p:sldLayoutId id="2147484415" r:id="rId4"/>
    <p:sldLayoutId id="2147484416" r:id="rId5"/>
    <p:sldLayoutId id="2147484417" r:id="rId6"/>
    <p:sldLayoutId id="2147484418" r:id="rId7"/>
    <p:sldLayoutId id="2147484419" r:id="rId8"/>
    <p:sldLayoutId id="2147484420" r:id="rId9"/>
    <p:sldLayoutId id="2147484421" r:id="rId10"/>
    <p:sldLayoutId id="21474844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4B17520-3005-514F-974D-7E634676B0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372CCB0D-0443-344C-A94D-2CECBC044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28C8606-F173-A942-885B-6D11047717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DED65-C712-884D-BE84-AA2457FB8E67}" type="datetimeFigureOut">
              <a:rPr lang="en-US" smtClean="0"/>
              <a:t>11/13/2019</a:t>
            </a:fld>
            <a:endParaRPr lang="en-US"/>
          </a:p>
        </p:txBody>
      </p:sp>
      <p:sp>
        <p:nvSpPr>
          <p:cNvPr id="5" name="Footer Placeholder 4">
            <a:extLst>
              <a:ext uri="{FF2B5EF4-FFF2-40B4-BE49-F238E27FC236}">
                <a16:creationId xmlns="" xmlns:a16="http://schemas.microsoft.com/office/drawing/2014/main" id="{EC2B6855-C24F-FB4C-90B4-E18A17AACC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8712BAC-ADE1-9D4B-B7DF-0A1BBEB4F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A2357-71CD-1B4D-BD8A-5005340D99D5}" type="slidenum">
              <a:rPr lang="en-US" smtClean="0"/>
              <a:t>‹#›</a:t>
            </a:fld>
            <a:endParaRPr lang="en-US"/>
          </a:p>
        </p:txBody>
      </p:sp>
    </p:spTree>
    <p:extLst>
      <p:ext uri="{BB962C8B-B14F-4D97-AF65-F5344CB8AC3E}">
        <p14:creationId xmlns:p14="http://schemas.microsoft.com/office/powerpoint/2010/main" val="2073340881"/>
      </p:ext>
    </p:extLst>
  </p:cSld>
  <p:clrMap bg1="lt1" tx1="dk1" bg2="lt2" tx2="dk2" accent1="accent1" accent2="accent2" accent3="accent3" accent4="accent4" accent5="accent5" accent6="accent6" hlink="hlink" folHlink="folHlink"/>
  <p:sldLayoutIdLst>
    <p:sldLayoutId id="2147484427" r:id="rId1"/>
    <p:sldLayoutId id="2147484428" r:id="rId2"/>
    <p:sldLayoutId id="2147484429" r:id="rId3"/>
    <p:sldLayoutId id="2147484430" r:id="rId4"/>
    <p:sldLayoutId id="2147484431" r:id="rId5"/>
    <p:sldLayoutId id="2147484432" r:id="rId6"/>
    <p:sldLayoutId id="2147484433" r:id="rId7"/>
    <p:sldLayoutId id="2147484434" r:id="rId8"/>
    <p:sldLayoutId id="2147484435" r:id="rId9"/>
    <p:sldLayoutId id="2147484436" r:id="rId10"/>
    <p:sldLayoutId id="21474844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5778"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577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756"/>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p:cNvSpPr>
            <a:spLocks noGrp="1"/>
          </p:cNvSpPr>
          <p:nvPr>
            <p:ph type="ftr" sz="quarter" idx="3"/>
          </p:nvPr>
        </p:nvSpPr>
        <p:spPr>
          <a:xfrm>
            <a:off x="4165600" y="635675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756"/>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fld id="{E46F5D3D-B0CF-4E45-88BF-B1E3A3E03B05}" type="slidenum">
              <a:rPr lang="en-US"/>
              <a:pPr>
                <a:defRPr/>
              </a:pPr>
              <a:t>‹#›</a:t>
            </a:fld>
            <a:endParaRPr lang="en-US"/>
          </a:p>
        </p:txBody>
      </p:sp>
    </p:spTree>
    <p:extLst>
      <p:ext uri="{BB962C8B-B14F-4D97-AF65-F5344CB8AC3E}">
        <p14:creationId xmlns:p14="http://schemas.microsoft.com/office/powerpoint/2010/main" val="2191342275"/>
      </p:ext>
    </p:extLst>
  </p:cSld>
  <p:clrMap bg1="lt1" tx1="dk1" bg2="lt2" tx2="dk2" accent1="accent1" accent2="accent2" accent3="accent3" accent4="accent4" accent5="accent5" accent6="accent6" hlink="hlink" folHlink="folHlink"/>
  <p:sldLayoutIdLst>
    <p:sldLayoutId id="2147484439" r:id="rId1"/>
    <p:sldLayoutId id="2147484440" r:id="rId2"/>
    <p:sldLayoutId id="2147484441" r:id="rId3"/>
    <p:sldLayoutId id="2147484442" r:id="rId4"/>
    <p:sldLayoutId id="2147484443" r:id="rId5"/>
    <p:sldLayoutId id="2147484444" r:id="rId6"/>
    <p:sldLayoutId id="2147484445" r:id="rId7"/>
    <p:sldLayoutId id="2147484446" r:id="rId8"/>
    <p:sldLayoutId id="2147484447" r:id="rId9"/>
    <p:sldLayoutId id="2147484448" r:id="rId10"/>
    <p:sldLayoutId id="2147484449"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11/13/2019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5.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6239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HELP FROM THE OTHER GOSPELS</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eaLnBrk="1" fontAlgn="auto" hangingPunct="1">
              <a:spcBef>
                <a:spcPts val="0"/>
              </a:spcBef>
              <a:spcAft>
                <a:spcPts val="0"/>
              </a:spcAft>
              <a:defRPr/>
            </a:pPr>
            <a:r>
              <a:rPr lang="en-US" altLang="en-US" sz="3000" b="1" dirty="0">
                <a:latin typeface="Candara" panose="020E0502030303020204" pitchFamily="34" charset="0"/>
              </a:rPr>
              <a:t>“When evening came…” – </a:t>
            </a:r>
            <a:r>
              <a:rPr lang="en-US" altLang="en-US" sz="3000" b="1" dirty="0">
                <a:solidFill>
                  <a:srgbClr val="C00000"/>
                </a:solidFill>
                <a:latin typeface="Candara" panose="020E0502030303020204" pitchFamily="34" charset="0"/>
              </a:rPr>
              <a:t>What happened earlier that day?</a:t>
            </a:r>
          </a:p>
          <a:p>
            <a:pPr lvl="1" eaLnBrk="1" fontAlgn="auto" hangingPunct="1">
              <a:lnSpc>
                <a:spcPct val="150000"/>
              </a:lnSpc>
              <a:spcBef>
                <a:spcPts val="0"/>
              </a:spcBef>
              <a:spcAft>
                <a:spcPts val="0"/>
              </a:spcAft>
              <a:defRPr/>
            </a:pPr>
            <a:r>
              <a:rPr lang="en-US" altLang="en-US" sz="3000" b="1" dirty="0">
                <a:latin typeface="Candara" panose="020E0502030303020204" pitchFamily="34" charset="0"/>
              </a:rPr>
              <a:t>Feeding of the five thousand</a:t>
            </a:r>
          </a:p>
          <a:p>
            <a:pPr lvl="1"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“…his disciples went down to the sea, got into a boat, and started across the sea to Capernaum.” – </a:t>
            </a:r>
            <a:r>
              <a:rPr lang="en-US" altLang="en-US" sz="3000" b="1" dirty="0">
                <a:solidFill>
                  <a:srgbClr val="C00000"/>
                </a:solidFill>
                <a:latin typeface="Candara" panose="020E0502030303020204" pitchFamily="34" charset="0"/>
              </a:rPr>
              <a:t>Why were they headed to the boat?</a:t>
            </a:r>
          </a:p>
          <a:p>
            <a:pPr lvl="1" eaLnBrk="1" fontAlgn="auto" hangingPunct="1">
              <a:lnSpc>
                <a:spcPct val="150000"/>
              </a:lnSpc>
              <a:spcBef>
                <a:spcPts val="0"/>
              </a:spcBef>
              <a:spcAft>
                <a:spcPts val="0"/>
              </a:spcAft>
              <a:defRPr/>
            </a:pPr>
            <a:r>
              <a:rPr lang="en-US" altLang="en-US" sz="3000" b="1" dirty="0">
                <a:latin typeface="Candara" panose="020E0502030303020204" pitchFamily="34" charset="0"/>
              </a:rPr>
              <a:t>Jesus told them to go on to the other side without him</a:t>
            </a:r>
          </a:p>
          <a:p>
            <a:pPr lvl="1"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“It was now dark, and Jesus had not yet come to them.” – </a:t>
            </a:r>
            <a:r>
              <a:rPr lang="en-US" altLang="en-US" sz="3000" b="1" dirty="0">
                <a:solidFill>
                  <a:srgbClr val="C00000"/>
                </a:solidFill>
                <a:latin typeface="Candara" panose="020E0502030303020204" pitchFamily="34" charset="0"/>
              </a:rPr>
              <a:t>Why wasn’t Jesus with them?</a:t>
            </a:r>
          </a:p>
          <a:p>
            <a:pPr lvl="1" eaLnBrk="1" fontAlgn="auto" hangingPunct="1">
              <a:lnSpc>
                <a:spcPct val="150000"/>
              </a:lnSpc>
              <a:spcBef>
                <a:spcPts val="0"/>
              </a:spcBef>
              <a:spcAft>
                <a:spcPts val="0"/>
              </a:spcAft>
              <a:defRPr/>
            </a:pPr>
            <a:r>
              <a:rPr lang="en-US" altLang="en-US" sz="3000" b="1" dirty="0">
                <a:latin typeface="Candara" panose="020E0502030303020204" pitchFamily="34" charset="0"/>
              </a:rPr>
              <a:t>He remained on the mountainside to pray</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1640316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769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SETTING</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The other Gospel accounts can help us understand more about the events of the evening when Jesus walked on the water. </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But what can they tell us about the events leading up to this sign?</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2160575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EVENTS LEADING UP TO JESUS WALKING ON WATER</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From John’s Gospel:</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i="1" baseline="30000" dirty="0">
                <a:latin typeface="Candara" panose="020E0502030303020204" pitchFamily="34" charset="0"/>
              </a:rPr>
              <a:t>33</a:t>
            </a:r>
            <a:r>
              <a:rPr lang="en-US" altLang="en-US" sz="3000" b="1" i="1" dirty="0">
                <a:latin typeface="Candara" panose="020E0502030303020204" pitchFamily="34" charset="0"/>
              </a:rPr>
              <a:t>You sent to John , and he has borne witness to the truth…</a:t>
            </a:r>
            <a:r>
              <a:rPr lang="en-US" altLang="en-US" sz="3000" b="1" i="1" baseline="30000" dirty="0">
                <a:latin typeface="Candara" panose="020E0502030303020204" pitchFamily="34" charset="0"/>
              </a:rPr>
              <a:t>35</a:t>
            </a:r>
            <a:r>
              <a:rPr lang="en-US" altLang="en-US" sz="3000" b="1" i="1" dirty="0">
                <a:latin typeface="Candara" panose="020E0502030303020204" pitchFamily="34" charset="0"/>
              </a:rPr>
              <a:t>He </a:t>
            </a:r>
            <a:r>
              <a:rPr lang="en-US" altLang="en-US" sz="3000" b="1" i="1" dirty="0">
                <a:solidFill>
                  <a:srgbClr val="C00000"/>
                </a:solidFill>
                <a:latin typeface="Candara" panose="020E0502030303020204" pitchFamily="34" charset="0"/>
              </a:rPr>
              <a:t>was </a:t>
            </a:r>
            <a:r>
              <a:rPr lang="en-US" altLang="en-US" sz="3000" b="1" i="1" dirty="0">
                <a:latin typeface="Candara" panose="020E0502030303020204" pitchFamily="34" charset="0"/>
              </a:rPr>
              <a:t>a burning and shining lamp, and you were willing to rejoice for a while in his light.					John 5:33, 35</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514350" indent="-514350" eaLnBrk="1" fontAlgn="auto" hangingPunct="1">
              <a:spcBef>
                <a:spcPts val="0"/>
              </a:spcBef>
              <a:spcAft>
                <a:spcPts val="0"/>
              </a:spcAft>
              <a:buAutoNum type="arabicParenR"/>
              <a:defRPr/>
            </a:pPr>
            <a:r>
              <a:rPr lang="en-US" altLang="en-US" sz="3000" b="1" dirty="0">
                <a:solidFill>
                  <a:srgbClr val="C00000"/>
                </a:solidFill>
                <a:latin typeface="Candara" panose="020E0502030303020204" pitchFamily="34" charset="0"/>
              </a:rPr>
              <a:t>The death of John the Baptist</a:t>
            </a:r>
          </a:p>
          <a:p>
            <a:pPr marL="514350" indent="-514350" eaLnBrk="1" fontAlgn="auto" hangingPunct="1">
              <a:spcBef>
                <a:spcPts val="0"/>
              </a:spcBef>
              <a:spcAft>
                <a:spcPts val="0"/>
              </a:spcAft>
              <a:buAutoNum type="arabicParenR"/>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 Imprisoned by King Herod, who was having an affair…</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  </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424394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EVENTS LEADING UP TO JESUS WALKING ON WATER</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algn="just" eaLnBrk="1" fontAlgn="auto" hangingPunct="1">
              <a:spcBef>
                <a:spcPts val="0"/>
              </a:spcBef>
              <a:spcAft>
                <a:spcPts val="0"/>
              </a:spcAft>
              <a:buNone/>
              <a:defRPr/>
            </a:pPr>
            <a:r>
              <a:rPr lang="en-US" altLang="en-US" sz="3000" b="1" i="1" baseline="30000" dirty="0">
                <a:latin typeface="Candara" panose="020E0502030303020204" pitchFamily="34" charset="0"/>
              </a:rPr>
              <a:t>10 </a:t>
            </a:r>
            <a:r>
              <a:rPr lang="en-US" altLang="en-US" sz="3000" b="1" i="1" dirty="0">
                <a:latin typeface="Candara" panose="020E0502030303020204" pitchFamily="34" charset="0"/>
              </a:rPr>
              <a:t>He [Herod] sent and had John beheaded in prison, </a:t>
            </a:r>
            <a:r>
              <a:rPr lang="en-US" altLang="en-US" sz="3000" b="1" i="1" baseline="30000" dirty="0">
                <a:latin typeface="Candara" panose="020E0502030303020204" pitchFamily="34" charset="0"/>
              </a:rPr>
              <a:t>11 </a:t>
            </a:r>
            <a:r>
              <a:rPr lang="en-US" altLang="en-US" sz="3000" b="1" i="1" dirty="0">
                <a:latin typeface="Candara" panose="020E0502030303020204" pitchFamily="34" charset="0"/>
              </a:rPr>
              <a:t>and his head was brought on a platter and given to the girl, and she brought it to her mother. </a:t>
            </a:r>
            <a:r>
              <a:rPr lang="en-US" altLang="en-US" sz="3000" b="1" i="1" baseline="30000" dirty="0">
                <a:latin typeface="Candara" panose="020E0502030303020204" pitchFamily="34" charset="0"/>
              </a:rPr>
              <a:t>12 </a:t>
            </a:r>
            <a:r>
              <a:rPr lang="en-US" altLang="en-US" sz="3000" b="1" i="1" dirty="0">
                <a:latin typeface="Candara" panose="020E0502030303020204" pitchFamily="34" charset="0"/>
              </a:rPr>
              <a:t>And his disciples came and took the body and buried it, and they went and told Jesus. </a:t>
            </a:r>
            <a:r>
              <a:rPr lang="en-US" altLang="en-US" sz="3000" b="1" i="1" baseline="30000" dirty="0">
                <a:latin typeface="Candara" panose="020E0502030303020204" pitchFamily="34" charset="0"/>
              </a:rPr>
              <a:t>13</a:t>
            </a:r>
            <a:r>
              <a:rPr lang="en-US" altLang="en-US" sz="3000" b="1" i="1" dirty="0">
                <a:latin typeface="Candara" panose="020E0502030303020204" pitchFamily="34" charset="0"/>
              </a:rPr>
              <a:t> Now when Jesus heard this, he withdrew from there in a boat to a desolate place by himself. But when the crowds heard it, they followed him on foot from the towns. </a:t>
            </a:r>
            <a:r>
              <a:rPr lang="en-US" altLang="en-US" sz="3000" b="1" i="1" baseline="30000" dirty="0">
                <a:latin typeface="Candara" panose="020E0502030303020204" pitchFamily="34" charset="0"/>
              </a:rPr>
              <a:t>14</a:t>
            </a:r>
            <a:r>
              <a:rPr lang="en-US" altLang="en-US" sz="3000" b="1" i="1" dirty="0">
                <a:latin typeface="Candara" panose="020E0502030303020204" pitchFamily="34" charset="0"/>
              </a:rPr>
              <a:t> When he went ashore he saw a great crowd, and he had compassion on them and healed their sick. </a:t>
            </a:r>
            <a:r>
              <a:rPr lang="en-US" altLang="en-US" sz="3000" b="1" i="1" baseline="30000" dirty="0">
                <a:latin typeface="Candara" panose="020E0502030303020204" pitchFamily="34" charset="0"/>
              </a:rPr>
              <a:t>15 </a:t>
            </a:r>
            <a:r>
              <a:rPr lang="en-US" altLang="en-US" sz="3000" b="1" i="1" dirty="0">
                <a:latin typeface="Candara" panose="020E0502030303020204" pitchFamily="34" charset="0"/>
              </a:rPr>
              <a:t>Now when it was evening, the disciples came to him and said, “This is a desolate place, and the day is now over, send the crowds away to go into the villages and buy food for themselves.”								Matthew 14:10-15</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  </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3935489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EVENTS LEADING UP TO JESUS WALKING ON WATER</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514350" indent="-514350" eaLnBrk="1" fontAlgn="auto" hangingPunct="1">
              <a:spcBef>
                <a:spcPts val="0"/>
              </a:spcBef>
              <a:spcAft>
                <a:spcPts val="0"/>
              </a:spcAft>
              <a:buAutoNum type="arabicParenR"/>
              <a:defRPr/>
            </a:pPr>
            <a:r>
              <a:rPr lang="en-US" altLang="en-US" sz="3000" b="1" dirty="0">
                <a:latin typeface="Candara" panose="020E0502030303020204" pitchFamily="34" charset="0"/>
              </a:rPr>
              <a:t>The death of John the Baptist</a:t>
            </a:r>
          </a:p>
          <a:p>
            <a:pPr marL="514350" indent="-514350" eaLnBrk="1" fontAlgn="auto" hangingPunct="1">
              <a:spcBef>
                <a:spcPts val="0"/>
              </a:spcBef>
              <a:spcAft>
                <a:spcPts val="0"/>
              </a:spcAft>
              <a:buAutoNum type="arabicParenR"/>
              <a:defRPr/>
            </a:pPr>
            <a:r>
              <a:rPr lang="en-US" altLang="en-US" sz="3000" b="1" dirty="0">
                <a:solidFill>
                  <a:srgbClr val="C00000"/>
                </a:solidFill>
                <a:latin typeface="Candara" panose="020E0502030303020204" pitchFamily="34" charset="0"/>
              </a:rPr>
              <a:t>Jesus refuses to be the type of leader the people want</a:t>
            </a:r>
          </a:p>
          <a:p>
            <a:pPr marL="514350" indent="-514350" eaLnBrk="1" fontAlgn="auto" hangingPunct="1">
              <a:spcBef>
                <a:spcPts val="0"/>
              </a:spcBef>
              <a:spcAft>
                <a:spcPts val="0"/>
              </a:spcAft>
              <a:buAutoNum type="arabicParenR"/>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Jesus has been performing public signs and miracles. But as he turns from performing signs to preaching, people’s opinions begin to change about him. Many like what he can do. Not many like what he has to say.</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Jesus refuses their attempt to be made king. He has no interest in being a material Savior to ease their situation. He would be their Redeemer and set them free from sin.</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  </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172794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SETTING</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altLang="en-US" sz="3000" b="1" dirty="0">
                <a:latin typeface="Candara" panose="020E0502030303020204" pitchFamily="34" charset="0"/>
              </a:rPr>
              <a:t>Hearing of the death of John the Baptist and knowing the difficult path that awaits him, Jesus seeks solitude in the mountains to pray. He dismissed the crowd that has just been fed and sends his disciples ahead by boat to the other side of the Sea of Galilee.</a:t>
            </a:r>
            <a:endParaRPr lang="en-US" altLang="en-US" sz="3000" b="1" dirty="0">
              <a:solidFill>
                <a:srgbClr val="C00000"/>
              </a:solidFill>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2427492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altLang="en-US" sz="3000" b="1" i="1" baseline="30000" dirty="0">
                <a:latin typeface="Candara" panose="020E0502030303020204" pitchFamily="34" charset="0"/>
              </a:rPr>
              <a:t>18</a:t>
            </a:r>
            <a:r>
              <a:rPr lang="en-US" altLang="en-US" sz="3000" b="1" i="1" dirty="0">
                <a:latin typeface="Candara" panose="020E0502030303020204" pitchFamily="34" charset="0"/>
              </a:rPr>
              <a:t> The sea became rough because a strong wind was blowing. </a:t>
            </a:r>
            <a:r>
              <a:rPr lang="en-US" altLang="en-US" sz="3000" b="1" i="1" baseline="30000" dirty="0">
                <a:latin typeface="Candara" panose="020E0502030303020204" pitchFamily="34" charset="0"/>
              </a:rPr>
              <a:t>19</a:t>
            </a:r>
            <a:r>
              <a:rPr lang="en-US" altLang="en-US" sz="3000" b="1" i="1" dirty="0">
                <a:latin typeface="Candara" panose="020E0502030303020204" pitchFamily="34" charset="0"/>
              </a:rPr>
              <a:t> When they had rowed about three or four miles, they saw Jesus walking on the sea and coming near the boat, and they were frightened. </a:t>
            </a:r>
            <a:r>
              <a:rPr lang="en-US" altLang="en-US" sz="3000" b="1" i="1" baseline="30000" dirty="0">
                <a:latin typeface="Candara" panose="020E0502030303020204" pitchFamily="34" charset="0"/>
              </a:rPr>
              <a:t>20</a:t>
            </a:r>
            <a:r>
              <a:rPr lang="en-US" altLang="en-US" sz="3000" b="1" i="1" dirty="0">
                <a:latin typeface="Candara" panose="020E0502030303020204" pitchFamily="34" charset="0"/>
              </a:rPr>
              <a:t> But he said to them, “It is I; do not be afraid.” </a:t>
            </a:r>
            <a:r>
              <a:rPr lang="en-US" altLang="en-US" sz="3000" b="1" i="1" baseline="30000" dirty="0">
                <a:latin typeface="Candara" panose="020E0502030303020204" pitchFamily="34" charset="0"/>
              </a:rPr>
              <a:t>21</a:t>
            </a:r>
            <a:r>
              <a:rPr lang="en-US" altLang="en-US" sz="3000" b="1" i="1" dirty="0">
                <a:latin typeface="Candara" panose="020E0502030303020204" pitchFamily="34" charset="0"/>
              </a:rPr>
              <a:t> Then they were glad to take him into the boat, and immediately the boat was at the land to which they were going.						John 6:18-21</a:t>
            </a: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51725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eaLnBrk="1" fontAlgn="auto" hangingPunct="1">
              <a:spcBef>
                <a:spcPts val="0"/>
              </a:spcBef>
              <a:spcAft>
                <a:spcPts val="0"/>
              </a:spcAft>
              <a:defRPr/>
            </a:pPr>
            <a:r>
              <a:rPr lang="en-US" altLang="en-US" sz="3000" b="1" dirty="0">
                <a:latin typeface="Candara" panose="020E0502030303020204" pitchFamily="34" charset="0"/>
              </a:rPr>
              <a:t>In the boat, the disciples faced strong winds. The sails are no good anymore, and they must row.</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They are three or four miles out, about halfway to their destination.</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Mark’s account (Mark 6:48) adds that Jesus could see them struggling against the wind and waves. We know that the time for Passover was at hand (John 6:4), so there would have been an almost-full moon.</a:t>
            </a: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144782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This sign of Jesus is </a:t>
            </a:r>
            <a:r>
              <a:rPr lang="en-US" altLang="en-US" sz="3000" b="1" dirty="0">
                <a:solidFill>
                  <a:srgbClr val="C00000"/>
                </a:solidFill>
                <a:latin typeface="Candara" panose="020E0502030303020204" pitchFamily="34" charset="0"/>
              </a:rPr>
              <a:t>supernatural</a:t>
            </a:r>
            <a:r>
              <a:rPr lang="en-US" altLang="en-US" sz="3000" b="1" dirty="0">
                <a:latin typeface="Candara" panose="020E0502030303020204" pitchFamily="34" charset="0"/>
              </a:rPr>
              <a:t>.</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Just as in the feeding of the five thousand, there are those who want to remove any supernatural implications. They claim that Jesus was merely walking on the shore and the disciples saw him. </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i="1" baseline="30000" dirty="0">
                <a:latin typeface="Candara" panose="020E0502030303020204" pitchFamily="34" charset="0"/>
              </a:rPr>
              <a:t>19</a:t>
            </a:r>
            <a:r>
              <a:rPr lang="en-US" altLang="en-US" sz="3000" b="1" i="1" dirty="0">
                <a:latin typeface="Candara" panose="020E0502030303020204" pitchFamily="34" charset="0"/>
              </a:rPr>
              <a:t> When they had rowed about three or four miles, they saw Jesus walking on the sea and coming near the boat, and they were frightened.</a:t>
            </a:r>
          </a:p>
          <a:p>
            <a:pPr marL="0" indent="0" eaLnBrk="1" fontAlgn="auto" hangingPunct="1">
              <a:spcBef>
                <a:spcPts val="0"/>
              </a:spcBef>
              <a:spcAft>
                <a:spcPts val="0"/>
              </a:spcAft>
              <a:buNone/>
              <a:defRPr/>
            </a:pPr>
            <a:endParaRPr lang="en-US" altLang="en-US" sz="3000" b="1" i="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They were frightened at the sight of a person walking on top of the water’s surface. They thought it was a ghost (Mark 6:49).</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186932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Jesus identifies himself, then calms their fears.</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i="1" baseline="30000" dirty="0">
                <a:latin typeface="Candara" panose="020E0502030303020204" pitchFamily="34" charset="0"/>
              </a:rPr>
              <a:t>20</a:t>
            </a:r>
            <a:r>
              <a:rPr lang="en-US" altLang="en-US" sz="3000" b="1" i="1" dirty="0">
                <a:latin typeface="Candara" panose="020E0502030303020204" pitchFamily="34" charset="0"/>
              </a:rPr>
              <a:t> But he said to them, “It is I; do not be afraid.”	  John 6:20</a:t>
            </a:r>
          </a:p>
          <a:p>
            <a:pPr marL="0" indent="0" eaLnBrk="1" fontAlgn="auto" hangingPunct="1">
              <a:spcBef>
                <a:spcPts val="0"/>
              </a:spcBef>
              <a:spcAft>
                <a:spcPts val="0"/>
              </a:spcAft>
              <a:buNone/>
              <a:defRPr/>
            </a:pPr>
            <a:endParaRPr lang="en-US" altLang="en-US" sz="3000" b="1" i="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Nowhere in the three accounts (Matthew, Mark, or John) do we find that the disciples were afraid of the wind and waves. This is not the same as the story from Mark 4:35-41 and Luke 8:22-25, where Jesus is asleep in the boat and a violent storm arises. </a:t>
            </a:r>
          </a:p>
          <a:p>
            <a:pPr marL="0" indent="0" eaLnBrk="1" fontAlgn="auto" hangingPunct="1">
              <a:spcBef>
                <a:spcPts val="0"/>
              </a:spcBef>
              <a:spcAft>
                <a:spcPts val="0"/>
              </a:spcAft>
              <a:buNone/>
              <a:defRPr/>
            </a:pPr>
            <a:endParaRPr lang="en-US" altLang="en-US" sz="3000" b="1" i="1" dirty="0">
              <a:latin typeface="Candara" panose="020E0502030303020204" pitchFamily="34" charset="0"/>
            </a:endParaRPr>
          </a:p>
          <a:p>
            <a:pPr marL="0" indent="0" eaLnBrk="1" fontAlgn="auto" hangingPunct="1">
              <a:spcBef>
                <a:spcPts val="0"/>
              </a:spcBef>
              <a:spcAft>
                <a:spcPts val="0"/>
              </a:spcAft>
              <a:buNone/>
              <a:defRPr/>
            </a:pPr>
            <a:r>
              <a:rPr lang="en-US" altLang="en-US" sz="3000" b="1" i="1" dirty="0">
                <a:latin typeface="Candara" panose="020E0502030303020204" pitchFamily="34" charset="0"/>
              </a:rPr>
              <a:t>“Teacher, do you not care that we are perishing?” </a:t>
            </a:r>
            <a:r>
              <a:rPr lang="en-US" altLang="en-US" sz="3000" b="1" dirty="0">
                <a:latin typeface="Candara" panose="020E0502030303020204" pitchFamily="34" charset="0"/>
              </a:rPr>
              <a:t>– Mark 4:38</a:t>
            </a:r>
          </a:p>
          <a:p>
            <a:pPr marL="0" indent="0" eaLnBrk="1" fontAlgn="auto" hangingPunct="1">
              <a:spcBef>
                <a:spcPts val="0"/>
              </a:spcBef>
              <a:spcAft>
                <a:spcPts val="0"/>
              </a:spcAft>
              <a:buNone/>
              <a:defRPr/>
            </a:pPr>
            <a:endParaRPr lang="en-US" altLang="en-US" sz="3000" b="1" i="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936460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08000" y="2286000"/>
            <a:ext cx="11176000" cy="609600"/>
          </a:xfrm>
        </p:spPr>
        <p:txBody>
          <a:bodyPr/>
          <a:lstStyle/>
          <a:p>
            <a:pPr eaLnBrk="1" hangingPunct="1">
              <a:defRPr/>
            </a:pPr>
            <a:r>
              <a:rPr lang="en-US" b="1" i="1" dirty="0">
                <a:effectLst>
                  <a:outerShdw blurRad="38100" dist="38100" dir="2700000" algn="tl">
                    <a:srgbClr val="DDDDDD"/>
                  </a:outerShdw>
                </a:effectLst>
                <a:latin typeface="Candara" charset="0"/>
                <a:ea typeface="MS PGothic" charset="0"/>
                <a:cs typeface="Arial" charset="0"/>
              </a:rPr>
              <a:t>Jesus Walks on Water</a:t>
            </a:r>
          </a:p>
        </p:txBody>
      </p:sp>
      <p:sp>
        <p:nvSpPr>
          <p:cNvPr id="129027" name="Rectangle 3"/>
          <p:cNvSpPr>
            <a:spLocks noGrp="1" noChangeArrowheads="1"/>
          </p:cNvSpPr>
          <p:nvPr>
            <p:ph type="body" idx="4294967295"/>
          </p:nvPr>
        </p:nvSpPr>
        <p:spPr>
          <a:xfrm>
            <a:off x="812800" y="2971800"/>
            <a:ext cx="10464800" cy="2590800"/>
          </a:xfrm>
        </p:spPr>
        <p:txBody>
          <a:bodyPr/>
          <a:lstStyle/>
          <a:p>
            <a:pPr marL="0" indent="0" algn="ctr" eaLnBrk="1" hangingPunct="1">
              <a:buFontTx/>
              <a:buNone/>
              <a:defRPr/>
            </a:pPr>
            <a:r>
              <a:rPr lang="en-US" b="1" i="1" dirty="0">
                <a:effectLst>
                  <a:outerShdw blurRad="38100" dist="38100" dir="2700000" algn="tl">
                    <a:srgbClr val="DDDDDD"/>
                  </a:outerShdw>
                </a:effectLst>
                <a:latin typeface="Candara" charset="0"/>
                <a:ea typeface="MS PGothic" charset="0"/>
                <a:cs typeface="Arial" charset="0"/>
              </a:rPr>
              <a:t>Gospel of John Series [20]</a:t>
            </a:r>
          </a:p>
          <a:p>
            <a:pPr marL="0" indent="0" algn="ctr" eaLnBrk="1" hangingPunct="1">
              <a:buNone/>
              <a:defRPr/>
            </a:pPr>
            <a:r>
              <a:rPr lang="it-IT" i="1" dirty="0">
                <a:effectLst>
                  <a:outerShdw blurRad="38100" dist="38100" dir="2700000" algn="tl">
                    <a:srgbClr val="DDDDDD"/>
                  </a:outerShdw>
                </a:effectLst>
                <a:latin typeface="Candara" charset="0"/>
                <a:ea typeface="MS PGothic" charset="0"/>
                <a:cs typeface="Arial" charset="0"/>
              </a:rPr>
              <a:t>John 6:16-21</a:t>
            </a:r>
          </a:p>
          <a:p>
            <a:pPr marL="0" indent="0" algn="ctr" eaLnBrk="1" hangingPunct="1">
              <a:buNone/>
              <a:defRPr/>
            </a:pPr>
            <a:r>
              <a:rPr lang="en-US" b="1" dirty="0">
                <a:latin typeface="Candara"/>
                <a:cs typeface="Candara"/>
              </a:rPr>
              <a:t>©</a:t>
            </a:r>
            <a:r>
              <a:rPr lang="en-US" dirty="0"/>
              <a:t> </a:t>
            </a:r>
            <a:r>
              <a:rPr lang="en-US" b="1" dirty="0">
                <a:effectLst>
                  <a:outerShdw blurRad="38100" dist="38100" dir="2700000" algn="tl">
                    <a:srgbClr val="DDDDDD"/>
                  </a:outerShdw>
                </a:effectLst>
                <a:latin typeface="Candara" charset="0"/>
                <a:ea typeface="MS PGothic" charset="0"/>
                <a:cs typeface="Arial" charset="0"/>
              </a:rPr>
              <a:t>November 10, 2019</a:t>
            </a:r>
          </a:p>
          <a:p>
            <a:pPr marL="0" indent="0" algn="ctr">
              <a:buFontTx/>
              <a:buNone/>
              <a:defRPr/>
            </a:pPr>
            <a:r>
              <a:rPr lang="en-US" b="1" i="1" dirty="0">
                <a:effectLst>
                  <a:outerShdw blurRad="38100" dist="38100" dir="2700000" algn="tl">
                    <a:srgbClr val="DDDDDD"/>
                  </a:outerShdw>
                </a:effectLst>
                <a:latin typeface="Candara" charset="0"/>
                <a:ea typeface="MS PGothic" charset="0"/>
                <a:cs typeface="Arial" charset="0"/>
              </a:rPr>
              <a:t>  Bo Lee</a:t>
            </a:r>
          </a:p>
          <a:p>
            <a:pPr marL="0" indent="0"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191619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One detail that Matthew includes, but John and Mark do not:</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algn="just" eaLnBrk="1" fontAlgn="auto" hangingPunct="1">
              <a:spcBef>
                <a:spcPts val="0"/>
              </a:spcBef>
              <a:spcAft>
                <a:spcPts val="0"/>
              </a:spcAft>
              <a:buNone/>
              <a:defRPr/>
            </a:pPr>
            <a:r>
              <a:rPr lang="en-US" altLang="en-US" sz="3000" b="1" i="1" baseline="30000" dirty="0">
                <a:latin typeface="Candara" panose="020E0502030303020204" pitchFamily="34" charset="0"/>
              </a:rPr>
              <a:t>28 </a:t>
            </a:r>
            <a:r>
              <a:rPr lang="en-US" altLang="en-US" sz="3000" b="1" i="1" dirty="0">
                <a:latin typeface="Candara" panose="020E0502030303020204" pitchFamily="34" charset="0"/>
              </a:rPr>
              <a:t>And Peter answered him, “Lord, if it is you, command me to come to you on the water.” </a:t>
            </a:r>
            <a:r>
              <a:rPr lang="en-US" altLang="en-US" sz="3000" b="1" i="1" baseline="30000" dirty="0">
                <a:latin typeface="Candara" panose="020E0502030303020204" pitchFamily="34" charset="0"/>
              </a:rPr>
              <a:t>29 </a:t>
            </a:r>
            <a:r>
              <a:rPr lang="en-US" altLang="en-US" sz="3000" b="1" i="1" dirty="0">
                <a:latin typeface="Candara" panose="020E0502030303020204" pitchFamily="34" charset="0"/>
              </a:rPr>
              <a:t>He said, “Come.” So Peter got out of the boat and walked on the water and came to Jesus. </a:t>
            </a:r>
            <a:r>
              <a:rPr lang="en-US" altLang="en-US" sz="3000" b="1" i="1" baseline="30000" dirty="0">
                <a:latin typeface="Candara" panose="020E0502030303020204" pitchFamily="34" charset="0"/>
              </a:rPr>
              <a:t>30 </a:t>
            </a:r>
            <a:r>
              <a:rPr lang="en-US" altLang="en-US" sz="3000" b="1" i="1" dirty="0">
                <a:latin typeface="Candara" panose="020E0502030303020204" pitchFamily="34" charset="0"/>
              </a:rPr>
              <a:t>But when he saw the wind, he was afraid, and beginning to sink he cried out, “Lord, save me.” </a:t>
            </a:r>
            <a:r>
              <a:rPr lang="en-US" altLang="en-US" sz="3000" b="1" i="1" baseline="30000" dirty="0">
                <a:latin typeface="Candara" panose="020E0502030303020204" pitchFamily="34" charset="0"/>
              </a:rPr>
              <a:t>31</a:t>
            </a:r>
            <a:r>
              <a:rPr lang="en-US" altLang="en-US" sz="3000" b="1" i="1" dirty="0">
                <a:latin typeface="Candara" panose="020E0502030303020204" pitchFamily="34" charset="0"/>
              </a:rPr>
              <a:t> Jesus immediately reached out his hand and took hold of him, saying to him, “O you of little faith, why did you doubt?” </a:t>
            </a:r>
            <a:r>
              <a:rPr lang="en-US" altLang="en-US" sz="3000" b="1" i="1" baseline="30000" dirty="0">
                <a:latin typeface="Candara" panose="020E0502030303020204" pitchFamily="34" charset="0"/>
              </a:rPr>
              <a:t>32</a:t>
            </a:r>
            <a:r>
              <a:rPr lang="en-US" altLang="en-US" sz="3000" b="1" i="1" dirty="0">
                <a:latin typeface="Candara" panose="020E0502030303020204" pitchFamily="34" charset="0"/>
              </a:rPr>
              <a:t> And when they got into the boat, the wind ceased.	</a:t>
            </a:r>
          </a:p>
          <a:p>
            <a:pPr marL="0" indent="0" eaLnBrk="1" fontAlgn="auto" hangingPunct="1">
              <a:spcBef>
                <a:spcPts val="0"/>
              </a:spcBef>
              <a:spcAft>
                <a:spcPts val="0"/>
              </a:spcAft>
              <a:buNone/>
              <a:defRPr/>
            </a:pPr>
            <a:r>
              <a:rPr lang="en-US" altLang="en-US" sz="3000" b="1" i="1" baseline="30000" dirty="0">
                <a:latin typeface="Candara" panose="020E0502030303020204" pitchFamily="34" charset="0"/>
              </a:rPr>
              <a:t>		</a:t>
            </a:r>
            <a:r>
              <a:rPr lang="en-US" altLang="en-US" sz="3000" b="1" i="1" dirty="0">
                <a:latin typeface="Candara" panose="020E0502030303020204" pitchFamily="34" charset="0"/>
              </a:rPr>
              <a:t>					Matthew 14:28-32</a:t>
            </a: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endParaRPr lang="en-US" altLang="en-US" sz="3000" b="1" i="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126235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769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When Jesus gets into the boat, the three writers tell us:</a:t>
            </a: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3000" b="1" i="1" baseline="30000" dirty="0">
                <a:latin typeface="Candara" panose="020E0502030303020204" pitchFamily="34" charset="0"/>
              </a:rPr>
              <a:t>21</a:t>
            </a:r>
            <a:r>
              <a:rPr lang="en-US" altLang="en-US" sz="3000" b="1" i="1" dirty="0">
                <a:latin typeface="Candara" panose="020E0502030303020204" pitchFamily="34" charset="0"/>
              </a:rPr>
              <a:t> Then they were glad to take him into the boat, </a:t>
            </a:r>
            <a:r>
              <a:rPr lang="en-US" altLang="en-US" sz="3000" b="1" i="1" dirty="0">
                <a:solidFill>
                  <a:srgbClr val="C00000"/>
                </a:solidFill>
                <a:latin typeface="Candara" panose="020E0502030303020204" pitchFamily="34" charset="0"/>
              </a:rPr>
              <a:t>and immediately the boat was at the land to which they were going</a:t>
            </a:r>
            <a:r>
              <a:rPr lang="en-US" altLang="en-US" sz="3000" b="1" i="1" dirty="0">
                <a:latin typeface="Candara" panose="020E0502030303020204" pitchFamily="34" charset="0"/>
              </a:rPr>
              <a:t>.	John 6:21</a:t>
            </a: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As part of this miraculous sign, Jesus seems to supernaturally cause the boat to reach its destination.</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348310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When Jesus gets into the boat, the three writers tell us:</a:t>
            </a: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3000" b="1" i="1" baseline="30000" dirty="0">
                <a:latin typeface="Candara" panose="020E0502030303020204" pitchFamily="34" charset="0"/>
              </a:rPr>
              <a:t>51 </a:t>
            </a:r>
            <a:r>
              <a:rPr lang="en-US" altLang="en-US" sz="3000" b="1" i="1" dirty="0">
                <a:latin typeface="Candara" panose="020E0502030303020204" pitchFamily="34" charset="0"/>
              </a:rPr>
              <a:t>And he got into the boat with them, and the wind ceased. </a:t>
            </a:r>
            <a:r>
              <a:rPr lang="en-US" altLang="en-US" sz="3000" b="1" i="1" dirty="0">
                <a:solidFill>
                  <a:srgbClr val="C00000"/>
                </a:solidFill>
                <a:latin typeface="Candara" panose="020E0502030303020204" pitchFamily="34" charset="0"/>
              </a:rPr>
              <a:t>And they were utterly astounded</a:t>
            </a:r>
            <a:r>
              <a:rPr lang="en-US" altLang="en-US" sz="3000" b="1" i="1" dirty="0">
                <a:latin typeface="Candara" panose="020E0502030303020204" pitchFamily="34" charset="0"/>
              </a:rPr>
              <a:t>, </a:t>
            </a:r>
            <a:r>
              <a:rPr lang="en-US" altLang="en-US" sz="3000" b="1" i="1" baseline="30000" dirty="0">
                <a:latin typeface="Candara" panose="020E0502030303020204" pitchFamily="34" charset="0"/>
              </a:rPr>
              <a:t>52 </a:t>
            </a:r>
            <a:r>
              <a:rPr lang="en-US" altLang="en-US" sz="3000" b="1" i="1" dirty="0">
                <a:latin typeface="Candara" panose="020E0502030303020204" pitchFamily="34" charset="0"/>
              </a:rPr>
              <a:t>for they did not understand about the loaves, but their hearts were hardened.     		Mark 6:51-52</a:t>
            </a: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Although the disciples did not completely understand the sign of feeding the multitudes, here they are astounded at who Jesus is and his authority.</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263389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When Jesus gets into the boat, the three writers tell us:</a:t>
            </a: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3000" b="1" i="1" baseline="30000" dirty="0">
                <a:latin typeface="Candara" panose="020E0502030303020204" pitchFamily="34" charset="0"/>
              </a:rPr>
              <a:t>32</a:t>
            </a:r>
            <a:r>
              <a:rPr lang="en-US" altLang="en-US" sz="3000" b="1" i="1" dirty="0">
                <a:latin typeface="Candara" panose="020E0502030303020204" pitchFamily="34" charset="0"/>
              </a:rPr>
              <a:t> And when they [Jesus and Peter] got into the boat, the wind ceased.   </a:t>
            </a:r>
            <a:r>
              <a:rPr lang="en-US" altLang="en-US" sz="3000" b="1" i="1" baseline="30000" dirty="0">
                <a:latin typeface="Candara" panose="020E0502030303020204" pitchFamily="34" charset="0"/>
              </a:rPr>
              <a:t>33 </a:t>
            </a:r>
            <a:r>
              <a:rPr lang="en-US" altLang="en-US" sz="3000" b="1" i="1" dirty="0">
                <a:latin typeface="Candara" panose="020E0502030303020204" pitchFamily="34" charset="0"/>
              </a:rPr>
              <a:t>And those in the boat worshipped him, saying, “</a:t>
            </a:r>
            <a:r>
              <a:rPr lang="en-US" altLang="en-US" sz="3000" b="1" i="1" dirty="0">
                <a:solidFill>
                  <a:srgbClr val="C00000"/>
                </a:solidFill>
                <a:latin typeface="Candara" panose="020E0502030303020204" pitchFamily="34" charset="0"/>
              </a:rPr>
              <a:t>Truly you are the Son of God</a:t>
            </a:r>
            <a:r>
              <a:rPr lang="en-US" altLang="en-US" sz="3000" b="1" i="1" dirty="0">
                <a:latin typeface="Candara" panose="020E0502030303020204" pitchFamily="34" charset="0"/>
              </a:rPr>
              <a:t>.”						Matthew 14:32-33</a:t>
            </a: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When Jesus performed signs, there was always a point, always something that he wanted people to know. Here, the disciples realize that Jesus is the Son of God.</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141853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This sign of Jesus is also </a:t>
            </a:r>
            <a:r>
              <a:rPr lang="en-US" altLang="en-US" sz="3000" b="1" dirty="0">
                <a:solidFill>
                  <a:srgbClr val="C00000"/>
                </a:solidFill>
                <a:latin typeface="Candara" panose="020E0502030303020204" pitchFamily="34" charset="0"/>
              </a:rPr>
              <a:t>symbolic</a:t>
            </a:r>
            <a:r>
              <a:rPr lang="en-US" altLang="en-US" sz="3000" b="1" dirty="0">
                <a:latin typeface="Candara" panose="020E0502030303020204" pitchFamily="34" charset="0"/>
              </a:rPr>
              <a:t>.</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The disciples get into the boat and cast off in obedience to Jesus, not in disobedience like Jonah. Jesus told them to do this.</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Jesus, Sovereign over all of creation, knows what the wind and waves will do. He is not taken by surprise.</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Jesus does not interrupt his own needed solitude to be with them. He is not in a hurry. We see more of this in chapter 11 with Lazarus.</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931008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This sign of Jesus is also </a:t>
            </a:r>
            <a:r>
              <a:rPr lang="en-US" altLang="en-US" sz="3000" b="1" dirty="0">
                <a:solidFill>
                  <a:srgbClr val="C00000"/>
                </a:solidFill>
                <a:latin typeface="Candara" panose="020E0502030303020204" pitchFamily="34" charset="0"/>
              </a:rPr>
              <a:t>symbolic</a:t>
            </a:r>
            <a:r>
              <a:rPr lang="en-US" altLang="en-US" sz="3000" b="1" dirty="0">
                <a:latin typeface="Candara" panose="020E0502030303020204" pitchFamily="34" charset="0"/>
              </a:rPr>
              <a:t>.</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The disciples are experiencing hardship because they were doing exactly what Jesus told them to do.</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When Jesus comes to them, their hearts are encouraged. Through this sign, the understand more of who Jesus truly is.</a:t>
            </a: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399781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This sign of Jesus is also </a:t>
            </a:r>
            <a:r>
              <a:rPr lang="en-US" altLang="en-US" sz="3000" b="1" dirty="0">
                <a:solidFill>
                  <a:srgbClr val="C00000"/>
                </a:solidFill>
                <a:latin typeface="Candara" panose="020E0502030303020204" pitchFamily="34" charset="0"/>
              </a:rPr>
              <a:t>symbolic</a:t>
            </a:r>
            <a:r>
              <a:rPr lang="en-US" altLang="en-US" sz="3000" b="1" dirty="0">
                <a:latin typeface="Candara" panose="020E0502030303020204" pitchFamily="34" charset="0"/>
              </a:rPr>
              <a:t>.</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algn="just" eaLnBrk="1" fontAlgn="auto" hangingPunct="1">
              <a:spcBef>
                <a:spcPts val="0"/>
              </a:spcBef>
              <a:spcAft>
                <a:spcPts val="0"/>
              </a:spcAft>
              <a:defRPr/>
            </a:pPr>
            <a:r>
              <a:rPr lang="en-US" altLang="en-US" sz="3000" b="1" dirty="0">
                <a:latin typeface="Candara" panose="020E0502030303020204" pitchFamily="34" charset="0"/>
              </a:rPr>
              <a:t>It prepares them to stay with Jesus even after many turn away – </a:t>
            </a:r>
            <a:r>
              <a:rPr lang="en-US" altLang="en-US" sz="3000" b="1" i="1" dirty="0">
                <a:latin typeface="Candara" panose="020E0502030303020204" pitchFamily="34" charset="0"/>
              </a:rPr>
              <a:t>“Do you want to go away as well?”… “Lord, to whom shall we go? You have the words of eternal life, and we have believed, and have come to know, that you are the Holy One of God.”    John 6:67-69</a:t>
            </a:r>
          </a:p>
          <a:p>
            <a:pPr algn="just" eaLnBrk="1" fontAlgn="auto" hangingPunct="1">
              <a:spcBef>
                <a:spcPts val="0"/>
              </a:spcBef>
              <a:spcAft>
                <a:spcPts val="0"/>
              </a:spcAft>
              <a:defRPr/>
            </a:pPr>
            <a:endParaRPr lang="en-US" altLang="en-US" sz="3000" b="1" i="1" dirty="0">
              <a:latin typeface="Candara" panose="020E0502030303020204" pitchFamily="34" charset="0"/>
            </a:endParaRPr>
          </a:p>
          <a:p>
            <a:pPr algn="just" eaLnBrk="1" fontAlgn="auto" hangingPunct="1">
              <a:spcBef>
                <a:spcPts val="0"/>
              </a:spcBef>
              <a:spcAft>
                <a:spcPts val="0"/>
              </a:spcAft>
              <a:defRPr/>
            </a:pPr>
            <a:r>
              <a:rPr lang="en-US" altLang="en-US" sz="3000" b="1" dirty="0">
                <a:latin typeface="Candara" panose="020E0502030303020204" pitchFamily="34" charset="0"/>
              </a:rPr>
              <a:t>It is a symbolic reminder that Jesus always sees them, even in the midst of their struggle. He will not forget them, nor will he turn his back on them. They have seen both his authority over all creation and his compassion for them. They know they can trust him.</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409435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SIGNIFICANCE</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For the disciples</a:t>
            </a:r>
          </a:p>
          <a:p>
            <a:pPr marL="0" indent="0" eaLnBrk="1" fontAlgn="auto" hangingPunct="1">
              <a:spcBef>
                <a:spcPts val="0"/>
              </a:spcBef>
              <a:spcAft>
                <a:spcPts val="0"/>
              </a:spcAft>
              <a:buNone/>
              <a:defRPr/>
            </a:pPr>
            <a:endParaRPr lang="en-US" altLang="en-US" sz="3000" b="1" dirty="0">
              <a:solidFill>
                <a:srgbClr val="C00000"/>
              </a:solidFill>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For the church (including this one)</a:t>
            </a: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3360584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SIGNIFICANCE</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solidFill>
                  <a:srgbClr val="C00000"/>
                </a:solidFill>
                <a:latin typeface="Candara" panose="020E0502030303020204" pitchFamily="34" charset="0"/>
              </a:rPr>
              <a:t>For the disciples</a:t>
            </a:r>
          </a:p>
          <a:p>
            <a:pPr marL="0" indent="0" eaLnBrk="1" fontAlgn="auto" hangingPunct="1">
              <a:spcBef>
                <a:spcPts val="0"/>
              </a:spcBef>
              <a:spcAft>
                <a:spcPts val="0"/>
              </a:spcAft>
              <a:buNone/>
              <a:defRPr/>
            </a:pPr>
            <a:endParaRPr lang="en-US" altLang="en-US" sz="3000" b="1" dirty="0">
              <a:solidFill>
                <a:srgbClr val="C00000"/>
              </a:solidFill>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Through this sign, Jesus’ message for the disciples was, “Following me means hardships and trouble. But I will come to you.”</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The disciples will soon face the task of building the church after Jesus is raised and ascends to Heaven. But he promises that the Holy Spirit will come to them and empower them for the work ahead.</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Despite great trials, their weaknesses were used to display God’s power.</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208061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SIGNIFICANCE</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solidFill>
                  <a:srgbClr val="C00000"/>
                </a:solidFill>
                <a:latin typeface="Candara" panose="020E0502030303020204" pitchFamily="34" charset="0"/>
              </a:rPr>
              <a:t>For the church (including this one)</a:t>
            </a:r>
          </a:p>
          <a:p>
            <a:pPr marL="0" indent="0" eaLnBrk="1" fontAlgn="auto" hangingPunct="1">
              <a:spcBef>
                <a:spcPts val="0"/>
              </a:spcBef>
              <a:spcAft>
                <a:spcPts val="0"/>
              </a:spcAft>
              <a:buNone/>
              <a:defRPr/>
            </a:pPr>
            <a:endParaRPr lang="en-US" altLang="en-US" sz="3000" b="1" dirty="0">
              <a:solidFill>
                <a:srgbClr val="C00000"/>
              </a:solidFill>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This sign, and others, are written that we might believe.</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sz="3000" b="1" i="1" baseline="30000" dirty="0">
                <a:latin typeface="Candara" panose="020E0502030303020204" pitchFamily="34" charset="0"/>
              </a:rPr>
              <a:t>30</a:t>
            </a:r>
            <a:r>
              <a:rPr lang="en-US" sz="3000" b="1" i="1" dirty="0">
                <a:latin typeface="Candara" panose="020E0502030303020204" pitchFamily="34" charset="0"/>
              </a:rPr>
              <a:t> Now Jesus did many other signs in the presence of the disciples, which are not written in this book; </a:t>
            </a:r>
            <a:r>
              <a:rPr lang="en-US" sz="3000" b="1" i="1" baseline="30000" dirty="0">
                <a:latin typeface="Candara" panose="020E0502030303020204" pitchFamily="34" charset="0"/>
              </a:rPr>
              <a:t>31</a:t>
            </a:r>
            <a:r>
              <a:rPr lang="en-US" sz="3000" b="1" i="1" dirty="0">
                <a:latin typeface="Candara" panose="020E0502030303020204" pitchFamily="34" charset="0"/>
              </a:rPr>
              <a:t> </a:t>
            </a:r>
            <a:r>
              <a:rPr lang="en-US" sz="3000" b="1" i="1" dirty="0">
                <a:solidFill>
                  <a:srgbClr val="C00000"/>
                </a:solidFill>
                <a:latin typeface="Candara" panose="020E0502030303020204" pitchFamily="34" charset="0"/>
              </a:rPr>
              <a:t>but these are written so that you may believe</a:t>
            </a:r>
            <a:r>
              <a:rPr lang="en-US" sz="3000" b="1" i="1" dirty="0">
                <a:latin typeface="Candara" panose="020E0502030303020204" pitchFamily="34" charset="0"/>
              </a:rPr>
              <a:t> that Jesus is the Christ, the Son of God, and that by believing you may have life in his name.			 John 20:30-31</a:t>
            </a: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283203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SETTING</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en-US" sz="3000" b="1" i="1" baseline="30000" dirty="0">
                <a:latin typeface="Candara" panose="020E0502030303020204" pitchFamily="34" charset="0"/>
              </a:rPr>
              <a:t>16 </a:t>
            </a:r>
            <a:r>
              <a:rPr lang="en-US" altLang="en-US" sz="3000" b="1" i="1" dirty="0">
                <a:latin typeface="Candara" panose="020E0502030303020204" pitchFamily="34" charset="0"/>
              </a:rPr>
              <a:t>When evening came, his disciples went down to the sea, </a:t>
            </a:r>
            <a:r>
              <a:rPr lang="en-US" altLang="en-US" sz="3000" b="1" i="1" baseline="30000" dirty="0">
                <a:latin typeface="Candara" panose="020E0502030303020204" pitchFamily="34" charset="0"/>
              </a:rPr>
              <a:t>17 </a:t>
            </a:r>
            <a:r>
              <a:rPr lang="en-US" altLang="en-US" sz="3000" b="1" i="1" dirty="0">
                <a:latin typeface="Candara" panose="020E0502030303020204" pitchFamily="34" charset="0"/>
              </a:rPr>
              <a:t>got into a boat, and started across the sea to Capernaum. It was now dark, and Jesus had not yet come to them.			John 6:16-17 </a:t>
            </a:r>
          </a:p>
          <a:p>
            <a:pPr marL="0" marR="0" lvl="0" indent="0" defTabSz="914400" eaLnBrk="1" fontAlgn="auto" latinLnBrk="0" hangingPunct="1">
              <a:lnSpc>
                <a:spcPct val="100000"/>
              </a:lnSpc>
              <a:spcBef>
                <a:spcPts val="0"/>
              </a:spcBef>
              <a:spcAft>
                <a:spcPts val="0"/>
              </a:spcAft>
              <a:buClrTx/>
              <a:buSzTx/>
              <a:buFontTx/>
              <a:buNone/>
              <a:tabLst/>
              <a:defRPr/>
            </a:pPr>
            <a:endParaRPr lang="en-US" altLang="en-US" sz="3000" b="1" i="1" baseline="30000" dirty="0">
              <a:latin typeface="Candara" panose="020E0502030303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US" altLang="en-US" sz="3000" b="1" dirty="0">
                <a:solidFill>
                  <a:srgbClr val="C00000"/>
                </a:solidFill>
                <a:latin typeface="Candara" panose="020E0502030303020204" pitchFamily="34" charset="0"/>
              </a:rPr>
              <a:t>A few questions</a:t>
            </a:r>
          </a:p>
          <a:p>
            <a:pPr eaLnBrk="1" fontAlgn="auto" hangingPunct="1">
              <a:spcBef>
                <a:spcPts val="0"/>
              </a:spcBef>
              <a:spcAft>
                <a:spcPts val="0"/>
              </a:spcAft>
              <a:defRPr/>
            </a:pPr>
            <a:r>
              <a:rPr lang="en-US" altLang="en-US" sz="3000" b="1" dirty="0">
                <a:latin typeface="Candara" panose="020E0502030303020204" pitchFamily="34" charset="0"/>
              </a:rPr>
              <a:t>“When evening came…” – </a:t>
            </a:r>
            <a:r>
              <a:rPr lang="en-US" altLang="en-US" sz="3000" b="1" dirty="0">
                <a:solidFill>
                  <a:srgbClr val="C00000"/>
                </a:solidFill>
                <a:latin typeface="Candara" panose="020E0502030303020204" pitchFamily="34" charset="0"/>
              </a:rPr>
              <a:t>What happened earlier that day?</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“…his disciples went down to the sea, got into a boat, and started across the sea to Capernaum.” – </a:t>
            </a:r>
            <a:r>
              <a:rPr lang="en-US" altLang="en-US" sz="3000" b="1" dirty="0">
                <a:solidFill>
                  <a:srgbClr val="C00000"/>
                </a:solidFill>
                <a:latin typeface="Candara" panose="020E0502030303020204" pitchFamily="34" charset="0"/>
              </a:rPr>
              <a:t>Why were they headed to the boat?</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“It was now dark, and Jesus had not yet come to them.” – </a:t>
            </a:r>
            <a:r>
              <a:rPr lang="en-US" altLang="en-US" sz="3000" b="1" dirty="0">
                <a:solidFill>
                  <a:srgbClr val="C00000"/>
                </a:solidFill>
                <a:latin typeface="Candara" panose="020E0502030303020204" pitchFamily="34" charset="0"/>
              </a:rPr>
              <a:t>Why wasn’t Jesus with them?</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51231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769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SIGNIFICANCE</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solidFill>
                  <a:srgbClr val="C00000"/>
                </a:solidFill>
                <a:latin typeface="Candara" panose="020E0502030303020204" pitchFamily="34" charset="0"/>
              </a:rPr>
              <a:t>For the church (including this one)</a:t>
            </a:r>
          </a:p>
          <a:p>
            <a:pPr marL="0" indent="0" eaLnBrk="1" fontAlgn="auto" hangingPunct="1">
              <a:spcBef>
                <a:spcPts val="0"/>
              </a:spcBef>
              <a:spcAft>
                <a:spcPts val="0"/>
              </a:spcAft>
              <a:buNone/>
              <a:defRPr/>
            </a:pPr>
            <a:endParaRPr lang="en-US" altLang="en-US" sz="3000" b="1" dirty="0">
              <a:solidFill>
                <a:srgbClr val="C00000"/>
              </a:solidFill>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The task that Jesus calls us to is beyond our abilities.</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Obedience to Christ will mean hardships and trouble.</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The Holy Spirit will guide and and help us.</a:t>
            </a: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331346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SIGNIFICANCE</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solidFill>
                  <a:srgbClr val="C00000"/>
                </a:solidFill>
                <a:latin typeface="Candara" panose="020E0502030303020204" pitchFamily="34" charset="0"/>
              </a:rPr>
              <a:t>For the church (including this one)</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Just as Jesus remained on the mountainside praying while his followers struggled, he is now in Heaven interceding on our behalf. He sees us in our hardships. His love and compassion toward us are tremendous.</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Just like the disciples, when we are faced with trials and difficulties, we keep rowing, and we wait on the Lord’s arrival, help, and comfort.</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32002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algn="ctr" eaLnBrk="1" fontAlgn="auto" hangingPunct="1">
              <a:spcBef>
                <a:spcPts val="0"/>
              </a:spcBef>
              <a:spcAft>
                <a:spcPts val="0"/>
              </a:spcAft>
              <a:buNone/>
              <a:defRPr/>
            </a:pPr>
            <a:r>
              <a:rPr lang="en-US" altLang="en-US" b="1" i="1" dirty="0">
                <a:latin typeface="Candara" panose="020E0502030303020204" pitchFamily="34" charset="0"/>
              </a:rPr>
              <a:t>“It was now dark, and Jesus had not yet come to them.”</a:t>
            </a:r>
          </a:p>
          <a:p>
            <a:pPr marL="0" indent="0" algn="ctr" eaLnBrk="1" fontAlgn="auto" hangingPunct="1">
              <a:spcBef>
                <a:spcPts val="0"/>
              </a:spcBef>
              <a:spcAft>
                <a:spcPts val="0"/>
              </a:spcAft>
              <a:buNone/>
              <a:defRPr/>
            </a:pPr>
            <a:endParaRPr lang="en-US" altLang="en-US" b="1" i="1" dirty="0">
              <a:latin typeface="Candara" panose="020E0502030303020204" pitchFamily="34" charset="0"/>
            </a:endParaRPr>
          </a:p>
          <a:p>
            <a:pPr marL="0" indent="0" algn="ctr" eaLnBrk="1" fontAlgn="auto" hangingPunct="1">
              <a:spcBef>
                <a:spcPts val="0"/>
              </a:spcBef>
              <a:spcAft>
                <a:spcPts val="0"/>
              </a:spcAft>
              <a:buNone/>
              <a:defRPr/>
            </a:pPr>
            <a:endParaRPr lang="en-US" altLang="en-US" b="1" i="1" dirty="0">
              <a:latin typeface="Candara" panose="020E0502030303020204" pitchFamily="34" charset="0"/>
            </a:endParaRPr>
          </a:p>
          <a:p>
            <a:pPr marL="0" indent="0" algn="ctr" eaLnBrk="1" fontAlgn="auto" hangingPunct="1">
              <a:spcBef>
                <a:spcPts val="0"/>
              </a:spcBef>
              <a:spcAft>
                <a:spcPts val="0"/>
              </a:spcAft>
              <a:buNone/>
              <a:defRPr/>
            </a:pPr>
            <a:r>
              <a:rPr lang="en-US" altLang="en-US" b="1" i="1" dirty="0">
                <a:latin typeface="Candara" panose="020E0502030303020204" pitchFamily="34" charset="0"/>
              </a:rPr>
              <a:t>“It is I; do not be afraid.”</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427138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000" dirty="0">
                <a:latin typeface="Candara" charset="0"/>
                <a:cs typeface="MS PGothic" charset="0"/>
              </a:rPr>
              <a:t>THREE PRACTICAL QUESTIONS </a:t>
            </a:r>
            <a:br>
              <a:rPr lang="en-US" sz="3000" dirty="0">
                <a:latin typeface="Candara" charset="0"/>
                <a:cs typeface="MS PGothic" charset="0"/>
              </a:rPr>
            </a:br>
            <a:r>
              <a:rPr lang="en-US" sz="3000" dirty="0">
                <a:latin typeface="Candara" charset="0"/>
                <a:cs typeface="MS PGothic" charset="0"/>
              </a:rPr>
              <a:t>FOR OUR EVERYDAY LIFE</a:t>
            </a:r>
          </a:p>
        </p:txBody>
      </p:sp>
      <p:sp>
        <p:nvSpPr>
          <p:cNvPr id="140290" name="Rectangle 3"/>
          <p:cNvSpPr>
            <a:spLocks noGrp="1" noChangeArrowheads="1"/>
          </p:cNvSpPr>
          <p:nvPr>
            <p:ph idx="1"/>
          </p:nvPr>
        </p:nvSpPr>
        <p:spPr>
          <a:xfrm>
            <a:off x="406463" y="1600200"/>
            <a:ext cx="11559565" cy="5105400"/>
          </a:xfrm>
        </p:spPr>
        <p:txBody>
          <a:bodyPr/>
          <a:lstStyle/>
          <a:p>
            <a:pPr marL="514350" lvl="0" indent="-514350">
              <a:buFont typeface="+mj-lt"/>
              <a:buAutoNum type="arabicPeriod"/>
            </a:pPr>
            <a:r>
              <a:rPr lang="en-US" sz="3000" dirty="0"/>
              <a:t>What are some of the hardships or difficulties that you face as you follow Jesus?</a:t>
            </a:r>
          </a:p>
          <a:p>
            <a:pPr lvl="0"/>
            <a:endParaRPr lang="en-US" sz="3000" dirty="0"/>
          </a:p>
          <a:p>
            <a:pPr lvl="0"/>
            <a:r>
              <a:rPr lang="en-US" sz="3000" dirty="0"/>
              <a:t>2.  Is there some part of your life that you have been trying to 	control, and maybe you need to invite Jesus “into the boat”?</a:t>
            </a:r>
          </a:p>
          <a:p>
            <a:pPr lvl="0"/>
            <a:endParaRPr lang="en-US" sz="3000" dirty="0"/>
          </a:p>
          <a:p>
            <a:pPr lvl="0"/>
            <a:r>
              <a:rPr lang="en-US" sz="3000" dirty="0"/>
              <a:t>3.  How are you encouraged to “keep rowing”?</a:t>
            </a:r>
          </a:p>
          <a:p>
            <a:pPr marL="514350" lvl="0" indent="-514350">
              <a:buFont typeface="+mj-lt"/>
              <a:buAutoNum type="arabicPeriod"/>
            </a:pPr>
            <a:endParaRPr lang="en-US" sz="3000" dirty="0"/>
          </a:p>
          <a:p>
            <a:pPr lvl="0"/>
            <a:endParaRPr lang="en-US" sz="3000" dirty="0"/>
          </a:p>
        </p:txBody>
      </p:sp>
    </p:spTree>
    <p:extLst>
      <p:ext uri="{BB962C8B-B14F-4D97-AF65-F5344CB8AC3E}">
        <p14:creationId xmlns:p14="http://schemas.microsoft.com/office/powerpoint/2010/main" val="4044934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SETTING</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latin typeface="Candara" panose="020E0502030303020204" pitchFamily="34" charset="0"/>
              </a:rPr>
              <a:t>“When evening came…” – </a:t>
            </a:r>
            <a:r>
              <a:rPr lang="en-US" altLang="en-US" sz="3000" b="1" dirty="0">
                <a:solidFill>
                  <a:srgbClr val="C00000"/>
                </a:solidFill>
                <a:latin typeface="Candara" panose="020E0502030303020204" pitchFamily="34" charset="0"/>
              </a:rPr>
              <a:t>What happened earlier that day?</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Jesus Feeds the Five Thousand</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r>
              <a:rPr lang="en-US" altLang="en-US" sz="3000" b="1" i="1" baseline="30000" dirty="0">
                <a:latin typeface="Candara" panose="020E0502030303020204" pitchFamily="34" charset="0"/>
              </a:rPr>
              <a:t>11</a:t>
            </a:r>
            <a:r>
              <a:rPr lang="en-US" altLang="en-US" sz="3000" b="1" i="1" dirty="0">
                <a:latin typeface="Candara" panose="020E0502030303020204" pitchFamily="34" charset="0"/>
              </a:rPr>
              <a:t> Jesus then took the loaves, and when he had given thanks, he distributed them to those who were seated. So also the fish, as much as they wanted.						John 6:11</a:t>
            </a:r>
          </a:p>
          <a:p>
            <a:pPr marL="0" indent="0" eaLnBrk="1" fontAlgn="auto" hangingPunct="1">
              <a:spcBef>
                <a:spcPts val="0"/>
              </a:spcBef>
              <a:spcAft>
                <a:spcPts val="0"/>
              </a:spcAft>
              <a:buNone/>
              <a:defRPr/>
            </a:pPr>
            <a:r>
              <a:rPr lang="en-US" altLang="en-US" sz="3000" b="1" i="1" dirty="0">
                <a:latin typeface="Candara" panose="020E0502030303020204" pitchFamily="34" charset="0"/>
              </a:rPr>
              <a:t>							</a:t>
            </a: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356186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SEVEN SIGNS THAT JESUS PERFORMS IN JOHN</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76200" y="1295400"/>
            <a:ext cx="11887200" cy="5410200"/>
          </a:xfrm>
        </p:spPr>
        <p:txBody>
          <a:bodyPr/>
          <a:lstStyle/>
          <a:p>
            <a:pPr marL="514350" indent="-514350" eaLnBrk="1" fontAlgn="auto" hangingPunct="1">
              <a:lnSpc>
                <a:spcPct val="150000"/>
              </a:lnSpc>
              <a:spcBef>
                <a:spcPts val="0"/>
              </a:spcBef>
              <a:spcAft>
                <a:spcPts val="0"/>
              </a:spcAft>
              <a:buFont typeface="+mj-lt"/>
              <a:buAutoNum type="arabicPeriod"/>
              <a:defRPr/>
            </a:pPr>
            <a:r>
              <a:rPr lang="en-US" altLang="en-US" sz="3000" b="1" dirty="0">
                <a:latin typeface="Candara" panose="020E0502030303020204" pitchFamily="34" charset="0"/>
              </a:rPr>
              <a:t>Jesus turns water into wine at the wedding in Cana of Galilee (2:1-11)</a:t>
            </a:r>
          </a:p>
          <a:p>
            <a:pPr marL="514350" indent="-514350" eaLnBrk="1" fontAlgn="auto" hangingPunct="1">
              <a:lnSpc>
                <a:spcPct val="150000"/>
              </a:lnSpc>
              <a:spcBef>
                <a:spcPts val="0"/>
              </a:spcBef>
              <a:spcAft>
                <a:spcPts val="0"/>
              </a:spcAft>
              <a:buFont typeface="+mj-lt"/>
              <a:buAutoNum type="arabicPeriod"/>
              <a:defRPr/>
            </a:pPr>
            <a:r>
              <a:rPr lang="en-US" altLang="en-US" sz="3000" b="1" dirty="0">
                <a:latin typeface="Candara" panose="020E0502030303020204" pitchFamily="34" charset="0"/>
              </a:rPr>
              <a:t>Jesus heals the nobleman’s son from a distance in Galilee (4:46-54)</a:t>
            </a:r>
          </a:p>
          <a:p>
            <a:pPr marL="514350" indent="-514350" eaLnBrk="1" fontAlgn="auto" hangingPunct="1">
              <a:lnSpc>
                <a:spcPct val="150000"/>
              </a:lnSpc>
              <a:spcBef>
                <a:spcPts val="0"/>
              </a:spcBef>
              <a:spcAft>
                <a:spcPts val="0"/>
              </a:spcAft>
              <a:buFont typeface="+mj-lt"/>
              <a:buAutoNum type="arabicPeriod"/>
              <a:defRPr/>
            </a:pPr>
            <a:r>
              <a:rPr lang="en-US" altLang="en-US" sz="3000" b="1" dirty="0">
                <a:latin typeface="Candara" panose="020E0502030303020204" pitchFamily="34" charset="0"/>
              </a:rPr>
              <a:t>Jesus heals the lame man by the pool in Jerusalem (5:1-18)</a:t>
            </a:r>
          </a:p>
          <a:p>
            <a:pPr marL="514350" indent="-514350" eaLnBrk="1" fontAlgn="auto" hangingPunct="1">
              <a:lnSpc>
                <a:spcPct val="150000"/>
              </a:lnSpc>
              <a:spcBef>
                <a:spcPts val="0"/>
              </a:spcBef>
              <a:spcAft>
                <a:spcPts val="0"/>
              </a:spcAft>
              <a:buFont typeface="+mj-lt"/>
              <a:buAutoNum type="arabicPeriod"/>
              <a:defRPr/>
            </a:pPr>
            <a:r>
              <a:rPr lang="en-US" altLang="en-US" sz="3000" b="1" dirty="0">
                <a:latin typeface="Candara" panose="020E0502030303020204" pitchFamily="34" charset="0"/>
              </a:rPr>
              <a:t>Jesus feeds the five thousand (6:1-15)</a:t>
            </a:r>
          </a:p>
          <a:p>
            <a:pPr marL="514350" indent="-514350" eaLnBrk="1" fontAlgn="auto" hangingPunct="1">
              <a:lnSpc>
                <a:spcPct val="150000"/>
              </a:lnSpc>
              <a:spcBef>
                <a:spcPts val="0"/>
              </a:spcBef>
              <a:spcAft>
                <a:spcPts val="0"/>
              </a:spcAft>
              <a:buFont typeface="+mj-lt"/>
              <a:buAutoNum type="arabicPeriod"/>
              <a:defRPr/>
            </a:pPr>
            <a:r>
              <a:rPr lang="en-US" altLang="en-US" sz="3000" b="1" dirty="0">
                <a:solidFill>
                  <a:srgbClr val="C00000"/>
                </a:solidFill>
                <a:latin typeface="Candara" panose="020E0502030303020204" pitchFamily="34" charset="0"/>
              </a:rPr>
              <a:t>Jesus walks on the Sea of Galilee (6:16-21)</a:t>
            </a:r>
          </a:p>
          <a:p>
            <a:pPr marL="514350" indent="-514350" eaLnBrk="1" fontAlgn="auto" hangingPunct="1">
              <a:lnSpc>
                <a:spcPct val="150000"/>
              </a:lnSpc>
              <a:spcBef>
                <a:spcPts val="0"/>
              </a:spcBef>
              <a:spcAft>
                <a:spcPts val="0"/>
              </a:spcAft>
              <a:buFont typeface="+mj-lt"/>
              <a:buAutoNum type="arabicPeriod"/>
              <a:defRPr/>
            </a:pPr>
            <a:r>
              <a:rPr lang="en-US" altLang="en-US" sz="3000" b="1" dirty="0">
                <a:latin typeface="Candara" panose="020E0502030303020204" pitchFamily="34" charset="0"/>
              </a:rPr>
              <a:t>Jesus brings sight to a man born blind (9:1-41)</a:t>
            </a:r>
          </a:p>
          <a:p>
            <a:pPr marL="514350" indent="-514350" eaLnBrk="1" fontAlgn="auto" hangingPunct="1">
              <a:lnSpc>
                <a:spcPct val="150000"/>
              </a:lnSpc>
              <a:spcBef>
                <a:spcPts val="0"/>
              </a:spcBef>
              <a:spcAft>
                <a:spcPts val="0"/>
              </a:spcAft>
              <a:buFont typeface="+mj-lt"/>
              <a:buAutoNum type="arabicPeriod"/>
              <a:defRPr/>
            </a:pPr>
            <a:r>
              <a:rPr lang="en-US" altLang="en-US" sz="3000" b="1" dirty="0">
                <a:latin typeface="Candara" panose="020E0502030303020204" pitchFamily="34" charset="0"/>
              </a:rPr>
              <a:t>Jesus raises Lazarus from the dead (11:1-57)</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424799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THE SETTING</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en-US" sz="3000" b="1" dirty="0">
                <a:latin typeface="Candara" panose="020E0502030303020204" pitchFamily="34" charset="0"/>
              </a:rPr>
              <a:t>The two remaining questions:</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“…his disciples went down to the sea, got into a boat, and started across the sea to Capernaum.” – </a:t>
            </a:r>
            <a:r>
              <a:rPr lang="en-US" altLang="en-US" sz="3000" b="1" dirty="0">
                <a:solidFill>
                  <a:srgbClr val="C00000"/>
                </a:solidFill>
                <a:latin typeface="Candara" panose="020E0502030303020204" pitchFamily="34" charset="0"/>
              </a:rPr>
              <a:t>Why were they headed to the boat?</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“It was now dark, and Jesus had not yet come to them.” – </a:t>
            </a:r>
            <a:r>
              <a:rPr lang="en-US" altLang="en-US" sz="3000" b="1" dirty="0">
                <a:solidFill>
                  <a:srgbClr val="C00000"/>
                </a:solidFill>
                <a:latin typeface="Candara" panose="020E0502030303020204" pitchFamily="34" charset="0"/>
              </a:rPr>
              <a:t>Why wasn’t Jesus with them?</a:t>
            </a:r>
          </a:p>
          <a:p>
            <a:pPr marL="0" indent="0" eaLnBrk="1" fontAlgn="auto" hangingPunct="1">
              <a:spcBef>
                <a:spcPts val="0"/>
              </a:spcBef>
              <a:spcAft>
                <a:spcPts val="0"/>
              </a:spcAft>
              <a:buNone/>
              <a:defRPr/>
            </a:pPr>
            <a:endParaRPr lang="en-US" altLang="en-US" sz="3000" b="1" dirty="0">
              <a:solidFill>
                <a:srgbClr val="C00000"/>
              </a:solidFill>
              <a:latin typeface="Candara" panose="020E0502030303020204" pitchFamily="34" charset="0"/>
            </a:endParaRPr>
          </a:p>
          <a:p>
            <a:pPr marL="0" indent="0" eaLnBrk="1" fontAlgn="auto" hangingPunct="1">
              <a:spcBef>
                <a:spcPts val="0"/>
              </a:spcBef>
              <a:spcAft>
                <a:spcPts val="0"/>
              </a:spcAft>
              <a:buNone/>
              <a:defRPr/>
            </a:pPr>
            <a:r>
              <a:rPr lang="en-US" altLang="en-US" sz="3000" b="1" dirty="0">
                <a:solidFill>
                  <a:srgbClr val="C00000"/>
                </a:solidFill>
                <a:latin typeface="Candara" panose="020E0502030303020204" pitchFamily="34" charset="0"/>
              </a:rPr>
              <a:t>Not enough information in John’s account to know the answers.</a:t>
            </a: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161046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HELP FROM THE OTHER GOSPELS</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eaLnBrk="1" fontAlgn="auto" hangingPunct="1">
              <a:spcBef>
                <a:spcPts val="0"/>
              </a:spcBef>
              <a:spcAft>
                <a:spcPts val="0"/>
              </a:spcAft>
              <a:defRPr/>
            </a:pPr>
            <a:r>
              <a:rPr lang="en-US" altLang="en-US" sz="3000" b="1" dirty="0">
                <a:latin typeface="Candara" panose="020E0502030303020204" pitchFamily="34" charset="0"/>
              </a:rPr>
              <a:t>All four Gospel accounts include the feeding of the five thousand</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Matthew, Mark, and John all describe Jesus walking on the water later that night</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The other accounts contribute to a fuller picture of the events of the evening and the events in days leading up to this sign</a:t>
            </a:r>
          </a:p>
          <a:p>
            <a:pPr eaLnBrk="1" fontAlgn="auto" hangingPunct="1">
              <a:spcBef>
                <a:spcPts val="0"/>
              </a:spcBef>
              <a:spcAft>
                <a:spcPts val="0"/>
              </a:spcAft>
              <a:defRPr/>
            </a:pPr>
            <a:endParaRPr lang="en-US" altLang="en-US" sz="3000" b="1" dirty="0">
              <a:latin typeface="Candara" panose="020E0502030303020204" pitchFamily="34" charset="0"/>
            </a:endParaRPr>
          </a:p>
          <a:p>
            <a:pPr eaLnBrk="1" fontAlgn="auto" hangingPunct="1">
              <a:spcBef>
                <a:spcPts val="0"/>
              </a:spcBef>
              <a:spcAft>
                <a:spcPts val="0"/>
              </a:spcAft>
              <a:defRPr/>
            </a:pPr>
            <a:r>
              <a:rPr lang="en-US" altLang="en-US" sz="3000" b="1" dirty="0">
                <a:latin typeface="Candara" panose="020E0502030303020204" pitchFamily="34" charset="0"/>
              </a:rPr>
              <a:t>Let Scripture explain Scripture – no need to assume</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316918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HELP FROM THE OTHER GOSPELS</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solidFill>
                  <a:srgbClr val="C00000"/>
                </a:solidFill>
                <a:latin typeface="Candara" panose="020E0502030303020204" pitchFamily="34" charset="0"/>
              </a:rPr>
              <a:t>From John’s Gospel:</a:t>
            </a: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3000" b="1" i="1" baseline="30000" dirty="0">
                <a:latin typeface="Candara" panose="020E0502030303020204" pitchFamily="34" charset="0"/>
              </a:rPr>
              <a:t>16</a:t>
            </a:r>
            <a:r>
              <a:rPr lang="en-US" altLang="en-US" sz="3000" b="1" dirty="0">
                <a:latin typeface="Candara" panose="020E0502030303020204" pitchFamily="34" charset="0"/>
              </a:rPr>
              <a:t> </a:t>
            </a:r>
            <a:r>
              <a:rPr lang="en-US" altLang="en-US" sz="3000" b="1" i="1" dirty="0">
                <a:latin typeface="Candara" panose="020E0502030303020204" pitchFamily="34" charset="0"/>
              </a:rPr>
              <a:t>When evening came, his disciples went down to the sea, </a:t>
            </a:r>
            <a:r>
              <a:rPr lang="en-US" altLang="en-US" sz="3000" b="1" i="1" baseline="30000" dirty="0">
                <a:latin typeface="Candara" panose="020E0502030303020204" pitchFamily="34" charset="0"/>
              </a:rPr>
              <a:t>17</a:t>
            </a:r>
            <a:r>
              <a:rPr lang="en-US" altLang="en-US" sz="3000" b="1" i="1" dirty="0">
                <a:latin typeface="Candara" panose="020E0502030303020204" pitchFamily="34" charset="0"/>
              </a:rPr>
              <a:t> got into a boat, and started across the sea to Capernaum. It was now dark, and Jesus had not yet come to them.		John 6:16-17</a:t>
            </a: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“When evening came…” – Immediately following the feeding of the five thousand, two things happened in John’s Gospel:</a:t>
            </a:r>
          </a:p>
          <a:p>
            <a:pPr eaLnBrk="1" fontAlgn="auto" hangingPunct="1">
              <a:spcBef>
                <a:spcPts val="0"/>
              </a:spcBef>
              <a:spcAft>
                <a:spcPts val="0"/>
              </a:spcAft>
              <a:defRPr/>
            </a:pPr>
            <a:r>
              <a:rPr lang="en-US" altLang="en-US" sz="3000" b="1" dirty="0">
                <a:solidFill>
                  <a:srgbClr val="C00000"/>
                </a:solidFill>
                <a:latin typeface="Candara" panose="020E0502030303020204" pitchFamily="34" charset="0"/>
              </a:rPr>
              <a:t>The people wanted to take Jesus and crown him king (6:15)</a:t>
            </a:r>
          </a:p>
          <a:p>
            <a:pPr eaLnBrk="1" fontAlgn="auto" hangingPunct="1">
              <a:spcBef>
                <a:spcPts val="0"/>
              </a:spcBef>
              <a:spcAft>
                <a:spcPts val="0"/>
              </a:spcAft>
              <a:defRPr/>
            </a:pPr>
            <a:r>
              <a:rPr lang="en-US" altLang="en-US" sz="3000" b="1" dirty="0">
                <a:solidFill>
                  <a:srgbClr val="C00000"/>
                </a:solidFill>
                <a:latin typeface="Candara" panose="020E0502030303020204" pitchFamily="34" charset="0"/>
              </a:rPr>
              <a:t>Jesus withdrew again to the mountain by himself (6:15)</a:t>
            </a:r>
          </a:p>
          <a:p>
            <a:pPr marL="0" indent="0" eaLnBrk="1" fontAlgn="auto" hangingPunct="1">
              <a:spcBef>
                <a:spcPts val="0"/>
              </a:spcBef>
              <a:spcAft>
                <a:spcPts val="0"/>
              </a:spcAft>
              <a:buNone/>
              <a:defRPr/>
            </a:pPr>
            <a:endParaRPr lang="en-US" altLang="en-US" sz="3000" b="1" dirty="0">
              <a:solidFill>
                <a:srgbClr val="C00000"/>
              </a:solidFill>
              <a:latin typeface="Candara" panose="020E0502030303020204" pitchFamily="34" charset="0"/>
            </a:endParaRPr>
          </a:p>
          <a:p>
            <a:pPr marL="0" indent="0" eaLnBrk="1" fontAlgn="auto" hangingPunct="1">
              <a:spcBef>
                <a:spcPts val="0"/>
              </a:spcBef>
              <a:spcAft>
                <a:spcPts val="0"/>
              </a:spcAft>
              <a:buNone/>
              <a:defRPr/>
            </a:pPr>
            <a:r>
              <a:rPr lang="en-US" altLang="en-US" sz="3000" b="1" dirty="0">
                <a:latin typeface="Candara" panose="020E0502030303020204" pitchFamily="34" charset="0"/>
              </a:rPr>
              <a:t>What can we learn from the other Gospel accounts?</a:t>
            </a: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33708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HELP FROM THE OTHER GOSPELS</a:t>
            </a:r>
          </a:p>
        </p:txBody>
      </p:sp>
      <p:sp>
        <p:nvSpPr>
          <p:cNvPr id="157698" name="Rectangle 3">
            <a:extLst>
              <a:ext uri="{FF2B5EF4-FFF2-40B4-BE49-F238E27FC236}">
                <a16:creationId xmlns=""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3000" b="1" dirty="0">
                <a:solidFill>
                  <a:srgbClr val="C00000"/>
                </a:solidFill>
                <a:latin typeface="Candara" panose="020E0502030303020204" pitchFamily="34" charset="0"/>
              </a:rPr>
              <a:t>From Matthew’s Gospel:</a:t>
            </a:r>
            <a:endParaRPr lang="en-US" altLang="en-US" sz="3000" b="1" i="1" baseline="30000" dirty="0">
              <a:latin typeface="Candara" panose="020E0502030303020204" pitchFamily="34" charset="0"/>
            </a:endParaRPr>
          </a:p>
          <a:p>
            <a:pPr marL="0" indent="0" algn="just" eaLnBrk="1" fontAlgn="auto" hangingPunct="1">
              <a:spcBef>
                <a:spcPts val="0"/>
              </a:spcBef>
              <a:spcAft>
                <a:spcPts val="0"/>
              </a:spcAft>
              <a:buNone/>
              <a:defRPr/>
            </a:pPr>
            <a:r>
              <a:rPr lang="en-US" altLang="en-US" sz="3000" b="1" i="1" baseline="30000" dirty="0">
                <a:latin typeface="Candara" panose="020E0502030303020204" pitchFamily="34" charset="0"/>
              </a:rPr>
              <a:t>22 </a:t>
            </a:r>
            <a:r>
              <a:rPr lang="en-US" altLang="en-US" sz="3000" b="1" i="1" dirty="0">
                <a:latin typeface="Candara" panose="020E0502030303020204" pitchFamily="34" charset="0"/>
              </a:rPr>
              <a:t>Immediately [following the feeding of the five thousand] he made the disciples get into the boat and go before him to the other side, while he dismissed the crowds. </a:t>
            </a:r>
            <a:r>
              <a:rPr lang="en-US" altLang="en-US" sz="3000" b="1" i="1" baseline="30000" dirty="0">
                <a:latin typeface="Candara" panose="020E0502030303020204" pitchFamily="34" charset="0"/>
              </a:rPr>
              <a:t>23 </a:t>
            </a:r>
            <a:r>
              <a:rPr lang="en-US" altLang="en-US" sz="3000" b="1" i="1" dirty="0">
                <a:latin typeface="Candara" panose="020E0502030303020204" pitchFamily="34" charset="0"/>
              </a:rPr>
              <a:t>And after he had dismissed the crowds, he went up on the mountain by himself to pray…	Matthew 14:22-23a</a:t>
            </a:r>
          </a:p>
          <a:p>
            <a:pPr marL="0" indent="0" eaLnBrk="1" fontAlgn="auto" hangingPunct="1">
              <a:spcBef>
                <a:spcPts val="0"/>
              </a:spcBef>
              <a:spcAft>
                <a:spcPts val="0"/>
              </a:spcAft>
              <a:buNone/>
              <a:defRPr/>
            </a:pP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3000" b="1" dirty="0">
                <a:solidFill>
                  <a:srgbClr val="C00000"/>
                </a:solidFill>
                <a:latin typeface="Candara" panose="020E0502030303020204" pitchFamily="34" charset="0"/>
              </a:rPr>
              <a:t>From Mark’s Gospel:</a:t>
            </a:r>
          </a:p>
          <a:p>
            <a:pPr marL="0" indent="0" algn="just" eaLnBrk="1" fontAlgn="auto" hangingPunct="1">
              <a:spcBef>
                <a:spcPts val="0"/>
              </a:spcBef>
              <a:spcAft>
                <a:spcPts val="0"/>
              </a:spcAft>
              <a:buNone/>
              <a:defRPr/>
            </a:pPr>
            <a:r>
              <a:rPr lang="en-US" altLang="en-US" sz="3000" b="1" i="1" baseline="30000" dirty="0">
                <a:latin typeface="Candara" panose="020E0502030303020204" pitchFamily="34" charset="0"/>
              </a:rPr>
              <a:t>45</a:t>
            </a:r>
            <a:r>
              <a:rPr lang="en-US" altLang="en-US" sz="3000" b="1" i="1" dirty="0">
                <a:latin typeface="Candara" panose="020E0502030303020204" pitchFamily="34" charset="0"/>
              </a:rPr>
              <a:t> Immediately he made his disciples get into the boat and go before him to the other side, to Bethsaida, while he dismissed the crowd. </a:t>
            </a:r>
            <a:r>
              <a:rPr lang="en-US" altLang="en-US" sz="3000" b="1" i="1" baseline="30000" dirty="0">
                <a:latin typeface="Candara" panose="020E0502030303020204" pitchFamily="34" charset="0"/>
              </a:rPr>
              <a:t>46 </a:t>
            </a:r>
            <a:r>
              <a:rPr lang="en-US" altLang="en-US" sz="3000" b="1" i="1" dirty="0">
                <a:latin typeface="Candara" panose="020E0502030303020204" pitchFamily="34" charset="0"/>
              </a:rPr>
              <a:t>And after he had taken leave of them, he went up on the mountain to pray.								Mark 6:45-46</a:t>
            </a:r>
            <a:endParaRPr lang="en-US" altLang="en-US" sz="3000" b="1" i="1" baseline="30000" dirty="0">
              <a:latin typeface="Candara" panose="020E0502030303020204" pitchFamily="34" charset="0"/>
            </a:endParaRPr>
          </a:p>
          <a:p>
            <a:pPr marL="0" indent="0" eaLnBrk="1" fontAlgn="auto" hangingPunct="1">
              <a:spcBef>
                <a:spcPts val="0"/>
              </a:spcBef>
              <a:spcAft>
                <a:spcPts val="0"/>
              </a:spcAft>
              <a:buNone/>
              <a:defRPr/>
            </a:pPr>
            <a:endParaRPr lang="en-US" altLang="en-US" sz="3000" b="1" dirty="0">
              <a:latin typeface="Candara" panose="020E0502030303020204" pitchFamily="34" charset="0"/>
            </a:endParaRPr>
          </a:p>
        </p:txBody>
      </p:sp>
    </p:spTree>
    <p:extLst>
      <p:ext uri="{BB962C8B-B14F-4D97-AF65-F5344CB8AC3E}">
        <p14:creationId xmlns:p14="http://schemas.microsoft.com/office/powerpoint/2010/main" val="269245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4190</TotalTime>
  <Words>2158</Words>
  <Application>Microsoft Office PowerPoint</Application>
  <PresentationFormat>Custom</PresentationFormat>
  <Paragraphs>261</Paragraphs>
  <Slides>34</Slides>
  <Notes>32</Notes>
  <HiddenSlides>0</HiddenSlides>
  <MMClips>0</MMClips>
  <ScaleCrop>false</ScaleCrop>
  <HeadingPairs>
    <vt:vector size="4" baseType="variant">
      <vt:variant>
        <vt:lpstr>Theme</vt:lpstr>
      </vt:variant>
      <vt:variant>
        <vt:i4>14</vt:i4>
      </vt:variant>
      <vt:variant>
        <vt:lpstr>Slide Titles</vt:lpstr>
      </vt:variant>
      <vt:variant>
        <vt:i4>34</vt:i4>
      </vt:variant>
    </vt:vector>
  </HeadingPairs>
  <TitlesOfParts>
    <vt:vector size="48" baseType="lpstr">
      <vt:lpstr>Default Design</vt:lpstr>
      <vt:lpstr>1_Default Design</vt:lpstr>
      <vt:lpstr>2_Default Design</vt:lpstr>
      <vt:lpstr>3_Default Design</vt:lpstr>
      <vt:lpstr>4_Default Design</vt:lpstr>
      <vt:lpstr>5_Default Design</vt:lpstr>
      <vt:lpstr>2_Office Theme</vt:lpstr>
      <vt:lpstr>6_Default Design</vt:lpstr>
      <vt:lpstr>9_Default Design</vt:lpstr>
      <vt:lpstr>15_Default Design</vt:lpstr>
      <vt:lpstr>7_Default Design</vt:lpstr>
      <vt:lpstr>19_Default Design</vt:lpstr>
      <vt:lpstr>1_Office Theme</vt:lpstr>
      <vt:lpstr>2_Normal</vt:lpstr>
      <vt:lpstr>PowerPoint Presentation</vt:lpstr>
      <vt:lpstr>Jesus Walks on Water</vt:lpstr>
      <vt:lpstr>THE SETTING</vt:lpstr>
      <vt:lpstr>THE SETTING</vt:lpstr>
      <vt:lpstr>SEVEN SIGNS THAT JESUS PERFORMS IN JOHN</vt:lpstr>
      <vt:lpstr>THE SETTING</vt:lpstr>
      <vt:lpstr>HELP FROM THE OTHER GOSPELS</vt:lpstr>
      <vt:lpstr>HELP FROM THE OTHER GOSPELS</vt:lpstr>
      <vt:lpstr>HELP FROM THE OTHER GOSPELS</vt:lpstr>
      <vt:lpstr>HELP FROM THE OTHER GOSPELS</vt:lpstr>
      <vt:lpstr>THE SETTING</vt:lpstr>
      <vt:lpstr>THE EVENTS LEADING UP TO JESUS WALKING ON WATER</vt:lpstr>
      <vt:lpstr>THE EVENTS LEADING UP TO JESUS WALKING ON WATER</vt:lpstr>
      <vt:lpstr>THE EVENTS LEADING UP TO JESUS WALKING ON WATER</vt:lpstr>
      <vt:lpstr>THE SETTING</vt:lpstr>
      <vt:lpstr>THE SIGN</vt:lpstr>
      <vt:lpstr>THE SIGN</vt:lpstr>
      <vt:lpstr>THE SIGN</vt:lpstr>
      <vt:lpstr>THE SIGN</vt:lpstr>
      <vt:lpstr>THE SIGN</vt:lpstr>
      <vt:lpstr>THE SIGN</vt:lpstr>
      <vt:lpstr>THE SIGN</vt:lpstr>
      <vt:lpstr>THE SIGN</vt:lpstr>
      <vt:lpstr>THE SIGN</vt:lpstr>
      <vt:lpstr>THE SIGN</vt:lpstr>
      <vt:lpstr>THE SIGN</vt:lpstr>
      <vt:lpstr>THE SIGNIFICANCE</vt:lpstr>
      <vt:lpstr>THE SIGNIFICANCE</vt:lpstr>
      <vt:lpstr>THE SIGNIFICANCE</vt:lpstr>
      <vt:lpstr>THE SIGNIFICANCE</vt:lpstr>
      <vt:lpstr>THE SIGNIFICANCE</vt:lpstr>
      <vt:lpstr>PowerPoint Presentation</vt:lpstr>
      <vt:lpstr>THREE PRACTICAL QUESTIONS  FOR OUR EVERYDAY LIFE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Kim</dc:creator>
  <cp:lastModifiedBy>Windows User</cp:lastModifiedBy>
  <cp:revision>96</cp:revision>
  <dcterms:created xsi:type="dcterms:W3CDTF">2019-09-29T03:14:54Z</dcterms:created>
  <dcterms:modified xsi:type="dcterms:W3CDTF">2019-11-14T04:29:17Z</dcterms:modified>
</cp:coreProperties>
</file>