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33" r:id="rId7"/>
    <p:sldMasterId id="2147484111" r:id="rId8"/>
    <p:sldMasterId id="2147484159" r:id="rId9"/>
    <p:sldMasterId id="2147484327" r:id="rId10"/>
    <p:sldMasterId id="2147484399" r:id="rId11"/>
    <p:sldMasterId id="2147484411" r:id="rId12"/>
    <p:sldMasterId id="2147484426" r:id="rId13"/>
    <p:sldMasterId id="2147484438" r:id="rId14"/>
  </p:sldMasterIdLst>
  <p:notesMasterIdLst>
    <p:notesMasterId r:id="rId24"/>
  </p:notesMasterIdLst>
  <p:handoutMasterIdLst>
    <p:handoutMasterId r:id="rId25"/>
  </p:handoutMasterIdLst>
  <p:sldIdLst>
    <p:sldId id="281" r:id="rId15"/>
    <p:sldId id="713" r:id="rId16"/>
    <p:sldId id="2348" r:id="rId17"/>
    <p:sldId id="2349" r:id="rId18"/>
    <p:sldId id="2350" r:id="rId19"/>
    <p:sldId id="2351" r:id="rId20"/>
    <p:sldId id="2352" r:id="rId21"/>
    <p:sldId id="730" r:id="rId22"/>
    <p:sldId id="283" r:id="rId23"/>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432FF"/>
    <a:srgbClr val="6600FF"/>
    <a:srgbClr val="FFFF00"/>
    <a:srgbClr val="CC3300"/>
    <a:srgbClr val="8000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75" autoAdjust="0"/>
    <p:restoredTop sz="92837"/>
  </p:normalViewPr>
  <p:slideViewPr>
    <p:cSldViewPr>
      <p:cViewPr>
        <p:scale>
          <a:sx n="103" d="100"/>
          <a:sy n="103" d="100"/>
        </p:scale>
        <p:origin x="-114" y="-234"/>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7.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pPr/>
              <a:t>10/8/2019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pPr/>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10/8/2019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3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DA7BB0C5-7562-894C-AF30-61FF206C61BB}"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r" defTabSz="914400" rtl="0" eaLnBrk="1" fontAlgn="base" latinLnBrk="0" hangingPunct="1">
                <a:lnSpc>
                  <a:spcPct val="90000"/>
                </a:lnSpc>
                <a:spcBef>
                  <a:spcPct val="20000"/>
                </a:spcBef>
                <a:spcAft>
                  <a:spcPct val="0"/>
                </a:spcAft>
                <a:buClrTx/>
                <a:buSzTx/>
                <a:buFontTx/>
                <a:buNone/>
                <a:tabLst/>
                <a:defRPr/>
              </a:pPr>
              <a:t>2</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2230582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1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49596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1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495961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1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495961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1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495961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155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495961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281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2548315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5F1C2B-173A-0044-812B-02965C87DD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6A6F6BB-5EE6-FA4A-AAF5-F08D68C41C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89C0295-643B-5F4A-9ABA-5FE9A0746485}"/>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5" name="Footer Placeholder 4">
            <a:extLst>
              <a:ext uri="{FF2B5EF4-FFF2-40B4-BE49-F238E27FC236}">
                <a16:creationId xmlns:a16="http://schemas.microsoft.com/office/drawing/2014/main" xmlns="" id="{D1106400-7BB5-324D-B01F-8B56DB9ECC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075FF3A-55D7-844B-8986-6650D81EE5A8}"/>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389460395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40EDF4-4C03-BF43-97A8-4696FF96F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50AD032-830D-5D45-B324-AE50E98E68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EE76603-158E-7341-B032-8326C7F14C61}"/>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5" name="Footer Placeholder 4">
            <a:extLst>
              <a:ext uri="{FF2B5EF4-FFF2-40B4-BE49-F238E27FC236}">
                <a16:creationId xmlns:a16="http://schemas.microsoft.com/office/drawing/2014/main" xmlns="" id="{7B2DF09E-E1EF-7445-9507-C49AEF0B6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382B6CD-FAE0-3F48-A990-80E70F8E3004}"/>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204769722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9C8EFC-17DD-0C46-BA6D-CB5A52C39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00A7C2F-AE0D-BD42-8AED-B021D9C14D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2F8B4AA-AEC3-064A-B7F6-5335F4F51605}"/>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5" name="Footer Placeholder 4">
            <a:extLst>
              <a:ext uri="{FF2B5EF4-FFF2-40B4-BE49-F238E27FC236}">
                <a16:creationId xmlns:a16="http://schemas.microsoft.com/office/drawing/2014/main" xmlns="" id="{8C1B5305-0B34-E348-A1D8-FF7D95826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BC13FA4-254D-5949-8667-51882BA982AC}"/>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311142070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9E3A55-972D-A74C-BBAB-C77CA9EE6F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E595F9-30C2-8B4B-915B-F0259F4AA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5DB5C3A-7E63-3549-B62F-3EEC91E844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BD605CB-E6A9-CC45-BB10-15165AF76F51}"/>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6" name="Footer Placeholder 5">
            <a:extLst>
              <a:ext uri="{FF2B5EF4-FFF2-40B4-BE49-F238E27FC236}">
                <a16:creationId xmlns:a16="http://schemas.microsoft.com/office/drawing/2014/main" xmlns="" id="{ACFA72F8-1058-6B4A-BA6F-1A40DB63C2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F2B98C4-1722-FF48-AA82-8E8843FD0EA4}"/>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200242234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5E044-CDE1-E541-BCBC-90E5C9F69B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6FB9D2F-AF9F-0540-B62A-5A1A30F88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B9C21B4-C15B-324B-B685-193A4AC350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C5EED41-D031-D141-B668-DEDC2C8A5D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843D65F-76F6-4B4B-BC2A-6DE6D38DB8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F0C6FC5-63E9-A943-8DE7-AC00C4BF6115}"/>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8" name="Footer Placeholder 7">
            <a:extLst>
              <a:ext uri="{FF2B5EF4-FFF2-40B4-BE49-F238E27FC236}">
                <a16:creationId xmlns:a16="http://schemas.microsoft.com/office/drawing/2014/main" xmlns="" id="{3B65946A-74B6-B94D-BACC-63F3DF068A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8B781A7-604D-574E-A59D-5CD610F5F094}"/>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2884988349"/>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D7A43-0235-B443-8721-B443BB56CB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6077FA3-8B56-FD40-9C28-2B9D85EA0FEB}"/>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4" name="Footer Placeholder 3">
            <a:extLst>
              <a:ext uri="{FF2B5EF4-FFF2-40B4-BE49-F238E27FC236}">
                <a16:creationId xmlns:a16="http://schemas.microsoft.com/office/drawing/2014/main" xmlns="" id="{4193B9F9-DBB0-B543-AD3D-83011C3270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704807B-5D41-E54C-AB4A-091EF78FABA0}"/>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2096123198"/>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217CA8-844A-1241-B697-BA76AF04348F}"/>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3" name="Footer Placeholder 2">
            <a:extLst>
              <a:ext uri="{FF2B5EF4-FFF2-40B4-BE49-F238E27FC236}">
                <a16:creationId xmlns:a16="http://schemas.microsoft.com/office/drawing/2014/main" xmlns="" id="{20762084-37AA-9349-A2AE-1A095FB603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394C138-D9D4-0F40-9A71-76A20088279B}"/>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1040303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9D6D73-7036-D14C-8053-45ADB08A4E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93E4EF1-50BB-B54E-BBDB-02249E8325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0DDF85E-7D50-D447-A092-71AB3C9AF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C8777F6-DAFE-1D46-BC26-3C08F2283917}"/>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6" name="Footer Placeholder 5">
            <a:extLst>
              <a:ext uri="{FF2B5EF4-FFF2-40B4-BE49-F238E27FC236}">
                <a16:creationId xmlns:a16="http://schemas.microsoft.com/office/drawing/2014/main" xmlns="" id="{04883F45-4F4D-884E-940D-6B0DEEF7F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D224564-DB13-AE46-839D-30EA4D162E57}"/>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167805668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F55CD-B633-544F-901B-D1B2A2B394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12DD9E1-43B8-2E4C-B97E-D9FEECA24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914BFE5-1552-684A-8340-29E78930E7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0767388-AA1F-2A4F-8805-F4BAB1654E11}"/>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6" name="Footer Placeholder 5">
            <a:extLst>
              <a:ext uri="{FF2B5EF4-FFF2-40B4-BE49-F238E27FC236}">
                <a16:creationId xmlns:a16="http://schemas.microsoft.com/office/drawing/2014/main" xmlns="" id="{60107DD8-2275-D549-B062-185C9C2BFC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AA28658-152E-174A-9E9A-6CB582059993}"/>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329419529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C3255C-E69B-844C-960C-1D62D16A6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7AAA79D-2007-CE4F-A618-6E17C2CF1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73E8B76-20B9-A84B-8514-8D6494DAB067}"/>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5" name="Footer Placeholder 4">
            <a:extLst>
              <a:ext uri="{FF2B5EF4-FFF2-40B4-BE49-F238E27FC236}">
                <a16:creationId xmlns:a16="http://schemas.microsoft.com/office/drawing/2014/main" xmlns="" id="{6C2F7502-7D53-DE4A-B384-1AF59023A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0CCD6C-ABF8-134E-A7F1-887A8351C7D3}"/>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134371614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1E79397-5A9A-AD43-ACE4-E748FCAB4A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9A9C6AA-DD34-794A-A941-8F64BC0CA6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0EF80C-373C-8C4A-B686-2FD52F378A7D}"/>
              </a:ext>
            </a:extLst>
          </p:cNvPr>
          <p:cNvSpPr>
            <a:spLocks noGrp="1"/>
          </p:cNvSpPr>
          <p:nvPr>
            <p:ph type="dt" sz="half" idx="10"/>
          </p:nvPr>
        </p:nvSpPr>
        <p:spPr/>
        <p:txBody>
          <a:bodyPr/>
          <a:lstStyle/>
          <a:p>
            <a:fld id="{91BDED65-C712-884D-BE84-AA2457FB8E67}" type="datetimeFigureOut">
              <a:rPr lang="en-US" smtClean="0"/>
              <a:pPr/>
              <a:t>10/8/2019</a:t>
            </a:fld>
            <a:endParaRPr lang="en-US"/>
          </a:p>
        </p:txBody>
      </p:sp>
      <p:sp>
        <p:nvSpPr>
          <p:cNvPr id="5" name="Footer Placeholder 4">
            <a:extLst>
              <a:ext uri="{FF2B5EF4-FFF2-40B4-BE49-F238E27FC236}">
                <a16:creationId xmlns:a16="http://schemas.microsoft.com/office/drawing/2014/main" xmlns="" id="{0646AD6D-BCD2-9646-AE71-5FF38CC21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DFE0E4-1657-EA47-9EA1-3324B69138AD}"/>
              </a:ext>
            </a:extLst>
          </p:cNvPr>
          <p:cNvSpPr>
            <a:spLocks noGrp="1"/>
          </p:cNvSpPr>
          <p:nvPr>
            <p:ph type="sldNum" sz="quarter" idx="12"/>
          </p:nvPr>
        </p:nvSpPr>
        <p:spPr/>
        <p:txBody>
          <a:bodyPr/>
          <a:lstStyle/>
          <a:p>
            <a:fld id="{076A2357-71CD-1B4D-BD8A-5005340D99D5}" type="slidenum">
              <a:rPr lang="en-US" smtClean="0"/>
              <a:pPr/>
              <a:t>‹#›</a:t>
            </a:fld>
            <a:endParaRPr lang="en-US"/>
          </a:p>
        </p:txBody>
      </p:sp>
    </p:spTree>
    <p:extLst>
      <p:ext uri="{BB962C8B-B14F-4D97-AF65-F5344CB8AC3E}">
        <p14:creationId xmlns:p14="http://schemas.microsoft.com/office/powerpoint/2010/main" val="254245955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extLst>
      <p:ext uri="{BB962C8B-B14F-4D97-AF65-F5344CB8AC3E}">
        <p14:creationId xmlns:p14="http://schemas.microsoft.com/office/powerpoint/2010/main" val="369545882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extLst>
      <p:ext uri="{BB962C8B-B14F-4D97-AF65-F5344CB8AC3E}">
        <p14:creationId xmlns:p14="http://schemas.microsoft.com/office/powerpoint/2010/main" val="401637616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extLst>
      <p:ext uri="{BB962C8B-B14F-4D97-AF65-F5344CB8AC3E}">
        <p14:creationId xmlns:p14="http://schemas.microsoft.com/office/powerpoint/2010/main" val="78946931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extLst>
      <p:ext uri="{BB962C8B-B14F-4D97-AF65-F5344CB8AC3E}">
        <p14:creationId xmlns:p14="http://schemas.microsoft.com/office/powerpoint/2010/main" val="3419436568"/>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extLst>
      <p:ext uri="{BB962C8B-B14F-4D97-AF65-F5344CB8AC3E}">
        <p14:creationId xmlns:p14="http://schemas.microsoft.com/office/powerpoint/2010/main" val="3767395670"/>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extLst>
      <p:ext uri="{BB962C8B-B14F-4D97-AF65-F5344CB8AC3E}">
        <p14:creationId xmlns:p14="http://schemas.microsoft.com/office/powerpoint/2010/main" val="1971024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extLst>
      <p:ext uri="{BB962C8B-B14F-4D97-AF65-F5344CB8AC3E}">
        <p14:creationId xmlns:p14="http://schemas.microsoft.com/office/powerpoint/2010/main" val="335689204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extLst>
      <p:ext uri="{BB962C8B-B14F-4D97-AF65-F5344CB8AC3E}">
        <p14:creationId xmlns:p14="http://schemas.microsoft.com/office/powerpoint/2010/main" val="4286766367"/>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extLst>
      <p:ext uri="{BB962C8B-B14F-4D97-AF65-F5344CB8AC3E}">
        <p14:creationId xmlns:p14="http://schemas.microsoft.com/office/powerpoint/2010/main" val="76146320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extLst>
      <p:ext uri="{BB962C8B-B14F-4D97-AF65-F5344CB8AC3E}">
        <p14:creationId xmlns:p14="http://schemas.microsoft.com/office/powerpoint/2010/main" val="108229040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extLst>
      <p:ext uri="{BB962C8B-B14F-4D97-AF65-F5344CB8AC3E}">
        <p14:creationId xmlns:p14="http://schemas.microsoft.com/office/powerpoint/2010/main" val="1205276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10/8/2019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10/8/2019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10/8/2019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10/8/2019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10/8/2019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10/8/2019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10/8/2019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10/8/2019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10/8/2019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10/8/2019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10/8/2019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3.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3.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4.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3.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4B17520-3005-514F-974D-7E634676B0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72CCB0D-0443-344C-A94D-2CECBC044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8C8606-F173-A942-885B-6D1104771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DED65-C712-884D-BE84-AA2457FB8E67}" type="datetimeFigureOut">
              <a:rPr lang="en-US" smtClean="0"/>
              <a:pPr/>
              <a:t>10/8/2019</a:t>
            </a:fld>
            <a:endParaRPr lang="en-US"/>
          </a:p>
        </p:txBody>
      </p:sp>
      <p:sp>
        <p:nvSpPr>
          <p:cNvPr id="5" name="Footer Placeholder 4">
            <a:extLst>
              <a:ext uri="{FF2B5EF4-FFF2-40B4-BE49-F238E27FC236}">
                <a16:creationId xmlns:a16="http://schemas.microsoft.com/office/drawing/2014/main" xmlns="" id="{EC2B6855-C24F-FB4C-90B4-E18A17AAC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8712BAC-ADE1-9D4B-B7DF-0A1BBEB4F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A2357-71CD-1B4D-BD8A-5005340D99D5}" type="slidenum">
              <a:rPr lang="en-US" smtClean="0"/>
              <a:pPr/>
              <a:t>‹#›</a:t>
            </a:fld>
            <a:endParaRPr lang="en-US"/>
          </a:p>
        </p:txBody>
      </p:sp>
    </p:spTree>
    <p:extLst>
      <p:ext uri="{BB962C8B-B14F-4D97-AF65-F5344CB8AC3E}">
        <p14:creationId xmlns:p14="http://schemas.microsoft.com/office/powerpoint/2010/main" val="2073340881"/>
      </p:ext>
    </p:extLst>
  </p:cSld>
  <p:clrMap bg1="lt1" tx1="dk1" bg2="lt2" tx2="dk2" accent1="accent1" accent2="accent2" accent3="accent3" accent4="accent4" accent5="accent5" accent6="accent6" hlink="hlink" folHlink="folHlink"/>
  <p:sldLayoutIdLst>
    <p:sldLayoutId id="2147484427" r:id="rId1"/>
    <p:sldLayoutId id="2147484428" r:id="rId2"/>
    <p:sldLayoutId id="2147484429" r:id="rId3"/>
    <p:sldLayoutId id="2147484430" r:id="rId4"/>
    <p:sldLayoutId id="2147484431" r:id="rId5"/>
    <p:sldLayoutId id="2147484432" r:id="rId6"/>
    <p:sldLayoutId id="2147484433" r:id="rId7"/>
    <p:sldLayoutId id="2147484434" r:id="rId8"/>
    <p:sldLayoutId id="2147484435" r:id="rId9"/>
    <p:sldLayoutId id="2147484436" r:id="rId10"/>
    <p:sldLayoutId id="21474844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776904461"/>
      </p:ext>
    </p:extLst>
  </p:cSld>
  <p:clrMap bg1="lt1" tx1="dk1" bg2="lt2" tx2="dk2" accent1="accent1" accent2="accent2" accent3="accent3" accent4="accent4" accent5="accent5" accent6="accent6" hlink="hlink" folHlink="folHlink"/>
  <p:sldLayoutIdLst>
    <p:sldLayoutId id="2147484439" r:id="rId1"/>
    <p:sldLayoutId id="2147484440" r:id="rId2"/>
    <p:sldLayoutId id="2147484441" r:id="rId3"/>
    <p:sldLayoutId id="2147484442" r:id="rId4"/>
    <p:sldLayoutId id="2147484443" r:id="rId5"/>
    <p:sldLayoutId id="2147484444" r:id="rId6"/>
    <p:sldLayoutId id="2147484445" r:id="rId7"/>
    <p:sldLayoutId id="2147484446" r:id="rId8"/>
    <p:sldLayoutId id="2147484447" r:id="rId9"/>
    <p:sldLayoutId id="2147484448" r:id="rId10"/>
    <p:sldLayoutId id="2147484449"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10/8/2019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23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286000"/>
            <a:ext cx="11176000" cy="6096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Look to the Son</a:t>
            </a: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 [16]</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5:19-24</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October 6,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Pastor Einston Han</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401665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smtClean="0">
                <a:latin typeface="Candara" charset="0"/>
                <a:ea typeface="Candara" charset="0"/>
                <a:cs typeface="Candara" charset="0"/>
              </a:rPr>
              <a:t>V. 19-20: The Father &amp; The Son</a:t>
            </a:r>
            <a:endParaRPr lang="en-US" sz="3200" b="1" dirty="0">
              <a:latin typeface="Candara" charset="0"/>
              <a:ea typeface="Candara" charset="0"/>
              <a:cs typeface="Candara" charset="0"/>
            </a:endParaRPr>
          </a:p>
        </p:txBody>
      </p:sp>
      <p:sp>
        <p:nvSpPr>
          <p:cNvPr id="27651" name="Rectangle 3"/>
          <p:cNvSpPr>
            <a:spLocks noGrp="1" noChangeArrowheads="1"/>
          </p:cNvSpPr>
          <p:nvPr>
            <p:ph type="body" idx="1"/>
          </p:nvPr>
        </p:nvSpPr>
        <p:spPr>
          <a:xfrm>
            <a:off x="228600" y="1066800"/>
            <a:ext cx="11811000" cy="5730879"/>
          </a:xfrm>
        </p:spPr>
        <p:txBody>
          <a:bodyPr/>
          <a:lstStyle/>
          <a:p>
            <a:pPr marL="463550" lvl="0" indent="-439738">
              <a:spcBef>
                <a:spcPts val="0"/>
              </a:spcBef>
              <a:spcAft>
                <a:spcPts val="0"/>
              </a:spcAft>
              <a:buFont typeface="Symbol" pitchFamily="2" charset="2"/>
              <a:buChar char=""/>
            </a:pPr>
            <a:r>
              <a:rPr lang="en-US" sz="2800" b="1" dirty="0" smtClean="0">
                <a:latin typeface="Candara" pitchFamily="34" charset="0"/>
              </a:rPr>
              <a:t>19 </a:t>
            </a:r>
            <a:r>
              <a:rPr lang="en-US" sz="2800" dirty="0" smtClean="0">
                <a:latin typeface="Candara" pitchFamily="34" charset="0"/>
              </a:rPr>
              <a:t>So Jesus said to them, “Truly, truly, I say to you, </a:t>
            </a:r>
            <a:r>
              <a:rPr lang="en-US" sz="2800" b="1" dirty="0" smtClean="0">
                <a:latin typeface="Candara" pitchFamily="34" charset="0"/>
              </a:rPr>
              <a:t>the Son can do nothing of his own accord, but only what he sees the Father doing. For whatever the Father does, that the Son does likewise. 20 For the Father loves the Son and shows him all that he himself is doing. </a:t>
            </a:r>
            <a:r>
              <a:rPr lang="en-US" sz="2800" dirty="0" smtClean="0">
                <a:latin typeface="Candara" pitchFamily="34" charset="0"/>
              </a:rPr>
              <a:t>And greater works than these will he show him, so that you may marvel.</a:t>
            </a:r>
          </a:p>
          <a:p>
            <a:pPr marL="463550" lvl="0" indent="-439738">
              <a:spcBef>
                <a:spcPts val="0"/>
              </a:spcBef>
              <a:spcAft>
                <a:spcPts val="0"/>
              </a:spcAft>
              <a:buFont typeface="Symbol" pitchFamily="2" charset="2"/>
              <a:buChar char=""/>
            </a:pPr>
            <a:endParaRPr lang="en-US" sz="2800" dirty="0">
              <a:latin typeface="Candara" pitchFamily="34" charset="0"/>
              <a:cs typeface="Arial" charset="0"/>
            </a:endParaRPr>
          </a:p>
        </p:txBody>
      </p:sp>
    </p:spTree>
    <p:extLst>
      <p:ext uri="{BB962C8B-B14F-4D97-AF65-F5344CB8AC3E}">
        <p14:creationId xmlns:p14="http://schemas.microsoft.com/office/powerpoint/2010/main" val="55317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smtClean="0">
                <a:latin typeface="Candara" charset="0"/>
                <a:ea typeface="Candara" charset="0"/>
                <a:cs typeface="Candara" charset="0"/>
              </a:rPr>
              <a:t>V. 21-22: Jesus’ Authority  </a:t>
            </a:r>
            <a:endParaRPr lang="en-US" sz="3200" b="1" dirty="0">
              <a:latin typeface="Candara" charset="0"/>
              <a:ea typeface="Candara" charset="0"/>
              <a:cs typeface="Candara" charset="0"/>
            </a:endParaRPr>
          </a:p>
        </p:txBody>
      </p:sp>
      <p:sp>
        <p:nvSpPr>
          <p:cNvPr id="27651" name="Rectangle 3"/>
          <p:cNvSpPr>
            <a:spLocks noGrp="1" noChangeArrowheads="1"/>
          </p:cNvSpPr>
          <p:nvPr>
            <p:ph type="body" idx="1"/>
          </p:nvPr>
        </p:nvSpPr>
        <p:spPr>
          <a:xfrm>
            <a:off x="228600" y="1066800"/>
            <a:ext cx="11811000" cy="5730879"/>
          </a:xfrm>
        </p:spPr>
        <p:txBody>
          <a:bodyPr/>
          <a:lstStyle/>
          <a:p>
            <a:pPr marL="463550" lvl="0" indent="-439738">
              <a:spcBef>
                <a:spcPts val="0"/>
              </a:spcBef>
              <a:spcAft>
                <a:spcPts val="0"/>
              </a:spcAft>
              <a:buFont typeface="Symbol" pitchFamily="2" charset="2"/>
              <a:buChar char=""/>
            </a:pPr>
            <a:r>
              <a:rPr lang="en-US" sz="2800" b="1" dirty="0" smtClean="0">
                <a:latin typeface="Candara" pitchFamily="34" charset="0"/>
              </a:rPr>
              <a:t>21 </a:t>
            </a:r>
            <a:r>
              <a:rPr lang="en-US" sz="2800" dirty="0" smtClean="0">
                <a:latin typeface="Candara" pitchFamily="34" charset="0"/>
              </a:rPr>
              <a:t>For as the Father raises the dead and gives them life, </a:t>
            </a:r>
            <a:r>
              <a:rPr lang="en-US" sz="2800" b="1" dirty="0" smtClean="0">
                <a:latin typeface="Candara" pitchFamily="34" charset="0"/>
              </a:rPr>
              <a:t>so also the Son gives life to whom he will.</a:t>
            </a:r>
            <a:r>
              <a:rPr lang="en-US" sz="2800" dirty="0" smtClean="0">
                <a:latin typeface="Candara" pitchFamily="34" charset="0"/>
              </a:rPr>
              <a:t> </a:t>
            </a:r>
            <a:r>
              <a:rPr lang="en-US" sz="2800" b="1" dirty="0" smtClean="0">
                <a:latin typeface="Candara" pitchFamily="34" charset="0"/>
              </a:rPr>
              <a:t>22 </a:t>
            </a:r>
            <a:r>
              <a:rPr lang="en-US" sz="2800" dirty="0" smtClean="0">
                <a:latin typeface="Candara" pitchFamily="34" charset="0"/>
              </a:rPr>
              <a:t>For the Father judges no one, but </a:t>
            </a:r>
            <a:r>
              <a:rPr lang="en-US" sz="2800" b="1" dirty="0" smtClean="0">
                <a:latin typeface="Candara" pitchFamily="34" charset="0"/>
              </a:rPr>
              <a:t>has given all judgment to the Son</a:t>
            </a:r>
            <a:endParaRPr lang="en-US" sz="2800" b="1" dirty="0">
              <a:latin typeface="Candara" pitchFamily="34" charset="0"/>
              <a:cs typeface="Arial" charset="0"/>
            </a:endParaRPr>
          </a:p>
        </p:txBody>
      </p:sp>
    </p:spTree>
    <p:extLst>
      <p:ext uri="{BB962C8B-B14F-4D97-AF65-F5344CB8AC3E}">
        <p14:creationId xmlns:p14="http://schemas.microsoft.com/office/powerpoint/2010/main" val="5531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smtClean="0">
                <a:latin typeface="Candara" charset="0"/>
                <a:ea typeface="Candara" charset="0"/>
                <a:cs typeface="Candara" charset="0"/>
              </a:rPr>
              <a:t>V. 23-24: Our Response to God?</a:t>
            </a:r>
            <a:endParaRPr lang="en-US" sz="3200" b="1" dirty="0">
              <a:latin typeface="Candara" charset="0"/>
              <a:ea typeface="Candara" charset="0"/>
              <a:cs typeface="Candara" charset="0"/>
            </a:endParaRPr>
          </a:p>
        </p:txBody>
      </p:sp>
      <p:sp>
        <p:nvSpPr>
          <p:cNvPr id="27651" name="Rectangle 3"/>
          <p:cNvSpPr>
            <a:spLocks noGrp="1" noChangeArrowheads="1"/>
          </p:cNvSpPr>
          <p:nvPr>
            <p:ph type="body" idx="1"/>
          </p:nvPr>
        </p:nvSpPr>
        <p:spPr>
          <a:xfrm>
            <a:off x="228600" y="1066800"/>
            <a:ext cx="11811000" cy="5730879"/>
          </a:xfrm>
        </p:spPr>
        <p:txBody>
          <a:bodyPr/>
          <a:lstStyle/>
          <a:p>
            <a:pPr marL="463550" indent="-439738">
              <a:spcBef>
                <a:spcPts val="0"/>
              </a:spcBef>
              <a:spcAft>
                <a:spcPts val="0"/>
              </a:spcAft>
              <a:buFont typeface="Symbol" pitchFamily="2" charset="2"/>
              <a:buChar char=""/>
            </a:pPr>
            <a:r>
              <a:rPr lang="en-US" sz="2800" dirty="0" smtClean="0">
                <a:latin typeface="Candara" pitchFamily="34" charset="0"/>
                <a:cs typeface="Arial" charset="0"/>
              </a:rPr>
              <a:t>Worship (v. 23) </a:t>
            </a:r>
          </a:p>
          <a:p>
            <a:pPr marL="863600" lvl="1" indent="-439738">
              <a:spcBef>
                <a:spcPts val="0"/>
              </a:spcBef>
              <a:spcAft>
                <a:spcPts val="0"/>
              </a:spcAft>
              <a:buFont typeface="Symbol" pitchFamily="2" charset="2"/>
              <a:buChar char=""/>
            </a:pPr>
            <a:r>
              <a:rPr lang="en-US" sz="2400" b="1" dirty="0" smtClean="0">
                <a:latin typeface="Candara" pitchFamily="34" charset="0"/>
              </a:rPr>
              <a:t>23 </a:t>
            </a:r>
            <a:r>
              <a:rPr lang="en-US" sz="2400" dirty="0" smtClean="0">
                <a:latin typeface="Candara" pitchFamily="34" charset="0"/>
              </a:rPr>
              <a:t>that all may honor the Son, just as they honor the Father. Whoever does not honor the Son does not honor the Father who sent him. </a:t>
            </a:r>
            <a:endParaRPr lang="en-US" sz="2400" dirty="0" smtClean="0">
              <a:latin typeface="Candara" pitchFamily="34" charset="0"/>
              <a:cs typeface="Arial" charset="0"/>
            </a:endParaRPr>
          </a:p>
        </p:txBody>
      </p:sp>
    </p:spTree>
    <p:extLst>
      <p:ext uri="{BB962C8B-B14F-4D97-AF65-F5344CB8AC3E}">
        <p14:creationId xmlns:p14="http://schemas.microsoft.com/office/powerpoint/2010/main" val="55317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smtClean="0">
                <a:latin typeface="Candara" charset="0"/>
                <a:ea typeface="Candara" charset="0"/>
                <a:cs typeface="Candara" charset="0"/>
              </a:rPr>
              <a:t>V. 23-24: Our Response to God?</a:t>
            </a:r>
            <a:endParaRPr lang="en-US" sz="3200" b="1" dirty="0">
              <a:latin typeface="Candara" charset="0"/>
              <a:ea typeface="Candara" charset="0"/>
              <a:cs typeface="Candara" charset="0"/>
            </a:endParaRPr>
          </a:p>
        </p:txBody>
      </p:sp>
      <p:sp>
        <p:nvSpPr>
          <p:cNvPr id="27651" name="Rectangle 3"/>
          <p:cNvSpPr>
            <a:spLocks noGrp="1" noChangeArrowheads="1"/>
          </p:cNvSpPr>
          <p:nvPr>
            <p:ph type="body" idx="1"/>
          </p:nvPr>
        </p:nvSpPr>
        <p:spPr>
          <a:xfrm>
            <a:off x="228600" y="1066800"/>
            <a:ext cx="11811000" cy="5730879"/>
          </a:xfrm>
        </p:spPr>
        <p:txBody>
          <a:bodyPr/>
          <a:lstStyle/>
          <a:p>
            <a:pPr marL="463550" lvl="0" indent="-439738">
              <a:spcBef>
                <a:spcPts val="0"/>
              </a:spcBef>
              <a:spcAft>
                <a:spcPts val="0"/>
              </a:spcAft>
              <a:buFont typeface="Symbol" pitchFamily="2" charset="2"/>
              <a:buChar char=""/>
            </a:pPr>
            <a:r>
              <a:rPr lang="en-US" sz="2800" dirty="0" smtClean="0">
                <a:latin typeface="Candara" pitchFamily="34" charset="0"/>
                <a:cs typeface="Arial" charset="0"/>
              </a:rPr>
              <a:t>Faith (v. 24)</a:t>
            </a:r>
          </a:p>
          <a:p>
            <a:pPr marL="863600" lvl="1" indent="-439738">
              <a:spcBef>
                <a:spcPts val="0"/>
              </a:spcBef>
              <a:spcAft>
                <a:spcPts val="0"/>
              </a:spcAft>
              <a:buFont typeface="Symbol" pitchFamily="2" charset="2"/>
              <a:buChar char=""/>
            </a:pPr>
            <a:r>
              <a:rPr lang="en-US" sz="2400" b="1" dirty="0" smtClean="0">
                <a:latin typeface="Candara" pitchFamily="34" charset="0"/>
              </a:rPr>
              <a:t>24 </a:t>
            </a:r>
            <a:r>
              <a:rPr lang="en-US" sz="2400" dirty="0" smtClean="0">
                <a:latin typeface="Candara" pitchFamily="34" charset="0"/>
              </a:rPr>
              <a:t>Truly, truly, I say to you, whoever hears my word and believes him who sent me has eternal life. He does not come into judgment, but has passed from death to life.</a:t>
            </a:r>
          </a:p>
          <a:p>
            <a:pPr marL="863600" lvl="1" indent="-439738">
              <a:spcBef>
                <a:spcPts val="0"/>
              </a:spcBef>
              <a:spcAft>
                <a:spcPts val="0"/>
              </a:spcAft>
              <a:buFont typeface="Symbol" pitchFamily="2" charset="2"/>
              <a:buChar char=""/>
            </a:pPr>
            <a:endParaRPr lang="en-US" sz="2400" dirty="0" smtClean="0">
              <a:latin typeface="Candara" pitchFamily="34" charset="0"/>
              <a:cs typeface="Arial" charset="0"/>
            </a:endParaRPr>
          </a:p>
          <a:p>
            <a:pPr marL="863600" lvl="1" indent="-439738">
              <a:spcBef>
                <a:spcPts val="0"/>
              </a:spcBef>
              <a:spcAft>
                <a:spcPts val="0"/>
              </a:spcAft>
              <a:buFont typeface="Symbol" pitchFamily="2" charset="2"/>
              <a:buChar char=""/>
            </a:pPr>
            <a:r>
              <a:rPr lang="en-US" sz="2400" dirty="0" smtClean="0">
                <a:latin typeface="Candara" pitchFamily="34" charset="0"/>
              </a:rPr>
              <a:t>John 14:9 -- “Jesus said to him, “Have I been with you so long, and you still do not know me, Philip? Whoever has seen me has seen the Father. How can you say, ‘Show us the Father’?”</a:t>
            </a:r>
            <a:endParaRPr lang="en-US" sz="2400" dirty="0" smtClean="0">
              <a:latin typeface="Candara" pitchFamily="34" charset="0"/>
              <a:cs typeface="Arial" charset="0"/>
            </a:endParaRPr>
          </a:p>
        </p:txBody>
      </p:sp>
    </p:spTree>
    <p:extLst>
      <p:ext uri="{BB962C8B-B14F-4D97-AF65-F5344CB8AC3E}">
        <p14:creationId xmlns:p14="http://schemas.microsoft.com/office/powerpoint/2010/main" val="55317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1" y="381000"/>
            <a:ext cx="12192000" cy="533400"/>
          </a:xfrm>
        </p:spPr>
        <p:txBody>
          <a:bodyPr/>
          <a:lstStyle/>
          <a:p>
            <a:r>
              <a:rPr lang="en-US" sz="3200" b="1" dirty="0" smtClean="0">
                <a:latin typeface="Candara" charset="0"/>
                <a:ea typeface="Candara" charset="0"/>
                <a:cs typeface="Candara" charset="0"/>
              </a:rPr>
              <a:t>V. 23-24: Our Response to God?</a:t>
            </a:r>
            <a:endParaRPr lang="en-US" sz="3200" b="1" dirty="0">
              <a:latin typeface="Candara" charset="0"/>
              <a:ea typeface="Candara" charset="0"/>
              <a:cs typeface="Candara" charset="0"/>
            </a:endParaRPr>
          </a:p>
        </p:txBody>
      </p:sp>
      <p:sp>
        <p:nvSpPr>
          <p:cNvPr id="27651" name="Rectangle 3"/>
          <p:cNvSpPr>
            <a:spLocks noGrp="1" noChangeArrowheads="1"/>
          </p:cNvSpPr>
          <p:nvPr>
            <p:ph type="body" idx="1"/>
          </p:nvPr>
        </p:nvSpPr>
        <p:spPr>
          <a:xfrm>
            <a:off x="228600" y="1066800"/>
            <a:ext cx="11811000" cy="5730879"/>
          </a:xfrm>
        </p:spPr>
        <p:txBody>
          <a:bodyPr/>
          <a:lstStyle/>
          <a:p>
            <a:pPr marL="463550" lvl="0" indent="-439738">
              <a:spcBef>
                <a:spcPts val="0"/>
              </a:spcBef>
              <a:spcAft>
                <a:spcPts val="0"/>
              </a:spcAft>
              <a:buFont typeface="Symbol" pitchFamily="2" charset="2"/>
              <a:buChar char=""/>
            </a:pPr>
            <a:r>
              <a:rPr lang="en-US" sz="2800" dirty="0" smtClean="0">
                <a:latin typeface="Candara" pitchFamily="34" charset="0"/>
                <a:cs typeface="Arial" charset="0"/>
              </a:rPr>
              <a:t>Look to the Son &amp; Magnify God! </a:t>
            </a:r>
          </a:p>
          <a:p>
            <a:pPr marL="863600" lvl="1" indent="-439738">
              <a:spcBef>
                <a:spcPts val="0"/>
              </a:spcBef>
              <a:spcAft>
                <a:spcPts val="0"/>
              </a:spcAft>
              <a:buFont typeface="Symbol" pitchFamily="2" charset="2"/>
              <a:buChar char=""/>
            </a:pPr>
            <a:r>
              <a:rPr lang="en-US" sz="2000" b="1" dirty="0" smtClean="0">
                <a:latin typeface="Candara" pitchFamily="34" charset="0"/>
              </a:rPr>
              <a:t>Romans 10:14-15 -- 14 </a:t>
            </a:r>
            <a:r>
              <a:rPr lang="en-US" sz="2000" dirty="0" smtClean="0">
                <a:latin typeface="Candara" pitchFamily="34" charset="0"/>
              </a:rPr>
              <a:t>How then will they call on him in whom they have not believed? And how are they to believe in him of whom they have never heard? And how are they to hear without someone preaching? </a:t>
            </a:r>
            <a:r>
              <a:rPr lang="en-US" sz="2000" b="1" dirty="0" smtClean="0">
                <a:latin typeface="Candara" pitchFamily="34" charset="0"/>
              </a:rPr>
              <a:t>15 </a:t>
            </a:r>
            <a:r>
              <a:rPr lang="en-US" sz="2000" dirty="0" smtClean="0">
                <a:latin typeface="Candara" pitchFamily="34" charset="0"/>
              </a:rPr>
              <a:t>And how are they to preach unless they are sent? As it is written, “How beautiful are the feet of those who preach the good news!”</a:t>
            </a:r>
          </a:p>
          <a:p>
            <a:pPr marL="863600" lvl="1" indent="-439738">
              <a:spcBef>
                <a:spcPts val="0"/>
              </a:spcBef>
              <a:spcAft>
                <a:spcPts val="0"/>
              </a:spcAft>
              <a:buFont typeface="Symbol" pitchFamily="2" charset="2"/>
              <a:buChar char=""/>
            </a:pPr>
            <a:endParaRPr lang="en-US" sz="2000" dirty="0" smtClean="0">
              <a:latin typeface="Candara" pitchFamily="34" charset="0"/>
              <a:cs typeface="Arial" charset="0"/>
            </a:endParaRPr>
          </a:p>
          <a:p>
            <a:pPr marL="463550" indent="-439738">
              <a:spcBef>
                <a:spcPts val="0"/>
              </a:spcBef>
              <a:spcAft>
                <a:spcPts val="0"/>
              </a:spcAft>
              <a:buFont typeface="Symbol" pitchFamily="2" charset="2"/>
              <a:buChar char=""/>
            </a:pPr>
            <a:r>
              <a:rPr lang="en-US" sz="2400" dirty="0" smtClean="0">
                <a:latin typeface="Candara" pitchFamily="34" charset="0"/>
              </a:rPr>
              <a:t>Turn Your Eyes Upon Jesus</a:t>
            </a:r>
            <a:br>
              <a:rPr lang="en-US" sz="2400" dirty="0" smtClean="0">
                <a:latin typeface="Candara" pitchFamily="34" charset="0"/>
              </a:rPr>
            </a:br>
            <a:r>
              <a:rPr lang="en-US" sz="2400" dirty="0" smtClean="0">
                <a:latin typeface="Candara" pitchFamily="34" charset="0"/>
              </a:rPr>
              <a:t>Look full in His wonderful face</a:t>
            </a:r>
            <a:br>
              <a:rPr lang="en-US" sz="2400" dirty="0" smtClean="0">
                <a:latin typeface="Candara" pitchFamily="34" charset="0"/>
              </a:rPr>
            </a:br>
            <a:r>
              <a:rPr lang="en-US" sz="2400" dirty="0" smtClean="0">
                <a:latin typeface="Candara" pitchFamily="34" charset="0"/>
              </a:rPr>
              <a:t>And the things of earth will grow strangely dim</a:t>
            </a:r>
            <a:br>
              <a:rPr lang="en-US" sz="2400" dirty="0" smtClean="0">
                <a:latin typeface="Candara" pitchFamily="34" charset="0"/>
              </a:rPr>
            </a:br>
            <a:r>
              <a:rPr lang="en-US" sz="2400" dirty="0" smtClean="0">
                <a:latin typeface="Candara" pitchFamily="34" charset="0"/>
              </a:rPr>
              <a:t>In the light of His glory and grace</a:t>
            </a:r>
            <a:endParaRPr lang="en-US" sz="2400" dirty="0" smtClean="0">
              <a:latin typeface="Candara" pitchFamily="34" charset="0"/>
              <a:cs typeface="Arial" charset="0"/>
            </a:endParaRPr>
          </a:p>
        </p:txBody>
      </p:sp>
    </p:spTree>
    <p:extLst>
      <p:ext uri="{BB962C8B-B14F-4D97-AF65-F5344CB8AC3E}">
        <p14:creationId xmlns:p14="http://schemas.microsoft.com/office/powerpoint/2010/main" val="55317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000" dirty="0">
                <a:latin typeface="Candara" charset="0"/>
                <a:cs typeface="MS PGothic" charset="0"/>
              </a:rPr>
              <a:t>PRACTICAL QUESTIONS </a:t>
            </a:r>
            <a:br>
              <a:rPr lang="en-US" sz="3000" dirty="0">
                <a:latin typeface="Candara" charset="0"/>
                <a:cs typeface="MS PGothic" charset="0"/>
              </a:rPr>
            </a:br>
            <a:r>
              <a:rPr lang="en-US" sz="3000" dirty="0">
                <a:latin typeface="Candara" charset="0"/>
                <a:cs typeface="MS PGothic" charset="0"/>
              </a:rPr>
              <a:t>FOR OUR EVERYDAY LIFE</a:t>
            </a:r>
          </a:p>
        </p:txBody>
      </p:sp>
      <p:sp>
        <p:nvSpPr>
          <p:cNvPr id="140290" name="Rectangle 3"/>
          <p:cNvSpPr>
            <a:spLocks noGrp="1" noChangeArrowheads="1"/>
          </p:cNvSpPr>
          <p:nvPr>
            <p:ph idx="1"/>
          </p:nvPr>
        </p:nvSpPr>
        <p:spPr>
          <a:xfrm>
            <a:off x="406463" y="1600200"/>
            <a:ext cx="11559565" cy="5105400"/>
          </a:xfrm>
        </p:spPr>
        <p:txBody>
          <a:bodyPr/>
          <a:lstStyle/>
          <a:p>
            <a:pPr marL="514350" lvl="0" indent="-514350">
              <a:buFont typeface="+mj-lt"/>
              <a:buAutoNum type="arabicPeriod"/>
            </a:pPr>
            <a:r>
              <a:rPr lang="en-US" sz="2800" dirty="0" smtClean="0"/>
              <a:t>What are some ways you can reveal Christ to your family and friends?</a:t>
            </a:r>
            <a:br>
              <a:rPr lang="en-US" sz="2800" dirty="0" smtClean="0"/>
            </a:br>
            <a:endParaRPr lang="en-US" sz="2800" dirty="0" smtClean="0"/>
          </a:p>
          <a:p>
            <a:pPr marL="514350" lvl="0" indent="-514350">
              <a:buFont typeface="+mj-lt"/>
              <a:buAutoNum type="arabicPeriod"/>
            </a:pPr>
            <a:r>
              <a:rPr lang="en-US" sz="2800" dirty="0" smtClean="0"/>
              <a:t>What are some things that distract you away from looking to the Son (God)? </a:t>
            </a:r>
          </a:p>
          <a:p>
            <a:pPr marL="514350" lvl="0" indent="-514350">
              <a:buFont typeface="+mj-lt"/>
              <a:buAutoNum type="arabicPeriod"/>
            </a:pPr>
            <a:endParaRPr lang="en-US" sz="2800" dirty="0"/>
          </a:p>
        </p:txBody>
      </p:sp>
    </p:spTree>
    <p:extLst>
      <p:ext uri="{BB962C8B-B14F-4D97-AF65-F5344CB8AC3E}">
        <p14:creationId xmlns:p14="http://schemas.microsoft.com/office/powerpoint/2010/main" val="377840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4.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934</TotalTime>
  <Words>419</Words>
  <Application>Microsoft Office PowerPoint</Application>
  <PresentationFormat>Custom</PresentationFormat>
  <Paragraphs>26</Paragraphs>
  <Slides>9</Slides>
  <Notes>7</Notes>
  <HiddenSlides>0</HiddenSlides>
  <MMClips>0</MMClips>
  <ScaleCrop>false</ScaleCrop>
  <HeadingPairs>
    <vt:vector size="4" baseType="variant">
      <vt:variant>
        <vt:lpstr>Theme</vt:lpstr>
      </vt:variant>
      <vt:variant>
        <vt:i4>14</vt:i4>
      </vt:variant>
      <vt:variant>
        <vt:lpstr>Slide Titles</vt:lpstr>
      </vt:variant>
      <vt:variant>
        <vt:i4>9</vt:i4>
      </vt:variant>
    </vt:vector>
  </HeadingPairs>
  <TitlesOfParts>
    <vt:vector size="23" baseType="lpstr">
      <vt:lpstr>Default Design</vt:lpstr>
      <vt:lpstr>1_Default Design</vt:lpstr>
      <vt:lpstr>2_Default Design</vt:lpstr>
      <vt:lpstr>3_Default Design</vt:lpstr>
      <vt:lpstr>4_Default Design</vt:lpstr>
      <vt:lpstr>5_Default Design</vt:lpstr>
      <vt:lpstr>2_Office Theme</vt:lpstr>
      <vt:lpstr>6_Default Design</vt:lpstr>
      <vt:lpstr>9_Default Design</vt:lpstr>
      <vt:lpstr>15_Default Design</vt:lpstr>
      <vt:lpstr>7_Default Design</vt:lpstr>
      <vt:lpstr>19_Default Design</vt:lpstr>
      <vt:lpstr>1_Office Theme</vt:lpstr>
      <vt:lpstr>2_Normal</vt:lpstr>
      <vt:lpstr>PowerPoint Presentation</vt:lpstr>
      <vt:lpstr>Look to the Son</vt:lpstr>
      <vt:lpstr>V. 19-20: The Father &amp; The Son</vt:lpstr>
      <vt:lpstr>V. 21-22: Jesus’ Authority  </vt:lpstr>
      <vt:lpstr>V. 23-24: Our Response to God?</vt:lpstr>
      <vt:lpstr>V. 23-24: Our Response to God?</vt:lpstr>
      <vt:lpstr>V. 23-24: Our Response to God?</vt:lpstr>
      <vt:lpstr>PRACTICAL QUESTIONS  FOR OUR EVERYDAY LIFE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Kim</dc:creator>
  <cp:lastModifiedBy>Windows User</cp:lastModifiedBy>
  <cp:revision>18</cp:revision>
  <dcterms:created xsi:type="dcterms:W3CDTF">2019-09-29T03:14:54Z</dcterms:created>
  <dcterms:modified xsi:type="dcterms:W3CDTF">2019-10-09T05:32:34Z</dcterms:modified>
</cp:coreProperties>
</file>