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theme/theme20.xml" ContentType="application/vnd.openxmlformats-officedocument.theme+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theme/theme21.xml" ContentType="application/vnd.openxmlformats-officedocument.theme+xml"/>
  <Override PartName="/ppt/theme/theme22.xml" ContentType="application/vnd.openxmlformats-officedocument.theme+xml"/>
  <Override PartName="/ppt/theme/theme2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95" r:id="rId3"/>
    <p:sldMasterId id="2147483729" r:id="rId4"/>
    <p:sldMasterId id="2147483774" r:id="rId5"/>
    <p:sldMasterId id="2147483830" r:id="rId6"/>
    <p:sldMasterId id="2147483909" r:id="rId7"/>
    <p:sldMasterId id="2147483933" r:id="rId8"/>
    <p:sldMasterId id="2147484111" r:id="rId9"/>
    <p:sldMasterId id="2147484159" r:id="rId10"/>
    <p:sldMasterId id="2147484327" r:id="rId11"/>
    <p:sldMasterId id="2147484375" r:id="rId12"/>
    <p:sldMasterId id="2147484399" r:id="rId13"/>
    <p:sldMasterId id="2147484411" r:id="rId14"/>
    <p:sldMasterId id="2147484423" r:id="rId15"/>
    <p:sldMasterId id="2147484435" r:id="rId16"/>
    <p:sldMasterId id="2147484471" r:id="rId17"/>
    <p:sldMasterId id="2147484483" r:id="rId18"/>
    <p:sldMasterId id="2147484495" r:id="rId19"/>
    <p:sldMasterId id="2147484507" r:id="rId20"/>
    <p:sldMasterId id="2147484519" r:id="rId21"/>
  </p:sldMasterIdLst>
  <p:notesMasterIdLst>
    <p:notesMasterId r:id="rId43"/>
  </p:notesMasterIdLst>
  <p:handoutMasterIdLst>
    <p:handoutMasterId r:id="rId44"/>
  </p:handoutMasterIdLst>
  <p:sldIdLst>
    <p:sldId id="281" r:id="rId22"/>
    <p:sldId id="713" r:id="rId23"/>
    <p:sldId id="3354" r:id="rId24"/>
    <p:sldId id="3355" r:id="rId25"/>
    <p:sldId id="3356" r:id="rId26"/>
    <p:sldId id="3357" r:id="rId27"/>
    <p:sldId id="801" r:id="rId28"/>
    <p:sldId id="2079" r:id="rId29"/>
    <p:sldId id="3368" r:id="rId30"/>
    <p:sldId id="3361" r:id="rId31"/>
    <p:sldId id="2082" r:id="rId32"/>
    <p:sldId id="2083" r:id="rId33"/>
    <p:sldId id="3362" r:id="rId34"/>
    <p:sldId id="3363" r:id="rId35"/>
    <p:sldId id="3364" r:id="rId36"/>
    <p:sldId id="3365" r:id="rId37"/>
    <p:sldId id="3366" r:id="rId38"/>
    <p:sldId id="3367" r:id="rId39"/>
    <p:sldId id="2067" r:id="rId40"/>
    <p:sldId id="730" r:id="rId41"/>
    <p:sldId id="283" r:id="rId42"/>
  </p:sldIdLst>
  <p:sldSz cx="12192000" cy="6858000"/>
  <p:notesSz cx="9144000" cy="6858000"/>
  <p:defaultTextStyle>
    <a:defPPr>
      <a:defRPr lang="en-US"/>
    </a:defPPr>
    <a:lvl1pPr algn="l" rtl="0" eaLnBrk="0" fontAlgn="base" hangingPunct="0">
      <a:spcBef>
        <a:spcPct val="0"/>
      </a:spcBef>
      <a:spcAft>
        <a:spcPct val="0"/>
      </a:spcAft>
      <a:defRPr sz="2000" i="1" kern="1200">
        <a:solidFill>
          <a:schemeClr val="tx1"/>
        </a:solidFill>
        <a:latin typeface="Eras Medium ITC" charset="0"/>
        <a:ea typeface="ＭＳ Ｐゴシック" charset="0"/>
        <a:cs typeface="ＭＳ Ｐゴシック" charset="0"/>
      </a:defRPr>
    </a:lvl1pPr>
    <a:lvl2pPr marL="457200" algn="l" rtl="0" eaLnBrk="0" fontAlgn="base" hangingPunct="0">
      <a:spcBef>
        <a:spcPct val="0"/>
      </a:spcBef>
      <a:spcAft>
        <a:spcPct val="0"/>
      </a:spcAft>
      <a:defRPr sz="2000" i="1" kern="1200">
        <a:solidFill>
          <a:schemeClr val="tx1"/>
        </a:solidFill>
        <a:latin typeface="Eras Medium ITC" charset="0"/>
        <a:ea typeface="ＭＳ Ｐゴシック" charset="0"/>
        <a:cs typeface="ＭＳ Ｐゴシック" charset="0"/>
      </a:defRPr>
    </a:lvl2pPr>
    <a:lvl3pPr marL="914400" algn="l" rtl="0" eaLnBrk="0" fontAlgn="base" hangingPunct="0">
      <a:spcBef>
        <a:spcPct val="0"/>
      </a:spcBef>
      <a:spcAft>
        <a:spcPct val="0"/>
      </a:spcAft>
      <a:defRPr sz="2000" i="1" kern="1200">
        <a:solidFill>
          <a:schemeClr val="tx1"/>
        </a:solidFill>
        <a:latin typeface="Eras Medium ITC" charset="0"/>
        <a:ea typeface="ＭＳ Ｐゴシック" charset="0"/>
        <a:cs typeface="ＭＳ Ｐゴシック" charset="0"/>
      </a:defRPr>
    </a:lvl3pPr>
    <a:lvl4pPr marL="1371600" algn="l" rtl="0" eaLnBrk="0" fontAlgn="base" hangingPunct="0">
      <a:spcBef>
        <a:spcPct val="0"/>
      </a:spcBef>
      <a:spcAft>
        <a:spcPct val="0"/>
      </a:spcAft>
      <a:defRPr sz="2000" i="1" kern="1200">
        <a:solidFill>
          <a:schemeClr val="tx1"/>
        </a:solidFill>
        <a:latin typeface="Eras Medium ITC" charset="0"/>
        <a:ea typeface="ＭＳ Ｐゴシック" charset="0"/>
        <a:cs typeface="ＭＳ Ｐゴシック" charset="0"/>
      </a:defRPr>
    </a:lvl4pPr>
    <a:lvl5pPr marL="1828800" algn="l" rtl="0" eaLnBrk="0" fontAlgn="base" hangingPunct="0">
      <a:spcBef>
        <a:spcPct val="0"/>
      </a:spcBef>
      <a:spcAft>
        <a:spcPct val="0"/>
      </a:spcAft>
      <a:defRPr sz="2000" i="1" kern="1200">
        <a:solidFill>
          <a:schemeClr val="tx1"/>
        </a:solidFill>
        <a:latin typeface="Eras Medium ITC" charset="0"/>
        <a:ea typeface="ＭＳ Ｐゴシック" charset="0"/>
        <a:cs typeface="ＭＳ Ｐゴシック" charset="0"/>
      </a:defRPr>
    </a:lvl5pPr>
    <a:lvl6pPr marL="2286000" algn="l" defTabSz="457200" rtl="0" eaLnBrk="1" latinLnBrk="0" hangingPunct="1">
      <a:defRPr sz="2000" i="1" kern="1200">
        <a:solidFill>
          <a:schemeClr val="tx1"/>
        </a:solidFill>
        <a:latin typeface="Eras Medium ITC" charset="0"/>
        <a:ea typeface="ＭＳ Ｐゴシック" charset="0"/>
        <a:cs typeface="ＭＳ Ｐゴシック" charset="0"/>
      </a:defRPr>
    </a:lvl6pPr>
    <a:lvl7pPr marL="2743200" algn="l" defTabSz="457200" rtl="0" eaLnBrk="1" latinLnBrk="0" hangingPunct="1">
      <a:defRPr sz="2000" i="1" kern="1200">
        <a:solidFill>
          <a:schemeClr val="tx1"/>
        </a:solidFill>
        <a:latin typeface="Eras Medium ITC" charset="0"/>
        <a:ea typeface="ＭＳ Ｐゴシック" charset="0"/>
        <a:cs typeface="ＭＳ Ｐゴシック" charset="0"/>
      </a:defRPr>
    </a:lvl7pPr>
    <a:lvl8pPr marL="3200400" algn="l" defTabSz="457200" rtl="0" eaLnBrk="1" latinLnBrk="0" hangingPunct="1">
      <a:defRPr sz="2000" i="1" kern="1200">
        <a:solidFill>
          <a:schemeClr val="tx1"/>
        </a:solidFill>
        <a:latin typeface="Eras Medium ITC" charset="0"/>
        <a:ea typeface="ＭＳ Ｐゴシック" charset="0"/>
        <a:cs typeface="ＭＳ Ｐゴシック" charset="0"/>
      </a:defRPr>
    </a:lvl8pPr>
    <a:lvl9pPr marL="3657600" algn="l" defTabSz="457200" rtl="0" eaLnBrk="1" latinLnBrk="0" hangingPunct="1">
      <a:defRPr sz="2000" i="1" kern="1200">
        <a:solidFill>
          <a:schemeClr val="tx1"/>
        </a:solidFill>
        <a:latin typeface="Eras Medium ITC"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96">
          <p15:clr>
            <a:srgbClr val="A4A3A4"/>
          </p15:clr>
        </p15:guide>
        <p15:guide id="2" pos="3840">
          <p15:clr>
            <a:srgbClr val="A4A3A4"/>
          </p15:clr>
        </p15:guide>
        <p15:guide id="3" pos="7152">
          <p15:clr>
            <a:srgbClr val="A4A3A4"/>
          </p15:clr>
        </p15:guide>
        <p15:guide id="4" pos="5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0432FF"/>
    <a:srgbClr val="800000"/>
    <a:srgbClr val="006600"/>
    <a:srgbClr val="6600FF"/>
    <a:srgbClr val="FFFF00"/>
    <a:srgbClr val="CC3300"/>
    <a:srgbClr val="CC9900"/>
    <a:srgbClr val="FFCC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53" autoAdjust="0"/>
    <p:restoredTop sz="92837"/>
  </p:normalViewPr>
  <p:slideViewPr>
    <p:cSldViewPr>
      <p:cViewPr varScale="1">
        <p:scale>
          <a:sx n="108" d="100"/>
          <a:sy n="108" d="100"/>
        </p:scale>
        <p:origin x="516" y="64"/>
      </p:cViewPr>
      <p:guideLst>
        <p:guide orient="horz" pos="96"/>
        <p:guide pos="3840"/>
        <p:guide pos="7152"/>
        <p:guide pos="528"/>
      </p:guideLst>
    </p:cSldViewPr>
  </p:slideViewPr>
  <p:outlineViewPr>
    <p:cViewPr>
      <p:scale>
        <a:sx n="33" d="100"/>
        <a:sy n="33" d="100"/>
      </p:scale>
      <p:origin x="0" y="319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5.xml"/><Relationship Id="rId39" Type="http://schemas.openxmlformats.org/officeDocument/2006/relationships/slide" Target="slides/slide18.xml"/><Relationship Id="rId21" Type="http://schemas.openxmlformats.org/officeDocument/2006/relationships/slideMaster" Target="slideMasters/slideMaster21.xml"/><Relationship Id="rId34" Type="http://schemas.openxmlformats.org/officeDocument/2006/relationships/slide" Target="slides/slide13.xml"/><Relationship Id="rId42" Type="http://schemas.openxmlformats.org/officeDocument/2006/relationships/slide" Target="slides/slide21.xml"/><Relationship Id="rId47"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3.xml"/><Relationship Id="rId32" Type="http://schemas.openxmlformats.org/officeDocument/2006/relationships/slide" Target="slides/slide11.xml"/><Relationship Id="rId37" Type="http://schemas.openxmlformats.org/officeDocument/2006/relationships/slide" Target="slides/slide16.xml"/><Relationship Id="rId40" Type="http://schemas.openxmlformats.org/officeDocument/2006/relationships/slide" Target="slides/slide19.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2.xml"/><Relationship Id="rId28" Type="http://schemas.openxmlformats.org/officeDocument/2006/relationships/slide" Target="slides/slide7.xml"/><Relationship Id="rId36" Type="http://schemas.openxmlformats.org/officeDocument/2006/relationships/slide" Target="slides/slide15.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10.xml"/><Relationship Id="rId44"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1.xml"/><Relationship Id="rId27" Type="http://schemas.openxmlformats.org/officeDocument/2006/relationships/slide" Target="slides/slide6.xml"/><Relationship Id="rId30" Type="http://schemas.openxmlformats.org/officeDocument/2006/relationships/slide" Target="slides/slide9.xml"/><Relationship Id="rId35" Type="http://schemas.openxmlformats.org/officeDocument/2006/relationships/slide" Target="slides/slide1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4.xml"/><Relationship Id="rId33" Type="http://schemas.openxmlformats.org/officeDocument/2006/relationships/slide" Target="slides/slide12.xml"/><Relationship Id="rId38" Type="http://schemas.openxmlformats.org/officeDocument/2006/relationships/slide" Target="slides/slide17.xml"/><Relationship Id="rId46" Type="http://schemas.openxmlformats.org/officeDocument/2006/relationships/viewProps" Target="viewProps.xml"/><Relationship Id="rId20" Type="http://schemas.openxmlformats.org/officeDocument/2006/relationships/slideMaster" Target="slideMasters/slideMaster20.xml"/><Relationship Id="rId41" Type="http://schemas.openxmlformats.org/officeDocument/2006/relationships/slide" Target="slides/slide2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BAC2EF3-51A9-D542-91AF-5422724EA014}" type="datetimeFigureOut">
              <a:rPr lang="en-US" smtClean="0"/>
              <a:t>9/23/2019</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2616A8E7-26BB-1040-8CEC-F6AFDC0149A1}" type="slidenum">
              <a:rPr lang="en-US" smtClean="0"/>
              <a:t>‹#›</a:t>
            </a:fld>
            <a:endParaRPr lang="en-US"/>
          </a:p>
        </p:txBody>
      </p:sp>
    </p:spTree>
    <p:extLst>
      <p:ext uri="{BB962C8B-B14F-4D97-AF65-F5344CB8AC3E}">
        <p14:creationId xmlns:p14="http://schemas.microsoft.com/office/powerpoint/2010/main" val="4274204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wrap="square" lIns="91440" tIns="45720" rIns="91440" bIns="45720" numCol="1" anchor="t" anchorCtr="0" compatLnSpc="1">
            <a:prstTxWarp prst="textNoShape">
              <a:avLst/>
            </a:prstTxWarp>
          </a:bodyPr>
          <a:lstStyle>
            <a:lvl1pPr eaLnBrk="1" hangingPunct="1">
              <a:lnSpc>
                <a:spcPct val="90000"/>
              </a:lnSpc>
              <a:spcBef>
                <a:spcPct val="20000"/>
              </a:spcBef>
              <a:defRPr sz="1200">
                <a:latin typeface="Eras Medium ITC" panose="020B0602030504020804" pitchFamily="34" charset="0"/>
                <a:ea typeface="+mn-ea"/>
                <a:cs typeface="Arial" charset="0"/>
              </a:defRPr>
            </a:lvl1pPr>
          </a:lstStyle>
          <a:p>
            <a:pPr>
              <a:defRPr/>
            </a:pPr>
            <a:endParaRPr lang="en-US"/>
          </a:p>
        </p:txBody>
      </p:sp>
      <p:sp>
        <p:nvSpPr>
          <p:cNvPr id="3" name="Date Placeholder 2"/>
          <p:cNvSpPr>
            <a:spLocks noGrp="1"/>
          </p:cNvSpPr>
          <p:nvPr>
            <p:ph type="dt" idx="1"/>
          </p:nvPr>
        </p:nvSpPr>
        <p:spPr>
          <a:xfrm>
            <a:off x="5179484" y="0"/>
            <a:ext cx="3962400" cy="342900"/>
          </a:xfrm>
          <a:prstGeom prst="rect">
            <a:avLst/>
          </a:prstGeom>
        </p:spPr>
        <p:txBody>
          <a:bodyPr vert="horz" wrap="square" lIns="91440" tIns="45720" rIns="91440" bIns="45720" numCol="1" anchor="t" anchorCtr="0" compatLnSpc="1">
            <a:prstTxWarp prst="textNoShape">
              <a:avLst/>
            </a:prstTxWarp>
          </a:bodyPr>
          <a:lstStyle>
            <a:lvl1pPr algn="r" eaLnBrk="1" hangingPunct="1">
              <a:lnSpc>
                <a:spcPct val="90000"/>
              </a:lnSpc>
              <a:spcBef>
                <a:spcPct val="20000"/>
              </a:spcBef>
              <a:defRPr sz="1200" smtClean="0">
                <a:cs typeface="Arial" charset="0"/>
              </a:defRPr>
            </a:lvl1pPr>
          </a:lstStyle>
          <a:p>
            <a:pPr>
              <a:defRPr/>
            </a:pPr>
            <a:fld id="{357A5021-1D04-5942-BCFC-430264A0ACD4}" type="datetimeFigureOut">
              <a:rPr lang="en-US"/>
              <a:pPr>
                <a:defRPr/>
              </a:pPr>
              <a:t>9/23/2019</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wrap="square" lIns="91440" tIns="45720" rIns="91440" bIns="45720" numCol="1" anchor="b" anchorCtr="0" compatLnSpc="1">
            <a:prstTxWarp prst="textNoShape">
              <a:avLst/>
            </a:prstTxWarp>
          </a:bodyPr>
          <a:lstStyle>
            <a:lvl1pPr eaLnBrk="1" hangingPunct="1">
              <a:lnSpc>
                <a:spcPct val="90000"/>
              </a:lnSpc>
              <a:spcBef>
                <a:spcPct val="20000"/>
              </a:spcBef>
              <a:defRPr sz="1200">
                <a:latin typeface="Eras Medium ITC" panose="020B0602030504020804" pitchFamily="34"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lnSpc>
                <a:spcPct val="90000"/>
              </a:lnSpc>
              <a:spcBef>
                <a:spcPct val="20000"/>
              </a:spcBef>
              <a:defRPr sz="1200" smtClean="0">
                <a:cs typeface="Arial" charset="0"/>
              </a:defRPr>
            </a:lvl1pPr>
          </a:lstStyle>
          <a:p>
            <a:pPr>
              <a:defRPr/>
            </a:pPr>
            <a:fld id="{EEAC54AA-3861-DE46-9F53-BEFEE89E58D7}" type="slidenum">
              <a:rPr lang="en-US"/>
              <a:pPr>
                <a:defRPr/>
              </a:pPr>
              <a:t>‹#›</a:t>
            </a:fld>
            <a:endParaRPr lang="en-US"/>
          </a:p>
        </p:txBody>
      </p:sp>
    </p:spTree>
    <p:extLst>
      <p:ext uri="{BB962C8B-B14F-4D97-AF65-F5344CB8AC3E}">
        <p14:creationId xmlns:p14="http://schemas.microsoft.com/office/powerpoint/2010/main" val="26239848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Slide Image Placeholder 1"/>
          <p:cNvSpPr>
            <a:spLocks noGrp="1" noRot="1" noChangeAspect="1" noTextEdit="1"/>
          </p:cNvSpPr>
          <p:nvPr>
            <p:ph type="sldImg"/>
          </p:nvPr>
        </p:nvSpPr>
        <p:spPr bwMode="auto">
          <a:xfrm>
            <a:off x="2286000" y="514350"/>
            <a:ext cx="4572000" cy="2571750"/>
          </a:xfrm>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93538"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193539" name="Slide Number Placeholder 3"/>
          <p:cNvSpPr txBox="1">
            <a:spLocks noGrp="1"/>
          </p:cNvSpPr>
          <p:nvPr/>
        </p:nvSpPr>
        <p:spPr bwMode="auto">
          <a:xfrm>
            <a:off x="5179484" y="6513910"/>
            <a:ext cx="3962400" cy="342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eaLnBrk="0" hangingPunct="0">
              <a:defRPr sz="2000" i="1">
                <a:solidFill>
                  <a:schemeClr val="tx1"/>
                </a:solidFill>
                <a:latin typeface="Eras Medium ITC" charset="0"/>
                <a:ea typeface="ＭＳ Ｐゴシック" charset="0"/>
                <a:cs typeface="ＭＳ Ｐゴシック" charset="0"/>
              </a:defRPr>
            </a:lvl1pPr>
            <a:lvl2pPr marL="742950" indent="-285750" eaLnBrk="0" hangingPunct="0">
              <a:defRPr sz="2000" i="1">
                <a:solidFill>
                  <a:schemeClr val="tx1"/>
                </a:solidFill>
                <a:latin typeface="Eras Medium ITC" charset="0"/>
                <a:ea typeface="ＭＳ Ｐゴシック" charset="0"/>
              </a:defRPr>
            </a:lvl2pPr>
            <a:lvl3pPr marL="1143000" indent="-228600" eaLnBrk="0" hangingPunct="0">
              <a:defRPr sz="2000" i="1">
                <a:solidFill>
                  <a:schemeClr val="tx1"/>
                </a:solidFill>
                <a:latin typeface="Eras Medium ITC" charset="0"/>
                <a:ea typeface="ＭＳ Ｐゴシック" charset="0"/>
              </a:defRPr>
            </a:lvl3pPr>
            <a:lvl4pPr marL="1600200" indent="-228600" eaLnBrk="0" hangingPunct="0">
              <a:defRPr sz="2000" i="1">
                <a:solidFill>
                  <a:schemeClr val="tx1"/>
                </a:solidFill>
                <a:latin typeface="Eras Medium ITC" charset="0"/>
                <a:ea typeface="ＭＳ Ｐゴシック" charset="0"/>
              </a:defRPr>
            </a:lvl4pPr>
            <a:lvl5pPr marL="2057400" indent="-228600" eaLnBrk="0" hangingPunct="0">
              <a:defRPr sz="2000" i="1">
                <a:solidFill>
                  <a:schemeClr val="tx1"/>
                </a:solidFill>
                <a:latin typeface="Eras Medium ITC" charset="0"/>
                <a:ea typeface="ＭＳ Ｐゴシック" charset="0"/>
              </a:defRPr>
            </a:lvl5pPr>
            <a:lvl6pPr marL="2514600" indent="-228600" eaLnBrk="0" fontAlgn="base" hangingPunct="0">
              <a:spcBef>
                <a:spcPct val="0"/>
              </a:spcBef>
              <a:spcAft>
                <a:spcPct val="0"/>
              </a:spcAft>
              <a:defRPr sz="2000" i="1">
                <a:solidFill>
                  <a:schemeClr val="tx1"/>
                </a:solidFill>
                <a:latin typeface="Eras Medium ITC" charset="0"/>
                <a:ea typeface="ＭＳ Ｐゴシック" charset="0"/>
              </a:defRPr>
            </a:lvl6pPr>
            <a:lvl7pPr marL="2971800" indent="-228600" eaLnBrk="0" fontAlgn="base" hangingPunct="0">
              <a:spcBef>
                <a:spcPct val="0"/>
              </a:spcBef>
              <a:spcAft>
                <a:spcPct val="0"/>
              </a:spcAft>
              <a:defRPr sz="2000" i="1">
                <a:solidFill>
                  <a:schemeClr val="tx1"/>
                </a:solidFill>
                <a:latin typeface="Eras Medium ITC" charset="0"/>
                <a:ea typeface="ＭＳ Ｐゴシック" charset="0"/>
              </a:defRPr>
            </a:lvl7pPr>
            <a:lvl8pPr marL="3429000" indent="-228600" eaLnBrk="0" fontAlgn="base" hangingPunct="0">
              <a:spcBef>
                <a:spcPct val="0"/>
              </a:spcBef>
              <a:spcAft>
                <a:spcPct val="0"/>
              </a:spcAft>
              <a:defRPr sz="2000" i="1">
                <a:solidFill>
                  <a:schemeClr val="tx1"/>
                </a:solidFill>
                <a:latin typeface="Eras Medium ITC" charset="0"/>
                <a:ea typeface="ＭＳ Ｐゴシック" charset="0"/>
              </a:defRPr>
            </a:lvl8pPr>
            <a:lvl9pPr marL="3886200" indent="-228600" eaLnBrk="0" fontAlgn="base" hangingPunct="0">
              <a:spcBef>
                <a:spcPct val="0"/>
              </a:spcBef>
              <a:spcAft>
                <a:spcPct val="0"/>
              </a:spcAft>
              <a:defRPr sz="2000" i="1">
                <a:solidFill>
                  <a:schemeClr val="tx1"/>
                </a:solidFill>
                <a:latin typeface="Eras Medium ITC" charset="0"/>
                <a:ea typeface="ＭＳ Ｐゴシック" charset="0"/>
              </a:defRPr>
            </a:lvl9pPr>
          </a:lstStyle>
          <a:p>
            <a:pPr algn="r" eaLnBrk="1" hangingPunct="1">
              <a:lnSpc>
                <a:spcPct val="90000"/>
              </a:lnSpc>
              <a:spcBef>
                <a:spcPct val="20000"/>
              </a:spcBef>
            </a:pPr>
            <a:fld id="{DA7BB0C5-7562-894C-AF30-61FF206C61BB}" type="slidenum">
              <a:rPr lang="en-US" sz="1200">
                <a:solidFill>
                  <a:srgbClr val="000000"/>
                </a:solidFill>
              </a:rPr>
              <a:pPr algn="r" eaLnBrk="1" hangingPunct="1">
                <a:lnSpc>
                  <a:spcPct val="90000"/>
                </a:lnSpc>
                <a:spcBef>
                  <a:spcPct val="20000"/>
                </a:spcBef>
              </a:pPr>
              <a:t>2</a:t>
            </a:fld>
            <a:endParaRPr lang="en-US" sz="1200">
              <a:solidFill>
                <a:srgbClr val="000000"/>
              </a:solidFill>
            </a:endParaRPr>
          </a:p>
        </p:txBody>
      </p:sp>
    </p:spTree>
    <p:extLst>
      <p:ext uri="{BB962C8B-B14F-4D97-AF65-F5344CB8AC3E}">
        <p14:creationId xmlns:p14="http://schemas.microsoft.com/office/powerpoint/2010/main" val="951064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2">
            <a:extLst>
              <a:ext uri="{FF2B5EF4-FFF2-40B4-BE49-F238E27FC236}">
                <a16:creationId xmlns:a16="http://schemas.microsoft.com/office/drawing/2014/main" id="{053A21CC-6094-4340-9733-DAA85DF851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2" name="Rectangle 3">
            <a:extLst>
              <a:ext uri="{FF2B5EF4-FFF2-40B4-BE49-F238E27FC236}">
                <a16:creationId xmlns:a16="http://schemas.microsoft.com/office/drawing/2014/main" id="{9E13E5B3-4584-D144-880C-9C8BD17412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4425804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980067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155482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682426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754972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746660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54484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2">
            <a:extLst>
              <a:ext uri="{FF2B5EF4-FFF2-40B4-BE49-F238E27FC236}">
                <a16:creationId xmlns:a16="http://schemas.microsoft.com/office/drawing/2014/main" id="{EF755972-DB80-D341-BC39-9116C7959A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0" name="Rectangle 3">
            <a:extLst>
              <a:ext uri="{FF2B5EF4-FFF2-40B4-BE49-F238E27FC236}">
                <a16:creationId xmlns:a16="http://schemas.microsoft.com/office/drawing/2014/main" id="{E6DDC549-8417-E742-801A-3A3A21FCCF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3354889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Rot="1" noChangeAspect="1" noTextEdit="1"/>
          </p:cNvSpPr>
          <p:nvPr>
            <p:ph type="sldImg"/>
          </p:nvPr>
        </p:nvSpPr>
        <p:spPr bwMode="auto">
          <a:xfrm>
            <a:off x="2286000" y="514350"/>
            <a:ext cx="4572000" cy="2571750"/>
          </a:xfrm>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Lst>
        </p:spPr>
      </p:sp>
      <p:sp>
        <p:nvSpPr>
          <p:cNvPr id="162818" name="Rectangle 3"/>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Tree>
    <p:extLst>
      <p:ext uri="{BB962C8B-B14F-4D97-AF65-F5344CB8AC3E}">
        <p14:creationId xmlns:p14="http://schemas.microsoft.com/office/powerpoint/2010/main" val="439074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173908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4235628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756356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465568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91FFCD4E-59AB-7840-9E99-F9B2F45217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Rectangle 3">
            <a:extLst>
              <a:ext uri="{FF2B5EF4-FFF2-40B4-BE49-F238E27FC236}">
                <a16:creationId xmlns:a16="http://schemas.microsoft.com/office/drawing/2014/main" id="{F9535C85-2844-D844-A8BF-AB8DBABEE8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Tree>
    <p:extLst>
      <p:ext uri="{BB962C8B-B14F-4D97-AF65-F5344CB8AC3E}">
        <p14:creationId xmlns:p14="http://schemas.microsoft.com/office/powerpoint/2010/main" val="3717644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187394"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latin typeface="Calibri" charset="0"/>
              <a:ea typeface="MS PGothic" charset="0"/>
              <a:cs typeface="MS PGothic" charset="0"/>
            </a:endParaRPr>
          </a:p>
        </p:txBody>
      </p:sp>
      <p:sp>
        <p:nvSpPr>
          <p:cNvPr id="18739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eaLnBrk="0" hangingPunct="0">
              <a:defRPr sz="2000" i="1">
                <a:solidFill>
                  <a:schemeClr val="tx1"/>
                </a:solidFill>
                <a:latin typeface="Eras Medium ITC" charset="0"/>
                <a:ea typeface="ＭＳ Ｐゴシック" charset="0"/>
                <a:cs typeface="ＭＳ Ｐゴシック" charset="0"/>
              </a:defRPr>
            </a:lvl1pPr>
            <a:lvl2pPr marL="742950" indent="-285750" eaLnBrk="0" hangingPunct="0">
              <a:defRPr sz="2000" i="1">
                <a:solidFill>
                  <a:schemeClr val="tx1"/>
                </a:solidFill>
                <a:latin typeface="Eras Medium ITC" charset="0"/>
                <a:ea typeface="ＭＳ Ｐゴシック" charset="0"/>
              </a:defRPr>
            </a:lvl2pPr>
            <a:lvl3pPr marL="1143000" indent="-228600" eaLnBrk="0" hangingPunct="0">
              <a:defRPr sz="2000" i="1">
                <a:solidFill>
                  <a:schemeClr val="tx1"/>
                </a:solidFill>
                <a:latin typeface="Eras Medium ITC" charset="0"/>
                <a:ea typeface="ＭＳ Ｐゴシック" charset="0"/>
              </a:defRPr>
            </a:lvl3pPr>
            <a:lvl4pPr marL="1600200" indent="-228600" eaLnBrk="0" hangingPunct="0">
              <a:defRPr sz="2000" i="1">
                <a:solidFill>
                  <a:schemeClr val="tx1"/>
                </a:solidFill>
                <a:latin typeface="Eras Medium ITC" charset="0"/>
                <a:ea typeface="ＭＳ Ｐゴシック" charset="0"/>
              </a:defRPr>
            </a:lvl4pPr>
            <a:lvl5pPr marL="2057400" indent="-228600" eaLnBrk="0" hangingPunct="0">
              <a:defRPr sz="2000" i="1">
                <a:solidFill>
                  <a:schemeClr val="tx1"/>
                </a:solidFill>
                <a:latin typeface="Eras Medium ITC" charset="0"/>
                <a:ea typeface="ＭＳ Ｐゴシック" charset="0"/>
              </a:defRPr>
            </a:lvl5pPr>
            <a:lvl6pPr marL="2514600" indent="-228600" eaLnBrk="0" fontAlgn="base" hangingPunct="0">
              <a:spcBef>
                <a:spcPct val="0"/>
              </a:spcBef>
              <a:spcAft>
                <a:spcPct val="0"/>
              </a:spcAft>
              <a:defRPr sz="2000" i="1">
                <a:solidFill>
                  <a:schemeClr val="tx1"/>
                </a:solidFill>
                <a:latin typeface="Eras Medium ITC" charset="0"/>
                <a:ea typeface="ＭＳ Ｐゴシック" charset="0"/>
              </a:defRPr>
            </a:lvl6pPr>
            <a:lvl7pPr marL="2971800" indent="-228600" eaLnBrk="0" fontAlgn="base" hangingPunct="0">
              <a:spcBef>
                <a:spcPct val="0"/>
              </a:spcBef>
              <a:spcAft>
                <a:spcPct val="0"/>
              </a:spcAft>
              <a:defRPr sz="2000" i="1">
                <a:solidFill>
                  <a:schemeClr val="tx1"/>
                </a:solidFill>
                <a:latin typeface="Eras Medium ITC" charset="0"/>
                <a:ea typeface="ＭＳ Ｐゴシック" charset="0"/>
              </a:defRPr>
            </a:lvl7pPr>
            <a:lvl8pPr marL="3429000" indent="-228600" eaLnBrk="0" fontAlgn="base" hangingPunct="0">
              <a:spcBef>
                <a:spcPct val="0"/>
              </a:spcBef>
              <a:spcAft>
                <a:spcPct val="0"/>
              </a:spcAft>
              <a:defRPr sz="2000" i="1">
                <a:solidFill>
                  <a:schemeClr val="tx1"/>
                </a:solidFill>
                <a:latin typeface="Eras Medium ITC" charset="0"/>
                <a:ea typeface="ＭＳ Ｐゴシック" charset="0"/>
              </a:defRPr>
            </a:lvl8pPr>
            <a:lvl9pPr marL="3886200" indent="-228600" eaLnBrk="0" fontAlgn="base" hangingPunct="0">
              <a:spcBef>
                <a:spcPct val="0"/>
              </a:spcBef>
              <a:spcAft>
                <a:spcPct val="0"/>
              </a:spcAft>
              <a:defRPr sz="2000" i="1">
                <a:solidFill>
                  <a:schemeClr val="tx1"/>
                </a:solidFill>
                <a:latin typeface="Eras Medium ITC"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CDB2F0A9-0FCD-4747-BFFD-5313AF17DD79}" type="slidenum">
              <a:rPr kumimoji="0" lang="en-US" sz="1200" b="0" i="1" u="none" strike="noStrike" kern="1200" cap="none" spc="0" normalizeH="0" baseline="0" noProof="0">
                <a:ln>
                  <a:noFill/>
                </a:ln>
                <a:solidFill>
                  <a:srgbClr val="000000"/>
                </a:solidFill>
                <a:effectLst/>
                <a:uLnTx/>
                <a:uFillTx/>
                <a:latin typeface="Eras Medium ITC" charset="0"/>
                <a:ea typeface="ＭＳ Ｐゴシック" charset="0"/>
              </a:rPr>
              <a:pPr marL="0" marR="0" lvl="0" indent="0" algn="l" defTabSz="914400" rtl="0" eaLnBrk="1" fontAlgn="base" latinLnBrk="0" hangingPunct="1">
                <a:lnSpc>
                  <a:spcPct val="100000"/>
                </a:lnSpc>
                <a:spcBef>
                  <a:spcPct val="0"/>
                </a:spcBef>
                <a:spcAft>
                  <a:spcPct val="0"/>
                </a:spcAft>
                <a:buClrTx/>
                <a:buSzTx/>
                <a:buFontTx/>
                <a:buNone/>
                <a:tabLst/>
                <a:defRPr/>
              </a:pPr>
              <a:t>9</a:t>
            </a:fld>
            <a:endParaRPr kumimoji="0" lang="en-US" sz="1200" b="0" i="1" u="none" strike="noStrike" kern="1200" cap="none" spc="0" normalizeH="0" baseline="0" noProof="0">
              <a:ln>
                <a:noFill/>
              </a:ln>
              <a:solidFill>
                <a:srgbClr val="000000"/>
              </a:solidFill>
              <a:effectLst/>
              <a:uLnTx/>
              <a:uFillTx/>
              <a:latin typeface="Eras Medium ITC" charset="0"/>
              <a:ea typeface="ＭＳ Ｐゴシック" charset="0"/>
            </a:endParaRPr>
          </a:p>
        </p:txBody>
      </p:sp>
    </p:spTree>
    <p:extLst>
      <p:ext uri="{BB962C8B-B14F-4D97-AF65-F5344CB8AC3E}">
        <p14:creationId xmlns:p14="http://schemas.microsoft.com/office/powerpoint/2010/main" val="2064430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a:extLst>
              <a:ext uri="{FF2B5EF4-FFF2-40B4-BE49-F238E27FC236}">
                <a16:creationId xmlns:a16="http://schemas.microsoft.com/office/drawing/2014/main" id="{C068C71B-2D41-924B-B144-FC0876990B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2" name="Rectangle 3">
            <a:extLst>
              <a:ext uri="{FF2B5EF4-FFF2-40B4-BE49-F238E27FC236}">
                <a16:creationId xmlns:a16="http://schemas.microsoft.com/office/drawing/2014/main" id="{74368296-D136-A142-BF4C-C401FDFA1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582444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2">
            <a:extLst>
              <a:ext uri="{FF2B5EF4-FFF2-40B4-BE49-F238E27FC236}">
                <a16:creationId xmlns:a16="http://schemas.microsoft.com/office/drawing/2014/main" id="{5CCFAEEA-E2D3-074F-AE90-8E529C6FE2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4" name="Rectangle 3">
            <a:extLst>
              <a:ext uri="{FF2B5EF4-FFF2-40B4-BE49-F238E27FC236}">
                <a16:creationId xmlns:a16="http://schemas.microsoft.com/office/drawing/2014/main" id="{CD5282FB-ED0D-9343-830E-A89AC3A9E6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Tree>
    <p:extLst>
      <p:ext uri="{BB962C8B-B14F-4D97-AF65-F5344CB8AC3E}">
        <p14:creationId xmlns:p14="http://schemas.microsoft.com/office/powerpoint/2010/main" val="3678085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1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005D75-55BA-DB45-8730-29C95AECFEFF}" type="slidenum">
              <a:rPr lang="en-US"/>
              <a:pPr>
                <a:defRPr/>
              </a:pPr>
              <a:t>‹#›</a:t>
            </a:fld>
            <a:endParaRPr lang="en-US"/>
          </a:p>
        </p:txBody>
      </p:sp>
    </p:spTree>
    <p:extLst>
      <p:ext uri="{BB962C8B-B14F-4D97-AF65-F5344CB8AC3E}">
        <p14:creationId xmlns:p14="http://schemas.microsoft.com/office/powerpoint/2010/main" val="241349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9ECE0D-F9E9-074D-A277-A1F3576E4598}" type="slidenum">
              <a:rPr lang="en-US"/>
              <a:pPr>
                <a:defRPr/>
              </a:pPr>
              <a:t>‹#›</a:t>
            </a:fld>
            <a:endParaRPr lang="en-US"/>
          </a:p>
        </p:txBody>
      </p:sp>
    </p:spTree>
    <p:extLst>
      <p:ext uri="{BB962C8B-B14F-4D97-AF65-F5344CB8AC3E}">
        <p14:creationId xmlns:p14="http://schemas.microsoft.com/office/powerpoint/2010/main" val="892505566"/>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76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1005D75-55BA-DB45-8730-29C95AECFE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397146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96AE1FD-9115-214C-BE2F-35C7BF31CF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33519686"/>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3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FF0DA9-B7D5-1848-B2EE-C077B03932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6998207"/>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F6E1E98-1F38-504A-9417-6E9D60B66EA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6991347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59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59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D6F76C6-9AAF-624B-9B5C-CC7202EAC0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719830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D4295DE-1EE7-F044-BA23-4E44FE73C19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2575480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7031AF2-B6FE-2840-855D-DD8DE156254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6510801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38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8EE7ECC-EDCF-6F43-86B1-3E47739A39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69196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3BEF54B-ADAC-8D46-8381-EF7F4B854D3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0218013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89ECE0D-F9E9-074D-A277-A1F3576E45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5433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9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9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87B684-667F-6143-8922-8FFB76F61955}" type="slidenum">
              <a:rPr lang="en-US"/>
              <a:pPr>
                <a:defRPr/>
              </a:pPr>
              <a:t>‹#›</a:t>
            </a:fld>
            <a:endParaRPr lang="en-US"/>
          </a:p>
        </p:txBody>
      </p:sp>
    </p:spTree>
    <p:extLst>
      <p:ext uri="{BB962C8B-B14F-4D97-AF65-F5344CB8AC3E}">
        <p14:creationId xmlns:p14="http://schemas.microsoft.com/office/powerpoint/2010/main" val="419008516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35"/>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35"/>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87B684-667F-6143-8922-8FFB76F619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711329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3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FCE29B-1669-C644-AD31-6141EC01B35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8958814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CE429DE-5ABB-AD48-AF8E-DEEF47DB5D3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5165728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1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7254BF4-3809-5E49-91C4-7E99991DAE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7051963"/>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26273CA-70A0-594C-A728-6AF781026E8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05356287"/>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4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4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3C192552-CD46-AA40-A425-7C846D1DF60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2722064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B52FCA35-7B95-EC4B-936F-5ED6DA365CC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64280268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9E8BFAD0-0FDA-0B49-8D03-D4F32CC490B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9271520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1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26DE3152-96A6-AA43-B2EA-35EF0AE91AF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005968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9758BA5-13DC-144F-83A3-42D4E17DB77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57605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1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71C4DA-3B9A-954F-9C95-F7C43C846D56}" type="slidenum">
              <a:rPr lang="en-US"/>
              <a:pPr>
                <a:defRPr/>
              </a:pPr>
              <a:t>‹#›</a:t>
            </a:fld>
            <a:endParaRPr lang="en-US"/>
          </a:p>
        </p:txBody>
      </p:sp>
    </p:spTree>
    <p:extLst>
      <p:ext uri="{BB962C8B-B14F-4D97-AF65-F5344CB8AC3E}">
        <p14:creationId xmlns:p14="http://schemas.microsoft.com/office/powerpoint/2010/main" val="82035334"/>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6A353B0-86C5-B341-AD79-144C1516F9F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53805253"/>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91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91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9237EF79-A77B-BE42-A911-9F143A326B7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9909451"/>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32"/>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3FBD51F6-A8FA-4C42-BC43-1F60DB649C64}" type="slidenum">
              <a:rPr lang="en-US"/>
              <a:pPr>
                <a:defRPr/>
              </a:pPr>
              <a:t>‹#›</a:t>
            </a:fld>
            <a:endParaRPr 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buNone/>
              <a:defRPr sz="2400" b="1">
                <a:latin typeface="Candara"/>
                <a:cs typeface="Candara"/>
              </a:defRPr>
            </a:lvl1pPr>
            <a:lvl2pPr marL="457200" indent="0">
              <a:buFont typeface="Wingdings" charset="2"/>
              <a:buNone/>
              <a:defRPr sz="2300" b="1">
                <a:latin typeface="Candara"/>
                <a:cs typeface="Candara"/>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52EC2181-8F87-8440-9EC8-DDB98769F864}" type="slidenum">
              <a:rPr lang="en-US"/>
              <a:pPr>
                <a:defRPr/>
              </a:pPr>
              <a:t>‹#›</a:t>
            </a:fld>
            <a:endParaRPr 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307"/>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102EE989-F8BD-9D49-8816-377C02221296}" type="slidenum">
              <a:rPr lang="en-US"/>
              <a:pPr>
                <a:defRPr/>
              </a:pPr>
              <a:t>‹#›</a:t>
            </a:fld>
            <a:endParaRPr 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795ACEDD-7152-3943-B7EB-060128D43319}" type="slidenum">
              <a:rPr lang="en-US"/>
              <a:pPr>
                <a:defRPr/>
              </a:pPr>
              <a:t>‹#›</a:t>
            </a:fld>
            <a:endParaRPr 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3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3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8" name="Footer Placeholder 7"/>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9" name="Slide Number Placeholder 8"/>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088AE3C6-B4B3-9349-A66D-9F2E2C69DC14}" type="slidenum">
              <a:rPr lang="en-US"/>
              <a:pPr>
                <a:defRPr/>
              </a:pPr>
              <a:t>‹#›</a:t>
            </a:fld>
            <a:endParaRPr 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4" name="Footer Placeholder 3"/>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AC8B42EB-784C-C244-AC4A-CF4ABC371E78}" type="slidenum">
              <a:rPr lang="en-US"/>
              <a:pPr>
                <a:defRPr/>
              </a:pPr>
              <a:t>‹#›</a:t>
            </a:fld>
            <a:endParaRPr 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3" name="Footer Placeholder 2"/>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4" name="Slide Number Placeholder 3"/>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D8A16831-71BF-2641-BBD4-0C044E37DFDB}" type="slidenum">
              <a:rPr lang="en-US"/>
              <a:pPr>
                <a:defRPr/>
              </a:pPr>
              <a:t>‹#›</a:t>
            </a:fld>
            <a:endParaRPr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5B81A705-3C54-A44B-8612-B069975FC78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51C83-878D-D947-A799-ECF9369AB982}" type="slidenum">
              <a:rPr lang="en-US"/>
              <a:pPr>
                <a:defRPr/>
              </a:pPr>
              <a:t>‹#›</a:t>
            </a:fld>
            <a:endParaRPr lang="en-US"/>
          </a:p>
        </p:txBody>
      </p:sp>
    </p:spTree>
    <p:extLst>
      <p:ext uri="{BB962C8B-B14F-4D97-AF65-F5344CB8AC3E}">
        <p14:creationId xmlns:p14="http://schemas.microsoft.com/office/powerpoint/2010/main" val="4237784416"/>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E9AE783D-342D-3443-A5DE-24649C4A6CB4}" type="slidenum">
              <a:rPr lang="en-US"/>
              <a:pPr>
                <a:defRPr/>
              </a:pPr>
              <a:t>‹#›</a:t>
            </a:fld>
            <a:endParaRPr 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76EB3046-A0C6-6149-8314-2F5456C274C6}" type="slidenum">
              <a:rPr lang="en-US"/>
              <a:pPr>
                <a:defRPr/>
              </a:pPr>
              <a:t>‹#›</a:t>
            </a:fld>
            <a:endParaRPr 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045"/>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045"/>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a:ea typeface="ＭＳ Ｐゴシック" charset="0"/>
                <a:cs typeface="ＭＳ Ｐゴシック" charset="0"/>
              </a:defRPr>
            </a:lvl1pPr>
          </a:lstStyle>
          <a:p>
            <a:pPr>
              <a:defRPr/>
            </a:pPr>
            <a:fld id="{AEA2B2B2-E321-7E48-8CB8-180CFB4D5B43}" type="slidenum">
              <a:rPr lang="en-US"/>
              <a:pPr>
                <a:defRPr/>
              </a:pPr>
              <a:t>‹#›</a:t>
            </a:fld>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433AD3-4860-0043-86C5-EE56AD538CEF}" type="slidenum">
              <a:rPr lang="en-US"/>
              <a:pPr>
                <a:defRPr/>
              </a:pPr>
              <a:t>‹#›</a:t>
            </a:fld>
            <a:endParaRPr lang="en-US"/>
          </a:p>
        </p:txBody>
      </p:sp>
    </p:spTree>
    <p:extLst>
      <p:ext uri="{BB962C8B-B14F-4D97-AF65-F5344CB8AC3E}">
        <p14:creationId xmlns:p14="http://schemas.microsoft.com/office/powerpoint/2010/main" val="3426552006"/>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8F2224-3783-224C-81DC-22757755250C}" type="slidenum">
              <a:rPr lang="en-US"/>
              <a:pPr>
                <a:defRPr/>
              </a:pPr>
              <a:t>‹#›</a:t>
            </a:fld>
            <a:endParaRPr lang="en-US"/>
          </a:p>
        </p:txBody>
      </p:sp>
    </p:spTree>
    <p:extLst>
      <p:ext uri="{BB962C8B-B14F-4D97-AF65-F5344CB8AC3E}">
        <p14:creationId xmlns:p14="http://schemas.microsoft.com/office/powerpoint/2010/main" val="3252493855"/>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4D2913-07A1-FA4D-B8D4-5C26568DEBC3}" type="slidenum">
              <a:rPr lang="en-US"/>
              <a:pPr>
                <a:defRPr/>
              </a:pPr>
              <a:t>‹#›</a:t>
            </a:fld>
            <a:endParaRPr lang="en-US"/>
          </a:p>
        </p:txBody>
      </p:sp>
    </p:spTree>
    <p:extLst>
      <p:ext uri="{BB962C8B-B14F-4D97-AF65-F5344CB8AC3E}">
        <p14:creationId xmlns:p14="http://schemas.microsoft.com/office/powerpoint/2010/main" val="260552397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24B211-C921-4D4C-ABF6-4479A611D921}" type="slidenum">
              <a:rPr lang="en-US"/>
              <a:pPr>
                <a:defRPr/>
              </a:pPr>
              <a:t>‹#›</a:t>
            </a:fld>
            <a:endParaRPr lang="en-US"/>
          </a:p>
        </p:txBody>
      </p:sp>
    </p:spTree>
    <p:extLst>
      <p:ext uri="{BB962C8B-B14F-4D97-AF65-F5344CB8AC3E}">
        <p14:creationId xmlns:p14="http://schemas.microsoft.com/office/powerpoint/2010/main" val="315469921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CFE5D9C-4CAA-024F-A862-A3381A68B01E}" type="slidenum">
              <a:rPr lang="en-US"/>
              <a:pPr>
                <a:defRPr/>
              </a:pPr>
              <a:t>‹#›</a:t>
            </a:fld>
            <a:endParaRPr lang="en-US"/>
          </a:p>
        </p:txBody>
      </p:sp>
    </p:spTree>
    <p:extLst>
      <p:ext uri="{BB962C8B-B14F-4D97-AF65-F5344CB8AC3E}">
        <p14:creationId xmlns:p14="http://schemas.microsoft.com/office/powerpoint/2010/main" val="4244124993"/>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1798275-FC37-AE4D-95A4-68F01EF3B700}" type="slidenum">
              <a:rPr lang="en-US"/>
              <a:pPr>
                <a:defRPr/>
              </a:pPr>
              <a:t>‹#›</a:t>
            </a:fld>
            <a:endParaRPr lang="en-US"/>
          </a:p>
        </p:txBody>
      </p:sp>
    </p:spTree>
    <p:extLst>
      <p:ext uri="{BB962C8B-B14F-4D97-AF65-F5344CB8AC3E}">
        <p14:creationId xmlns:p14="http://schemas.microsoft.com/office/powerpoint/2010/main" val="1471526683"/>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0517F3F-083D-9A4D-A23B-5A3BD485D06E}" type="slidenum">
              <a:rPr lang="en-US"/>
              <a:pPr>
                <a:defRPr/>
              </a:pPr>
              <a:t>‹#›</a:t>
            </a:fld>
            <a:endParaRPr lang="en-US"/>
          </a:p>
        </p:txBody>
      </p:sp>
    </p:spTree>
    <p:extLst>
      <p:ext uri="{BB962C8B-B14F-4D97-AF65-F5344CB8AC3E}">
        <p14:creationId xmlns:p14="http://schemas.microsoft.com/office/powerpoint/2010/main" val="324756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9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3A234B-CFAF-764D-AB51-242BB6798072}" type="slidenum">
              <a:rPr lang="en-US"/>
              <a:pPr>
                <a:defRPr/>
              </a:pPr>
              <a:t>‹#›</a:t>
            </a:fld>
            <a:endParaRPr lang="en-US"/>
          </a:p>
        </p:txBody>
      </p:sp>
    </p:spTree>
    <p:extLst>
      <p:ext uri="{BB962C8B-B14F-4D97-AF65-F5344CB8AC3E}">
        <p14:creationId xmlns:p14="http://schemas.microsoft.com/office/powerpoint/2010/main" val="2317407137"/>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04F032-C73D-F747-A0F9-659711F94518}" type="slidenum">
              <a:rPr lang="en-US"/>
              <a:pPr>
                <a:defRPr/>
              </a:pPr>
              <a:t>‹#›</a:t>
            </a:fld>
            <a:endParaRPr lang="en-US"/>
          </a:p>
        </p:txBody>
      </p:sp>
    </p:spTree>
    <p:extLst>
      <p:ext uri="{BB962C8B-B14F-4D97-AF65-F5344CB8AC3E}">
        <p14:creationId xmlns:p14="http://schemas.microsoft.com/office/powerpoint/2010/main" val="265631561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DF70A8E-6338-FB47-9976-4B4F34ADED49}" type="slidenum">
              <a:rPr lang="en-US"/>
              <a:pPr>
                <a:defRPr/>
              </a:pPr>
              <a:t>‹#›</a:t>
            </a:fld>
            <a:endParaRPr lang="en-US"/>
          </a:p>
        </p:txBody>
      </p:sp>
    </p:spTree>
    <p:extLst>
      <p:ext uri="{BB962C8B-B14F-4D97-AF65-F5344CB8AC3E}">
        <p14:creationId xmlns:p14="http://schemas.microsoft.com/office/powerpoint/2010/main" val="402463169"/>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22A2BA-5813-774E-8D3F-E7DC43B3BC1C}" type="slidenum">
              <a:rPr lang="en-US"/>
              <a:pPr>
                <a:defRPr/>
              </a:pPr>
              <a:t>‹#›</a:t>
            </a:fld>
            <a:endParaRPr lang="en-US"/>
          </a:p>
        </p:txBody>
      </p:sp>
    </p:spTree>
    <p:extLst>
      <p:ext uri="{BB962C8B-B14F-4D97-AF65-F5344CB8AC3E}">
        <p14:creationId xmlns:p14="http://schemas.microsoft.com/office/powerpoint/2010/main" val="1619422403"/>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1"/>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1"/>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1F2914-38C6-A049-9E02-ECD0C88D8339}" type="slidenum">
              <a:rPr lang="en-US"/>
              <a:pPr>
                <a:defRPr/>
              </a:pPr>
              <a:t>‹#›</a:t>
            </a:fld>
            <a:endParaRPr lang="en-US"/>
          </a:p>
        </p:txBody>
      </p:sp>
    </p:spTree>
    <p:extLst>
      <p:ext uri="{BB962C8B-B14F-4D97-AF65-F5344CB8AC3E}">
        <p14:creationId xmlns:p14="http://schemas.microsoft.com/office/powerpoint/2010/main" val="2242507215"/>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752425-7E35-A141-8746-6514D4E9D9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11795047"/>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534D4D-BD8E-8F44-9DCC-AE38490EF5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7784891"/>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9096BF2-EF96-C444-AE34-343DD7AF89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694897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924A8C-6B00-D34B-B072-DEDDCE82B9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29597444"/>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D7624391-F4CC-DB40-8D8C-F3BB162396A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4642094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672B21F-1690-DB43-AC57-E1D08888F6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9540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2F67874-FB70-F548-BB76-4A82312E3470}" type="slidenum">
              <a:rPr lang="en-US"/>
              <a:pPr>
                <a:defRPr/>
              </a:pPr>
              <a:t>‹#›</a:t>
            </a:fld>
            <a:endParaRPr lang="en-US"/>
          </a:p>
        </p:txBody>
      </p:sp>
    </p:spTree>
    <p:extLst>
      <p:ext uri="{BB962C8B-B14F-4D97-AF65-F5344CB8AC3E}">
        <p14:creationId xmlns:p14="http://schemas.microsoft.com/office/powerpoint/2010/main" val="1190238181"/>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91BB72E-3F53-4342-B1A0-1C8E09A25D9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3172006"/>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9492940-AAC6-3649-BACF-49C57AC070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6239919"/>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39710CA-B58B-314F-BB62-CEFD0D171B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85632525"/>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F0CC316-691C-0347-8DF1-7D44B5F97D2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27362563"/>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1"/>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1"/>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F403414-0662-D249-AE10-41127F6ADF6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7350699"/>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0F55209-0C0F-5E4A-B48A-74040EE55B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292EF7-6A82-AF4C-91ED-D8613807D3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4B103B8-624E-5048-9DB7-5FA91F7832E1}"/>
              </a:ext>
            </a:extLst>
          </p:cNvPr>
          <p:cNvSpPr>
            <a:spLocks noGrp="1" noChangeArrowheads="1"/>
          </p:cNvSpPr>
          <p:nvPr>
            <p:ph type="sldNum" sz="quarter" idx="12"/>
          </p:nvPr>
        </p:nvSpPr>
        <p:spPr>
          <a:ln/>
        </p:spPr>
        <p:txBody>
          <a:bodyPr/>
          <a:lstStyle>
            <a:lvl1pPr>
              <a:defRPr/>
            </a:lvl1pPr>
          </a:lstStyle>
          <a:p>
            <a:fld id="{3CD8604C-CE42-1E44-9C28-E6D75E4CE68C}" type="slidenum">
              <a:rPr lang="en-US" altLang="en-US"/>
              <a:pPr/>
              <a:t>‹#›</a:t>
            </a:fld>
            <a:endParaRPr lang="en-US" altLang="en-US"/>
          </a:p>
        </p:txBody>
      </p:sp>
    </p:spTree>
    <p:extLst>
      <p:ext uri="{BB962C8B-B14F-4D97-AF65-F5344CB8AC3E}">
        <p14:creationId xmlns:p14="http://schemas.microsoft.com/office/powerpoint/2010/main" val="884496956"/>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C74FAA7-7D96-4142-A79C-3622C82918F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F22F3ED-0C9C-B94A-A629-25099A10B7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933DAC-7A96-824E-9AF8-01F6229189D3}"/>
              </a:ext>
            </a:extLst>
          </p:cNvPr>
          <p:cNvSpPr>
            <a:spLocks noGrp="1" noChangeArrowheads="1"/>
          </p:cNvSpPr>
          <p:nvPr>
            <p:ph type="sldNum" sz="quarter" idx="12"/>
          </p:nvPr>
        </p:nvSpPr>
        <p:spPr>
          <a:ln/>
        </p:spPr>
        <p:txBody>
          <a:bodyPr/>
          <a:lstStyle>
            <a:lvl1pPr>
              <a:defRPr/>
            </a:lvl1pPr>
          </a:lstStyle>
          <a:p>
            <a:fld id="{E2B56E9B-1BE8-9648-942F-31262125D6AB}" type="slidenum">
              <a:rPr lang="en-US" altLang="en-US"/>
              <a:pPr/>
              <a:t>‹#›</a:t>
            </a:fld>
            <a:endParaRPr lang="en-US" altLang="en-US"/>
          </a:p>
        </p:txBody>
      </p:sp>
    </p:spTree>
    <p:extLst>
      <p:ext uri="{BB962C8B-B14F-4D97-AF65-F5344CB8AC3E}">
        <p14:creationId xmlns:p14="http://schemas.microsoft.com/office/powerpoint/2010/main" val="2815064963"/>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4EBD672-43F9-8443-AC14-72AB1F29A77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5479AB2-C6C2-D943-929D-98EA797042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03742B-C565-E344-A238-BE57966D022C}"/>
              </a:ext>
            </a:extLst>
          </p:cNvPr>
          <p:cNvSpPr>
            <a:spLocks noGrp="1" noChangeArrowheads="1"/>
          </p:cNvSpPr>
          <p:nvPr>
            <p:ph type="sldNum" sz="quarter" idx="12"/>
          </p:nvPr>
        </p:nvSpPr>
        <p:spPr>
          <a:ln/>
        </p:spPr>
        <p:txBody>
          <a:bodyPr/>
          <a:lstStyle>
            <a:lvl1pPr>
              <a:defRPr/>
            </a:lvl1pPr>
          </a:lstStyle>
          <a:p>
            <a:fld id="{15D06DD3-7819-C846-BDF4-344594426DC6}" type="slidenum">
              <a:rPr lang="en-US" altLang="en-US"/>
              <a:pPr/>
              <a:t>‹#›</a:t>
            </a:fld>
            <a:endParaRPr lang="en-US" altLang="en-US"/>
          </a:p>
        </p:txBody>
      </p:sp>
    </p:spTree>
    <p:extLst>
      <p:ext uri="{BB962C8B-B14F-4D97-AF65-F5344CB8AC3E}">
        <p14:creationId xmlns:p14="http://schemas.microsoft.com/office/powerpoint/2010/main" val="1738402336"/>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86FD82B-00E6-2B46-9858-29C76BBB886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1D2B8B2-FEE2-1B4E-9917-695DC35AB4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593DC8E-A79D-944C-B0EF-85B04821EB82}"/>
              </a:ext>
            </a:extLst>
          </p:cNvPr>
          <p:cNvSpPr>
            <a:spLocks noGrp="1" noChangeArrowheads="1"/>
          </p:cNvSpPr>
          <p:nvPr>
            <p:ph type="sldNum" sz="quarter" idx="12"/>
          </p:nvPr>
        </p:nvSpPr>
        <p:spPr>
          <a:ln/>
        </p:spPr>
        <p:txBody>
          <a:bodyPr/>
          <a:lstStyle>
            <a:lvl1pPr>
              <a:defRPr/>
            </a:lvl1pPr>
          </a:lstStyle>
          <a:p>
            <a:fld id="{F488E69B-D10D-7343-9908-6B8CEDD09CEB}" type="slidenum">
              <a:rPr lang="en-US" altLang="en-US"/>
              <a:pPr/>
              <a:t>‹#›</a:t>
            </a:fld>
            <a:endParaRPr lang="en-US" altLang="en-US"/>
          </a:p>
        </p:txBody>
      </p:sp>
    </p:spTree>
    <p:extLst>
      <p:ext uri="{BB962C8B-B14F-4D97-AF65-F5344CB8AC3E}">
        <p14:creationId xmlns:p14="http://schemas.microsoft.com/office/powerpoint/2010/main" val="172365497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AA1F42A-8BF4-5A4B-A5FC-753EF08732B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D53E5F4-6ED7-3B49-9738-11D9247A71D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30D1ADB-11D9-EE4B-B739-07F128621F68}"/>
              </a:ext>
            </a:extLst>
          </p:cNvPr>
          <p:cNvSpPr>
            <a:spLocks noGrp="1" noChangeArrowheads="1"/>
          </p:cNvSpPr>
          <p:nvPr>
            <p:ph type="sldNum" sz="quarter" idx="12"/>
          </p:nvPr>
        </p:nvSpPr>
        <p:spPr>
          <a:ln/>
        </p:spPr>
        <p:txBody>
          <a:bodyPr/>
          <a:lstStyle>
            <a:lvl1pPr>
              <a:defRPr/>
            </a:lvl1pPr>
          </a:lstStyle>
          <a:p>
            <a:fld id="{74BA1EB8-0B07-534D-9156-38F34B290983}" type="slidenum">
              <a:rPr lang="en-US" altLang="en-US"/>
              <a:pPr/>
              <a:t>‹#›</a:t>
            </a:fld>
            <a:endParaRPr lang="en-US" altLang="en-US"/>
          </a:p>
        </p:txBody>
      </p:sp>
    </p:spTree>
    <p:extLst>
      <p:ext uri="{BB962C8B-B14F-4D97-AF65-F5344CB8AC3E}">
        <p14:creationId xmlns:p14="http://schemas.microsoft.com/office/powerpoint/2010/main" val="2215775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2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2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5DA22A8-4DD0-3B48-8789-583E9C5E3A82}" type="slidenum">
              <a:rPr lang="en-US"/>
              <a:pPr>
                <a:defRPr/>
              </a:pPr>
              <a:t>‹#›</a:t>
            </a:fld>
            <a:endParaRPr lang="en-US"/>
          </a:p>
        </p:txBody>
      </p:sp>
    </p:spTree>
    <p:extLst>
      <p:ext uri="{BB962C8B-B14F-4D97-AF65-F5344CB8AC3E}">
        <p14:creationId xmlns:p14="http://schemas.microsoft.com/office/powerpoint/2010/main" val="2673781640"/>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BE2D26A-3155-E74C-9902-DD3ACE71267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7F655C9-0131-9C4F-BA8E-93B943F964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BDE9CF5-C820-1541-9641-0AA4CE0C6C9A}"/>
              </a:ext>
            </a:extLst>
          </p:cNvPr>
          <p:cNvSpPr>
            <a:spLocks noGrp="1" noChangeArrowheads="1"/>
          </p:cNvSpPr>
          <p:nvPr>
            <p:ph type="sldNum" sz="quarter" idx="12"/>
          </p:nvPr>
        </p:nvSpPr>
        <p:spPr>
          <a:ln/>
        </p:spPr>
        <p:txBody>
          <a:bodyPr/>
          <a:lstStyle>
            <a:lvl1pPr>
              <a:defRPr/>
            </a:lvl1pPr>
          </a:lstStyle>
          <a:p>
            <a:fld id="{A7DBCABB-07F9-CD48-B9E5-5A960EBE57AB}" type="slidenum">
              <a:rPr lang="en-US" altLang="en-US"/>
              <a:pPr/>
              <a:t>‹#›</a:t>
            </a:fld>
            <a:endParaRPr lang="en-US" altLang="en-US"/>
          </a:p>
        </p:txBody>
      </p:sp>
    </p:spTree>
    <p:extLst>
      <p:ext uri="{BB962C8B-B14F-4D97-AF65-F5344CB8AC3E}">
        <p14:creationId xmlns:p14="http://schemas.microsoft.com/office/powerpoint/2010/main" val="316559310"/>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AFE0EAA-1C9B-0D47-A68E-72893287445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30F3FB5-D0B9-4844-959A-E393063A95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B9096BF-25A4-CA44-AF9C-98738FD5DE82}"/>
              </a:ext>
            </a:extLst>
          </p:cNvPr>
          <p:cNvSpPr>
            <a:spLocks noGrp="1" noChangeArrowheads="1"/>
          </p:cNvSpPr>
          <p:nvPr>
            <p:ph type="sldNum" sz="quarter" idx="12"/>
          </p:nvPr>
        </p:nvSpPr>
        <p:spPr>
          <a:ln/>
        </p:spPr>
        <p:txBody>
          <a:bodyPr/>
          <a:lstStyle>
            <a:lvl1pPr>
              <a:defRPr/>
            </a:lvl1pPr>
          </a:lstStyle>
          <a:p>
            <a:fld id="{7B41DB39-C449-F04F-B57F-79EDC43365D9}" type="slidenum">
              <a:rPr lang="en-US" altLang="en-US"/>
              <a:pPr/>
              <a:t>‹#›</a:t>
            </a:fld>
            <a:endParaRPr lang="en-US" altLang="en-US"/>
          </a:p>
        </p:txBody>
      </p:sp>
    </p:spTree>
    <p:extLst>
      <p:ext uri="{BB962C8B-B14F-4D97-AF65-F5344CB8AC3E}">
        <p14:creationId xmlns:p14="http://schemas.microsoft.com/office/powerpoint/2010/main" val="910111442"/>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B408569-D028-7F47-BBE4-0409AE2EB01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F45B873-8D67-5C4B-814F-98CF6F8E86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4D2DEF9-16FC-6A40-AFB1-3BEED6650721}"/>
              </a:ext>
            </a:extLst>
          </p:cNvPr>
          <p:cNvSpPr>
            <a:spLocks noGrp="1" noChangeArrowheads="1"/>
          </p:cNvSpPr>
          <p:nvPr>
            <p:ph type="sldNum" sz="quarter" idx="12"/>
          </p:nvPr>
        </p:nvSpPr>
        <p:spPr>
          <a:ln/>
        </p:spPr>
        <p:txBody>
          <a:bodyPr/>
          <a:lstStyle>
            <a:lvl1pPr>
              <a:defRPr/>
            </a:lvl1pPr>
          </a:lstStyle>
          <a:p>
            <a:fld id="{749DC9AD-7D08-2341-AD79-56CF1D753BF6}" type="slidenum">
              <a:rPr lang="en-US" altLang="en-US"/>
              <a:pPr/>
              <a:t>‹#›</a:t>
            </a:fld>
            <a:endParaRPr lang="en-US" altLang="en-US"/>
          </a:p>
        </p:txBody>
      </p:sp>
    </p:spTree>
    <p:extLst>
      <p:ext uri="{BB962C8B-B14F-4D97-AF65-F5344CB8AC3E}">
        <p14:creationId xmlns:p14="http://schemas.microsoft.com/office/powerpoint/2010/main" val="1997523473"/>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55DB981-A257-034C-9682-07F2ABD4A43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2CE0A92-010A-5F43-A02E-F8CC45B438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EA68AA6-B863-9448-82EA-5C51B98EA0EB}"/>
              </a:ext>
            </a:extLst>
          </p:cNvPr>
          <p:cNvSpPr>
            <a:spLocks noGrp="1" noChangeArrowheads="1"/>
          </p:cNvSpPr>
          <p:nvPr>
            <p:ph type="sldNum" sz="quarter" idx="12"/>
          </p:nvPr>
        </p:nvSpPr>
        <p:spPr>
          <a:ln/>
        </p:spPr>
        <p:txBody>
          <a:bodyPr/>
          <a:lstStyle>
            <a:lvl1pPr>
              <a:defRPr/>
            </a:lvl1pPr>
          </a:lstStyle>
          <a:p>
            <a:fld id="{C155A647-D4A6-C641-BE1A-172BF3740D1B}" type="slidenum">
              <a:rPr lang="en-US" altLang="en-US"/>
              <a:pPr/>
              <a:t>‹#›</a:t>
            </a:fld>
            <a:endParaRPr lang="en-US" altLang="en-US"/>
          </a:p>
        </p:txBody>
      </p:sp>
    </p:spTree>
    <p:extLst>
      <p:ext uri="{BB962C8B-B14F-4D97-AF65-F5344CB8AC3E}">
        <p14:creationId xmlns:p14="http://schemas.microsoft.com/office/powerpoint/2010/main" val="1239637911"/>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C411E21-5BA2-0F47-B236-307AFECB1AF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CC5D141-8CEC-2244-B594-12103C8E9F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1E1F4E8-AB66-0448-B209-07C798D500A1}"/>
              </a:ext>
            </a:extLst>
          </p:cNvPr>
          <p:cNvSpPr>
            <a:spLocks noGrp="1" noChangeArrowheads="1"/>
          </p:cNvSpPr>
          <p:nvPr>
            <p:ph type="sldNum" sz="quarter" idx="12"/>
          </p:nvPr>
        </p:nvSpPr>
        <p:spPr>
          <a:ln/>
        </p:spPr>
        <p:txBody>
          <a:bodyPr/>
          <a:lstStyle>
            <a:lvl1pPr>
              <a:defRPr/>
            </a:lvl1pPr>
          </a:lstStyle>
          <a:p>
            <a:fld id="{FDD2EA7A-D4A9-AF47-8B89-821BB473E78F}" type="slidenum">
              <a:rPr lang="en-US" altLang="en-US"/>
              <a:pPr/>
              <a:t>‹#›</a:t>
            </a:fld>
            <a:endParaRPr lang="en-US" altLang="en-US"/>
          </a:p>
        </p:txBody>
      </p:sp>
    </p:spTree>
    <p:extLst>
      <p:ext uri="{BB962C8B-B14F-4D97-AF65-F5344CB8AC3E}">
        <p14:creationId xmlns:p14="http://schemas.microsoft.com/office/powerpoint/2010/main" val="739650131"/>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1"/>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1"/>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F8AB34B-F3DA-154D-B2FE-967BB13DB8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9EEF421-8F96-B042-998F-B06EF9C51B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3A2B5C4-A208-434C-8291-16FEC4AB7C62}"/>
              </a:ext>
            </a:extLst>
          </p:cNvPr>
          <p:cNvSpPr>
            <a:spLocks noGrp="1" noChangeArrowheads="1"/>
          </p:cNvSpPr>
          <p:nvPr>
            <p:ph type="sldNum" sz="quarter" idx="12"/>
          </p:nvPr>
        </p:nvSpPr>
        <p:spPr>
          <a:ln/>
        </p:spPr>
        <p:txBody>
          <a:bodyPr/>
          <a:lstStyle>
            <a:lvl1pPr>
              <a:defRPr/>
            </a:lvl1pPr>
          </a:lstStyle>
          <a:p>
            <a:fld id="{88089E6E-04BC-154A-B18A-78F4C98D3602}" type="slidenum">
              <a:rPr lang="en-US" altLang="en-US"/>
              <a:pPr/>
              <a:t>‹#›</a:t>
            </a:fld>
            <a:endParaRPr lang="en-US" altLang="en-US"/>
          </a:p>
        </p:txBody>
      </p:sp>
    </p:spTree>
    <p:extLst>
      <p:ext uri="{BB962C8B-B14F-4D97-AF65-F5344CB8AC3E}">
        <p14:creationId xmlns:p14="http://schemas.microsoft.com/office/powerpoint/2010/main" val="2007721489"/>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699D60D-806E-D54F-B845-CDC9B82C64C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382503-5888-C043-A63C-88C4E3813E9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C1F4326-3489-C54C-BE8F-AA1611F033C1}"/>
              </a:ext>
            </a:extLst>
          </p:cNvPr>
          <p:cNvSpPr>
            <a:spLocks noGrp="1" noChangeArrowheads="1"/>
          </p:cNvSpPr>
          <p:nvPr>
            <p:ph type="sldNum" sz="quarter" idx="12"/>
          </p:nvPr>
        </p:nvSpPr>
        <p:spPr>
          <a:ln/>
        </p:spPr>
        <p:txBody>
          <a:bodyPr/>
          <a:lstStyle>
            <a:lvl1pPr>
              <a:defRPr/>
            </a:lvl1pPr>
          </a:lstStyle>
          <a:p>
            <a:fld id="{11434E3C-9846-9949-AF01-E3AF754558D7}" type="slidenum">
              <a:rPr lang="en-US" altLang="en-US"/>
              <a:pPr/>
              <a:t>‹#›</a:t>
            </a:fld>
            <a:endParaRPr lang="en-US" altLang="en-US"/>
          </a:p>
        </p:txBody>
      </p:sp>
    </p:spTree>
    <p:extLst>
      <p:ext uri="{BB962C8B-B14F-4D97-AF65-F5344CB8AC3E}">
        <p14:creationId xmlns:p14="http://schemas.microsoft.com/office/powerpoint/2010/main" val="51440224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AD704D-A666-A946-8397-FFDEE73BD55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F0540D6-6571-D74C-8BB5-80230848C0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CE841F-6B52-A94C-91BF-A34088E5FFC4}"/>
              </a:ext>
            </a:extLst>
          </p:cNvPr>
          <p:cNvSpPr>
            <a:spLocks noGrp="1" noChangeArrowheads="1"/>
          </p:cNvSpPr>
          <p:nvPr>
            <p:ph type="sldNum" sz="quarter" idx="12"/>
          </p:nvPr>
        </p:nvSpPr>
        <p:spPr>
          <a:ln/>
        </p:spPr>
        <p:txBody>
          <a:bodyPr/>
          <a:lstStyle>
            <a:lvl1pPr>
              <a:defRPr/>
            </a:lvl1pPr>
          </a:lstStyle>
          <a:p>
            <a:fld id="{0CAE3A05-2E6F-EB4E-AAB3-E306D696C261}" type="slidenum">
              <a:rPr lang="en-US" altLang="en-US"/>
              <a:pPr/>
              <a:t>‹#›</a:t>
            </a:fld>
            <a:endParaRPr lang="en-US" altLang="en-US"/>
          </a:p>
        </p:txBody>
      </p:sp>
    </p:spTree>
    <p:extLst>
      <p:ext uri="{BB962C8B-B14F-4D97-AF65-F5344CB8AC3E}">
        <p14:creationId xmlns:p14="http://schemas.microsoft.com/office/powerpoint/2010/main" val="3054823008"/>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5AB5C3-8749-5548-8516-9DC98A3F9BF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A56836F-82E3-7745-A80A-BAAE903BEB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6E44456-75E3-E646-8B20-E3AB0F0C727E}"/>
              </a:ext>
            </a:extLst>
          </p:cNvPr>
          <p:cNvSpPr>
            <a:spLocks noGrp="1" noChangeArrowheads="1"/>
          </p:cNvSpPr>
          <p:nvPr>
            <p:ph type="sldNum" sz="quarter" idx="12"/>
          </p:nvPr>
        </p:nvSpPr>
        <p:spPr>
          <a:ln/>
        </p:spPr>
        <p:txBody>
          <a:bodyPr/>
          <a:lstStyle>
            <a:lvl1pPr>
              <a:defRPr/>
            </a:lvl1pPr>
          </a:lstStyle>
          <a:p>
            <a:fld id="{8252FF2D-EF24-844C-9549-43420F79EB90}" type="slidenum">
              <a:rPr lang="en-US" altLang="en-US"/>
              <a:pPr/>
              <a:t>‹#›</a:t>
            </a:fld>
            <a:endParaRPr lang="en-US" altLang="en-US"/>
          </a:p>
        </p:txBody>
      </p:sp>
    </p:spTree>
    <p:extLst>
      <p:ext uri="{BB962C8B-B14F-4D97-AF65-F5344CB8AC3E}">
        <p14:creationId xmlns:p14="http://schemas.microsoft.com/office/powerpoint/2010/main" val="899793896"/>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96E1EB11-2922-2F45-A857-4A336BFDE3F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FC16178-90D7-564B-80FC-B1334E2138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2A45482-A4D4-9E4A-A801-D8093D0B090F}"/>
              </a:ext>
            </a:extLst>
          </p:cNvPr>
          <p:cNvSpPr>
            <a:spLocks noGrp="1" noChangeArrowheads="1"/>
          </p:cNvSpPr>
          <p:nvPr>
            <p:ph type="sldNum" sz="quarter" idx="12"/>
          </p:nvPr>
        </p:nvSpPr>
        <p:spPr>
          <a:ln/>
        </p:spPr>
        <p:txBody>
          <a:bodyPr/>
          <a:lstStyle>
            <a:lvl1pPr>
              <a:defRPr/>
            </a:lvl1pPr>
          </a:lstStyle>
          <a:p>
            <a:fld id="{11A1230C-99E8-2242-927E-0E6F773DC19D}" type="slidenum">
              <a:rPr lang="en-US" altLang="en-US"/>
              <a:pPr/>
              <a:t>‹#›</a:t>
            </a:fld>
            <a:endParaRPr lang="en-US" altLang="en-US"/>
          </a:p>
        </p:txBody>
      </p:sp>
    </p:spTree>
    <p:extLst>
      <p:ext uri="{BB962C8B-B14F-4D97-AF65-F5344CB8AC3E}">
        <p14:creationId xmlns:p14="http://schemas.microsoft.com/office/powerpoint/2010/main" val="3063570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F3A2B3C-F7EC-8048-A4EC-F59FFD89EF55}" type="slidenum">
              <a:rPr lang="en-US"/>
              <a:pPr>
                <a:defRPr/>
              </a:pPr>
              <a:t>‹#›</a:t>
            </a:fld>
            <a:endParaRPr lang="en-US"/>
          </a:p>
        </p:txBody>
      </p:sp>
    </p:spTree>
    <p:extLst>
      <p:ext uri="{BB962C8B-B14F-4D97-AF65-F5344CB8AC3E}">
        <p14:creationId xmlns:p14="http://schemas.microsoft.com/office/powerpoint/2010/main" val="445008092"/>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7AD1335-C0AB-654A-8EB5-9BACAB828C8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651C0A7-80BE-7F44-9D2C-48113DF7A8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7C78775-CD03-6143-9CA5-8858C0E6CEAF}"/>
              </a:ext>
            </a:extLst>
          </p:cNvPr>
          <p:cNvSpPr>
            <a:spLocks noGrp="1" noChangeArrowheads="1"/>
          </p:cNvSpPr>
          <p:nvPr>
            <p:ph type="sldNum" sz="quarter" idx="12"/>
          </p:nvPr>
        </p:nvSpPr>
        <p:spPr>
          <a:ln/>
        </p:spPr>
        <p:txBody>
          <a:bodyPr/>
          <a:lstStyle>
            <a:lvl1pPr>
              <a:defRPr/>
            </a:lvl1pPr>
          </a:lstStyle>
          <a:p>
            <a:fld id="{3EA2A438-2B55-8E4C-AF03-6C861D2EBA1F}" type="slidenum">
              <a:rPr lang="en-US" altLang="en-US"/>
              <a:pPr/>
              <a:t>‹#›</a:t>
            </a:fld>
            <a:endParaRPr lang="en-US" altLang="en-US"/>
          </a:p>
        </p:txBody>
      </p:sp>
    </p:spTree>
    <p:extLst>
      <p:ext uri="{BB962C8B-B14F-4D97-AF65-F5344CB8AC3E}">
        <p14:creationId xmlns:p14="http://schemas.microsoft.com/office/powerpoint/2010/main" val="360414855"/>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6DCEEDE-5FB8-D846-909B-088A9278601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B9E0F06-3828-0B4F-9619-A80D01E306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CAD7DA6-385C-F44D-A8C9-209F73EDF7B5}"/>
              </a:ext>
            </a:extLst>
          </p:cNvPr>
          <p:cNvSpPr>
            <a:spLocks noGrp="1" noChangeArrowheads="1"/>
          </p:cNvSpPr>
          <p:nvPr>
            <p:ph type="sldNum" sz="quarter" idx="12"/>
          </p:nvPr>
        </p:nvSpPr>
        <p:spPr>
          <a:ln/>
        </p:spPr>
        <p:txBody>
          <a:bodyPr/>
          <a:lstStyle>
            <a:lvl1pPr>
              <a:defRPr/>
            </a:lvl1pPr>
          </a:lstStyle>
          <a:p>
            <a:fld id="{1D8F4CEB-4825-3342-9301-CE6307D915A0}" type="slidenum">
              <a:rPr lang="en-US" altLang="en-US"/>
              <a:pPr/>
              <a:t>‹#›</a:t>
            </a:fld>
            <a:endParaRPr lang="en-US" altLang="en-US"/>
          </a:p>
        </p:txBody>
      </p:sp>
    </p:spTree>
    <p:extLst>
      <p:ext uri="{BB962C8B-B14F-4D97-AF65-F5344CB8AC3E}">
        <p14:creationId xmlns:p14="http://schemas.microsoft.com/office/powerpoint/2010/main" val="1900368018"/>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A254828-F87B-CE40-8323-BAB73BB0C14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4364481-B97B-3D4D-9EE1-F3966E5120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58131B5-9AC2-B74A-B0D5-D121CAE18242}"/>
              </a:ext>
            </a:extLst>
          </p:cNvPr>
          <p:cNvSpPr>
            <a:spLocks noGrp="1" noChangeArrowheads="1"/>
          </p:cNvSpPr>
          <p:nvPr>
            <p:ph type="sldNum" sz="quarter" idx="12"/>
          </p:nvPr>
        </p:nvSpPr>
        <p:spPr>
          <a:ln/>
        </p:spPr>
        <p:txBody>
          <a:bodyPr/>
          <a:lstStyle>
            <a:lvl1pPr>
              <a:defRPr/>
            </a:lvl1pPr>
          </a:lstStyle>
          <a:p>
            <a:fld id="{96478CEE-0EBD-064A-A770-6489387DA519}" type="slidenum">
              <a:rPr lang="en-US" altLang="en-US"/>
              <a:pPr/>
              <a:t>‹#›</a:t>
            </a:fld>
            <a:endParaRPr lang="en-US" altLang="en-US"/>
          </a:p>
        </p:txBody>
      </p:sp>
    </p:spTree>
    <p:extLst>
      <p:ext uri="{BB962C8B-B14F-4D97-AF65-F5344CB8AC3E}">
        <p14:creationId xmlns:p14="http://schemas.microsoft.com/office/powerpoint/2010/main" val="1862193083"/>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C68FB19-A0EA-4949-BBAB-32F5BF54BA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21E56B2-4B23-6645-B9CB-6386C3B093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CA28593-8DE7-3943-B64A-9BAC8EB0E126}"/>
              </a:ext>
            </a:extLst>
          </p:cNvPr>
          <p:cNvSpPr>
            <a:spLocks noGrp="1" noChangeArrowheads="1"/>
          </p:cNvSpPr>
          <p:nvPr>
            <p:ph type="sldNum" sz="quarter" idx="12"/>
          </p:nvPr>
        </p:nvSpPr>
        <p:spPr>
          <a:ln/>
        </p:spPr>
        <p:txBody>
          <a:bodyPr/>
          <a:lstStyle>
            <a:lvl1pPr>
              <a:defRPr/>
            </a:lvl1pPr>
          </a:lstStyle>
          <a:p>
            <a:fld id="{8698F2BA-F75D-224D-8D55-BB26BAD34FDB}" type="slidenum">
              <a:rPr lang="en-US" altLang="en-US"/>
              <a:pPr/>
              <a:t>‹#›</a:t>
            </a:fld>
            <a:endParaRPr lang="en-US" altLang="en-US"/>
          </a:p>
        </p:txBody>
      </p:sp>
    </p:spTree>
    <p:extLst>
      <p:ext uri="{BB962C8B-B14F-4D97-AF65-F5344CB8AC3E}">
        <p14:creationId xmlns:p14="http://schemas.microsoft.com/office/powerpoint/2010/main" val="2667426008"/>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9A392D4-0219-C743-893F-01031CC5D08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4D6C3A2-5126-2949-827A-E47BB0426C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539C95F-1ACB-5E42-8541-30AB388FADE7}"/>
              </a:ext>
            </a:extLst>
          </p:cNvPr>
          <p:cNvSpPr>
            <a:spLocks noGrp="1" noChangeArrowheads="1"/>
          </p:cNvSpPr>
          <p:nvPr>
            <p:ph type="sldNum" sz="quarter" idx="12"/>
          </p:nvPr>
        </p:nvSpPr>
        <p:spPr>
          <a:ln/>
        </p:spPr>
        <p:txBody>
          <a:bodyPr/>
          <a:lstStyle>
            <a:lvl1pPr>
              <a:defRPr/>
            </a:lvl1pPr>
          </a:lstStyle>
          <a:p>
            <a:fld id="{233DEEF0-D2A1-1F44-B4B3-8BD44328698C}" type="slidenum">
              <a:rPr lang="en-US" altLang="en-US"/>
              <a:pPr/>
              <a:t>‹#›</a:t>
            </a:fld>
            <a:endParaRPr lang="en-US" altLang="en-US"/>
          </a:p>
        </p:txBody>
      </p:sp>
    </p:spTree>
    <p:extLst>
      <p:ext uri="{BB962C8B-B14F-4D97-AF65-F5344CB8AC3E}">
        <p14:creationId xmlns:p14="http://schemas.microsoft.com/office/powerpoint/2010/main" val="659004520"/>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5637541-A4E5-9449-911D-AB82CB34550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06932AD-42D6-944E-A6E2-2347A01BB3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824203D-1F1C-0B45-86A2-1508A38912AA}"/>
              </a:ext>
            </a:extLst>
          </p:cNvPr>
          <p:cNvSpPr>
            <a:spLocks noGrp="1" noChangeArrowheads="1"/>
          </p:cNvSpPr>
          <p:nvPr>
            <p:ph type="sldNum" sz="quarter" idx="12"/>
          </p:nvPr>
        </p:nvSpPr>
        <p:spPr>
          <a:ln/>
        </p:spPr>
        <p:txBody>
          <a:bodyPr/>
          <a:lstStyle>
            <a:lvl1pPr>
              <a:defRPr/>
            </a:lvl1pPr>
          </a:lstStyle>
          <a:p>
            <a:fld id="{0B17F9BE-F56F-154D-853E-2E7A2FACCF4B}" type="slidenum">
              <a:rPr lang="en-US" altLang="en-US"/>
              <a:pPr/>
              <a:t>‹#›</a:t>
            </a:fld>
            <a:endParaRPr lang="en-US" altLang="en-US"/>
          </a:p>
        </p:txBody>
      </p:sp>
    </p:spTree>
    <p:extLst>
      <p:ext uri="{BB962C8B-B14F-4D97-AF65-F5344CB8AC3E}">
        <p14:creationId xmlns:p14="http://schemas.microsoft.com/office/powerpoint/2010/main" val="1110583268"/>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1"/>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1"/>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624FB17-E346-BD41-9A56-7BF321613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ABFDD5E-8314-094E-8F42-FF46D305A1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72AF0F5-73F6-5F42-8FD8-E85F4C3E684D}"/>
              </a:ext>
            </a:extLst>
          </p:cNvPr>
          <p:cNvSpPr>
            <a:spLocks noGrp="1" noChangeArrowheads="1"/>
          </p:cNvSpPr>
          <p:nvPr>
            <p:ph type="sldNum" sz="quarter" idx="12"/>
          </p:nvPr>
        </p:nvSpPr>
        <p:spPr>
          <a:ln/>
        </p:spPr>
        <p:txBody>
          <a:bodyPr/>
          <a:lstStyle>
            <a:lvl1pPr>
              <a:defRPr/>
            </a:lvl1pPr>
          </a:lstStyle>
          <a:p>
            <a:fld id="{A82BA3B9-1B7A-3443-A697-99581A76A1E9}" type="slidenum">
              <a:rPr lang="en-US" altLang="en-US"/>
              <a:pPr/>
              <a:t>‹#›</a:t>
            </a:fld>
            <a:endParaRPr lang="en-US" altLang="en-US"/>
          </a:p>
        </p:txBody>
      </p:sp>
    </p:spTree>
    <p:extLst>
      <p:ext uri="{BB962C8B-B14F-4D97-AF65-F5344CB8AC3E}">
        <p14:creationId xmlns:p14="http://schemas.microsoft.com/office/powerpoint/2010/main" val="3375229904"/>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09F2B21-D1E7-9045-81C9-DF67BFAD4660}"/>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18538321-C4AD-9D44-84B0-A7BEC0822664}"/>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47F0CE67-6761-0B4D-97F6-937591393B71}"/>
              </a:ext>
            </a:extLst>
          </p:cNvPr>
          <p:cNvSpPr>
            <a:spLocks noGrp="1"/>
          </p:cNvSpPr>
          <p:nvPr>
            <p:ph type="sldNum" sz="quarter" idx="12"/>
          </p:nvPr>
        </p:nvSpPr>
        <p:spPr/>
        <p:txBody>
          <a:bodyPr/>
          <a:lstStyle>
            <a:lvl1pPr>
              <a:defRPr/>
            </a:lvl1pPr>
          </a:lstStyle>
          <a:p>
            <a:fld id="{A7409F69-F40A-8A45-A4FF-FA23A7D6227B}" type="slidenum">
              <a:rPr lang="en-US" altLang="en-US"/>
              <a:pPr/>
              <a:t>‹#›</a:t>
            </a:fld>
            <a:endParaRPr lang="en-US" altLang="en-US"/>
          </a:p>
        </p:txBody>
      </p:sp>
    </p:spTree>
    <p:extLst>
      <p:ext uri="{BB962C8B-B14F-4D97-AF65-F5344CB8AC3E}">
        <p14:creationId xmlns:p14="http://schemas.microsoft.com/office/powerpoint/2010/main" val="3403436524"/>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buNone/>
              <a:defRPr sz="2400" b="1">
                <a:latin typeface="Candara"/>
                <a:cs typeface="Candara"/>
              </a:defRPr>
            </a:lvl1pPr>
            <a:lvl2pPr marL="457200" indent="0">
              <a:buFont typeface="Wingdings" charset="2"/>
              <a:buNone/>
              <a:defRPr sz="2300" b="1">
                <a:latin typeface="Candara"/>
                <a:cs typeface="Candara"/>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DB8DB4-91E6-8A49-A619-1FE1D0F48A75}"/>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D27284E0-0C81-6645-8C98-D3497EB20B1C}"/>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079ABBF-6E08-964E-AA74-CE11BEACD00E}"/>
              </a:ext>
            </a:extLst>
          </p:cNvPr>
          <p:cNvSpPr>
            <a:spLocks noGrp="1"/>
          </p:cNvSpPr>
          <p:nvPr>
            <p:ph type="sldNum" sz="quarter" idx="12"/>
          </p:nvPr>
        </p:nvSpPr>
        <p:spPr/>
        <p:txBody>
          <a:bodyPr/>
          <a:lstStyle>
            <a:lvl1pPr>
              <a:defRPr/>
            </a:lvl1pPr>
          </a:lstStyle>
          <a:p>
            <a:fld id="{BDCDC318-1290-334D-A9EF-C57AAA7F1185}" type="slidenum">
              <a:rPr lang="en-US" altLang="en-US"/>
              <a:pPr/>
              <a:t>‹#›</a:t>
            </a:fld>
            <a:endParaRPr lang="en-US" altLang="en-US"/>
          </a:p>
        </p:txBody>
      </p:sp>
    </p:spTree>
    <p:extLst>
      <p:ext uri="{BB962C8B-B14F-4D97-AF65-F5344CB8AC3E}">
        <p14:creationId xmlns:p14="http://schemas.microsoft.com/office/powerpoint/2010/main" val="3671030422"/>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AF28A1-4F6B-224D-8A3D-25C47E8A164E}"/>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3ED36389-B4D6-6542-977A-4C83AC1D2449}"/>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2B683EBC-9613-D144-A3A6-6BDDE2EC66A7}"/>
              </a:ext>
            </a:extLst>
          </p:cNvPr>
          <p:cNvSpPr>
            <a:spLocks noGrp="1"/>
          </p:cNvSpPr>
          <p:nvPr>
            <p:ph type="sldNum" sz="quarter" idx="12"/>
          </p:nvPr>
        </p:nvSpPr>
        <p:spPr/>
        <p:txBody>
          <a:bodyPr/>
          <a:lstStyle>
            <a:lvl1pPr>
              <a:defRPr/>
            </a:lvl1pPr>
          </a:lstStyle>
          <a:p>
            <a:fld id="{6E38573D-8769-E042-92DF-50916795F12A}" type="slidenum">
              <a:rPr lang="en-US" altLang="en-US"/>
              <a:pPr/>
              <a:t>‹#›</a:t>
            </a:fld>
            <a:endParaRPr lang="en-US" altLang="en-US"/>
          </a:p>
        </p:txBody>
      </p:sp>
    </p:spTree>
    <p:extLst>
      <p:ext uri="{BB962C8B-B14F-4D97-AF65-F5344CB8AC3E}">
        <p14:creationId xmlns:p14="http://schemas.microsoft.com/office/powerpoint/2010/main" val="1105996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3404C69-791F-E54A-8727-82CCCEFC5DB9}" type="slidenum">
              <a:rPr lang="en-US"/>
              <a:pPr>
                <a:defRPr/>
              </a:pPr>
              <a:t>‹#›</a:t>
            </a:fld>
            <a:endParaRPr lang="en-US"/>
          </a:p>
        </p:txBody>
      </p:sp>
    </p:spTree>
    <p:extLst>
      <p:ext uri="{BB962C8B-B14F-4D97-AF65-F5344CB8AC3E}">
        <p14:creationId xmlns:p14="http://schemas.microsoft.com/office/powerpoint/2010/main" val="242304994"/>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4CBE8A-ACDD-F74E-8663-DB6B6EA03991}"/>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a:extLst>
              <a:ext uri="{FF2B5EF4-FFF2-40B4-BE49-F238E27FC236}">
                <a16:creationId xmlns:a16="http://schemas.microsoft.com/office/drawing/2014/main" id="{43774881-0AD1-2F42-B7A4-DDB05B137E6E}"/>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615A2C7F-B8CE-6F46-A4FC-9BAC15C8E2F6}"/>
              </a:ext>
            </a:extLst>
          </p:cNvPr>
          <p:cNvSpPr>
            <a:spLocks noGrp="1"/>
          </p:cNvSpPr>
          <p:nvPr>
            <p:ph type="sldNum" sz="quarter" idx="12"/>
          </p:nvPr>
        </p:nvSpPr>
        <p:spPr/>
        <p:txBody>
          <a:bodyPr/>
          <a:lstStyle>
            <a:lvl1pPr>
              <a:defRPr/>
            </a:lvl1pPr>
          </a:lstStyle>
          <a:p>
            <a:fld id="{4BB28B4C-C997-4248-BFCA-97B1F9B26838}" type="slidenum">
              <a:rPr lang="en-US" altLang="en-US"/>
              <a:pPr/>
              <a:t>‹#›</a:t>
            </a:fld>
            <a:endParaRPr lang="en-US" altLang="en-US"/>
          </a:p>
        </p:txBody>
      </p:sp>
    </p:spTree>
    <p:extLst>
      <p:ext uri="{BB962C8B-B14F-4D97-AF65-F5344CB8AC3E}">
        <p14:creationId xmlns:p14="http://schemas.microsoft.com/office/powerpoint/2010/main" val="4138897308"/>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2114F-65E4-514D-A66D-B8B12C016CD2}"/>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8" name="Footer Placeholder 7">
            <a:extLst>
              <a:ext uri="{FF2B5EF4-FFF2-40B4-BE49-F238E27FC236}">
                <a16:creationId xmlns:a16="http://schemas.microsoft.com/office/drawing/2014/main" id="{EBC30671-B741-B34D-9951-0D9BBADE7B45}"/>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9" name="Slide Number Placeholder 8">
            <a:extLst>
              <a:ext uri="{FF2B5EF4-FFF2-40B4-BE49-F238E27FC236}">
                <a16:creationId xmlns:a16="http://schemas.microsoft.com/office/drawing/2014/main" id="{03037DEC-7CD4-804E-AF50-5F7A1B82E9D5}"/>
              </a:ext>
            </a:extLst>
          </p:cNvPr>
          <p:cNvSpPr>
            <a:spLocks noGrp="1"/>
          </p:cNvSpPr>
          <p:nvPr>
            <p:ph type="sldNum" sz="quarter" idx="12"/>
          </p:nvPr>
        </p:nvSpPr>
        <p:spPr/>
        <p:txBody>
          <a:bodyPr/>
          <a:lstStyle>
            <a:lvl1pPr>
              <a:defRPr/>
            </a:lvl1pPr>
          </a:lstStyle>
          <a:p>
            <a:fld id="{24CFF11D-2C48-C947-9A38-93AE598CE412}" type="slidenum">
              <a:rPr lang="en-US" altLang="en-US"/>
              <a:pPr/>
              <a:t>‹#›</a:t>
            </a:fld>
            <a:endParaRPr lang="en-US" altLang="en-US"/>
          </a:p>
        </p:txBody>
      </p:sp>
    </p:spTree>
    <p:extLst>
      <p:ext uri="{BB962C8B-B14F-4D97-AF65-F5344CB8AC3E}">
        <p14:creationId xmlns:p14="http://schemas.microsoft.com/office/powerpoint/2010/main" val="2853369635"/>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BF96C3-67FC-964A-8A9F-4678BE7939AB}"/>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4" name="Footer Placeholder 3">
            <a:extLst>
              <a:ext uri="{FF2B5EF4-FFF2-40B4-BE49-F238E27FC236}">
                <a16:creationId xmlns:a16="http://schemas.microsoft.com/office/drawing/2014/main" id="{A2AA544F-C205-DC4B-B77C-FBA8A1563F30}"/>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21C702A5-DBE2-984E-9B28-2471774E2A45}"/>
              </a:ext>
            </a:extLst>
          </p:cNvPr>
          <p:cNvSpPr>
            <a:spLocks noGrp="1"/>
          </p:cNvSpPr>
          <p:nvPr>
            <p:ph type="sldNum" sz="quarter" idx="12"/>
          </p:nvPr>
        </p:nvSpPr>
        <p:spPr/>
        <p:txBody>
          <a:bodyPr/>
          <a:lstStyle>
            <a:lvl1pPr>
              <a:defRPr/>
            </a:lvl1pPr>
          </a:lstStyle>
          <a:p>
            <a:fld id="{88915565-52D9-4042-98F6-2781792C34CA}" type="slidenum">
              <a:rPr lang="en-US" altLang="en-US"/>
              <a:pPr/>
              <a:t>‹#›</a:t>
            </a:fld>
            <a:endParaRPr lang="en-US" altLang="en-US"/>
          </a:p>
        </p:txBody>
      </p:sp>
    </p:spTree>
    <p:extLst>
      <p:ext uri="{BB962C8B-B14F-4D97-AF65-F5344CB8AC3E}">
        <p14:creationId xmlns:p14="http://schemas.microsoft.com/office/powerpoint/2010/main" val="613335541"/>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D4AFFA-0F4E-4846-9A9D-CDF54829141C}"/>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3" name="Footer Placeholder 2">
            <a:extLst>
              <a:ext uri="{FF2B5EF4-FFF2-40B4-BE49-F238E27FC236}">
                <a16:creationId xmlns:a16="http://schemas.microsoft.com/office/drawing/2014/main" id="{8432439A-4F66-F84D-9B6B-A2948323A39D}"/>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4" name="Slide Number Placeholder 3">
            <a:extLst>
              <a:ext uri="{FF2B5EF4-FFF2-40B4-BE49-F238E27FC236}">
                <a16:creationId xmlns:a16="http://schemas.microsoft.com/office/drawing/2014/main" id="{DF7C7F2D-919A-C74E-859E-3CB620D622F1}"/>
              </a:ext>
            </a:extLst>
          </p:cNvPr>
          <p:cNvSpPr>
            <a:spLocks noGrp="1"/>
          </p:cNvSpPr>
          <p:nvPr>
            <p:ph type="sldNum" sz="quarter" idx="12"/>
          </p:nvPr>
        </p:nvSpPr>
        <p:spPr/>
        <p:txBody>
          <a:bodyPr/>
          <a:lstStyle>
            <a:lvl1pPr>
              <a:defRPr/>
            </a:lvl1pPr>
          </a:lstStyle>
          <a:p>
            <a:fld id="{E60693AB-30FF-5244-96CE-4DF6DD66F004}" type="slidenum">
              <a:rPr lang="en-US" altLang="en-US"/>
              <a:pPr/>
              <a:t>‹#›</a:t>
            </a:fld>
            <a:endParaRPr lang="en-US" altLang="en-US"/>
          </a:p>
        </p:txBody>
      </p:sp>
    </p:spTree>
    <p:extLst>
      <p:ext uri="{BB962C8B-B14F-4D97-AF65-F5344CB8AC3E}">
        <p14:creationId xmlns:p14="http://schemas.microsoft.com/office/powerpoint/2010/main" val="3965764113"/>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E541F15-EF72-824A-A218-C5943F74B49E}"/>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a:extLst>
              <a:ext uri="{FF2B5EF4-FFF2-40B4-BE49-F238E27FC236}">
                <a16:creationId xmlns:a16="http://schemas.microsoft.com/office/drawing/2014/main" id="{C3F0533D-8564-7F4A-862E-D9BE18560435}"/>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5A1EBC98-746F-5C4A-84AF-E8B256922C0E}"/>
              </a:ext>
            </a:extLst>
          </p:cNvPr>
          <p:cNvSpPr>
            <a:spLocks noGrp="1"/>
          </p:cNvSpPr>
          <p:nvPr>
            <p:ph type="sldNum" sz="quarter" idx="12"/>
          </p:nvPr>
        </p:nvSpPr>
        <p:spPr/>
        <p:txBody>
          <a:bodyPr/>
          <a:lstStyle>
            <a:lvl1pPr>
              <a:defRPr/>
            </a:lvl1pPr>
          </a:lstStyle>
          <a:p>
            <a:fld id="{F022F5FE-4072-994E-B3CF-74F776032135}" type="slidenum">
              <a:rPr lang="en-US" altLang="en-US"/>
              <a:pPr/>
              <a:t>‹#›</a:t>
            </a:fld>
            <a:endParaRPr lang="en-US" altLang="en-US"/>
          </a:p>
        </p:txBody>
      </p:sp>
    </p:spTree>
    <p:extLst>
      <p:ext uri="{BB962C8B-B14F-4D97-AF65-F5344CB8AC3E}">
        <p14:creationId xmlns:p14="http://schemas.microsoft.com/office/powerpoint/2010/main" val="3696917429"/>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B0A75FE-35E9-7746-B9B0-0C7C50D9013D}"/>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a:extLst>
              <a:ext uri="{FF2B5EF4-FFF2-40B4-BE49-F238E27FC236}">
                <a16:creationId xmlns:a16="http://schemas.microsoft.com/office/drawing/2014/main" id="{325CBB23-FF57-634E-9D05-6F8F82D38187}"/>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539FB6EB-A077-5E48-BA19-BB79BA2FECD8}"/>
              </a:ext>
            </a:extLst>
          </p:cNvPr>
          <p:cNvSpPr>
            <a:spLocks noGrp="1"/>
          </p:cNvSpPr>
          <p:nvPr>
            <p:ph type="sldNum" sz="quarter" idx="12"/>
          </p:nvPr>
        </p:nvSpPr>
        <p:spPr/>
        <p:txBody>
          <a:bodyPr/>
          <a:lstStyle>
            <a:lvl1pPr>
              <a:defRPr/>
            </a:lvl1pPr>
          </a:lstStyle>
          <a:p>
            <a:fld id="{C84AD147-25AD-4148-A38D-847EF6639909}" type="slidenum">
              <a:rPr lang="en-US" altLang="en-US"/>
              <a:pPr/>
              <a:t>‹#›</a:t>
            </a:fld>
            <a:endParaRPr lang="en-US" altLang="en-US"/>
          </a:p>
        </p:txBody>
      </p:sp>
    </p:spTree>
    <p:extLst>
      <p:ext uri="{BB962C8B-B14F-4D97-AF65-F5344CB8AC3E}">
        <p14:creationId xmlns:p14="http://schemas.microsoft.com/office/powerpoint/2010/main" val="3722075132"/>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59696D-290F-B643-BE4C-637EA88DCDAB}"/>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0EE79273-0D83-DE46-9081-F9D5DC197BA2}"/>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F0FC9B7E-FBCB-1146-BFC3-B75FA20FEEA8}"/>
              </a:ext>
            </a:extLst>
          </p:cNvPr>
          <p:cNvSpPr>
            <a:spLocks noGrp="1"/>
          </p:cNvSpPr>
          <p:nvPr>
            <p:ph type="sldNum" sz="quarter" idx="12"/>
          </p:nvPr>
        </p:nvSpPr>
        <p:spPr/>
        <p:txBody>
          <a:bodyPr/>
          <a:lstStyle>
            <a:lvl1pPr>
              <a:defRPr/>
            </a:lvl1pPr>
          </a:lstStyle>
          <a:p>
            <a:fld id="{11EDC445-90C7-6F4D-804C-635B1DA5E307}" type="slidenum">
              <a:rPr lang="en-US" altLang="en-US"/>
              <a:pPr/>
              <a:t>‹#›</a:t>
            </a:fld>
            <a:endParaRPr lang="en-US" altLang="en-US"/>
          </a:p>
        </p:txBody>
      </p:sp>
    </p:spTree>
    <p:extLst>
      <p:ext uri="{BB962C8B-B14F-4D97-AF65-F5344CB8AC3E}">
        <p14:creationId xmlns:p14="http://schemas.microsoft.com/office/powerpoint/2010/main" val="597263671"/>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F7C01D-1198-224C-AB2B-46D8FCFD1524}"/>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720F9933-8295-A54E-AACE-239DDFD584CE}"/>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88B3CD1-C22A-8347-B646-6AE50FA0331B}"/>
              </a:ext>
            </a:extLst>
          </p:cNvPr>
          <p:cNvSpPr>
            <a:spLocks noGrp="1"/>
          </p:cNvSpPr>
          <p:nvPr>
            <p:ph type="sldNum" sz="quarter" idx="12"/>
          </p:nvPr>
        </p:nvSpPr>
        <p:spPr/>
        <p:txBody>
          <a:bodyPr/>
          <a:lstStyle>
            <a:lvl1pPr>
              <a:defRPr/>
            </a:lvl1pPr>
          </a:lstStyle>
          <a:p>
            <a:fld id="{7087AE66-82DA-634A-98FA-7DDD9ACC4CBE}" type="slidenum">
              <a:rPr lang="en-US" altLang="en-US"/>
              <a:pPr/>
              <a:t>‹#›</a:t>
            </a:fld>
            <a:endParaRPr lang="en-US" altLang="en-US"/>
          </a:p>
        </p:txBody>
      </p:sp>
    </p:spTree>
    <p:extLst>
      <p:ext uri="{BB962C8B-B14F-4D97-AF65-F5344CB8AC3E}">
        <p14:creationId xmlns:p14="http://schemas.microsoft.com/office/powerpoint/2010/main" val="2880766104"/>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8B769F3-18D8-1044-8DCF-75D296D7B0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24081B1-D6BB-2C45-9BF9-42940CAB22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49CDCF7-7118-9D40-A66D-1F7478A6D1A6}"/>
              </a:ext>
            </a:extLst>
          </p:cNvPr>
          <p:cNvSpPr>
            <a:spLocks noGrp="1" noChangeArrowheads="1"/>
          </p:cNvSpPr>
          <p:nvPr>
            <p:ph type="sldNum" sz="quarter" idx="12"/>
          </p:nvPr>
        </p:nvSpPr>
        <p:spPr>
          <a:ln/>
        </p:spPr>
        <p:txBody>
          <a:bodyPr/>
          <a:lstStyle>
            <a:lvl1pPr>
              <a:defRPr/>
            </a:lvl1pPr>
          </a:lstStyle>
          <a:p>
            <a:pPr>
              <a:defRPr/>
            </a:pPr>
            <a:fld id="{B5C006F7-97FD-0744-B502-6DA81F091BE2}" type="slidenum">
              <a:rPr lang="en-US" altLang="en-US"/>
              <a:pPr>
                <a:defRPr/>
              </a:pPr>
              <a:t>‹#›</a:t>
            </a:fld>
            <a:endParaRPr lang="en-US" altLang="en-US"/>
          </a:p>
        </p:txBody>
      </p:sp>
    </p:spTree>
    <p:extLst>
      <p:ext uri="{BB962C8B-B14F-4D97-AF65-F5344CB8AC3E}">
        <p14:creationId xmlns:p14="http://schemas.microsoft.com/office/powerpoint/2010/main" val="124629971"/>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667F538-958E-6544-BEA2-6BE7DCC64B8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FB61FAC-FC74-664D-AE40-1484104BDE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ACD5EF4-0D2F-1145-B27C-7893163D857D}"/>
              </a:ext>
            </a:extLst>
          </p:cNvPr>
          <p:cNvSpPr>
            <a:spLocks noGrp="1" noChangeArrowheads="1"/>
          </p:cNvSpPr>
          <p:nvPr>
            <p:ph type="sldNum" sz="quarter" idx="12"/>
          </p:nvPr>
        </p:nvSpPr>
        <p:spPr>
          <a:ln/>
        </p:spPr>
        <p:txBody>
          <a:bodyPr/>
          <a:lstStyle>
            <a:lvl1pPr>
              <a:defRPr/>
            </a:lvl1pPr>
          </a:lstStyle>
          <a:p>
            <a:pPr>
              <a:defRPr/>
            </a:pPr>
            <a:fld id="{D179027D-AFA0-0B43-8AFE-A63AF052CB48}" type="slidenum">
              <a:rPr lang="en-US" altLang="en-US"/>
              <a:pPr>
                <a:defRPr/>
              </a:pPr>
              <a:t>‹#›</a:t>
            </a:fld>
            <a:endParaRPr lang="en-US" altLang="en-US"/>
          </a:p>
        </p:txBody>
      </p:sp>
    </p:spTree>
    <p:extLst>
      <p:ext uri="{BB962C8B-B14F-4D97-AF65-F5344CB8AC3E}">
        <p14:creationId xmlns:p14="http://schemas.microsoft.com/office/powerpoint/2010/main" val="4630403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4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4AAF27-5489-7245-88F2-F26DCB94F1EA}" type="slidenum">
              <a:rPr lang="en-US"/>
              <a:pPr>
                <a:defRPr/>
              </a:pPr>
              <a:t>‹#›</a:t>
            </a:fld>
            <a:endParaRPr lang="en-US"/>
          </a:p>
        </p:txBody>
      </p:sp>
    </p:spTree>
    <p:extLst>
      <p:ext uri="{BB962C8B-B14F-4D97-AF65-F5344CB8AC3E}">
        <p14:creationId xmlns:p14="http://schemas.microsoft.com/office/powerpoint/2010/main" val="2029198775"/>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622DEDD-B3D8-1444-9CDA-215A393B2A0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BC10494-E1E3-4044-A78E-37D53762D4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B003287-010C-B54B-B8A2-84336C7CDE87}"/>
              </a:ext>
            </a:extLst>
          </p:cNvPr>
          <p:cNvSpPr>
            <a:spLocks noGrp="1" noChangeArrowheads="1"/>
          </p:cNvSpPr>
          <p:nvPr>
            <p:ph type="sldNum" sz="quarter" idx="12"/>
          </p:nvPr>
        </p:nvSpPr>
        <p:spPr>
          <a:ln/>
        </p:spPr>
        <p:txBody>
          <a:bodyPr/>
          <a:lstStyle>
            <a:lvl1pPr>
              <a:defRPr/>
            </a:lvl1pPr>
          </a:lstStyle>
          <a:p>
            <a:pPr>
              <a:defRPr/>
            </a:pPr>
            <a:fld id="{614C5AC7-4BEB-9F49-94DF-CB63955F1A4C}" type="slidenum">
              <a:rPr lang="en-US" altLang="en-US"/>
              <a:pPr>
                <a:defRPr/>
              </a:pPr>
              <a:t>‹#›</a:t>
            </a:fld>
            <a:endParaRPr lang="en-US" altLang="en-US"/>
          </a:p>
        </p:txBody>
      </p:sp>
    </p:spTree>
    <p:extLst>
      <p:ext uri="{BB962C8B-B14F-4D97-AF65-F5344CB8AC3E}">
        <p14:creationId xmlns:p14="http://schemas.microsoft.com/office/powerpoint/2010/main" val="2941456550"/>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83DCFE1-C1F1-E24A-90EB-F704DD1FCA1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71DE58A-9A48-5842-A233-7EF17449FA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A9A5B52-8589-4349-96A4-113ADC7A71B6}"/>
              </a:ext>
            </a:extLst>
          </p:cNvPr>
          <p:cNvSpPr>
            <a:spLocks noGrp="1" noChangeArrowheads="1"/>
          </p:cNvSpPr>
          <p:nvPr>
            <p:ph type="sldNum" sz="quarter" idx="12"/>
          </p:nvPr>
        </p:nvSpPr>
        <p:spPr>
          <a:ln/>
        </p:spPr>
        <p:txBody>
          <a:bodyPr/>
          <a:lstStyle>
            <a:lvl1pPr>
              <a:defRPr/>
            </a:lvl1pPr>
          </a:lstStyle>
          <a:p>
            <a:pPr>
              <a:defRPr/>
            </a:pPr>
            <a:fld id="{EC2E141E-4442-9643-934E-7D9990CA54E7}" type="slidenum">
              <a:rPr lang="en-US" altLang="en-US"/>
              <a:pPr>
                <a:defRPr/>
              </a:pPr>
              <a:t>‹#›</a:t>
            </a:fld>
            <a:endParaRPr lang="en-US" altLang="en-US"/>
          </a:p>
        </p:txBody>
      </p:sp>
    </p:spTree>
    <p:extLst>
      <p:ext uri="{BB962C8B-B14F-4D97-AF65-F5344CB8AC3E}">
        <p14:creationId xmlns:p14="http://schemas.microsoft.com/office/powerpoint/2010/main" val="3704652875"/>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972329B3-F129-F94A-A246-3F03905BB63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09B520F-D8BE-0744-9403-03A9A3AF84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28E3433-3ACF-E147-8335-A24F89DC04CE}"/>
              </a:ext>
            </a:extLst>
          </p:cNvPr>
          <p:cNvSpPr>
            <a:spLocks noGrp="1" noChangeArrowheads="1"/>
          </p:cNvSpPr>
          <p:nvPr>
            <p:ph type="sldNum" sz="quarter" idx="12"/>
          </p:nvPr>
        </p:nvSpPr>
        <p:spPr>
          <a:ln/>
        </p:spPr>
        <p:txBody>
          <a:bodyPr/>
          <a:lstStyle>
            <a:lvl1pPr>
              <a:defRPr/>
            </a:lvl1pPr>
          </a:lstStyle>
          <a:p>
            <a:pPr>
              <a:defRPr/>
            </a:pPr>
            <a:fld id="{8BB0D868-79A6-124F-AFBE-1F55756FDFEA}" type="slidenum">
              <a:rPr lang="en-US" altLang="en-US"/>
              <a:pPr>
                <a:defRPr/>
              </a:pPr>
              <a:t>‹#›</a:t>
            </a:fld>
            <a:endParaRPr lang="en-US" altLang="en-US"/>
          </a:p>
        </p:txBody>
      </p:sp>
    </p:spTree>
    <p:extLst>
      <p:ext uri="{BB962C8B-B14F-4D97-AF65-F5344CB8AC3E}">
        <p14:creationId xmlns:p14="http://schemas.microsoft.com/office/powerpoint/2010/main" val="941476659"/>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4283F55-275F-F640-824A-4B4515892FE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18752C7-821A-A941-B739-94494D40A7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7548F91-36C6-8345-8624-74874A53338F}"/>
              </a:ext>
            </a:extLst>
          </p:cNvPr>
          <p:cNvSpPr>
            <a:spLocks noGrp="1" noChangeArrowheads="1"/>
          </p:cNvSpPr>
          <p:nvPr>
            <p:ph type="sldNum" sz="quarter" idx="12"/>
          </p:nvPr>
        </p:nvSpPr>
        <p:spPr>
          <a:ln/>
        </p:spPr>
        <p:txBody>
          <a:bodyPr/>
          <a:lstStyle>
            <a:lvl1pPr>
              <a:defRPr/>
            </a:lvl1pPr>
          </a:lstStyle>
          <a:p>
            <a:pPr>
              <a:defRPr/>
            </a:pPr>
            <a:fld id="{2CF98A23-CC31-414D-AD7E-E63978816B2D}" type="slidenum">
              <a:rPr lang="en-US" altLang="en-US"/>
              <a:pPr>
                <a:defRPr/>
              </a:pPr>
              <a:t>‹#›</a:t>
            </a:fld>
            <a:endParaRPr lang="en-US" altLang="en-US"/>
          </a:p>
        </p:txBody>
      </p:sp>
    </p:spTree>
    <p:extLst>
      <p:ext uri="{BB962C8B-B14F-4D97-AF65-F5344CB8AC3E}">
        <p14:creationId xmlns:p14="http://schemas.microsoft.com/office/powerpoint/2010/main" val="3855034941"/>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3E2A36C-BD90-CD44-B654-1083BABBF9F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472F4C5-159E-5A47-A3CD-B45759361E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453D1C2-08F5-6744-A08C-166F17E82E1B}"/>
              </a:ext>
            </a:extLst>
          </p:cNvPr>
          <p:cNvSpPr>
            <a:spLocks noGrp="1" noChangeArrowheads="1"/>
          </p:cNvSpPr>
          <p:nvPr>
            <p:ph type="sldNum" sz="quarter" idx="12"/>
          </p:nvPr>
        </p:nvSpPr>
        <p:spPr>
          <a:ln/>
        </p:spPr>
        <p:txBody>
          <a:bodyPr/>
          <a:lstStyle>
            <a:lvl1pPr>
              <a:defRPr/>
            </a:lvl1pPr>
          </a:lstStyle>
          <a:p>
            <a:pPr>
              <a:defRPr/>
            </a:pPr>
            <a:fld id="{42B1B2A9-BDD9-4B4A-B51A-C6190C64257C}" type="slidenum">
              <a:rPr lang="en-US" altLang="en-US"/>
              <a:pPr>
                <a:defRPr/>
              </a:pPr>
              <a:t>‹#›</a:t>
            </a:fld>
            <a:endParaRPr lang="en-US" altLang="en-US"/>
          </a:p>
        </p:txBody>
      </p:sp>
    </p:spTree>
    <p:extLst>
      <p:ext uri="{BB962C8B-B14F-4D97-AF65-F5344CB8AC3E}">
        <p14:creationId xmlns:p14="http://schemas.microsoft.com/office/powerpoint/2010/main" val="1542863796"/>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9B0C595-96FF-D148-AAF9-76AE6CD4DF5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8F8D44E-E548-A24E-8120-38E3787CA9E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3C96C67-63A8-4744-90F4-A5F436A85224}"/>
              </a:ext>
            </a:extLst>
          </p:cNvPr>
          <p:cNvSpPr>
            <a:spLocks noGrp="1" noChangeArrowheads="1"/>
          </p:cNvSpPr>
          <p:nvPr>
            <p:ph type="sldNum" sz="quarter" idx="12"/>
          </p:nvPr>
        </p:nvSpPr>
        <p:spPr>
          <a:ln/>
        </p:spPr>
        <p:txBody>
          <a:bodyPr/>
          <a:lstStyle>
            <a:lvl1pPr>
              <a:defRPr/>
            </a:lvl1pPr>
          </a:lstStyle>
          <a:p>
            <a:pPr>
              <a:defRPr/>
            </a:pPr>
            <a:fld id="{5B65FDE5-E5AD-5641-B94C-0AEA8AE03681}" type="slidenum">
              <a:rPr lang="en-US" altLang="en-US"/>
              <a:pPr>
                <a:defRPr/>
              </a:pPr>
              <a:t>‹#›</a:t>
            </a:fld>
            <a:endParaRPr lang="en-US" altLang="en-US"/>
          </a:p>
        </p:txBody>
      </p:sp>
    </p:spTree>
    <p:extLst>
      <p:ext uri="{BB962C8B-B14F-4D97-AF65-F5344CB8AC3E}">
        <p14:creationId xmlns:p14="http://schemas.microsoft.com/office/powerpoint/2010/main" val="1918071986"/>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C0B1C48-954F-5642-97B5-C366DE3419E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0A23344-6E74-1D4E-B78B-1388C542F22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3592A48-1895-744C-940B-6EA7B8CCA2B8}"/>
              </a:ext>
            </a:extLst>
          </p:cNvPr>
          <p:cNvSpPr>
            <a:spLocks noGrp="1" noChangeArrowheads="1"/>
          </p:cNvSpPr>
          <p:nvPr>
            <p:ph type="sldNum" sz="quarter" idx="12"/>
          </p:nvPr>
        </p:nvSpPr>
        <p:spPr>
          <a:ln/>
        </p:spPr>
        <p:txBody>
          <a:bodyPr/>
          <a:lstStyle>
            <a:lvl1pPr>
              <a:defRPr/>
            </a:lvl1pPr>
          </a:lstStyle>
          <a:p>
            <a:pPr>
              <a:defRPr/>
            </a:pPr>
            <a:fld id="{FCF79E36-BB47-AC43-A16D-E47ABC641FF6}" type="slidenum">
              <a:rPr lang="en-US" altLang="en-US"/>
              <a:pPr>
                <a:defRPr/>
              </a:pPr>
              <a:t>‹#›</a:t>
            </a:fld>
            <a:endParaRPr lang="en-US" altLang="en-US"/>
          </a:p>
        </p:txBody>
      </p:sp>
    </p:spTree>
    <p:extLst>
      <p:ext uri="{BB962C8B-B14F-4D97-AF65-F5344CB8AC3E}">
        <p14:creationId xmlns:p14="http://schemas.microsoft.com/office/powerpoint/2010/main" val="1311980913"/>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E08D7CB-8D82-A446-BC36-6B5413B7AA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50E8DAA-64D3-D143-B8CF-CBFA633A16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200163F-BD19-3043-8230-4BF3E3CE436E}"/>
              </a:ext>
            </a:extLst>
          </p:cNvPr>
          <p:cNvSpPr>
            <a:spLocks noGrp="1" noChangeArrowheads="1"/>
          </p:cNvSpPr>
          <p:nvPr>
            <p:ph type="sldNum" sz="quarter" idx="12"/>
          </p:nvPr>
        </p:nvSpPr>
        <p:spPr>
          <a:ln/>
        </p:spPr>
        <p:txBody>
          <a:bodyPr/>
          <a:lstStyle>
            <a:lvl1pPr>
              <a:defRPr/>
            </a:lvl1pPr>
          </a:lstStyle>
          <a:p>
            <a:pPr>
              <a:defRPr/>
            </a:pPr>
            <a:fld id="{CA0789C8-F192-1B4E-9953-7379B750E8E3}" type="slidenum">
              <a:rPr lang="en-US" altLang="en-US"/>
              <a:pPr>
                <a:defRPr/>
              </a:pPr>
              <a:t>‹#›</a:t>
            </a:fld>
            <a:endParaRPr lang="en-US" altLang="en-US"/>
          </a:p>
        </p:txBody>
      </p:sp>
    </p:spTree>
    <p:extLst>
      <p:ext uri="{BB962C8B-B14F-4D97-AF65-F5344CB8AC3E}">
        <p14:creationId xmlns:p14="http://schemas.microsoft.com/office/powerpoint/2010/main" val="333802871"/>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1"/>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1"/>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0FDE05F-2CA7-264A-9BE4-22EEDE53464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398B56C-0489-634B-B2D5-367D2325AD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3FF8B18-8A69-1C43-A0E3-027CB057616C}"/>
              </a:ext>
            </a:extLst>
          </p:cNvPr>
          <p:cNvSpPr>
            <a:spLocks noGrp="1" noChangeArrowheads="1"/>
          </p:cNvSpPr>
          <p:nvPr>
            <p:ph type="sldNum" sz="quarter" idx="12"/>
          </p:nvPr>
        </p:nvSpPr>
        <p:spPr>
          <a:ln/>
        </p:spPr>
        <p:txBody>
          <a:bodyPr/>
          <a:lstStyle>
            <a:lvl1pPr>
              <a:defRPr/>
            </a:lvl1pPr>
          </a:lstStyle>
          <a:p>
            <a:pPr>
              <a:defRPr/>
            </a:pPr>
            <a:fld id="{EA5877D1-88C7-1645-9765-E973A52139BB}" type="slidenum">
              <a:rPr lang="en-US" altLang="en-US"/>
              <a:pPr>
                <a:defRPr/>
              </a:pPr>
              <a:t>‹#›</a:t>
            </a:fld>
            <a:endParaRPr lang="en-US" altLang="en-US"/>
          </a:p>
        </p:txBody>
      </p:sp>
    </p:spTree>
    <p:extLst>
      <p:ext uri="{BB962C8B-B14F-4D97-AF65-F5344CB8AC3E}">
        <p14:creationId xmlns:p14="http://schemas.microsoft.com/office/powerpoint/2010/main" val="2578309718"/>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0CA6F2-E716-D54E-AB7F-5041F85C966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ACE04BB-D49E-8C48-9573-6BCA2F9043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FF45E65-FF0A-4942-AFC6-84385894758C}"/>
              </a:ext>
            </a:extLst>
          </p:cNvPr>
          <p:cNvSpPr>
            <a:spLocks noGrp="1" noChangeArrowheads="1"/>
          </p:cNvSpPr>
          <p:nvPr>
            <p:ph type="sldNum" sz="quarter" idx="12"/>
          </p:nvPr>
        </p:nvSpPr>
        <p:spPr>
          <a:ln/>
        </p:spPr>
        <p:txBody>
          <a:bodyPr/>
          <a:lstStyle>
            <a:lvl1pPr>
              <a:defRPr/>
            </a:lvl1pPr>
          </a:lstStyle>
          <a:p>
            <a:fld id="{A7A7DA8D-F988-2143-B461-46EAFDC6CEEF}" type="slidenum">
              <a:rPr lang="en-US" altLang="en-US"/>
              <a:pPr/>
              <a:t>‹#›</a:t>
            </a:fld>
            <a:endParaRPr lang="en-US" altLang="en-US"/>
          </a:p>
        </p:txBody>
      </p:sp>
    </p:spTree>
    <p:extLst>
      <p:ext uri="{BB962C8B-B14F-4D97-AF65-F5344CB8AC3E}">
        <p14:creationId xmlns:p14="http://schemas.microsoft.com/office/powerpoint/2010/main" val="1801023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6AE1FD-9115-214C-BE2F-35C7BF31CFAE}" type="slidenum">
              <a:rPr lang="en-US"/>
              <a:pPr>
                <a:defRPr/>
              </a:pPr>
              <a:t>‹#›</a:t>
            </a:fld>
            <a:endParaRPr lang="en-US"/>
          </a:p>
        </p:txBody>
      </p:sp>
    </p:spTree>
    <p:extLst>
      <p:ext uri="{BB962C8B-B14F-4D97-AF65-F5344CB8AC3E}">
        <p14:creationId xmlns:p14="http://schemas.microsoft.com/office/powerpoint/2010/main" val="4216298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A0A952-6C5C-5A4C-945B-A9ED60A08EEB}" type="slidenum">
              <a:rPr lang="en-US"/>
              <a:pPr>
                <a:defRPr/>
              </a:pPr>
              <a:t>‹#›</a:t>
            </a:fld>
            <a:endParaRPr lang="en-US"/>
          </a:p>
        </p:txBody>
      </p:sp>
    </p:spTree>
    <p:extLst>
      <p:ext uri="{BB962C8B-B14F-4D97-AF65-F5344CB8AC3E}">
        <p14:creationId xmlns:p14="http://schemas.microsoft.com/office/powerpoint/2010/main" val="3405115047"/>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97AAE7-2518-E144-AF1A-147CA50154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598A4C8-43CB-DF44-B9F9-ECE020E0EE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1D0E483-F82B-774A-8EC5-5890FA2F1426}"/>
              </a:ext>
            </a:extLst>
          </p:cNvPr>
          <p:cNvSpPr>
            <a:spLocks noGrp="1" noChangeArrowheads="1"/>
          </p:cNvSpPr>
          <p:nvPr>
            <p:ph type="sldNum" sz="quarter" idx="12"/>
          </p:nvPr>
        </p:nvSpPr>
        <p:spPr>
          <a:ln/>
        </p:spPr>
        <p:txBody>
          <a:bodyPr/>
          <a:lstStyle>
            <a:lvl1pPr>
              <a:defRPr/>
            </a:lvl1pPr>
          </a:lstStyle>
          <a:p>
            <a:fld id="{D5C4F7A4-C886-604B-9A16-687450262BE5}" type="slidenum">
              <a:rPr lang="en-US" altLang="en-US"/>
              <a:pPr/>
              <a:t>‹#›</a:t>
            </a:fld>
            <a:endParaRPr lang="en-US" altLang="en-US"/>
          </a:p>
        </p:txBody>
      </p:sp>
    </p:spTree>
    <p:extLst>
      <p:ext uri="{BB962C8B-B14F-4D97-AF65-F5344CB8AC3E}">
        <p14:creationId xmlns:p14="http://schemas.microsoft.com/office/powerpoint/2010/main" val="3608182843"/>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75F7F06-33F3-F24B-947B-DC2B734C8F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76305B9-AAAC-634E-A72C-17C43C6878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F59AE6C-75F5-C840-A8B6-546DF9858C90}"/>
              </a:ext>
            </a:extLst>
          </p:cNvPr>
          <p:cNvSpPr>
            <a:spLocks noGrp="1" noChangeArrowheads="1"/>
          </p:cNvSpPr>
          <p:nvPr>
            <p:ph type="sldNum" sz="quarter" idx="12"/>
          </p:nvPr>
        </p:nvSpPr>
        <p:spPr>
          <a:ln/>
        </p:spPr>
        <p:txBody>
          <a:bodyPr/>
          <a:lstStyle>
            <a:lvl1pPr>
              <a:defRPr/>
            </a:lvl1pPr>
          </a:lstStyle>
          <a:p>
            <a:fld id="{0A8E4B9F-130D-8346-BD94-A54D87C8095E}" type="slidenum">
              <a:rPr lang="en-US" altLang="en-US"/>
              <a:pPr/>
              <a:t>‹#›</a:t>
            </a:fld>
            <a:endParaRPr lang="en-US" altLang="en-US"/>
          </a:p>
        </p:txBody>
      </p:sp>
    </p:spTree>
    <p:extLst>
      <p:ext uri="{BB962C8B-B14F-4D97-AF65-F5344CB8AC3E}">
        <p14:creationId xmlns:p14="http://schemas.microsoft.com/office/powerpoint/2010/main" val="838124989"/>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CB3D5BE-DAC7-4846-BFC6-01718E2EAD9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23A40D-CC42-9247-B7CA-3AA26A8D6F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F7A3A14-BA4E-354C-A721-CB6CC6572648}"/>
              </a:ext>
            </a:extLst>
          </p:cNvPr>
          <p:cNvSpPr>
            <a:spLocks noGrp="1" noChangeArrowheads="1"/>
          </p:cNvSpPr>
          <p:nvPr>
            <p:ph type="sldNum" sz="quarter" idx="12"/>
          </p:nvPr>
        </p:nvSpPr>
        <p:spPr>
          <a:ln/>
        </p:spPr>
        <p:txBody>
          <a:bodyPr/>
          <a:lstStyle>
            <a:lvl1pPr>
              <a:defRPr/>
            </a:lvl1pPr>
          </a:lstStyle>
          <a:p>
            <a:fld id="{12891136-FD43-A94D-B867-070F5A340173}" type="slidenum">
              <a:rPr lang="en-US" altLang="en-US"/>
              <a:pPr/>
              <a:t>‹#›</a:t>
            </a:fld>
            <a:endParaRPr lang="en-US" altLang="en-US"/>
          </a:p>
        </p:txBody>
      </p:sp>
    </p:spTree>
    <p:extLst>
      <p:ext uri="{BB962C8B-B14F-4D97-AF65-F5344CB8AC3E}">
        <p14:creationId xmlns:p14="http://schemas.microsoft.com/office/powerpoint/2010/main" val="3839925693"/>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B8A9E45-3404-D144-B05A-3A1D7FE1A23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2C63F51-FA48-804D-8ABA-CCA55F913E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26BD9C2-5FF3-7B4E-8885-73E65FBCF182}"/>
              </a:ext>
            </a:extLst>
          </p:cNvPr>
          <p:cNvSpPr>
            <a:spLocks noGrp="1" noChangeArrowheads="1"/>
          </p:cNvSpPr>
          <p:nvPr>
            <p:ph type="sldNum" sz="quarter" idx="12"/>
          </p:nvPr>
        </p:nvSpPr>
        <p:spPr>
          <a:ln/>
        </p:spPr>
        <p:txBody>
          <a:bodyPr/>
          <a:lstStyle>
            <a:lvl1pPr>
              <a:defRPr/>
            </a:lvl1pPr>
          </a:lstStyle>
          <a:p>
            <a:fld id="{37C40B9E-5DEA-CA43-86CE-A121A363B462}" type="slidenum">
              <a:rPr lang="en-US" altLang="en-US"/>
              <a:pPr/>
              <a:t>‹#›</a:t>
            </a:fld>
            <a:endParaRPr lang="en-US" altLang="en-US"/>
          </a:p>
        </p:txBody>
      </p:sp>
    </p:spTree>
    <p:extLst>
      <p:ext uri="{BB962C8B-B14F-4D97-AF65-F5344CB8AC3E}">
        <p14:creationId xmlns:p14="http://schemas.microsoft.com/office/powerpoint/2010/main" val="3210191929"/>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39094B-212C-734C-AE1E-930DAE2C59C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31CD806-AD18-E145-B34E-74C9456FDB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66A70ED-CC6E-0D40-8910-A57384C16DDB}"/>
              </a:ext>
            </a:extLst>
          </p:cNvPr>
          <p:cNvSpPr>
            <a:spLocks noGrp="1" noChangeArrowheads="1"/>
          </p:cNvSpPr>
          <p:nvPr>
            <p:ph type="sldNum" sz="quarter" idx="12"/>
          </p:nvPr>
        </p:nvSpPr>
        <p:spPr>
          <a:ln/>
        </p:spPr>
        <p:txBody>
          <a:bodyPr/>
          <a:lstStyle>
            <a:lvl1pPr>
              <a:defRPr/>
            </a:lvl1pPr>
          </a:lstStyle>
          <a:p>
            <a:fld id="{1AD279FD-76B3-A042-AA66-872270AC2900}" type="slidenum">
              <a:rPr lang="en-US" altLang="en-US"/>
              <a:pPr/>
              <a:t>‹#›</a:t>
            </a:fld>
            <a:endParaRPr lang="en-US" altLang="en-US"/>
          </a:p>
        </p:txBody>
      </p:sp>
    </p:spTree>
    <p:extLst>
      <p:ext uri="{BB962C8B-B14F-4D97-AF65-F5344CB8AC3E}">
        <p14:creationId xmlns:p14="http://schemas.microsoft.com/office/powerpoint/2010/main" val="1299441454"/>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B786DE1-54F4-854E-816E-2076CB892EB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2316B8D-DEBA-AD4A-9BF8-03A8348996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ECB989A-DBF7-D84E-9824-C1D0348F9C9B}"/>
              </a:ext>
            </a:extLst>
          </p:cNvPr>
          <p:cNvSpPr>
            <a:spLocks noGrp="1" noChangeArrowheads="1"/>
          </p:cNvSpPr>
          <p:nvPr>
            <p:ph type="sldNum" sz="quarter" idx="12"/>
          </p:nvPr>
        </p:nvSpPr>
        <p:spPr>
          <a:ln/>
        </p:spPr>
        <p:txBody>
          <a:bodyPr/>
          <a:lstStyle>
            <a:lvl1pPr>
              <a:defRPr/>
            </a:lvl1pPr>
          </a:lstStyle>
          <a:p>
            <a:fld id="{BCF35249-1E59-1F4A-BD76-673E8661D0E1}" type="slidenum">
              <a:rPr lang="en-US" altLang="en-US"/>
              <a:pPr/>
              <a:t>‹#›</a:t>
            </a:fld>
            <a:endParaRPr lang="en-US" altLang="en-US"/>
          </a:p>
        </p:txBody>
      </p:sp>
    </p:spTree>
    <p:extLst>
      <p:ext uri="{BB962C8B-B14F-4D97-AF65-F5344CB8AC3E}">
        <p14:creationId xmlns:p14="http://schemas.microsoft.com/office/powerpoint/2010/main" val="4085126702"/>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C3C2CE8-00FA-154A-BB90-52290C50DD2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A67F4FA-0BC9-AB48-A074-E270EE9B8C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AD3A671-8A6F-0E48-B9B8-E76A469BF433}"/>
              </a:ext>
            </a:extLst>
          </p:cNvPr>
          <p:cNvSpPr>
            <a:spLocks noGrp="1" noChangeArrowheads="1"/>
          </p:cNvSpPr>
          <p:nvPr>
            <p:ph type="sldNum" sz="quarter" idx="12"/>
          </p:nvPr>
        </p:nvSpPr>
        <p:spPr>
          <a:ln/>
        </p:spPr>
        <p:txBody>
          <a:bodyPr/>
          <a:lstStyle>
            <a:lvl1pPr>
              <a:defRPr/>
            </a:lvl1pPr>
          </a:lstStyle>
          <a:p>
            <a:fld id="{E931AB7C-DBBB-F747-9ED4-495AA132589B}" type="slidenum">
              <a:rPr lang="en-US" altLang="en-US"/>
              <a:pPr/>
              <a:t>‹#›</a:t>
            </a:fld>
            <a:endParaRPr lang="en-US" altLang="en-US"/>
          </a:p>
        </p:txBody>
      </p:sp>
    </p:spTree>
    <p:extLst>
      <p:ext uri="{BB962C8B-B14F-4D97-AF65-F5344CB8AC3E}">
        <p14:creationId xmlns:p14="http://schemas.microsoft.com/office/powerpoint/2010/main" val="3661802393"/>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80DF1FD-F33F-BA4C-B385-E3D83507E12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7AEFEA7-4A9F-C24B-AB0E-AE296C64DE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D7D0699-17EB-054E-8354-F08C1E25FDC3}"/>
              </a:ext>
            </a:extLst>
          </p:cNvPr>
          <p:cNvSpPr>
            <a:spLocks noGrp="1" noChangeArrowheads="1"/>
          </p:cNvSpPr>
          <p:nvPr>
            <p:ph type="sldNum" sz="quarter" idx="12"/>
          </p:nvPr>
        </p:nvSpPr>
        <p:spPr>
          <a:ln/>
        </p:spPr>
        <p:txBody>
          <a:bodyPr/>
          <a:lstStyle>
            <a:lvl1pPr>
              <a:defRPr/>
            </a:lvl1pPr>
          </a:lstStyle>
          <a:p>
            <a:fld id="{384C5AAC-4057-1043-A576-A736058BE6CA}" type="slidenum">
              <a:rPr lang="en-US" altLang="en-US"/>
              <a:pPr/>
              <a:t>‹#›</a:t>
            </a:fld>
            <a:endParaRPr lang="en-US" altLang="en-US"/>
          </a:p>
        </p:txBody>
      </p:sp>
    </p:spTree>
    <p:extLst>
      <p:ext uri="{BB962C8B-B14F-4D97-AF65-F5344CB8AC3E}">
        <p14:creationId xmlns:p14="http://schemas.microsoft.com/office/powerpoint/2010/main" val="1979790487"/>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C2C0224-7D07-1942-BC96-22D8797A78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6EC8131-9B46-5741-865B-71F93DDC54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E0C6375-F156-B849-97E1-BCB0FECF922B}"/>
              </a:ext>
            </a:extLst>
          </p:cNvPr>
          <p:cNvSpPr>
            <a:spLocks noGrp="1" noChangeArrowheads="1"/>
          </p:cNvSpPr>
          <p:nvPr>
            <p:ph type="sldNum" sz="quarter" idx="12"/>
          </p:nvPr>
        </p:nvSpPr>
        <p:spPr>
          <a:ln/>
        </p:spPr>
        <p:txBody>
          <a:bodyPr/>
          <a:lstStyle>
            <a:lvl1pPr>
              <a:defRPr/>
            </a:lvl1pPr>
          </a:lstStyle>
          <a:p>
            <a:fld id="{962CD606-8E06-614E-A9D3-C25BF966826C}" type="slidenum">
              <a:rPr lang="en-US" altLang="en-US"/>
              <a:pPr/>
              <a:t>‹#›</a:t>
            </a:fld>
            <a:endParaRPr lang="en-US" altLang="en-US"/>
          </a:p>
        </p:txBody>
      </p:sp>
    </p:spTree>
    <p:extLst>
      <p:ext uri="{BB962C8B-B14F-4D97-AF65-F5344CB8AC3E}">
        <p14:creationId xmlns:p14="http://schemas.microsoft.com/office/powerpoint/2010/main" val="426414095"/>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1"/>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1"/>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DEE1959-9B49-4A42-A2AB-EB8F5E8C1B1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18ADD1A-268E-9A4A-B214-2FE00FD7F6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D6834C3-5A78-8841-827F-DDF58BD4E1ED}"/>
              </a:ext>
            </a:extLst>
          </p:cNvPr>
          <p:cNvSpPr>
            <a:spLocks noGrp="1" noChangeArrowheads="1"/>
          </p:cNvSpPr>
          <p:nvPr>
            <p:ph type="sldNum" sz="quarter" idx="12"/>
          </p:nvPr>
        </p:nvSpPr>
        <p:spPr>
          <a:ln/>
        </p:spPr>
        <p:txBody>
          <a:bodyPr/>
          <a:lstStyle>
            <a:lvl1pPr>
              <a:defRPr/>
            </a:lvl1pPr>
          </a:lstStyle>
          <a:p>
            <a:fld id="{9F48E0AD-AFC3-294F-966A-A71838C598F7}" type="slidenum">
              <a:rPr lang="en-US" altLang="en-US"/>
              <a:pPr/>
              <a:t>‹#›</a:t>
            </a:fld>
            <a:endParaRPr lang="en-US" altLang="en-US"/>
          </a:p>
        </p:txBody>
      </p:sp>
    </p:spTree>
    <p:extLst>
      <p:ext uri="{BB962C8B-B14F-4D97-AF65-F5344CB8AC3E}">
        <p14:creationId xmlns:p14="http://schemas.microsoft.com/office/powerpoint/2010/main" val="3078665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7DA32-9C95-BD48-8FBB-02E2F397578D}" type="slidenum">
              <a:rPr lang="en-US"/>
              <a:pPr>
                <a:defRPr/>
              </a:pPr>
              <a:t>‹#›</a:t>
            </a:fld>
            <a:endParaRPr lang="en-US"/>
          </a:p>
        </p:txBody>
      </p:sp>
    </p:spTree>
    <p:extLst>
      <p:ext uri="{BB962C8B-B14F-4D97-AF65-F5344CB8AC3E}">
        <p14:creationId xmlns:p14="http://schemas.microsoft.com/office/powerpoint/2010/main" val="3856611188"/>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2876699-93E1-E049-A68E-35BFB4B03D18}"/>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FF7F5EF4-2D88-0D49-8EFA-5C4851D889DF}"/>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64038AF7-3971-6F43-8AFA-78B07499117A}"/>
              </a:ext>
            </a:extLst>
          </p:cNvPr>
          <p:cNvSpPr>
            <a:spLocks noGrp="1"/>
          </p:cNvSpPr>
          <p:nvPr>
            <p:ph type="sldNum" sz="quarter" idx="12"/>
          </p:nvPr>
        </p:nvSpPr>
        <p:spPr/>
        <p:txBody>
          <a:bodyPr/>
          <a:lstStyle>
            <a:lvl1pPr>
              <a:defRPr/>
            </a:lvl1pPr>
          </a:lstStyle>
          <a:p>
            <a:fld id="{4C32F334-9A1E-7545-8C61-EF70EF0203FF}" type="slidenum">
              <a:rPr lang="en-US" altLang="en-US"/>
              <a:pPr/>
              <a:t>‹#›</a:t>
            </a:fld>
            <a:endParaRPr lang="en-US" altLang="en-US"/>
          </a:p>
        </p:txBody>
      </p:sp>
    </p:spTree>
    <p:extLst>
      <p:ext uri="{BB962C8B-B14F-4D97-AF65-F5344CB8AC3E}">
        <p14:creationId xmlns:p14="http://schemas.microsoft.com/office/powerpoint/2010/main" val="782136671"/>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buNone/>
              <a:defRPr sz="2400" b="1">
                <a:latin typeface="Candara"/>
                <a:cs typeface="Candara"/>
              </a:defRPr>
            </a:lvl1pPr>
            <a:lvl2pPr marL="457200" indent="0">
              <a:buFont typeface="Wingdings" charset="2"/>
              <a:buNone/>
              <a:defRPr sz="2300" b="1">
                <a:latin typeface="Candara"/>
                <a:cs typeface="Candara"/>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2790BD5-E377-0348-A3DD-DA4317F0D356}"/>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00CC5575-991C-824E-9FB4-B77B230880A1}"/>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1D137F73-A177-4D46-8DD7-757BF0C5AC21}"/>
              </a:ext>
            </a:extLst>
          </p:cNvPr>
          <p:cNvSpPr>
            <a:spLocks noGrp="1"/>
          </p:cNvSpPr>
          <p:nvPr>
            <p:ph type="sldNum" sz="quarter" idx="12"/>
          </p:nvPr>
        </p:nvSpPr>
        <p:spPr/>
        <p:txBody>
          <a:bodyPr/>
          <a:lstStyle>
            <a:lvl1pPr>
              <a:defRPr/>
            </a:lvl1pPr>
          </a:lstStyle>
          <a:p>
            <a:fld id="{2A461E51-8EDA-B042-AF4C-BFB563DB955A}" type="slidenum">
              <a:rPr lang="en-US" altLang="en-US"/>
              <a:pPr/>
              <a:t>‹#›</a:t>
            </a:fld>
            <a:endParaRPr lang="en-US" altLang="en-US"/>
          </a:p>
        </p:txBody>
      </p:sp>
    </p:spTree>
    <p:extLst>
      <p:ext uri="{BB962C8B-B14F-4D97-AF65-F5344CB8AC3E}">
        <p14:creationId xmlns:p14="http://schemas.microsoft.com/office/powerpoint/2010/main" val="2042424523"/>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F9532F-A0E0-034A-A8D5-69DD05E931C2}"/>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225A812D-0FCB-B348-B1A7-FBB152565D04}"/>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1B38665-247F-2B44-B07F-977EA55DE9B6}"/>
              </a:ext>
            </a:extLst>
          </p:cNvPr>
          <p:cNvSpPr>
            <a:spLocks noGrp="1"/>
          </p:cNvSpPr>
          <p:nvPr>
            <p:ph type="sldNum" sz="quarter" idx="12"/>
          </p:nvPr>
        </p:nvSpPr>
        <p:spPr/>
        <p:txBody>
          <a:bodyPr/>
          <a:lstStyle>
            <a:lvl1pPr>
              <a:defRPr/>
            </a:lvl1pPr>
          </a:lstStyle>
          <a:p>
            <a:fld id="{C19DB273-0939-CE46-8069-90AD789E3A60}" type="slidenum">
              <a:rPr lang="en-US" altLang="en-US"/>
              <a:pPr/>
              <a:t>‹#›</a:t>
            </a:fld>
            <a:endParaRPr lang="en-US" altLang="en-US"/>
          </a:p>
        </p:txBody>
      </p:sp>
    </p:spTree>
    <p:extLst>
      <p:ext uri="{BB962C8B-B14F-4D97-AF65-F5344CB8AC3E}">
        <p14:creationId xmlns:p14="http://schemas.microsoft.com/office/powerpoint/2010/main" val="1184420888"/>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AD1866-D1EB-1843-A6A3-5582BDE22449}"/>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a:extLst>
              <a:ext uri="{FF2B5EF4-FFF2-40B4-BE49-F238E27FC236}">
                <a16:creationId xmlns:a16="http://schemas.microsoft.com/office/drawing/2014/main" id="{B7CCAF7D-5525-2741-9F3B-302668EED279}"/>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88FDC5C6-2824-1F44-AD5E-A3E2E77029CC}"/>
              </a:ext>
            </a:extLst>
          </p:cNvPr>
          <p:cNvSpPr>
            <a:spLocks noGrp="1"/>
          </p:cNvSpPr>
          <p:nvPr>
            <p:ph type="sldNum" sz="quarter" idx="12"/>
          </p:nvPr>
        </p:nvSpPr>
        <p:spPr/>
        <p:txBody>
          <a:bodyPr/>
          <a:lstStyle>
            <a:lvl1pPr>
              <a:defRPr/>
            </a:lvl1pPr>
          </a:lstStyle>
          <a:p>
            <a:fld id="{DEC9C89E-D0E2-1E4D-97BF-B55BC70FF672}" type="slidenum">
              <a:rPr lang="en-US" altLang="en-US"/>
              <a:pPr/>
              <a:t>‹#›</a:t>
            </a:fld>
            <a:endParaRPr lang="en-US" altLang="en-US"/>
          </a:p>
        </p:txBody>
      </p:sp>
    </p:spTree>
    <p:extLst>
      <p:ext uri="{BB962C8B-B14F-4D97-AF65-F5344CB8AC3E}">
        <p14:creationId xmlns:p14="http://schemas.microsoft.com/office/powerpoint/2010/main" val="4069178604"/>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677AC3-3170-2F44-818C-EE90F32094A2}"/>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8" name="Footer Placeholder 7">
            <a:extLst>
              <a:ext uri="{FF2B5EF4-FFF2-40B4-BE49-F238E27FC236}">
                <a16:creationId xmlns:a16="http://schemas.microsoft.com/office/drawing/2014/main" id="{5F353D21-AA50-7E45-9B4C-E00E659E9DE7}"/>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9" name="Slide Number Placeholder 8">
            <a:extLst>
              <a:ext uri="{FF2B5EF4-FFF2-40B4-BE49-F238E27FC236}">
                <a16:creationId xmlns:a16="http://schemas.microsoft.com/office/drawing/2014/main" id="{6A20E8CB-F64E-8247-BD79-68FA04D527EC}"/>
              </a:ext>
            </a:extLst>
          </p:cNvPr>
          <p:cNvSpPr>
            <a:spLocks noGrp="1"/>
          </p:cNvSpPr>
          <p:nvPr>
            <p:ph type="sldNum" sz="quarter" idx="12"/>
          </p:nvPr>
        </p:nvSpPr>
        <p:spPr/>
        <p:txBody>
          <a:bodyPr/>
          <a:lstStyle>
            <a:lvl1pPr>
              <a:defRPr/>
            </a:lvl1pPr>
          </a:lstStyle>
          <a:p>
            <a:fld id="{DED9A767-3837-CC42-9EB1-507F4F89A222}" type="slidenum">
              <a:rPr lang="en-US" altLang="en-US"/>
              <a:pPr/>
              <a:t>‹#›</a:t>
            </a:fld>
            <a:endParaRPr lang="en-US" altLang="en-US"/>
          </a:p>
        </p:txBody>
      </p:sp>
    </p:spTree>
    <p:extLst>
      <p:ext uri="{BB962C8B-B14F-4D97-AF65-F5344CB8AC3E}">
        <p14:creationId xmlns:p14="http://schemas.microsoft.com/office/powerpoint/2010/main" val="1739458516"/>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E84DFB-255F-8344-83F2-86094D315C5F}"/>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4" name="Footer Placeholder 3">
            <a:extLst>
              <a:ext uri="{FF2B5EF4-FFF2-40B4-BE49-F238E27FC236}">
                <a16:creationId xmlns:a16="http://schemas.microsoft.com/office/drawing/2014/main" id="{CB683145-B41C-9442-9105-FE47513AD9DB}"/>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FB91E170-0009-064E-8332-A889FCC76CD2}"/>
              </a:ext>
            </a:extLst>
          </p:cNvPr>
          <p:cNvSpPr>
            <a:spLocks noGrp="1"/>
          </p:cNvSpPr>
          <p:nvPr>
            <p:ph type="sldNum" sz="quarter" idx="12"/>
          </p:nvPr>
        </p:nvSpPr>
        <p:spPr/>
        <p:txBody>
          <a:bodyPr/>
          <a:lstStyle>
            <a:lvl1pPr>
              <a:defRPr/>
            </a:lvl1pPr>
          </a:lstStyle>
          <a:p>
            <a:fld id="{63B0F2C7-A3EA-DA45-B0A7-E8F5685AF5A7}" type="slidenum">
              <a:rPr lang="en-US" altLang="en-US"/>
              <a:pPr/>
              <a:t>‹#›</a:t>
            </a:fld>
            <a:endParaRPr lang="en-US" altLang="en-US"/>
          </a:p>
        </p:txBody>
      </p:sp>
    </p:spTree>
    <p:extLst>
      <p:ext uri="{BB962C8B-B14F-4D97-AF65-F5344CB8AC3E}">
        <p14:creationId xmlns:p14="http://schemas.microsoft.com/office/powerpoint/2010/main" val="886888429"/>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9AD5CA-D209-B04A-B0FF-8348AAE9BDFD}"/>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3" name="Footer Placeholder 2">
            <a:extLst>
              <a:ext uri="{FF2B5EF4-FFF2-40B4-BE49-F238E27FC236}">
                <a16:creationId xmlns:a16="http://schemas.microsoft.com/office/drawing/2014/main" id="{90BF284B-8616-404E-9E85-F4BDFF375B45}"/>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4" name="Slide Number Placeholder 3">
            <a:extLst>
              <a:ext uri="{FF2B5EF4-FFF2-40B4-BE49-F238E27FC236}">
                <a16:creationId xmlns:a16="http://schemas.microsoft.com/office/drawing/2014/main" id="{63A53829-2FF7-634E-B1A3-B9B13FC5338C}"/>
              </a:ext>
            </a:extLst>
          </p:cNvPr>
          <p:cNvSpPr>
            <a:spLocks noGrp="1"/>
          </p:cNvSpPr>
          <p:nvPr>
            <p:ph type="sldNum" sz="quarter" idx="12"/>
          </p:nvPr>
        </p:nvSpPr>
        <p:spPr/>
        <p:txBody>
          <a:bodyPr/>
          <a:lstStyle>
            <a:lvl1pPr>
              <a:defRPr/>
            </a:lvl1pPr>
          </a:lstStyle>
          <a:p>
            <a:fld id="{4032A3F8-FD64-134F-8CB8-44D7914EEA07}" type="slidenum">
              <a:rPr lang="en-US" altLang="en-US"/>
              <a:pPr/>
              <a:t>‹#›</a:t>
            </a:fld>
            <a:endParaRPr lang="en-US" altLang="en-US"/>
          </a:p>
        </p:txBody>
      </p:sp>
    </p:spTree>
    <p:extLst>
      <p:ext uri="{BB962C8B-B14F-4D97-AF65-F5344CB8AC3E}">
        <p14:creationId xmlns:p14="http://schemas.microsoft.com/office/powerpoint/2010/main" val="483609417"/>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594326F3-F268-484E-B25C-B4F9B4B359A4}"/>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a:extLst>
              <a:ext uri="{FF2B5EF4-FFF2-40B4-BE49-F238E27FC236}">
                <a16:creationId xmlns:a16="http://schemas.microsoft.com/office/drawing/2014/main" id="{17326156-7869-3848-9377-A29F22C1A2D6}"/>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23C49763-49A7-3E4D-91BD-A89AE4A826B2}"/>
              </a:ext>
            </a:extLst>
          </p:cNvPr>
          <p:cNvSpPr>
            <a:spLocks noGrp="1"/>
          </p:cNvSpPr>
          <p:nvPr>
            <p:ph type="sldNum" sz="quarter" idx="12"/>
          </p:nvPr>
        </p:nvSpPr>
        <p:spPr/>
        <p:txBody>
          <a:bodyPr/>
          <a:lstStyle>
            <a:lvl1pPr>
              <a:defRPr/>
            </a:lvl1pPr>
          </a:lstStyle>
          <a:p>
            <a:fld id="{8A178B35-C003-1049-B399-83AF3E00EA1C}" type="slidenum">
              <a:rPr lang="en-US" altLang="en-US"/>
              <a:pPr/>
              <a:t>‹#›</a:t>
            </a:fld>
            <a:endParaRPr lang="en-US" altLang="en-US"/>
          </a:p>
        </p:txBody>
      </p:sp>
    </p:spTree>
    <p:extLst>
      <p:ext uri="{BB962C8B-B14F-4D97-AF65-F5344CB8AC3E}">
        <p14:creationId xmlns:p14="http://schemas.microsoft.com/office/powerpoint/2010/main" val="2686307254"/>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C619A94-1DAC-3640-B4D2-3C2C7F427C35}"/>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Footer Placeholder 5">
            <a:extLst>
              <a:ext uri="{FF2B5EF4-FFF2-40B4-BE49-F238E27FC236}">
                <a16:creationId xmlns:a16="http://schemas.microsoft.com/office/drawing/2014/main" id="{86ECA8B1-D718-A241-99BE-4E5BEA7D9046}"/>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5747A81A-E42B-D740-9754-434F71DB0B2E}"/>
              </a:ext>
            </a:extLst>
          </p:cNvPr>
          <p:cNvSpPr>
            <a:spLocks noGrp="1"/>
          </p:cNvSpPr>
          <p:nvPr>
            <p:ph type="sldNum" sz="quarter" idx="12"/>
          </p:nvPr>
        </p:nvSpPr>
        <p:spPr/>
        <p:txBody>
          <a:bodyPr/>
          <a:lstStyle>
            <a:lvl1pPr>
              <a:defRPr/>
            </a:lvl1pPr>
          </a:lstStyle>
          <a:p>
            <a:fld id="{8579C0A0-DBB2-2349-97A7-A536B6923CB2}" type="slidenum">
              <a:rPr lang="en-US" altLang="en-US"/>
              <a:pPr/>
              <a:t>‹#›</a:t>
            </a:fld>
            <a:endParaRPr lang="en-US" altLang="en-US"/>
          </a:p>
        </p:txBody>
      </p:sp>
    </p:spTree>
    <p:extLst>
      <p:ext uri="{BB962C8B-B14F-4D97-AF65-F5344CB8AC3E}">
        <p14:creationId xmlns:p14="http://schemas.microsoft.com/office/powerpoint/2010/main" val="1247191588"/>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DF0CD3-38AB-154B-BDE1-C1DFDDCFBCFF}"/>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A6C1F4DA-E3D4-D545-84A6-A543EEAA8C40}"/>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BF90E3C-671B-3041-BC48-E057D0B1D526}"/>
              </a:ext>
            </a:extLst>
          </p:cNvPr>
          <p:cNvSpPr>
            <a:spLocks noGrp="1"/>
          </p:cNvSpPr>
          <p:nvPr>
            <p:ph type="sldNum" sz="quarter" idx="12"/>
          </p:nvPr>
        </p:nvSpPr>
        <p:spPr/>
        <p:txBody>
          <a:bodyPr/>
          <a:lstStyle>
            <a:lvl1pPr>
              <a:defRPr/>
            </a:lvl1pPr>
          </a:lstStyle>
          <a:p>
            <a:fld id="{8A0279FA-0122-C84E-A2E4-5F280F3A13D3}" type="slidenum">
              <a:rPr lang="en-US" altLang="en-US"/>
              <a:pPr/>
              <a:t>‹#›</a:t>
            </a:fld>
            <a:endParaRPr lang="en-US" altLang="en-US"/>
          </a:p>
        </p:txBody>
      </p:sp>
    </p:spTree>
    <p:extLst>
      <p:ext uri="{BB962C8B-B14F-4D97-AF65-F5344CB8AC3E}">
        <p14:creationId xmlns:p14="http://schemas.microsoft.com/office/powerpoint/2010/main" val="2852429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9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9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D620BE-9506-104C-AE54-B2737AAE1481}" type="slidenum">
              <a:rPr lang="en-US"/>
              <a:pPr>
                <a:defRPr/>
              </a:pPr>
              <a:t>‹#›</a:t>
            </a:fld>
            <a:endParaRPr lang="en-US"/>
          </a:p>
        </p:txBody>
      </p:sp>
    </p:spTree>
    <p:extLst>
      <p:ext uri="{BB962C8B-B14F-4D97-AF65-F5344CB8AC3E}">
        <p14:creationId xmlns:p14="http://schemas.microsoft.com/office/powerpoint/2010/main" val="694797652"/>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FF1A1F-6599-A348-A1C4-129BB609ED64}"/>
              </a:ext>
            </a:extLst>
          </p:cNvPr>
          <p:cNvSpPr>
            <a:spLocks noGrp="1"/>
          </p:cNvSpPr>
          <p:nvPr>
            <p:ph type="dt" sz="half" idx="10"/>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5" name="Footer Placeholder 4">
            <a:extLst>
              <a:ext uri="{FF2B5EF4-FFF2-40B4-BE49-F238E27FC236}">
                <a16:creationId xmlns:a16="http://schemas.microsoft.com/office/drawing/2014/main" id="{AC6B4BAD-A3B4-EB4B-8155-D1F34731C60B}"/>
              </a:ext>
            </a:extLst>
          </p:cNvPr>
          <p:cNvSpPr>
            <a:spLocks noGrp="1"/>
          </p:cNvSpPr>
          <p:nvPr>
            <p:ph type="ftr" sz="quarter" idx="11"/>
          </p:nvPr>
        </p:nvSpPr>
        <p:spPr/>
        <p:txBody>
          <a:bodyPr/>
          <a:lstStyle>
            <a:lvl1pPr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03FE82D1-CF30-1446-BEC2-430FC6B5339E}"/>
              </a:ext>
            </a:extLst>
          </p:cNvPr>
          <p:cNvSpPr>
            <a:spLocks noGrp="1"/>
          </p:cNvSpPr>
          <p:nvPr>
            <p:ph type="sldNum" sz="quarter" idx="12"/>
          </p:nvPr>
        </p:nvSpPr>
        <p:spPr/>
        <p:txBody>
          <a:bodyPr/>
          <a:lstStyle>
            <a:lvl1pPr>
              <a:defRPr/>
            </a:lvl1pPr>
          </a:lstStyle>
          <a:p>
            <a:fld id="{B37D9285-98F1-7649-84DE-8611EF845EA7}" type="slidenum">
              <a:rPr lang="en-US" altLang="en-US"/>
              <a:pPr/>
              <a:t>‹#›</a:t>
            </a:fld>
            <a:endParaRPr lang="en-US" altLang="en-US"/>
          </a:p>
        </p:txBody>
      </p:sp>
    </p:spTree>
    <p:extLst>
      <p:ext uri="{BB962C8B-B14F-4D97-AF65-F5344CB8AC3E}">
        <p14:creationId xmlns:p14="http://schemas.microsoft.com/office/powerpoint/2010/main" val="1233042274"/>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688FB5B4-1E34-4C4D-8529-FD0CE069D31E}"/>
              </a:ext>
            </a:extLst>
          </p:cNvPr>
          <p:cNvSpPr>
            <a:spLocks noGrp="1"/>
          </p:cNvSpPr>
          <p:nvPr>
            <p:ph type="dt" sz="half" idx="10"/>
          </p:nvPr>
        </p:nvSpPr>
        <p:spPr/>
        <p:txBody>
          <a:bodyPr/>
          <a:lstStyle>
            <a:lvl1pPr defTabSz="914400">
              <a:defRPr i="1"/>
            </a:lvl1pPr>
          </a:lstStyle>
          <a:p>
            <a:fld id="{B906623E-18B2-7943-BEC3-4D20FC4E67DA}" type="datetimeFigureOut">
              <a:rPr lang="en-US" altLang="en-US"/>
              <a:pPr/>
              <a:t>9/23/2019</a:t>
            </a:fld>
            <a:endParaRPr lang="en-US" altLang="en-US"/>
          </a:p>
        </p:txBody>
      </p:sp>
      <p:sp>
        <p:nvSpPr>
          <p:cNvPr id="5" name="Footer Placeholder 4">
            <a:extLst>
              <a:ext uri="{FF2B5EF4-FFF2-40B4-BE49-F238E27FC236}">
                <a16:creationId xmlns:a16="http://schemas.microsoft.com/office/drawing/2014/main" id="{4506EB5D-6C95-6A4D-853E-45ECD7DC7ED4}"/>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C1641E83-6030-8F47-B49F-6028F39D0998}"/>
              </a:ext>
            </a:extLst>
          </p:cNvPr>
          <p:cNvSpPr>
            <a:spLocks noGrp="1"/>
          </p:cNvSpPr>
          <p:nvPr>
            <p:ph type="sldNum" sz="quarter" idx="12"/>
          </p:nvPr>
        </p:nvSpPr>
        <p:spPr/>
        <p:txBody>
          <a:bodyPr/>
          <a:lstStyle>
            <a:lvl1pPr defTabSz="914400">
              <a:defRPr i="1"/>
            </a:lvl1pPr>
          </a:lstStyle>
          <a:p>
            <a:fld id="{760ABE10-E4C7-1148-A57A-C69C170FBD0C}" type="slidenum">
              <a:rPr lang="en-US" altLang="en-US"/>
              <a:pPr/>
              <a:t>‹#›</a:t>
            </a:fld>
            <a:endParaRPr lang="en-US" altLang="en-US"/>
          </a:p>
        </p:txBody>
      </p:sp>
    </p:spTree>
    <p:extLst>
      <p:ext uri="{BB962C8B-B14F-4D97-AF65-F5344CB8AC3E}">
        <p14:creationId xmlns:p14="http://schemas.microsoft.com/office/powerpoint/2010/main" val="4284150199"/>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buNone/>
              <a:defRPr sz="2400" b="1">
                <a:latin typeface="Candara"/>
                <a:cs typeface="Candara"/>
              </a:defRPr>
            </a:lvl1pPr>
            <a:lvl2pPr marL="457200" indent="0">
              <a:buFont typeface="Wingdings" charset="2"/>
              <a:buNone/>
              <a:defRPr sz="2300" b="1">
                <a:latin typeface="Candara"/>
                <a:cs typeface="Candara"/>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336B3C6-B912-604C-89B0-6A87CADB1DCD}"/>
              </a:ext>
            </a:extLst>
          </p:cNvPr>
          <p:cNvSpPr>
            <a:spLocks noGrp="1"/>
          </p:cNvSpPr>
          <p:nvPr>
            <p:ph type="dt" sz="half" idx="10"/>
          </p:nvPr>
        </p:nvSpPr>
        <p:spPr/>
        <p:txBody>
          <a:bodyPr/>
          <a:lstStyle>
            <a:lvl1pPr defTabSz="914400">
              <a:defRPr i="1"/>
            </a:lvl1pPr>
          </a:lstStyle>
          <a:p>
            <a:fld id="{A7976437-5ED5-CE4E-805E-00DF55AF212C}" type="datetimeFigureOut">
              <a:rPr lang="en-US" altLang="en-US"/>
              <a:pPr/>
              <a:t>9/23/2019</a:t>
            </a:fld>
            <a:endParaRPr lang="en-US" altLang="en-US"/>
          </a:p>
        </p:txBody>
      </p:sp>
      <p:sp>
        <p:nvSpPr>
          <p:cNvPr id="5" name="Footer Placeholder 4">
            <a:extLst>
              <a:ext uri="{FF2B5EF4-FFF2-40B4-BE49-F238E27FC236}">
                <a16:creationId xmlns:a16="http://schemas.microsoft.com/office/drawing/2014/main" id="{8460BCD4-BCD1-1E4E-8997-54D9DD0E5030}"/>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BB786AFC-7D4E-9642-86BE-30CB5AB1EA3A}"/>
              </a:ext>
            </a:extLst>
          </p:cNvPr>
          <p:cNvSpPr>
            <a:spLocks noGrp="1"/>
          </p:cNvSpPr>
          <p:nvPr>
            <p:ph type="sldNum" sz="quarter" idx="12"/>
          </p:nvPr>
        </p:nvSpPr>
        <p:spPr/>
        <p:txBody>
          <a:bodyPr/>
          <a:lstStyle>
            <a:lvl1pPr defTabSz="914400">
              <a:defRPr i="1"/>
            </a:lvl1pPr>
          </a:lstStyle>
          <a:p>
            <a:fld id="{B1E3DBAF-8D1C-FE4B-9CD3-6C909F8BC180}" type="slidenum">
              <a:rPr lang="en-US" altLang="en-US"/>
              <a:pPr/>
              <a:t>‹#›</a:t>
            </a:fld>
            <a:endParaRPr lang="en-US" altLang="en-US"/>
          </a:p>
        </p:txBody>
      </p:sp>
    </p:spTree>
    <p:extLst>
      <p:ext uri="{BB962C8B-B14F-4D97-AF65-F5344CB8AC3E}">
        <p14:creationId xmlns:p14="http://schemas.microsoft.com/office/powerpoint/2010/main" val="3337224926"/>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E3E57D-58FA-5C47-B20E-95B088E70FFA}"/>
              </a:ext>
            </a:extLst>
          </p:cNvPr>
          <p:cNvSpPr>
            <a:spLocks noGrp="1"/>
          </p:cNvSpPr>
          <p:nvPr>
            <p:ph type="dt" sz="half" idx="10"/>
          </p:nvPr>
        </p:nvSpPr>
        <p:spPr/>
        <p:txBody>
          <a:bodyPr/>
          <a:lstStyle>
            <a:lvl1pPr defTabSz="914400">
              <a:defRPr i="1"/>
            </a:lvl1pPr>
          </a:lstStyle>
          <a:p>
            <a:fld id="{2C05797C-A3D4-4C45-B848-F5FD74029027}" type="datetimeFigureOut">
              <a:rPr lang="en-US" altLang="en-US"/>
              <a:pPr/>
              <a:t>9/23/2019</a:t>
            </a:fld>
            <a:endParaRPr lang="en-US" altLang="en-US"/>
          </a:p>
        </p:txBody>
      </p:sp>
      <p:sp>
        <p:nvSpPr>
          <p:cNvPr id="5" name="Footer Placeholder 4">
            <a:extLst>
              <a:ext uri="{FF2B5EF4-FFF2-40B4-BE49-F238E27FC236}">
                <a16:creationId xmlns:a16="http://schemas.microsoft.com/office/drawing/2014/main" id="{A4A5F572-361D-624F-96A8-91155E604DBF}"/>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E9ECE11B-44E7-DE46-9AB5-9084397F355D}"/>
              </a:ext>
            </a:extLst>
          </p:cNvPr>
          <p:cNvSpPr>
            <a:spLocks noGrp="1"/>
          </p:cNvSpPr>
          <p:nvPr>
            <p:ph type="sldNum" sz="quarter" idx="12"/>
          </p:nvPr>
        </p:nvSpPr>
        <p:spPr/>
        <p:txBody>
          <a:bodyPr/>
          <a:lstStyle>
            <a:lvl1pPr defTabSz="914400">
              <a:defRPr i="1"/>
            </a:lvl1pPr>
          </a:lstStyle>
          <a:p>
            <a:fld id="{A49995D5-F50D-BD4E-9C5C-582D014E4525}" type="slidenum">
              <a:rPr lang="en-US" altLang="en-US"/>
              <a:pPr/>
              <a:t>‹#›</a:t>
            </a:fld>
            <a:endParaRPr lang="en-US" altLang="en-US"/>
          </a:p>
        </p:txBody>
      </p:sp>
    </p:spTree>
    <p:extLst>
      <p:ext uri="{BB962C8B-B14F-4D97-AF65-F5344CB8AC3E}">
        <p14:creationId xmlns:p14="http://schemas.microsoft.com/office/powerpoint/2010/main" val="887623110"/>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F0D394-2D03-AC4A-83B5-FD8DA0600D48}"/>
              </a:ext>
            </a:extLst>
          </p:cNvPr>
          <p:cNvSpPr>
            <a:spLocks noGrp="1"/>
          </p:cNvSpPr>
          <p:nvPr>
            <p:ph type="dt" sz="half" idx="10"/>
          </p:nvPr>
        </p:nvSpPr>
        <p:spPr/>
        <p:txBody>
          <a:bodyPr/>
          <a:lstStyle>
            <a:lvl1pPr defTabSz="914400">
              <a:defRPr i="1"/>
            </a:lvl1pPr>
          </a:lstStyle>
          <a:p>
            <a:fld id="{9336705B-AD72-944A-B1A1-3C681BF08EC1}" type="datetimeFigureOut">
              <a:rPr lang="en-US" altLang="en-US"/>
              <a:pPr/>
              <a:t>9/23/2019</a:t>
            </a:fld>
            <a:endParaRPr lang="en-US" altLang="en-US"/>
          </a:p>
        </p:txBody>
      </p:sp>
      <p:sp>
        <p:nvSpPr>
          <p:cNvPr id="6" name="Footer Placeholder 5">
            <a:extLst>
              <a:ext uri="{FF2B5EF4-FFF2-40B4-BE49-F238E27FC236}">
                <a16:creationId xmlns:a16="http://schemas.microsoft.com/office/drawing/2014/main" id="{2EA4F315-1E0D-7B4A-B8B4-6CDCDEDF60B2}"/>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B68680F7-6B21-8F4B-BDFD-FD1F779671E1}"/>
              </a:ext>
            </a:extLst>
          </p:cNvPr>
          <p:cNvSpPr>
            <a:spLocks noGrp="1"/>
          </p:cNvSpPr>
          <p:nvPr>
            <p:ph type="sldNum" sz="quarter" idx="12"/>
          </p:nvPr>
        </p:nvSpPr>
        <p:spPr/>
        <p:txBody>
          <a:bodyPr/>
          <a:lstStyle>
            <a:lvl1pPr defTabSz="914400">
              <a:defRPr i="1"/>
            </a:lvl1pPr>
          </a:lstStyle>
          <a:p>
            <a:fld id="{746E5C8F-734D-1E46-AD08-AC07E6AC3C06}" type="slidenum">
              <a:rPr lang="en-US" altLang="en-US"/>
              <a:pPr/>
              <a:t>‹#›</a:t>
            </a:fld>
            <a:endParaRPr lang="en-US" altLang="en-US"/>
          </a:p>
        </p:txBody>
      </p:sp>
    </p:spTree>
    <p:extLst>
      <p:ext uri="{BB962C8B-B14F-4D97-AF65-F5344CB8AC3E}">
        <p14:creationId xmlns:p14="http://schemas.microsoft.com/office/powerpoint/2010/main" val="3668698590"/>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3383FA-B82A-494B-96E2-D70189F8221F}"/>
              </a:ext>
            </a:extLst>
          </p:cNvPr>
          <p:cNvSpPr>
            <a:spLocks noGrp="1"/>
          </p:cNvSpPr>
          <p:nvPr>
            <p:ph type="dt" sz="half" idx="10"/>
          </p:nvPr>
        </p:nvSpPr>
        <p:spPr/>
        <p:txBody>
          <a:bodyPr/>
          <a:lstStyle>
            <a:lvl1pPr defTabSz="914400">
              <a:defRPr i="1"/>
            </a:lvl1pPr>
          </a:lstStyle>
          <a:p>
            <a:fld id="{D1276549-BAE8-2C41-A7F6-B6E2F708344C}" type="datetimeFigureOut">
              <a:rPr lang="en-US" altLang="en-US"/>
              <a:pPr/>
              <a:t>9/23/2019</a:t>
            </a:fld>
            <a:endParaRPr lang="en-US" altLang="en-US"/>
          </a:p>
        </p:txBody>
      </p:sp>
      <p:sp>
        <p:nvSpPr>
          <p:cNvPr id="8" name="Footer Placeholder 7">
            <a:extLst>
              <a:ext uri="{FF2B5EF4-FFF2-40B4-BE49-F238E27FC236}">
                <a16:creationId xmlns:a16="http://schemas.microsoft.com/office/drawing/2014/main" id="{8F759030-7234-1A4B-8E16-CFC44C40F764}"/>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9" name="Slide Number Placeholder 8">
            <a:extLst>
              <a:ext uri="{FF2B5EF4-FFF2-40B4-BE49-F238E27FC236}">
                <a16:creationId xmlns:a16="http://schemas.microsoft.com/office/drawing/2014/main" id="{7096859D-AD1B-1C43-9069-A29A160F2B60}"/>
              </a:ext>
            </a:extLst>
          </p:cNvPr>
          <p:cNvSpPr>
            <a:spLocks noGrp="1"/>
          </p:cNvSpPr>
          <p:nvPr>
            <p:ph type="sldNum" sz="quarter" idx="12"/>
          </p:nvPr>
        </p:nvSpPr>
        <p:spPr/>
        <p:txBody>
          <a:bodyPr/>
          <a:lstStyle>
            <a:lvl1pPr defTabSz="914400">
              <a:defRPr i="1"/>
            </a:lvl1pPr>
          </a:lstStyle>
          <a:p>
            <a:fld id="{21F7B75A-F70D-A441-B4D1-A493F0551215}" type="slidenum">
              <a:rPr lang="en-US" altLang="en-US"/>
              <a:pPr/>
              <a:t>‹#›</a:t>
            </a:fld>
            <a:endParaRPr lang="en-US" altLang="en-US"/>
          </a:p>
        </p:txBody>
      </p:sp>
    </p:spTree>
    <p:extLst>
      <p:ext uri="{BB962C8B-B14F-4D97-AF65-F5344CB8AC3E}">
        <p14:creationId xmlns:p14="http://schemas.microsoft.com/office/powerpoint/2010/main" val="2393698870"/>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5FEBF6F-7B5F-CE49-8C11-DB8278AE2AEE}"/>
              </a:ext>
            </a:extLst>
          </p:cNvPr>
          <p:cNvSpPr>
            <a:spLocks noGrp="1"/>
          </p:cNvSpPr>
          <p:nvPr>
            <p:ph type="dt" sz="half" idx="10"/>
          </p:nvPr>
        </p:nvSpPr>
        <p:spPr/>
        <p:txBody>
          <a:bodyPr/>
          <a:lstStyle>
            <a:lvl1pPr defTabSz="914400">
              <a:defRPr i="1"/>
            </a:lvl1pPr>
          </a:lstStyle>
          <a:p>
            <a:fld id="{5C032BE2-3418-DC45-A798-1F87AB79C9B7}" type="datetimeFigureOut">
              <a:rPr lang="en-US" altLang="en-US"/>
              <a:pPr/>
              <a:t>9/23/2019</a:t>
            </a:fld>
            <a:endParaRPr lang="en-US" altLang="en-US"/>
          </a:p>
        </p:txBody>
      </p:sp>
      <p:sp>
        <p:nvSpPr>
          <p:cNvPr id="4" name="Footer Placeholder 3">
            <a:extLst>
              <a:ext uri="{FF2B5EF4-FFF2-40B4-BE49-F238E27FC236}">
                <a16:creationId xmlns:a16="http://schemas.microsoft.com/office/drawing/2014/main" id="{CC4D67B5-27A4-B744-A868-1AB0BF1F140D}"/>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BFA830F9-395B-BC49-9A85-A19343D144ED}"/>
              </a:ext>
            </a:extLst>
          </p:cNvPr>
          <p:cNvSpPr>
            <a:spLocks noGrp="1"/>
          </p:cNvSpPr>
          <p:nvPr>
            <p:ph type="sldNum" sz="quarter" idx="12"/>
          </p:nvPr>
        </p:nvSpPr>
        <p:spPr/>
        <p:txBody>
          <a:bodyPr/>
          <a:lstStyle>
            <a:lvl1pPr defTabSz="914400">
              <a:defRPr i="1"/>
            </a:lvl1pPr>
          </a:lstStyle>
          <a:p>
            <a:fld id="{A11A8177-03D7-0945-AB82-BE2556F4579F}" type="slidenum">
              <a:rPr lang="en-US" altLang="en-US"/>
              <a:pPr/>
              <a:t>‹#›</a:t>
            </a:fld>
            <a:endParaRPr lang="en-US" altLang="en-US"/>
          </a:p>
        </p:txBody>
      </p:sp>
    </p:spTree>
    <p:extLst>
      <p:ext uri="{BB962C8B-B14F-4D97-AF65-F5344CB8AC3E}">
        <p14:creationId xmlns:p14="http://schemas.microsoft.com/office/powerpoint/2010/main" val="919775640"/>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A59558-F2C2-BF44-B15B-2F1E4D356AA7}"/>
              </a:ext>
            </a:extLst>
          </p:cNvPr>
          <p:cNvSpPr>
            <a:spLocks noGrp="1"/>
          </p:cNvSpPr>
          <p:nvPr>
            <p:ph type="dt" sz="half" idx="10"/>
          </p:nvPr>
        </p:nvSpPr>
        <p:spPr/>
        <p:txBody>
          <a:bodyPr/>
          <a:lstStyle>
            <a:lvl1pPr defTabSz="914400">
              <a:defRPr i="1"/>
            </a:lvl1pPr>
          </a:lstStyle>
          <a:p>
            <a:fld id="{59A69BB2-C7D3-9F42-8AC8-280B2A529885}" type="datetimeFigureOut">
              <a:rPr lang="en-US" altLang="en-US"/>
              <a:pPr/>
              <a:t>9/23/2019</a:t>
            </a:fld>
            <a:endParaRPr lang="en-US" altLang="en-US"/>
          </a:p>
        </p:txBody>
      </p:sp>
      <p:sp>
        <p:nvSpPr>
          <p:cNvPr id="3" name="Footer Placeholder 2">
            <a:extLst>
              <a:ext uri="{FF2B5EF4-FFF2-40B4-BE49-F238E27FC236}">
                <a16:creationId xmlns:a16="http://schemas.microsoft.com/office/drawing/2014/main" id="{3BF65990-6283-4946-B582-65EFFAAD4391}"/>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4" name="Slide Number Placeholder 3">
            <a:extLst>
              <a:ext uri="{FF2B5EF4-FFF2-40B4-BE49-F238E27FC236}">
                <a16:creationId xmlns:a16="http://schemas.microsoft.com/office/drawing/2014/main" id="{78C0D70E-450C-2E47-9F7F-419EF586FBC6}"/>
              </a:ext>
            </a:extLst>
          </p:cNvPr>
          <p:cNvSpPr>
            <a:spLocks noGrp="1"/>
          </p:cNvSpPr>
          <p:nvPr>
            <p:ph type="sldNum" sz="quarter" idx="12"/>
          </p:nvPr>
        </p:nvSpPr>
        <p:spPr/>
        <p:txBody>
          <a:bodyPr/>
          <a:lstStyle>
            <a:lvl1pPr defTabSz="914400">
              <a:defRPr i="1"/>
            </a:lvl1pPr>
          </a:lstStyle>
          <a:p>
            <a:fld id="{EBDD2496-37DB-5E45-88EA-853BA6EA87D2}" type="slidenum">
              <a:rPr lang="en-US" altLang="en-US"/>
              <a:pPr/>
              <a:t>‹#›</a:t>
            </a:fld>
            <a:endParaRPr lang="en-US" altLang="en-US"/>
          </a:p>
        </p:txBody>
      </p:sp>
    </p:spTree>
    <p:extLst>
      <p:ext uri="{BB962C8B-B14F-4D97-AF65-F5344CB8AC3E}">
        <p14:creationId xmlns:p14="http://schemas.microsoft.com/office/powerpoint/2010/main" val="1541416107"/>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1AC02AEC-AD2B-4C42-9775-CA48A1B1CCFB}"/>
              </a:ext>
            </a:extLst>
          </p:cNvPr>
          <p:cNvSpPr>
            <a:spLocks noGrp="1"/>
          </p:cNvSpPr>
          <p:nvPr>
            <p:ph type="dt" sz="half" idx="10"/>
          </p:nvPr>
        </p:nvSpPr>
        <p:spPr/>
        <p:txBody>
          <a:bodyPr/>
          <a:lstStyle>
            <a:lvl1pPr defTabSz="914400">
              <a:defRPr i="1"/>
            </a:lvl1pPr>
          </a:lstStyle>
          <a:p>
            <a:fld id="{1F660D17-5B1C-594A-AA71-4DAE3ECB1ED3}" type="datetimeFigureOut">
              <a:rPr lang="en-US" altLang="en-US"/>
              <a:pPr/>
              <a:t>9/23/2019</a:t>
            </a:fld>
            <a:endParaRPr lang="en-US" altLang="en-US"/>
          </a:p>
        </p:txBody>
      </p:sp>
      <p:sp>
        <p:nvSpPr>
          <p:cNvPr id="6" name="Footer Placeholder 5">
            <a:extLst>
              <a:ext uri="{FF2B5EF4-FFF2-40B4-BE49-F238E27FC236}">
                <a16:creationId xmlns:a16="http://schemas.microsoft.com/office/drawing/2014/main" id="{586FAC12-40FE-144D-AB7F-70419C10516F}"/>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6D46030F-30AF-4942-834A-B22C0AB22A0E}"/>
              </a:ext>
            </a:extLst>
          </p:cNvPr>
          <p:cNvSpPr>
            <a:spLocks noGrp="1"/>
          </p:cNvSpPr>
          <p:nvPr>
            <p:ph type="sldNum" sz="quarter" idx="12"/>
          </p:nvPr>
        </p:nvSpPr>
        <p:spPr/>
        <p:txBody>
          <a:bodyPr/>
          <a:lstStyle>
            <a:lvl1pPr defTabSz="914400">
              <a:defRPr i="1"/>
            </a:lvl1pPr>
          </a:lstStyle>
          <a:p>
            <a:fld id="{F8259026-F27D-0E42-B8F4-AFB924BE8DB0}" type="slidenum">
              <a:rPr lang="en-US" altLang="en-US"/>
              <a:pPr/>
              <a:t>‹#›</a:t>
            </a:fld>
            <a:endParaRPr lang="en-US" altLang="en-US"/>
          </a:p>
        </p:txBody>
      </p:sp>
    </p:spTree>
    <p:extLst>
      <p:ext uri="{BB962C8B-B14F-4D97-AF65-F5344CB8AC3E}">
        <p14:creationId xmlns:p14="http://schemas.microsoft.com/office/powerpoint/2010/main" val="1990358730"/>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4C33B5A-98D3-CD43-B86C-717A35BC82BA}"/>
              </a:ext>
            </a:extLst>
          </p:cNvPr>
          <p:cNvSpPr>
            <a:spLocks noGrp="1"/>
          </p:cNvSpPr>
          <p:nvPr>
            <p:ph type="dt" sz="half" idx="10"/>
          </p:nvPr>
        </p:nvSpPr>
        <p:spPr/>
        <p:txBody>
          <a:bodyPr/>
          <a:lstStyle>
            <a:lvl1pPr defTabSz="914400">
              <a:defRPr i="1"/>
            </a:lvl1pPr>
          </a:lstStyle>
          <a:p>
            <a:fld id="{0BAE3E97-703E-6C40-9EA9-390C50978C8D}" type="datetimeFigureOut">
              <a:rPr lang="en-US" altLang="en-US"/>
              <a:pPr/>
              <a:t>9/23/2019</a:t>
            </a:fld>
            <a:endParaRPr lang="en-US" altLang="en-US"/>
          </a:p>
        </p:txBody>
      </p:sp>
      <p:sp>
        <p:nvSpPr>
          <p:cNvPr id="6" name="Footer Placeholder 5">
            <a:extLst>
              <a:ext uri="{FF2B5EF4-FFF2-40B4-BE49-F238E27FC236}">
                <a16:creationId xmlns:a16="http://schemas.microsoft.com/office/drawing/2014/main" id="{FF0F509F-3F20-0E48-8506-A3E47F4ADA2D}"/>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F28FA54F-E9CD-6A4F-B71B-18DDA75F5E60}"/>
              </a:ext>
            </a:extLst>
          </p:cNvPr>
          <p:cNvSpPr>
            <a:spLocks noGrp="1"/>
          </p:cNvSpPr>
          <p:nvPr>
            <p:ph type="sldNum" sz="quarter" idx="12"/>
          </p:nvPr>
        </p:nvSpPr>
        <p:spPr/>
        <p:txBody>
          <a:bodyPr/>
          <a:lstStyle>
            <a:lvl1pPr defTabSz="914400">
              <a:defRPr i="1"/>
            </a:lvl1pPr>
          </a:lstStyle>
          <a:p>
            <a:fld id="{0CCBFB61-F509-D041-B952-5AC7BDAFEC21}" type="slidenum">
              <a:rPr lang="en-US" altLang="en-US"/>
              <a:pPr/>
              <a:t>‹#›</a:t>
            </a:fld>
            <a:endParaRPr lang="en-US" altLang="en-US"/>
          </a:p>
        </p:txBody>
      </p:sp>
    </p:spTree>
    <p:extLst>
      <p:ext uri="{BB962C8B-B14F-4D97-AF65-F5344CB8AC3E}">
        <p14:creationId xmlns:p14="http://schemas.microsoft.com/office/powerpoint/2010/main" val="12714736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1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53C476-0927-D742-A0BC-C068DDD84CA7}" type="slidenum">
              <a:rPr lang="en-US"/>
              <a:pPr>
                <a:defRPr/>
              </a:pPr>
              <a:t>‹#›</a:t>
            </a:fld>
            <a:endParaRPr lang="en-US"/>
          </a:p>
        </p:txBody>
      </p:sp>
    </p:spTree>
    <p:extLst>
      <p:ext uri="{BB962C8B-B14F-4D97-AF65-F5344CB8AC3E}">
        <p14:creationId xmlns:p14="http://schemas.microsoft.com/office/powerpoint/2010/main" val="385505987"/>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95B085-6F4D-614A-9EE7-574FF7C30611}"/>
              </a:ext>
            </a:extLst>
          </p:cNvPr>
          <p:cNvSpPr>
            <a:spLocks noGrp="1"/>
          </p:cNvSpPr>
          <p:nvPr>
            <p:ph type="dt" sz="half" idx="10"/>
          </p:nvPr>
        </p:nvSpPr>
        <p:spPr/>
        <p:txBody>
          <a:bodyPr/>
          <a:lstStyle>
            <a:lvl1pPr defTabSz="914400">
              <a:defRPr i="1"/>
            </a:lvl1pPr>
          </a:lstStyle>
          <a:p>
            <a:fld id="{D36F8270-E682-444E-9628-E99031A63B60}" type="datetimeFigureOut">
              <a:rPr lang="en-US" altLang="en-US"/>
              <a:pPr/>
              <a:t>9/23/2019</a:t>
            </a:fld>
            <a:endParaRPr lang="en-US" altLang="en-US"/>
          </a:p>
        </p:txBody>
      </p:sp>
      <p:sp>
        <p:nvSpPr>
          <p:cNvPr id="5" name="Footer Placeholder 4">
            <a:extLst>
              <a:ext uri="{FF2B5EF4-FFF2-40B4-BE49-F238E27FC236}">
                <a16:creationId xmlns:a16="http://schemas.microsoft.com/office/drawing/2014/main" id="{0B38FBB2-AA98-0446-9A2C-2E1C9F058947}"/>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4023C6C5-A000-9949-8E03-1290F22DE78B}"/>
              </a:ext>
            </a:extLst>
          </p:cNvPr>
          <p:cNvSpPr>
            <a:spLocks noGrp="1"/>
          </p:cNvSpPr>
          <p:nvPr>
            <p:ph type="sldNum" sz="quarter" idx="12"/>
          </p:nvPr>
        </p:nvSpPr>
        <p:spPr/>
        <p:txBody>
          <a:bodyPr/>
          <a:lstStyle>
            <a:lvl1pPr defTabSz="914400">
              <a:defRPr i="1"/>
            </a:lvl1pPr>
          </a:lstStyle>
          <a:p>
            <a:fld id="{9C943443-F391-FC41-89FA-4D93ECA6BD76}" type="slidenum">
              <a:rPr lang="en-US" altLang="en-US"/>
              <a:pPr/>
              <a:t>‹#›</a:t>
            </a:fld>
            <a:endParaRPr lang="en-US" altLang="en-US"/>
          </a:p>
        </p:txBody>
      </p:sp>
    </p:spTree>
    <p:extLst>
      <p:ext uri="{BB962C8B-B14F-4D97-AF65-F5344CB8AC3E}">
        <p14:creationId xmlns:p14="http://schemas.microsoft.com/office/powerpoint/2010/main" val="1042528840"/>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C3617F-B524-2642-9879-DF0A625B53D2}"/>
              </a:ext>
            </a:extLst>
          </p:cNvPr>
          <p:cNvSpPr>
            <a:spLocks noGrp="1"/>
          </p:cNvSpPr>
          <p:nvPr>
            <p:ph type="dt" sz="half" idx="10"/>
          </p:nvPr>
        </p:nvSpPr>
        <p:spPr/>
        <p:txBody>
          <a:bodyPr/>
          <a:lstStyle>
            <a:lvl1pPr defTabSz="914400">
              <a:defRPr i="1"/>
            </a:lvl1pPr>
          </a:lstStyle>
          <a:p>
            <a:fld id="{9CCC1FDD-0356-FC4F-B12B-9C505BD50B69}" type="datetimeFigureOut">
              <a:rPr lang="en-US" altLang="en-US"/>
              <a:pPr/>
              <a:t>9/23/2019</a:t>
            </a:fld>
            <a:endParaRPr lang="en-US" altLang="en-US"/>
          </a:p>
        </p:txBody>
      </p:sp>
      <p:sp>
        <p:nvSpPr>
          <p:cNvPr id="5" name="Footer Placeholder 4">
            <a:extLst>
              <a:ext uri="{FF2B5EF4-FFF2-40B4-BE49-F238E27FC236}">
                <a16:creationId xmlns:a16="http://schemas.microsoft.com/office/drawing/2014/main" id="{D553B3BD-B710-6A41-AD86-899643FBA022}"/>
              </a:ext>
            </a:extLst>
          </p:cNvPr>
          <p:cNvSpPr>
            <a:spLocks noGrp="1"/>
          </p:cNvSpPr>
          <p:nvPr>
            <p:ph type="ftr" sz="quarter" idx="11"/>
          </p:nvPr>
        </p:nvSpPr>
        <p:spPr/>
        <p:txBody>
          <a:bodyPr/>
          <a:lstStyle>
            <a:lvl1pPr defTabSz="914400" fontAlgn="base">
              <a:spcBef>
                <a:spcPct val="0"/>
              </a:spcBef>
              <a:spcAft>
                <a:spcPct val="0"/>
              </a:spcAft>
              <a:defRPr i="1">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72D8E4E6-6633-504B-BC44-04845A48E7F1}"/>
              </a:ext>
            </a:extLst>
          </p:cNvPr>
          <p:cNvSpPr>
            <a:spLocks noGrp="1"/>
          </p:cNvSpPr>
          <p:nvPr>
            <p:ph type="sldNum" sz="quarter" idx="12"/>
          </p:nvPr>
        </p:nvSpPr>
        <p:spPr/>
        <p:txBody>
          <a:bodyPr/>
          <a:lstStyle>
            <a:lvl1pPr defTabSz="914400">
              <a:defRPr i="1"/>
            </a:lvl1pPr>
          </a:lstStyle>
          <a:p>
            <a:fld id="{FC4E2174-C941-6C45-A801-3A61093879B5}" type="slidenum">
              <a:rPr lang="en-US" altLang="en-US"/>
              <a:pPr/>
              <a:t>‹#›</a:t>
            </a:fld>
            <a:endParaRPr lang="en-US" altLang="en-US"/>
          </a:p>
        </p:txBody>
      </p:sp>
    </p:spTree>
    <p:extLst>
      <p:ext uri="{BB962C8B-B14F-4D97-AF65-F5344CB8AC3E}">
        <p14:creationId xmlns:p14="http://schemas.microsoft.com/office/powerpoint/2010/main" val="41012936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DBDF34-83AF-1F46-90BF-0EA695A5D3E1}" type="slidenum">
              <a:rPr lang="en-US"/>
              <a:pPr>
                <a:defRPr/>
              </a:pPr>
              <a:t>‹#›</a:t>
            </a:fld>
            <a:endParaRPr lang="en-US"/>
          </a:p>
        </p:txBody>
      </p:sp>
    </p:spTree>
    <p:extLst>
      <p:ext uri="{BB962C8B-B14F-4D97-AF65-F5344CB8AC3E}">
        <p14:creationId xmlns:p14="http://schemas.microsoft.com/office/powerpoint/2010/main" val="35750210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9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83D3CD-1D03-2847-8224-8907E67DB9AB}" type="slidenum">
              <a:rPr lang="en-US"/>
              <a:pPr>
                <a:defRPr/>
              </a:pPr>
              <a:t>‹#›</a:t>
            </a:fld>
            <a:endParaRPr lang="en-US"/>
          </a:p>
        </p:txBody>
      </p:sp>
    </p:spTree>
    <p:extLst>
      <p:ext uri="{BB962C8B-B14F-4D97-AF65-F5344CB8AC3E}">
        <p14:creationId xmlns:p14="http://schemas.microsoft.com/office/powerpoint/2010/main" val="5451503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F8A6771-C502-6D4A-9FEB-D3E01E628ED6}" type="slidenum">
              <a:rPr lang="en-US"/>
              <a:pPr>
                <a:defRPr/>
              </a:pPr>
              <a:t>‹#›</a:t>
            </a:fld>
            <a:endParaRPr lang="en-US"/>
          </a:p>
        </p:txBody>
      </p:sp>
    </p:spTree>
    <p:extLst>
      <p:ext uri="{BB962C8B-B14F-4D97-AF65-F5344CB8AC3E}">
        <p14:creationId xmlns:p14="http://schemas.microsoft.com/office/powerpoint/2010/main" val="37607942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2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2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015FD78-1F8B-3E4D-9104-BA288DF29433}" type="slidenum">
              <a:rPr lang="en-US"/>
              <a:pPr>
                <a:defRPr/>
              </a:pPr>
              <a:t>‹#›</a:t>
            </a:fld>
            <a:endParaRPr lang="en-US"/>
          </a:p>
        </p:txBody>
      </p:sp>
    </p:spTree>
    <p:extLst>
      <p:ext uri="{BB962C8B-B14F-4D97-AF65-F5344CB8AC3E}">
        <p14:creationId xmlns:p14="http://schemas.microsoft.com/office/powerpoint/2010/main" val="7285363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2746E39-6831-9F46-B983-9B577F768762}" type="slidenum">
              <a:rPr lang="en-US"/>
              <a:pPr>
                <a:defRPr/>
              </a:pPr>
              <a:t>‹#›</a:t>
            </a:fld>
            <a:endParaRPr lang="en-US"/>
          </a:p>
        </p:txBody>
      </p:sp>
    </p:spTree>
    <p:extLst>
      <p:ext uri="{BB962C8B-B14F-4D97-AF65-F5344CB8AC3E}">
        <p14:creationId xmlns:p14="http://schemas.microsoft.com/office/powerpoint/2010/main" val="12637677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1DA1938-7ADE-9140-ADF9-7273F2434A20}" type="slidenum">
              <a:rPr lang="en-US"/>
              <a:pPr>
                <a:defRPr/>
              </a:pPr>
              <a:t>‹#›</a:t>
            </a:fld>
            <a:endParaRPr lang="en-US"/>
          </a:p>
        </p:txBody>
      </p:sp>
    </p:spTree>
    <p:extLst>
      <p:ext uri="{BB962C8B-B14F-4D97-AF65-F5344CB8AC3E}">
        <p14:creationId xmlns:p14="http://schemas.microsoft.com/office/powerpoint/2010/main" val="790978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9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FF0DA9-B7D5-1848-B2EE-C077B0393222}" type="slidenum">
              <a:rPr lang="en-US"/>
              <a:pPr>
                <a:defRPr/>
              </a:pPr>
              <a:t>‹#›</a:t>
            </a:fld>
            <a:endParaRPr lang="en-US"/>
          </a:p>
        </p:txBody>
      </p:sp>
    </p:spTree>
    <p:extLst>
      <p:ext uri="{BB962C8B-B14F-4D97-AF65-F5344CB8AC3E}">
        <p14:creationId xmlns:p14="http://schemas.microsoft.com/office/powerpoint/2010/main" val="7753020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4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EF5B2F-8FB3-5348-A406-20639A2EBB6A}" type="slidenum">
              <a:rPr lang="en-US"/>
              <a:pPr>
                <a:defRPr/>
              </a:pPr>
              <a:t>‹#›</a:t>
            </a:fld>
            <a:endParaRPr lang="en-US"/>
          </a:p>
        </p:txBody>
      </p:sp>
    </p:spTree>
    <p:extLst>
      <p:ext uri="{BB962C8B-B14F-4D97-AF65-F5344CB8AC3E}">
        <p14:creationId xmlns:p14="http://schemas.microsoft.com/office/powerpoint/2010/main" val="2785168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A77505-50EB-724B-8F6B-93056DE02D92}" type="slidenum">
              <a:rPr lang="en-US"/>
              <a:pPr>
                <a:defRPr/>
              </a:pPr>
              <a:t>‹#›</a:t>
            </a:fld>
            <a:endParaRPr lang="en-US"/>
          </a:p>
        </p:txBody>
      </p:sp>
    </p:spTree>
    <p:extLst>
      <p:ext uri="{BB962C8B-B14F-4D97-AF65-F5344CB8AC3E}">
        <p14:creationId xmlns:p14="http://schemas.microsoft.com/office/powerpoint/2010/main" val="18034152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CD5833-1C76-A448-8A23-420E26A8E441}" type="slidenum">
              <a:rPr lang="en-US"/>
              <a:pPr>
                <a:defRPr/>
              </a:pPr>
              <a:t>‹#›</a:t>
            </a:fld>
            <a:endParaRPr lang="en-US"/>
          </a:p>
        </p:txBody>
      </p:sp>
    </p:spTree>
    <p:extLst>
      <p:ext uri="{BB962C8B-B14F-4D97-AF65-F5344CB8AC3E}">
        <p14:creationId xmlns:p14="http://schemas.microsoft.com/office/powerpoint/2010/main" val="76079286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9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9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AFE6A8-AD0A-F443-A0AF-99682030A0EB}" type="slidenum">
              <a:rPr lang="en-US"/>
              <a:pPr>
                <a:defRPr/>
              </a:pPr>
              <a:t>‹#›</a:t>
            </a:fld>
            <a:endParaRPr lang="en-US"/>
          </a:p>
        </p:txBody>
      </p:sp>
    </p:spTree>
    <p:extLst>
      <p:ext uri="{BB962C8B-B14F-4D97-AF65-F5344CB8AC3E}">
        <p14:creationId xmlns:p14="http://schemas.microsoft.com/office/powerpoint/2010/main" val="2795340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1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23BB66-DC02-0042-8CF6-DDC3C98C465F}" type="slidenum">
              <a:rPr lang="en-US"/>
              <a:pPr>
                <a:defRPr/>
              </a:pPr>
              <a:t>‹#›</a:t>
            </a:fld>
            <a:endParaRPr lang="en-US"/>
          </a:p>
        </p:txBody>
      </p:sp>
    </p:spTree>
    <p:extLst>
      <p:ext uri="{BB962C8B-B14F-4D97-AF65-F5344CB8AC3E}">
        <p14:creationId xmlns:p14="http://schemas.microsoft.com/office/powerpoint/2010/main" val="13482715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47E41F-18AE-4046-8E0F-A1CC5E2E367C}" type="slidenum">
              <a:rPr lang="en-US"/>
              <a:pPr>
                <a:defRPr/>
              </a:pPr>
              <a:t>‹#›</a:t>
            </a:fld>
            <a:endParaRPr lang="en-US"/>
          </a:p>
        </p:txBody>
      </p:sp>
    </p:spTree>
    <p:extLst>
      <p:ext uri="{BB962C8B-B14F-4D97-AF65-F5344CB8AC3E}">
        <p14:creationId xmlns:p14="http://schemas.microsoft.com/office/powerpoint/2010/main" val="10490670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9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4AB8B8-038A-3740-AA43-C3FFBBB67C9E}" type="slidenum">
              <a:rPr lang="en-US"/>
              <a:pPr>
                <a:defRPr/>
              </a:pPr>
              <a:t>‹#›</a:t>
            </a:fld>
            <a:endParaRPr lang="en-US"/>
          </a:p>
        </p:txBody>
      </p:sp>
    </p:spTree>
    <p:extLst>
      <p:ext uri="{BB962C8B-B14F-4D97-AF65-F5344CB8AC3E}">
        <p14:creationId xmlns:p14="http://schemas.microsoft.com/office/powerpoint/2010/main" val="14255390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1EC6509-5AFF-7D47-90CA-A6085F6FEAE3}" type="slidenum">
              <a:rPr lang="en-US"/>
              <a:pPr>
                <a:defRPr/>
              </a:pPr>
              <a:t>‹#›</a:t>
            </a:fld>
            <a:endParaRPr lang="en-US"/>
          </a:p>
        </p:txBody>
      </p:sp>
    </p:spTree>
    <p:extLst>
      <p:ext uri="{BB962C8B-B14F-4D97-AF65-F5344CB8AC3E}">
        <p14:creationId xmlns:p14="http://schemas.microsoft.com/office/powerpoint/2010/main" val="29874054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2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2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78770A-2166-EC4F-BCAB-FFCCED3244FA}" type="slidenum">
              <a:rPr lang="en-US"/>
              <a:pPr>
                <a:defRPr/>
              </a:pPr>
              <a:t>‹#›</a:t>
            </a:fld>
            <a:endParaRPr lang="en-US"/>
          </a:p>
        </p:txBody>
      </p:sp>
    </p:spTree>
    <p:extLst>
      <p:ext uri="{BB962C8B-B14F-4D97-AF65-F5344CB8AC3E}">
        <p14:creationId xmlns:p14="http://schemas.microsoft.com/office/powerpoint/2010/main" val="10157802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2ACFB6D-2AC0-F748-A8D3-2EADF0FD1FC1}" type="slidenum">
              <a:rPr lang="en-US"/>
              <a:pPr>
                <a:defRPr/>
              </a:pPr>
              <a:t>‹#›</a:t>
            </a:fld>
            <a:endParaRPr lang="en-US"/>
          </a:p>
        </p:txBody>
      </p:sp>
    </p:spTree>
    <p:extLst>
      <p:ext uri="{BB962C8B-B14F-4D97-AF65-F5344CB8AC3E}">
        <p14:creationId xmlns:p14="http://schemas.microsoft.com/office/powerpoint/2010/main" val="307906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6E1E98-1F38-504A-9417-6E9D60B66EA7}" type="slidenum">
              <a:rPr lang="en-US"/>
              <a:pPr>
                <a:defRPr/>
              </a:pPr>
              <a:t>‹#›</a:t>
            </a:fld>
            <a:endParaRPr lang="en-US"/>
          </a:p>
        </p:txBody>
      </p:sp>
    </p:spTree>
    <p:extLst>
      <p:ext uri="{BB962C8B-B14F-4D97-AF65-F5344CB8AC3E}">
        <p14:creationId xmlns:p14="http://schemas.microsoft.com/office/powerpoint/2010/main" val="11483295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A1674F2-1B8A-AB40-BE8E-B88C8ED934B1}" type="slidenum">
              <a:rPr lang="en-US"/>
              <a:pPr>
                <a:defRPr/>
              </a:pPr>
              <a:t>‹#›</a:t>
            </a:fld>
            <a:endParaRPr lang="en-US"/>
          </a:p>
        </p:txBody>
      </p:sp>
    </p:spTree>
    <p:extLst>
      <p:ext uri="{BB962C8B-B14F-4D97-AF65-F5344CB8AC3E}">
        <p14:creationId xmlns:p14="http://schemas.microsoft.com/office/powerpoint/2010/main" val="405901277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4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F3F0D7-6EB9-1A40-A506-1416F85F2746}" type="slidenum">
              <a:rPr lang="en-US"/>
              <a:pPr>
                <a:defRPr/>
              </a:pPr>
              <a:t>‹#›</a:t>
            </a:fld>
            <a:endParaRPr lang="en-US"/>
          </a:p>
        </p:txBody>
      </p:sp>
    </p:spTree>
    <p:extLst>
      <p:ext uri="{BB962C8B-B14F-4D97-AF65-F5344CB8AC3E}">
        <p14:creationId xmlns:p14="http://schemas.microsoft.com/office/powerpoint/2010/main" val="1333087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C43B56-026E-934C-8D34-7F5E77114406}" type="slidenum">
              <a:rPr lang="en-US"/>
              <a:pPr>
                <a:defRPr/>
              </a:pPr>
              <a:t>‹#›</a:t>
            </a:fld>
            <a:endParaRPr lang="en-US"/>
          </a:p>
        </p:txBody>
      </p:sp>
    </p:spTree>
    <p:extLst>
      <p:ext uri="{BB962C8B-B14F-4D97-AF65-F5344CB8AC3E}">
        <p14:creationId xmlns:p14="http://schemas.microsoft.com/office/powerpoint/2010/main" val="189728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DB8C18-0CB8-ED4D-A237-64E6A87C45AC}" type="slidenum">
              <a:rPr lang="en-US"/>
              <a:pPr>
                <a:defRPr/>
              </a:pPr>
              <a:t>‹#›</a:t>
            </a:fld>
            <a:endParaRPr lang="en-US"/>
          </a:p>
        </p:txBody>
      </p:sp>
    </p:spTree>
    <p:extLst>
      <p:ext uri="{BB962C8B-B14F-4D97-AF65-F5344CB8AC3E}">
        <p14:creationId xmlns:p14="http://schemas.microsoft.com/office/powerpoint/2010/main" val="9716526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9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9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699D53-3248-A442-8E35-5997BF24D4A3}" type="slidenum">
              <a:rPr lang="en-US"/>
              <a:pPr>
                <a:defRPr/>
              </a:pPr>
              <a:t>‹#›</a:t>
            </a:fld>
            <a:endParaRPr lang="en-US"/>
          </a:p>
        </p:txBody>
      </p:sp>
    </p:spTree>
    <p:extLst>
      <p:ext uri="{BB962C8B-B14F-4D97-AF65-F5344CB8AC3E}">
        <p14:creationId xmlns:p14="http://schemas.microsoft.com/office/powerpoint/2010/main" val="523905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1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3DF58B-5CD6-8946-AA63-7C1848E159D6}" type="slidenum">
              <a:rPr lang="en-US"/>
              <a:pPr>
                <a:defRPr/>
              </a:pPr>
              <a:t>‹#›</a:t>
            </a:fld>
            <a:endParaRPr lang="en-US"/>
          </a:p>
        </p:txBody>
      </p:sp>
    </p:spTree>
    <p:extLst>
      <p:ext uri="{BB962C8B-B14F-4D97-AF65-F5344CB8AC3E}">
        <p14:creationId xmlns:p14="http://schemas.microsoft.com/office/powerpoint/2010/main" val="25198616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BA5E73-4A04-ED4E-BF30-354C9E13D32C}" type="slidenum">
              <a:rPr lang="en-US"/>
              <a:pPr>
                <a:defRPr/>
              </a:pPr>
              <a:t>‹#›</a:t>
            </a:fld>
            <a:endParaRPr lang="en-US"/>
          </a:p>
        </p:txBody>
      </p:sp>
    </p:spTree>
    <p:extLst>
      <p:ext uri="{BB962C8B-B14F-4D97-AF65-F5344CB8AC3E}">
        <p14:creationId xmlns:p14="http://schemas.microsoft.com/office/powerpoint/2010/main" val="29143236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9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FED295-DAF4-CA45-B238-B4A22CCE95D5}" type="slidenum">
              <a:rPr lang="en-US"/>
              <a:pPr>
                <a:defRPr/>
              </a:pPr>
              <a:t>‹#›</a:t>
            </a:fld>
            <a:endParaRPr lang="en-US"/>
          </a:p>
        </p:txBody>
      </p:sp>
    </p:spTree>
    <p:extLst>
      <p:ext uri="{BB962C8B-B14F-4D97-AF65-F5344CB8AC3E}">
        <p14:creationId xmlns:p14="http://schemas.microsoft.com/office/powerpoint/2010/main" val="36480690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B45812-38F8-464E-8931-1DA40016713A}" type="slidenum">
              <a:rPr lang="en-US"/>
              <a:pPr>
                <a:defRPr/>
              </a:pPr>
              <a:t>‹#›</a:t>
            </a:fld>
            <a:endParaRPr lang="en-US"/>
          </a:p>
        </p:txBody>
      </p:sp>
    </p:spTree>
    <p:extLst>
      <p:ext uri="{BB962C8B-B14F-4D97-AF65-F5344CB8AC3E}">
        <p14:creationId xmlns:p14="http://schemas.microsoft.com/office/powerpoint/2010/main" val="288009741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2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2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F8648CF-351C-6348-BA35-DF24A66BC087}" type="slidenum">
              <a:rPr lang="en-US"/>
              <a:pPr>
                <a:defRPr/>
              </a:pPr>
              <a:t>‹#›</a:t>
            </a:fld>
            <a:endParaRPr lang="en-US"/>
          </a:p>
        </p:txBody>
      </p:sp>
    </p:spTree>
    <p:extLst>
      <p:ext uri="{BB962C8B-B14F-4D97-AF65-F5344CB8AC3E}">
        <p14:creationId xmlns:p14="http://schemas.microsoft.com/office/powerpoint/2010/main" val="2217017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2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2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D6F76C6-9AAF-624B-9B5C-CC7202EAC03C}" type="slidenum">
              <a:rPr lang="en-US"/>
              <a:pPr>
                <a:defRPr/>
              </a:pPr>
              <a:t>‹#›</a:t>
            </a:fld>
            <a:endParaRPr lang="en-US"/>
          </a:p>
        </p:txBody>
      </p:sp>
    </p:spTree>
    <p:extLst>
      <p:ext uri="{BB962C8B-B14F-4D97-AF65-F5344CB8AC3E}">
        <p14:creationId xmlns:p14="http://schemas.microsoft.com/office/powerpoint/2010/main" val="45983414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201547A-30E0-C74B-B9D2-452BB45A649B}" type="slidenum">
              <a:rPr lang="en-US"/>
              <a:pPr>
                <a:defRPr/>
              </a:pPr>
              <a:t>‹#›</a:t>
            </a:fld>
            <a:endParaRPr lang="en-US"/>
          </a:p>
        </p:txBody>
      </p:sp>
    </p:spTree>
    <p:extLst>
      <p:ext uri="{BB962C8B-B14F-4D97-AF65-F5344CB8AC3E}">
        <p14:creationId xmlns:p14="http://schemas.microsoft.com/office/powerpoint/2010/main" val="292249754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0CB99CE-8E44-FC41-9210-106D3F90353D}" type="slidenum">
              <a:rPr lang="en-US"/>
              <a:pPr>
                <a:defRPr/>
              </a:pPr>
              <a:t>‹#›</a:t>
            </a:fld>
            <a:endParaRPr lang="en-US"/>
          </a:p>
        </p:txBody>
      </p:sp>
    </p:spTree>
    <p:extLst>
      <p:ext uri="{BB962C8B-B14F-4D97-AF65-F5344CB8AC3E}">
        <p14:creationId xmlns:p14="http://schemas.microsoft.com/office/powerpoint/2010/main" val="27021124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4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96EB7B-4497-2446-87CA-AB55D19659F1}" type="slidenum">
              <a:rPr lang="en-US"/>
              <a:pPr>
                <a:defRPr/>
              </a:pPr>
              <a:t>‹#›</a:t>
            </a:fld>
            <a:endParaRPr lang="en-US"/>
          </a:p>
        </p:txBody>
      </p:sp>
    </p:spTree>
    <p:extLst>
      <p:ext uri="{BB962C8B-B14F-4D97-AF65-F5344CB8AC3E}">
        <p14:creationId xmlns:p14="http://schemas.microsoft.com/office/powerpoint/2010/main" val="34932522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424646E-7049-734B-953E-82615D303249}" type="slidenum">
              <a:rPr lang="en-US"/>
              <a:pPr>
                <a:defRPr/>
              </a:pPr>
              <a:t>‹#›</a:t>
            </a:fld>
            <a:endParaRPr lang="en-US"/>
          </a:p>
        </p:txBody>
      </p:sp>
    </p:spTree>
    <p:extLst>
      <p:ext uri="{BB962C8B-B14F-4D97-AF65-F5344CB8AC3E}">
        <p14:creationId xmlns:p14="http://schemas.microsoft.com/office/powerpoint/2010/main" val="127425895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EFE4A4-9B6B-3444-87C1-29459FC3191C}" type="slidenum">
              <a:rPr lang="en-US"/>
              <a:pPr>
                <a:defRPr/>
              </a:pPr>
              <a:t>‹#›</a:t>
            </a:fld>
            <a:endParaRPr lang="en-US"/>
          </a:p>
        </p:txBody>
      </p:sp>
    </p:spTree>
    <p:extLst>
      <p:ext uri="{BB962C8B-B14F-4D97-AF65-F5344CB8AC3E}">
        <p14:creationId xmlns:p14="http://schemas.microsoft.com/office/powerpoint/2010/main" val="1212742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9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9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A39385-B085-8A48-96A3-FA99DD7C83D9}" type="slidenum">
              <a:rPr lang="en-US"/>
              <a:pPr>
                <a:defRPr/>
              </a:pPr>
              <a:t>‹#›</a:t>
            </a:fld>
            <a:endParaRPr lang="en-US"/>
          </a:p>
        </p:txBody>
      </p:sp>
    </p:spTree>
    <p:extLst>
      <p:ext uri="{BB962C8B-B14F-4D97-AF65-F5344CB8AC3E}">
        <p14:creationId xmlns:p14="http://schemas.microsoft.com/office/powerpoint/2010/main" val="15383650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81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2C7EB3-CC68-3C4F-BCAB-7E1EF119A463}" type="slidenum">
              <a:rPr lang="en-US"/>
              <a:pPr>
                <a:defRPr/>
              </a:pPr>
              <a:t>‹#›</a:t>
            </a:fld>
            <a:endParaRPr lang="en-US"/>
          </a:p>
        </p:txBody>
      </p:sp>
    </p:spTree>
    <p:extLst>
      <p:ext uri="{BB962C8B-B14F-4D97-AF65-F5344CB8AC3E}">
        <p14:creationId xmlns:p14="http://schemas.microsoft.com/office/powerpoint/2010/main" val="370867191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B12FBA-BAD1-6443-BFCE-71E3578A658E}" type="slidenum">
              <a:rPr lang="en-US"/>
              <a:pPr>
                <a:defRPr/>
              </a:pPr>
              <a:t>‹#›</a:t>
            </a:fld>
            <a:endParaRPr lang="en-US"/>
          </a:p>
        </p:txBody>
      </p:sp>
    </p:spTree>
    <p:extLst>
      <p:ext uri="{BB962C8B-B14F-4D97-AF65-F5344CB8AC3E}">
        <p14:creationId xmlns:p14="http://schemas.microsoft.com/office/powerpoint/2010/main" val="315079494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9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B34DC2-7D18-A542-9536-C04B6E81CF88}" type="slidenum">
              <a:rPr lang="en-US"/>
              <a:pPr>
                <a:defRPr/>
              </a:pPr>
              <a:t>‹#›</a:t>
            </a:fld>
            <a:endParaRPr lang="en-US"/>
          </a:p>
        </p:txBody>
      </p:sp>
    </p:spTree>
    <p:extLst>
      <p:ext uri="{BB962C8B-B14F-4D97-AF65-F5344CB8AC3E}">
        <p14:creationId xmlns:p14="http://schemas.microsoft.com/office/powerpoint/2010/main" val="362114219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FD29BB-FFD6-A544-AC01-517A742CF5BC}" type="slidenum">
              <a:rPr lang="en-US"/>
              <a:pPr>
                <a:defRPr/>
              </a:pPr>
              <a:t>‹#›</a:t>
            </a:fld>
            <a:endParaRPr lang="en-US"/>
          </a:p>
        </p:txBody>
      </p:sp>
    </p:spTree>
    <p:extLst>
      <p:ext uri="{BB962C8B-B14F-4D97-AF65-F5344CB8AC3E}">
        <p14:creationId xmlns:p14="http://schemas.microsoft.com/office/powerpoint/2010/main" val="376041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D4295DE-1EE7-F044-BA23-4E44FE73C195}" type="slidenum">
              <a:rPr lang="en-US"/>
              <a:pPr>
                <a:defRPr/>
              </a:pPr>
              <a:t>‹#›</a:t>
            </a:fld>
            <a:endParaRPr lang="en-US"/>
          </a:p>
        </p:txBody>
      </p:sp>
    </p:spTree>
    <p:extLst>
      <p:ext uri="{BB962C8B-B14F-4D97-AF65-F5344CB8AC3E}">
        <p14:creationId xmlns:p14="http://schemas.microsoft.com/office/powerpoint/2010/main" val="37953040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2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2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EECC178-1209-1043-A94F-47CD97945F9B}" type="slidenum">
              <a:rPr lang="en-US"/>
              <a:pPr>
                <a:defRPr/>
              </a:pPr>
              <a:t>‹#›</a:t>
            </a:fld>
            <a:endParaRPr lang="en-US"/>
          </a:p>
        </p:txBody>
      </p:sp>
    </p:spTree>
    <p:extLst>
      <p:ext uri="{BB962C8B-B14F-4D97-AF65-F5344CB8AC3E}">
        <p14:creationId xmlns:p14="http://schemas.microsoft.com/office/powerpoint/2010/main" val="219800026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4EA27E7-C32C-3646-99E7-5DAB0FF825C3}" type="slidenum">
              <a:rPr lang="en-US"/>
              <a:pPr>
                <a:defRPr/>
              </a:pPr>
              <a:t>‹#›</a:t>
            </a:fld>
            <a:endParaRPr lang="en-US"/>
          </a:p>
        </p:txBody>
      </p:sp>
    </p:spTree>
    <p:extLst>
      <p:ext uri="{BB962C8B-B14F-4D97-AF65-F5344CB8AC3E}">
        <p14:creationId xmlns:p14="http://schemas.microsoft.com/office/powerpoint/2010/main" val="342472116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7010240-A60E-914E-BE14-058B6FB8CF80}" type="slidenum">
              <a:rPr lang="en-US"/>
              <a:pPr>
                <a:defRPr/>
              </a:pPr>
              <a:t>‹#›</a:t>
            </a:fld>
            <a:endParaRPr lang="en-US"/>
          </a:p>
        </p:txBody>
      </p:sp>
    </p:spTree>
    <p:extLst>
      <p:ext uri="{BB962C8B-B14F-4D97-AF65-F5344CB8AC3E}">
        <p14:creationId xmlns:p14="http://schemas.microsoft.com/office/powerpoint/2010/main" val="260869816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4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634759-1ECB-3E43-A3E5-459A805B9D79}" type="slidenum">
              <a:rPr lang="en-US"/>
              <a:pPr>
                <a:defRPr/>
              </a:pPr>
              <a:t>‹#›</a:t>
            </a:fld>
            <a:endParaRPr lang="en-US"/>
          </a:p>
        </p:txBody>
      </p:sp>
    </p:spTree>
    <p:extLst>
      <p:ext uri="{BB962C8B-B14F-4D97-AF65-F5344CB8AC3E}">
        <p14:creationId xmlns:p14="http://schemas.microsoft.com/office/powerpoint/2010/main" val="329947683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3F3255-ACDB-7E4F-A441-F5957896C694}" type="slidenum">
              <a:rPr lang="en-US"/>
              <a:pPr>
                <a:defRPr/>
              </a:pPr>
              <a:t>‹#›</a:t>
            </a:fld>
            <a:endParaRPr lang="en-US"/>
          </a:p>
        </p:txBody>
      </p:sp>
    </p:spTree>
    <p:extLst>
      <p:ext uri="{BB962C8B-B14F-4D97-AF65-F5344CB8AC3E}">
        <p14:creationId xmlns:p14="http://schemas.microsoft.com/office/powerpoint/2010/main" val="77156134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2A52E9-E5AC-E245-9459-C346BA0FDDBF}" type="slidenum">
              <a:rPr lang="en-US"/>
              <a:pPr>
                <a:defRPr/>
              </a:pPr>
              <a:t>‹#›</a:t>
            </a:fld>
            <a:endParaRPr lang="en-US"/>
          </a:p>
        </p:txBody>
      </p:sp>
    </p:spTree>
    <p:extLst>
      <p:ext uri="{BB962C8B-B14F-4D97-AF65-F5344CB8AC3E}">
        <p14:creationId xmlns:p14="http://schemas.microsoft.com/office/powerpoint/2010/main" val="223897314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93"/>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93"/>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C2BCB3-D159-A54E-9E68-37A3C03DFE88}" type="slidenum">
              <a:rPr lang="en-US"/>
              <a:pPr>
                <a:defRPr/>
              </a:pPr>
              <a:t>‹#›</a:t>
            </a:fld>
            <a:endParaRPr lang="en-US"/>
          </a:p>
        </p:txBody>
      </p:sp>
    </p:spTree>
    <p:extLst>
      <p:ext uri="{BB962C8B-B14F-4D97-AF65-F5344CB8AC3E}">
        <p14:creationId xmlns:p14="http://schemas.microsoft.com/office/powerpoint/2010/main" val="177690227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CB3A199E-16AA-6D4C-A7D1-7314B3A17AB4}"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4B6270F6-B89F-2D41-BEBC-B46FA1731C83}" type="slidenum">
              <a:rPr lang="en-US"/>
              <a:pPr>
                <a:defRPr/>
              </a:pPr>
              <a:t>‹#›</a:t>
            </a:fld>
            <a:endParaRPr lang="en-US"/>
          </a:p>
        </p:txBody>
      </p:sp>
    </p:spTree>
    <p:extLst>
      <p:ext uri="{BB962C8B-B14F-4D97-AF65-F5344CB8AC3E}">
        <p14:creationId xmlns:p14="http://schemas.microsoft.com/office/powerpoint/2010/main" val="343720897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F58109A9-1826-F145-8716-C560A2E32A74}"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F3CC68A7-13BB-B145-8EAB-F079FFBC7E04}" type="slidenum">
              <a:rPr lang="en-US"/>
              <a:pPr>
                <a:defRPr/>
              </a:pPr>
              <a:t>‹#›</a:t>
            </a:fld>
            <a:endParaRPr lang="en-US"/>
          </a:p>
        </p:txBody>
      </p:sp>
    </p:spTree>
    <p:extLst>
      <p:ext uri="{BB962C8B-B14F-4D97-AF65-F5344CB8AC3E}">
        <p14:creationId xmlns:p14="http://schemas.microsoft.com/office/powerpoint/2010/main" val="155157574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10094"/>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81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241D76D4-F8CD-9243-98B0-11BACA8E1B8A}"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A6D7C905-03A3-0B4C-9D8E-5DD806F237F3}" type="slidenum">
              <a:rPr lang="en-US"/>
              <a:pPr>
                <a:defRPr/>
              </a:pPr>
              <a:t>‹#›</a:t>
            </a:fld>
            <a:endParaRPr lang="en-US"/>
          </a:p>
        </p:txBody>
      </p:sp>
    </p:spTree>
    <p:extLst>
      <p:ext uri="{BB962C8B-B14F-4D97-AF65-F5344CB8AC3E}">
        <p14:creationId xmlns:p14="http://schemas.microsoft.com/office/powerpoint/2010/main" val="2375973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7031AF2-B6FE-2840-855D-DD8DE156254D}" type="slidenum">
              <a:rPr lang="en-US"/>
              <a:pPr>
                <a:defRPr/>
              </a:pPr>
              <a:t>‹#›</a:t>
            </a:fld>
            <a:endParaRPr lang="en-US"/>
          </a:p>
        </p:txBody>
      </p:sp>
    </p:spTree>
    <p:extLst>
      <p:ext uri="{BB962C8B-B14F-4D97-AF65-F5344CB8AC3E}">
        <p14:creationId xmlns:p14="http://schemas.microsoft.com/office/powerpoint/2010/main" val="370543285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508DA6EE-7EF8-BA4A-B4BE-4A51DF0D51F0}" type="datetimeFigureOut">
              <a:rPr lang="en-US"/>
              <a:pPr>
                <a:defRPr/>
              </a:pPr>
              <a:t>9/23/2019</a:t>
            </a:fld>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C5C4159C-CB67-404A-9D25-CCC01053FD59}" type="slidenum">
              <a:rPr lang="en-US"/>
              <a:pPr>
                <a:defRPr/>
              </a:pPr>
              <a:t>‹#›</a:t>
            </a:fld>
            <a:endParaRPr lang="en-US"/>
          </a:p>
        </p:txBody>
      </p:sp>
    </p:spTree>
    <p:extLst>
      <p:ext uri="{BB962C8B-B14F-4D97-AF65-F5344CB8AC3E}">
        <p14:creationId xmlns:p14="http://schemas.microsoft.com/office/powerpoint/2010/main" val="295123589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B341A615-15A5-2C49-9B6F-B1E73BC1F607}" type="datetimeFigureOut">
              <a:rPr lang="en-US"/>
              <a:pPr>
                <a:defRPr/>
              </a:pPr>
              <a:t>9/23/2019</a:t>
            </a:fld>
            <a:endParaRPr lang="en-US"/>
          </a:p>
        </p:txBody>
      </p:sp>
      <p:sp>
        <p:nvSpPr>
          <p:cNvPr id="8" name="Footer Placeholder 7"/>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9" name="Slide Number Placeholder 8"/>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0049ED95-A852-A448-8467-0A317BB3D609}" type="slidenum">
              <a:rPr lang="en-US"/>
              <a:pPr>
                <a:defRPr/>
              </a:pPr>
              <a:t>‹#›</a:t>
            </a:fld>
            <a:endParaRPr lang="en-US"/>
          </a:p>
        </p:txBody>
      </p:sp>
    </p:spTree>
    <p:extLst>
      <p:ext uri="{BB962C8B-B14F-4D97-AF65-F5344CB8AC3E}">
        <p14:creationId xmlns:p14="http://schemas.microsoft.com/office/powerpoint/2010/main" val="242644473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6AC5DBA2-400B-3D4B-99C6-6BD499C5F13A}" type="datetimeFigureOut">
              <a:rPr lang="en-US"/>
              <a:pPr>
                <a:defRPr/>
              </a:pPr>
              <a:t>9/23/2019</a:t>
            </a:fld>
            <a:endParaRPr lang="en-US"/>
          </a:p>
        </p:txBody>
      </p:sp>
      <p:sp>
        <p:nvSpPr>
          <p:cNvPr id="4" name="Footer Placeholder 3"/>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5" name="Slide Number Placeholder 4"/>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5C13D731-F395-5445-9E76-EBCA1976A1F4}" type="slidenum">
              <a:rPr lang="en-US"/>
              <a:pPr>
                <a:defRPr/>
              </a:pPr>
              <a:t>‹#›</a:t>
            </a:fld>
            <a:endParaRPr lang="en-US"/>
          </a:p>
        </p:txBody>
      </p:sp>
    </p:spTree>
    <p:extLst>
      <p:ext uri="{BB962C8B-B14F-4D97-AF65-F5344CB8AC3E}">
        <p14:creationId xmlns:p14="http://schemas.microsoft.com/office/powerpoint/2010/main" val="233720881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39E5ABDA-87C4-C148-8724-2175BAB07E4F}" type="datetimeFigureOut">
              <a:rPr lang="en-US"/>
              <a:pPr>
                <a:defRPr/>
              </a:pPr>
              <a:t>9/23/2019</a:t>
            </a:fld>
            <a:endParaRPr lang="en-US"/>
          </a:p>
        </p:txBody>
      </p:sp>
      <p:sp>
        <p:nvSpPr>
          <p:cNvPr id="3" name="Footer Placeholder 2"/>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27573D23-25CD-D44C-B233-3099EEB36616}" type="slidenum">
              <a:rPr lang="en-US"/>
              <a:pPr>
                <a:defRPr/>
              </a:pPr>
              <a:t>‹#›</a:t>
            </a:fld>
            <a:endParaRPr lang="en-US"/>
          </a:p>
        </p:txBody>
      </p:sp>
    </p:spTree>
    <p:extLst>
      <p:ext uri="{BB962C8B-B14F-4D97-AF65-F5344CB8AC3E}">
        <p14:creationId xmlns:p14="http://schemas.microsoft.com/office/powerpoint/2010/main" val="272625283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78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5333FDDA-DC2D-EF4B-A40E-0B665A6D1DB0}" type="datetimeFigureOut">
              <a:rPr lang="en-US"/>
              <a:pPr>
                <a:defRPr/>
              </a:pPr>
              <a:t>9/23/2019</a:t>
            </a:fld>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C07F3291-4405-D945-847E-8823547F3E80}" type="slidenum">
              <a:rPr lang="en-US"/>
              <a:pPr>
                <a:defRPr/>
              </a:pPr>
              <a:t>‹#›</a:t>
            </a:fld>
            <a:endParaRPr lang="en-US"/>
          </a:p>
        </p:txBody>
      </p:sp>
    </p:spTree>
    <p:extLst>
      <p:ext uri="{BB962C8B-B14F-4D97-AF65-F5344CB8AC3E}">
        <p14:creationId xmlns:p14="http://schemas.microsoft.com/office/powerpoint/2010/main" val="346973473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781"/>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DDE71AA5-8F20-3E4A-B07D-7C95AF70636A}" type="datetimeFigureOut">
              <a:rPr lang="en-US"/>
              <a:pPr>
                <a:defRPr/>
              </a:pPr>
              <a:t>9/23/2019</a:t>
            </a:fld>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8DC3DCF6-DE91-5D41-91D1-1AF97879F6EB}" type="slidenum">
              <a:rPr lang="en-US"/>
              <a:pPr>
                <a:defRPr/>
              </a:pPr>
              <a:t>‹#›</a:t>
            </a:fld>
            <a:endParaRPr lang="en-US"/>
          </a:p>
        </p:txBody>
      </p:sp>
    </p:spTree>
    <p:extLst>
      <p:ext uri="{BB962C8B-B14F-4D97-AF65-F5344CB8AC3E}">
        <p14:creationId xmlns:p14="http://schemas.microsoft.com/office/powerpoint/2010/main" val="116287153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BBB7B94E-B006-DD4B-BF83-C7A187D75E1C}"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A64E36E2-0CBF-A84E-A943-90E08177E9E0}" type="slidenum">
              <a:rPr lang="en-US"/>
              <a:pPr>
                <a:defRPr/>
              </a:pPr>
              <a:t>‹#›</a:t>
            </a:fld>
            <a:endParaRPr lang="en-US"/>
          </a:p>
        </p:txBody>
      </p:sp>
    </p:spTree>
    <p:extLst>
      <p:ext uri="{BB962C8B-B14F-4D97-AF65-F5344CB8AC3E}">
        <p14:creationId xmlns:p14="http://schemas.microsoft.com/office/powerpoint/2010/main" val="266543222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F9F18B96-EB01-474A-B2ED-43DCF31E7968}"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ea typeface="ＭＳ Ｐゴシック" charset="0"/>
                <a:cs typeface="Arial" charset="0"/>
              </a:defRPr>
            </a:lvl1pPr>
          </a:lstStyle>
          <a:p>
            <a:pPr>
              <a:defRPr/>
            </a:pPr>
            <a:fld id="{13A12576-882A-FA45-B706-AAE67D977E75}" type="slidenum">
              <a:rPr lang="en-US"/>
              <a:pPr>
                <a:defRPr/>
              </a:pPr>
              <a:t>‹#›</a:t>
            </a:fld>
            <a:endParaRPr lang="en-US"/>
          </a:p>
        </p:txBody>
      </p:sp>
    </p:spTree>
    <p:extLst>
      <p:ext uri="{BB962C8B-B14F-4D97-AF65-F5344CB8AC3E}">
        <p14:creationId xmlns:p14="http://schemas.microsoft.com/office/powerpoint/2010/main" val="206050650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lvl1pPr>
          </a:lstStyle>
          <a:p>
            <a:pPr>
              <a:defRPr/>
            </a:pPr>
            <a:fld id="{49A914D5-9335-C540-B952-B01A893A7216}"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lvl1pPr>
          </a:lstStyle>
          <a:p>
            <a:pPr>
              <a:defRPr/>
            </a:pPr>
            <a:fld id="{3362DA3F-8E88-E64B-A469-4A2A385585E2}" type="slidenum">
              <a:rPr lang="en-US"/>
              <a:pPr>
                <a:defRPr/>
              </a:pPr>
              <a:t>‹#›</a:t>
            </a:fld>
            <a:endParaRPr lang="en-US"/>
          </a:p>
        </p:txBody>
      </p:sp>
    </p:spTree>
    <p:extLst>
      <p:ext uri="{BB962C8B-B14F-4D97-AF65-F5344CB8AC3E}">
        <p14:creationId xmlns:p14="http://schemas.microsoft.com/office/powerpoint/2010/main" val="323089832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lvl1pPr>
          </a:lstStyle>
          <a:p>
            <a:pPr>
              <a:defRPr/>
            </a:pPr>
            <a:fld id="{C8556B70-4FAF-664F-ADA0-A254032F2B89}"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lvl1pPr>
          </a:lstStyle>
          <a:p>
            <a:pPr>
              <a:defRPr/>
            </a:pPr>
            <a:fld id="{B7E17587-1BB1-B24D-9FA8-96D49605221F}" type="slidenum">
              <a:rPr lang="en-US"/>
              <a:pPr>
                <a:defRPr/>
              </a:pPr>
              <a:t>‹#›</a:t>
            </a:fld>
            <a:endParaRPr lang="en-US"/>
          </a:p>
        </p:txBody>
      </p:sp>
    </p:spTree>
    <p:extLst>
      <p:ext uri="{BB962C8B-B14F-4D97-AF65-F5344CB8AC3E}">
        <p14:creationId xmlns:p14="http://schemas.microsoft.com/office/powerpoint/2010/main" val="922897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44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EE7ECC-EDCF-6F43-86B1-3E47739A3983}" type="slidenum">
              <a:rPr lang="en-US"/>
              <a:pPr>
                <a:defRPr/>
              </a:pPr>
              <a:t>‹#›</a:t>
            </a:fld>
            <a:endParaRPr lang="en-US"/>
          </a:p>
        </p:txBody>
      </p:sp>
    </p:spTree>
    <p:extLst>
      <p:ext uri="{BB962C8B-B14F-4D97-AF65-F5344CB8AC3E}">
        <p14:creationId xmlns:p14="http://schemas.microsoft.com/office/powerpoint/2010/main" val="117100531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10094"/>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81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lvl1pPr>
          </a:lstStyle>
          <a:p>
            <a:pPr>
              <a:defRPr/>
            </a:pPr>
            <a:fld id="{22AF4A68-2F96-3247-BD1E-61E4580C719E}"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lvl1pPr>
          </a:lstStyle>
          <a:p>
            <a:pPr>
              <a:defRPr/>
            </a:pPr>
            <a:fld id="{BF802F0A-0CAB-5746-B86D-A53A3AFF0BC6}" type="slidenum">
              <a:rPr lang="en-US"/>
              <a:pPr>
                <a:defRPr/>
              </a:pPr>
              <a:t>‹#›</a:t>
            </a:fld>
            <a:endParaRPr lang="en-US"/>
          </a:p>
        </p:txBody>
      </p:sp>
    </p:spTree>
    <p:extLst>
      <p:ext uri="{BB962C8B-B14F-4D97-AF65-F5344CB8AC3E}">
        <p14:creationId xmlns:p14="http://schemas.microsoft.com/office/powerpoint/2010/main" val="156504024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i="1"/>
            </a:lvl1pPr>
          </a:lstStyle>
          <a:p>
            <a:pPr>
              <a:defRPr/>
            </a:pPr>
            <a:fld id="{9701B122-CFBB-8B43-B6C5-1169CB822042}" type="datetimeFigureOut">
              <a:rPr lang="en-US"/>
              <a:pPr>
                <a:defRPr/>
              </a:pPr>
              <a:t>9/23/2019</a:t>
            </a:fld>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i="1"/>
            </a:lvl1pPr>
          </a:lstStyle>
          <a:p>
            <a:pPr>
              <a:defRPr/>
            </a:pPr>
            <a:fld id="{BF845F07-EAA9-414B-840C-3ADB8A5E1929}" type="slidenum">
              <a:rPr lang="en-US"/>
              <a:pPr>
                <a:defRPr/>
              </a:pPr>
              <a:t>‹#›</a:t>
            </a:fld>
            <a:endParaRPr lang="en-US"/>
          </a:p>
        </p:txBody>
      </p:sp>
    </p:spTree>
    <p:extLst>
      <p:ext uri="{BB962C8B-B14F-4D97-AF65-F5344CB8AC3E}">
        <p14:creationId xmlns:p14="http://schemas.microsoft.com/office/powerpoint/2010/main" val="305623456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0" fontAlgn="base" hangingPunct="0">
              <a:spcBef>
                <a:spcPct val="0"/>
              </a:spcBef>
              <a:spcAft>
                <a:spcPct val="0"/>
              </a:spcAft>
              <a:defRPr i="1"/>
            </a:lvl1pPr>
          </a:lstStyle>
          <a:p>
            <a:pPr>
              <a:defRPr/>
            </a:pPr>
            <a:fld id="{567A68B9-06EB-654A-83A0-24A340099D3A}" type="datetimeFigureOut">
              <a:rPr lang="en-US"/>
              <a:pPr>
                <a:defRPr/>
              </a:pPr>
              <a:t>9/23/2019</a:t>
            </a:fld>
            <a:endParaRPr lang="en-US"/>
          </a:p>
        </p:txBody>
      </p:sp>
      <p:sp>
        <p:nvSpPr>
          <p:cNvPr id="8" name="Footer Placeholder 7"/>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9" name="Slide Number Placeholder 8"/>
          <p:cNvSpPr>
            <a:spLocks noGrp="1"/>
          </p:cNvSpPr>
          <p:nvPr>
            <p:ph type="sldNum" sz="quarter" idx="12"/>
          </p:nvPr>
        </p:nvSpPr>
        <p:spPr/>
        <p:txBody>
          <a:bodyPr/>
          <a:lstStyle>
            <a:lvl1pPr eaLnBrk="0" fontAlgn="base" hangingPunct="0">
              <a:spcBef>
                <a:spcPct val="0"/>
              </a:spcBef>
              <a:spcAft>
                <a:spcPct val="0"/>
              </a:spcAft>
              <a:defRPr i="1"/>
            </a:lvl1pPr>
          </a:lstStyle>
          <a:p>
            <a:pPr>
              <a:defRPr/>
            </a:pPr>
            <a:fld id="{A97D3BD3-A4B5-F043-8BED-DCC27EFAD2A6}" type="slidenum">
              <a:rPr lang="en-US"/>
              <a:pPr>
                <a:defRPr/>
              </a:pPr>
              <a:t>‹#›</a:t>
            </a:fld>
            <a:endParaRPr lang="en-US"/>
          </a:p>
        </p:txBody>
      </p:sp>
    </p:spTree>
    <p:extLst>
      <p:ext uri="{BB962C8B-B14F-4D97-AF65-F5344CB8AC3E}">
        <p14:creationId xmlns:p14="http://schemas.microsoft.com/office/powerpoint/2010/main" val="207370797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0" fontAlgn="base" hangingPunct="0">
              <a:spcBef>
                <a:spcPct val="0"/>
              </a:spcBef>
              <a:spcAft>
                <a:spcPct val="0"/>
              </a:spcAft>
              <a:defRPr i="1"/>
            </a:lvl1pPr>
          </a:lstStyle>
          <a:p>
            <a:pPr>
              <a:defRPr/>
            </a:pPr>
            <a:fld id="{0A935E69-3F77-7B4E-B708-4C18F8FC1EEA}" type="datetimeFigureOut">
              <a:rPr lang="en-US"/>
              <a:pPr>
                <a:defRPr/>
              </a:pPr>
              <a:t>9/23/2019</a:t>
            </a:fld>
            <a:endParaRPr lang="en-US"/>
          </a:p>
        </p:txBody>
      </p:sp>
      <p:sp>
        <p:nvSpPr>
          <p:cNvPr id="4" name="Footer Placeholder 3"/>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5" name="Slide Number Placeholder 4"/>
          <p:cNvSpPr>
            <a:spLocks noGrp="1"/>
          </p:cNvSpPr>
          <p:nvPr>
            <p:ph type="sldNum" sz="quarter" idx="12"/>
          </p:nvPr>
        </p:nvSpPr>
        <p:spPr/>
        <p:txBody>
          <a:bodyPr/>
          <a:lstStyle>
            <a:lvl1pPr eaLnBrk="0" fontAlgn="base" hangingPunct="0">
              <a:spcBef>
                <a:spcPct val="0"/>
              </a:spcBef>
              <a:spcAft>
                <a:spcPct val="0"/>
              </a:spcAft>
              <a:defRPr i="1"/>
            </a:lvl1pPr>
          </a:lstStyle>
          <a:p>
            <a:pPr>
              <a:defRPr/>
            </a:pPr>
            <a:fld id="{A8086E5B-CC65-8A45-BE41-FD87F3E95F22}" type="slidenum">
              <a:rPr lang="en-US"/>
              <a:pPr>
                <a:defRPr/>
              </a:pPr>
              <a:t>‹#›</a:t>
            </a:fld>
            <a:endParaRPr lang="en-US"/>
          </a:p>
        </p:txBody>
      </p:sp>
    </p:spTree>
    <p:extLst>
      <p:ext uri="{BB962C8B-B14F-4D97-AF65-F5344CB8AC3E}">
        <p14:creationId xmlns:p14="http://schemas.microsoft.com/office/powerpoint/2010/main" val="216270807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fontAlgn="base" hangingPunct="0">
              <a:spcBef>
                <a:spcPct val="0"/>
              </a:spcBef>
              <a:spcAft>
                <a:spcPct val="0"/>
              </a:spcAft>
              <a:defRPr i="1"/>
            </a:lvl1pPr>
          </a:lstStyle>
          <a:p>
            <a:pPr>
              <a:defRPr/>
            </a:pPr>
            <a:fld id="{061DA29F-E201-E34B-9BA4-9587347F3050}" type="datetimeFigureOut">
              <a:rPr lang="en-US"/>
              <a:pPr>
                <a:defRPr/>
              </a:pPr>
              <a:t>9/23/2019</a:t>
            </a:fld>
            <a:endParaRPr lang="en-US"/>
          </a:p>
        </p:txBody>
      </p:sp>
      <p:sp>
        <p:nvSpPr>
          <p:cNvPr id="3" name="Footer Placeholder 2"/>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4" name="Slide Number Placeholder 3"/>
          <p:cNvSpPr>
            <a:spLocks noGrp="1"/>
          </p:cNvSpPr>
          <p:nvPr>
            <p:ph type="sldNum" sz="quarter" idx="12"/>
          </p:nvPr>
        </p:nvSpPr>
        <p:spPr/>
        <p:txBody>
          <a:bodyPr/>
          <a:lstStyle>
            <a:lvl1pPr eaLnBrk="0" fontAlgn="base" hangingPunct="0">
              <a:spcBef>
                <a:spcPct val="0"/>
              </a:spcBef>
              <a:spcAft>
                <a:spcPct val="0"/>
              </a:spcAft>
              <a:defRPr i="1"/>
            </a:lvl1pPr>
          </a:lstStyle>
          <a:p>
            <a:pPr>
              <a:defRPr/>
            </a:pPr>
            <a:fld id="{8AED9253-14F8-5442-83EC-8128A223995C}" type="slidenum">
              <a:rPr lang="en-US"/>
              <a:pPr>
                <a:defRPr/>
              </a:pPr>
              <a:t>‹#›</a:t>
            </a:fld>
            <a:endParaRPr lang="en-US"/>
          </a:p>
        </p:txBody>
      </p:sp>
    </p:spTree>
    <p:extLst>
      <p:ext uri="{BB962C8B-B14F-4D97-AF65-F5344CB8AC3E}">
        <p14:creationId xmlns:p14="http://schemas.microsoft.com/office/powerpoint/2010/main" val="414600369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78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i="1"/>
            </a:lvl1pPr>
          </a:lstStyle>
          <a:p>
            <a:pPr>
              <a:defRPr/>
            </a:pPr>
            <a:fld id="{4EE8D812-8FE9-B447-8B3F-65D4E386D77D}" type="datetimeFigureOut">
              <a:rPr lang="en-US"/>
              <a:pPr>
                <a:defRPr/>
              </a:pPr>
              <a:t>9/23/2019</a:t>
            </a:fld>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i="1"/>
            </a:lvl1pPr>
          </a:lstStyle>
          <a:p>
            <a:pPr>
              <a:defRPr/>
            </a:pPr>
            <a:fld id="{FD4B2199-5CD5-6A41-9976-34D977D95400}" type="slidenum">
              <a:rPr lang="en-US"/>
              <a:pPr>
                <a:defRPr/>
              </a:pPr>
              <a:t>‹#›</a:t>
            </a:fld>
            <a:endParaRPr lang="en-US"/>
          </a:p>
        </p:txBody>
      </p:sp>
    </p:spTree>
    <p:extLst>
      <p:ext uri="{BB962C8B-B14F-4D97-AF65-F5344CB8AC3E}">
        <p14:creationId xmlns:p14="http://schemas.microsoft.com/office/powerpoint/2010/main" val="353176512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781"/>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fontAlgn="base" hangingPunct="0">
              <a:spcBef>
                <a:spcPct val="0"/>
              </a:spcBef>
              <a:spcAft>
                <a:spcPct val="0"/>
              </a:spcAft>
              <a:defRPr i="1"/>
            </a:lvl1pPr>
          </a:lstStyle>
          <a:p>
            <a:pPr>
              <a:defRPr/>
            </a:pPr>
            <a:fld id="{2D320BBA-E797-F149-A19F-E9078B454C43}" type="datetimeFigureOut">
              <a:rPr lang="en-US"/>
              <a:pPr>
                <a:defRPr/>
              </a:pPr>
              <a:t>9/23/2019</a:t>
            </a:fld>
            <a:endParaRPr lang="en-US"/>
          </a:p>
        </p:txBody>
      </p:sp>
      <p:sp>
        <p:nvSpPr>
          <p:cNvPr id="6" name="Footer Placeholder 5"/>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7" name="Slide Number Placeholder 6"/>
          <p:cNvSpPr>
            <a:spLocks noGrp="1"/>
          </p:cNvSpPr>
          <p:nvPr>
            <p:ph type="sldNum" sz="quarter" idx="12"/>
          </p:nvPr>
        </p:nvSpPr>
        <p:spPr/>
        <p:txBody>
          <a:bodyPr/>
          <a:lstStyle>
            <a:lvl1pPr eaLnBrk="0" fontAlgn="base" hangingPunct="0">
              <a:spcBef>
                <a:spcPct val="0"/>
              </a:spcBef>
              <a:spcAft>
                <a:spcPct val="0"/>
              </a:spcAft>
              <a:defRPr i="1"/>
            </a:lvl1pPr>
          </a:lstStyle>
          <a:p>
            <a:pPr>
              <a:defRPr/>
            </a:pPr>
            <a:fld id="{49F34572-B444-E94F-88D4-22E9442347C9}" type="slidenum">
              <a:rPr lang="en-US"/>
              <a:pPr>
                <a:defRPr/>
              </a:pPr>
              <a:t>‹#›</a:t>
            </a:fld>
            <a:endParaRPr lang="en-US"/>
          </a:p>
        </p:txBody>
      </p:sp>
    </p:spTree>
    <p:extLst>
      <p:ext uri="{BB962C8B-B14F-4D97-AF65-F5344CB8AC3E}">
        <p14:creationId xmlns:p14="http://schemas.microsoft.com/office/powerpoint/2010/main" val="49463508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lvl1pPr>
          </a:lstStyle>
          <a:p>
            <a:pPr>
              <a:defRPr/>
            </a:pPr>
            <a:fld id="{8A310831-5085-234C-88F6-5F2720C372A4}"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lvl1pPr>
          </a:lstStyle>
          <a:p>
            <a:pPr>
              <a:defRPr/>
            </a:pPr>
            <a:fld id="{DCE6A79A-CD17-6648-B195-7A11E97595BB}" type="slidenum">
              <a:rPr lang="en-US"/>
              <a:pPr>
                <a:defRPr/>
              </a:pPr>
              <a:t>‹#›</a:t>
            </a:fld>
            <a:endParaRPr lang="en-US"/>
          </a:p>
        </p:txBody>
      </p:sp>
    </p:spTree>
    <p:extLst>
      <p:ext uri="{BB962C8B-B14F-4D97-AF65-F5344CB8AC3E}">
        <p14:creationId xmlns:p14="http://schemas.microsoft.com/office/powerpoint/2010/main" val="185057346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fontAlgn="base" hangingPunct="0">
              <a:spcBef>
                <a:spcPct val="0"/>
              </a:spcBef>
              <a:spcAft>
                <a:spcPct val="0"/>
              </a:spcAft>
              <a:defRPr i="1"/>
            </a:lvl1pPr>
          </a:lstStyle>
          <a:p>
            <a:pPr>
              <a:defRPr/>
            </a:pPr>
            <a:fld id="{503DB152-ADAF-184E-A76F-4318D56670B7}" type="datetimeFigureOut">
              <a:rPr lang="en-US"/>
              <a:pPr>
                <a:defRPr/>
              </a:pPr>
              <a:t>9/23/2019</a:t>
            </a:fld>
            <a:endParaRPr lang="en-US"/>
          </a:p>
        </p:txBody>
      </p:sp>
      <p:sp>
        <p:nvSpPr>
          <p:cNvPr id="5" name="Footer Placeholder 4"/>
          <p:cNvSpPr>
            <a:spLocks noGrp="1"/>
          </p:cNvSpPr>
          <p:nvPr>
            <p:ph type="ftr" sz="quarter" idx="11"/>
          </p:nvPr>
        </p:nvSpPr>
        <p:spPr/>
        <p:txBody>
          <a:bodyPr/>
          <a:lstStyle>
            <a:lvl1pPr eaLnBrk="0" fontAlgn="base" hangingPunct="0">
              <a:spcBef>
                <a:spcPct val="0"/>
              </a:spcBef>
              <a:spcAft>
                <a:spcPct val="0"/>
              </a:spcAft>
              <a:defRPr i="1"/>
            </a:lvl1pPr>
          </a:lstStyle>
          <a:p>
            <a:pPr>
              <a:defRPr/>
            </a:pPr>
            <a:endParaRPr lang="en-US"/>
          </a:p>
        </p:txBody>
      </p:sp>
      <p:sp>
        <p:nvSpPr>
          <p:cNvPr id="6" name="Slide Number Placeholder 5"/>
          <p:cNvSpPr>
            <a:spLocks noGrp="1"/>
          </p:cNvSpPr>
          <p:nvPr>
            <p:ph type="sldNum" sz="quarter" idx="12"/>
          </p:nvPr>
        </p:nvSpPr>
        <p:spPr/>
        <p:txBody>
          <a:bodyPr/>
          <a:lstStyle>
            <a:lvl1pPr eaLnBrk="0" fontAlgn="base" hangingPunct="0">
              <a:spcBef>
                <a:spcPct val="0"/>
              </a:spcBef>
              <a:spcAft>
                <a:spcPct val="0"/>
              </a:spcAft>
              <a:defRPr i="1"/>
            </a:lvl1pPr>
          </a:lstStyle>
          <a:p>
            <a:pPr>
              <a:defRPr/>
            </a:pPr>
            <a:fld id="{86937EF6-DCFF-3045-AE9F-D9B8298B97DD}" type="slidenum">
              <a:rPr lang="en-US"/>
              <a:pPr>
                <a:defRPr/>
              </a:pPr>
              <a:t>‹#›</a:t>
            </a:fld>
            <a:endParaRPr lang="en-US"/>
          </a:p>
        </p:txBody>
      </p:sp>
    </p:spTree>
    <p:extLst>
      <p:ext uri="{BB962C8B-B14F-4D97-AF65-F5344CB8AC3E}">
        <p14:creationId xmlns:p14="http://schemas.microsoft.com/office/powerpoint/2010/main" val="193152540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734"/>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433AD3-4860-0043-86C5-EE56AD538CEF}" type="slidenum">
              <a:rPr lang="en-US"/>
              <a:pPr>
                <a:defRPr/>
              </a:pPr>
              <a:t>‹#›</a:t>
            </a:fld>
            <a:endParaRPr lang="en-US"/>
          </a:p>
        </p:txBody>
      </p:sp>
    </p:spTree>
    <p:extLst>
      <p:ext uri="{BB962C8B-B14F-4D97-AF65-F5344CB8AC3E}">
        <p14:creationId xmlns:p14="http://schemas.microsoft.com/office/powerpoint/2010/main" val="96511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3BEF54B-ADAC-8D46-8381-EF7F4B854D38}" type="slidenum">
              <a:rPr lang="en-US"/>
              <a:pPr>
                <a:defRPr/>
              </a:pPr>
              <a:t>‹#›</a:t>
            </a:fld>
            <a:endParaRPr lang="en-US"/>
          </a:p>
        </p:txBody>
      </p:sp>
    </p:spTree>
    <p:extLst>
      <p:ext uri="{BB962C8B-B14F-4D97-AF65-F5344CB8AC3E}">
        <p14:creationId xmlns:p14="http://schemas.microsoft.com/office/powerpoint/2010/main" val="339381041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8F2224-3783-224C-81DC-22757755250C}" type="slidenum">
              <a:rPr lang="en-US"/>
              <a:pPr>
                <a:defRPr/>
              </a:pPr>
              <a:t>‹#›</a:t>
            </a:fld>
            <a:endParaRPr lang="en-US"/>
          </a:p>
        </p:txBody>
      </p:sp>
    </p:spTree>
    <p:extLst>
      <p:ext uri="{BB962C8B-B14F-4D97-AF65-F5344CB8AC3E}">
        <p14:creationId xmlns:p14="http://schemas.microsoft.com/office/powerpoint/2010/main" val="306883989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209"/>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4D2913-07A1-FA4D-B8D4-5C26568DEBC3}" type="slidenum">
              <a:rPr lang="en-US"/>
              <a:pPr>
                <a:defRPr/>
              </a:pPr>
              <a:t>‹#›</a:t>
            </a:fld>
            <a:endParaRPr lang="en-US"/>
          </a:p>
        </p:txBody>
      </p:sp>
    </p:spTree>
    <p:extLst>
      <p:ext uri="{BB962C8B-B14F-4D97-AF65-F5344CB8AC3E}">
        <p14:creationId xmlns:p14="http://schemas.microsoft.com/office/powerpoint/2010/main" val="286259519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24B211-C921-4D4C-ABF6-4479A611D921}" type="slidenum">
              <a:rPr lang="en-US"/>
              <a:pPr>
                <a:defRPr/>
              </a:pPr>
              <a:t>‹#›</a:t>
            </a:fld>
            <a:endParaRPr lang="en-US"/>
          </a:p>
        </p:txBody>
      </p:sp>
    </p:spTree>
    <p:extLst>
      <p:ext uri="{BB962C8B-B14F-4D97-AF65-F5344CB8AC3E}">
        <p14:creationId xmlns:p14="http://schemas.microsoft.com/office/powerpoint/2010/main" val="395683660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573"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57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CFE5D9C-4CAA-024F-A862-A3381A68B01E}" type="slidenum">
              <a:rPr lang="en-US"/>
              <a:pPr>
                <a:defRPr/>
              </a:pPr>
              <a:t>‹#›</a:t>
            </a:fld>
            <a:endParaRPr lang="en-US"/>
          </a:p>
        </p:txBody>
      </p:sp>
    </p:spTree>
    <p:extLst>
      <p:ext uri="{BB962C8B-B14F-4D97-AF65-F5344CB8AC3E}">
        <p14:creationId xmlns:p14="http://schemas.microsoft.com/office/powerpoint/2010/main" val="111191300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1798275-FC37-AE4D-95A4-68F01EF3B700}" type="slidenum">
              <a:rPr lang="en-US"/>
              <a:pPr>
                <a:defRPr/>
              </a:pPr>
              <a:t>‹#›</a:t>
            </a:fld>
            <a:endParaRPr lang="en-US"/>
          </a:p>
        </p:txBody>
      </p:sp>
    </p:spTree>
    <p:extLst>
      <p:ext uri="{BB962C8B-B14F-4D97-AF65-F5344CB8AC3E}">
        <p14:creationId xmlns:p14="http://schemas.microsoft.com/office/powerpoint/2010/main" val="101416487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0517F3F-083D-9A4D-A23B-5A3BD485D06E}" type="slidenum">
              <a:rPr lang="en-US"/>
              <a:pPr>
                <a:defRPr/>
              </a:pPr>
              <a:t>‹#›</a:t>
            </a:fld>
            <a:endParaRPr lang="en-US"/>
          </a:p>
        </p:txBody>
      </p:sp>
    </p:spTree>
    <p:extLst>
      <p:ext uri="{BB962C8B-B14F-4D97-AF65-F5344CB8AC3E}">
        <p14:creationId xmlns:p14="http://schemas.microsoft.com/office/powerpoint/2010/main" val="278623843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35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04F032-C73D-F747-A0F9-659711F94518}" type="slidenum">
              <a:rPr lang="en-US"/>
              <a:pPr>
                <a:defRPr/>
              </a:pPr>
              <a:t>‹#›</a:t>
            </a:fld>
            <a:endParaRPr lang="en-US"/>
          </a:p>
        </p:txBody>
      </p:sp>
    </p:spTree>
    <p:extLst>
      <p:ext uri="{BB962C8B-B14F-4D97-AF65-F5344CB8AC3E}">
        <p14:creationId xmlns:p14="http://schemas.microsoft.com/office/powerpoint/2010/main" val="402644790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DF70A8E-6338-FB47-9976-4B4F34ADED49}" type="slidenum">
              <a:rPr lang="en-US"/>
              <a:pPr>
                <a:defRPr/>
              </a:pPr>
              <a:t>‹#›</a:t>
            </a:fld>
            <a:endParaRPr lang="en-US"/>
          </a:p>
        </p:txBody>
      </p:sp>
    </p:spTree>
    <p:extLst>
      <p:ext uri="{BB962C8B-B14F-4D97-AF65-F5344CB8AC3E}">
        <p14:creationId xmlns:p14="http://schemas.microsoft.com/office/powerpoint/2010/main" val="98258910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22A2BA-5813-774E-8D3F-E7DC43B3BC1C}" type="slidenum">
              <a:rPr lang="en-US"/>
              <a:pPr>
                <a:defRPr/>
              </a:pPr>
              <a:t>‹#›</a:t>
            </a:fld>
            <a:endParaRPr lang="en-US"/>
          </a:p>
        </p:txBody>
      </p:sp>
    </p:spTree>
    <p:extLst>
      <p:ext uri="{BB962C8B-B14F-4D97-AF65-F5344CB8AC3E}">
        <p14:creationId xmlns:p14="http://schemas.microsoft.com/office/powerpoint/2010/main" val="356503627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5109"/>
            <a:ext cx="27432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5109"/>
            <a:ext cx="80264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1F2914-38C6-A049-9E02-ECD0C88D8339}" type="slidenum">
              <a:rPr lang="en-US"/>
              <a:pPr>
                <a:defRPr/>
              </a:pPr>
              <a:t>‹#›</a:t>
            </a:fld>
            <a:endParaRPr lang="en-US"/>
          </a:p>
        </p:txBody>
      </p:sp>
    </p:spTree>
    <p:extLst>
      <p:ext uri="{BB962C8B-B14F-4D97-AF65-F5344CB8AC3E}">
        <p14:creationId xmlns:p14="http://schemas.microsoft.com/office/powerpoint/2010/main" val="1937424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jpe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3.jpe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4.jpe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3.jpe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3.jpe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3.jpe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13" Type="http://schemas.openxmlformats.org/officeDocument/2006/relationships/image" Target="../media/image3.jpeg"/><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image" Target="../media/image4.jpeg"/><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13" Type="http://schemas.openxmlformats.org/officeDocument/2006/relationships/image" Target="../media/image3.jpeg"/><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13" Type="http://schemas.openxmlformats.org/officeDocument/2006/relationships/image" Target="../media/image3.jpeg"/><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13" Type="http://schemas.openxmlformats.org/officeDocument/2006/relationships/image" Target="../media/image4.jpeg"/><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28.xml"/><Relationship Id="rId13" Type="http://schemas.openxmlformats.org/officeDocument/2006/relationships/image" Target="../media/image4.jpeg"/><Relationship Id="rId3" Type="http://schemas.openxmlformats.org/officeDocument/2006/relationships/slideLayout" Target="../slideLayouts/slideLayout223.xml"/><Relationship Id="rId7" Type="http://schemas.openxmlformats.org/officeDocument/2006/relationships/slideLayout" Target="../slideLayouts/slideLayout227.xml"/><Relationship Id="rId12" Type="http://schemas.openxmlformats.org/officeDocument/2006/relationships/theme" Target="../theme/theme21.xml"/><Relationship Id="rId2" Type="http://schemas.openxmlformats.org/officeDocument/2006/relationships/slideLayout" Target="../slideLayouts/slideLayout222.xml"/><Relationship Id="rId1" Type="http://schemas.openxmlformats.org/officeDocument/2006/relationships/slideLayout" Target="../slideLayouts/slideLayout221.xml"/><Relationship Id="rId6" Type="http://schemas.openxmlformats.org/officeDocument/2006/relationships/slideLayout" Target="../slideLayouts/slideLayout226.xml"/><Relationship Id="rId11" Type="http://schemas.openxmlformats.org/officeDocument/2006/relationships/slideLayout" Target="../slideLayouts/slideLayout231.xml"/><Relationship Id="rId5" Type="http://schemas.openxmlformats.org/officeDocument/2006/relationships/slideLayout" Target="../slideLayouts/slideLayout225.xml"/><Relationship Id="rId10" Type="http://schemas.openxmlformats.org/officeDocument/2006/relationships/slideLayout" Target="../slideLayouts/slideLayout230.xml"/><Relationship Id="rId4" Type="http://schemas.openxmlformats.org/officeDocument/2006/relationships/slideLayout" Target="../slideLayouts/slideLayout224.xml"/><Relationship Id="rId9" Type="http://schemas.openxmlformats.org/officeDocument/2006/relationships/slideLayout" Target="../slideLayouts/slideLayout2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3.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latin typeface="Arial" charset="0"/>
                <a:cs typeface="Arial" charset="0"/>
              </a:defRPr>
            </a:lvl1pPr>
          </a:lstStyle>
          <a:p>
            <a:pPr>
              <a:defRPr/>
            </a:pPr>
            <a:fld id="{2364CAAA-148C-3345-BD91-934311BDE1A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89" r:id="rId1"/>
    <p:sldLayoutId id="2147483990" r:id="rId2"/>
    <p:sldLayoutId id="2147483991" r:id="rId3"/>
    <p:sldLayoutId id="2147483992" r:id="rId4"/>
    <p:sldLayoutId id="2147483993" r:id="rId5"/>
    <p:sldLayoutId id="2147483994" r:id="rId6"/>
    <p:sldLayoutId id="2147483995" r:id="rId7"/>
    <p:sldLayoutId id="2147483996" r:id="rId8"/>
    <p:sldLayoutId id="2147483997" r:id="rId9"/>
    <p:sldLayoutId id="2147483998" r:id="rId10"/>
    <p:sldLayoutId id="2147483999"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ea typeface="+mn-ea"/>
                <a:cs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ea typeface="+mn-ea"/>
                <a:cs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latin typeface="Arial" charset="0"/>
                <a:cs typeface="Arial" charset="0"/>
              </a:defRPr>
            </a:lvl1pPr>
          </a:lstStyle>
          <a:p>
            <a:pPr>
              <a:defRPr/>
            </a:pPr>
            <a:fld id="{2364CAAA-148C-3345-BD91-934311BDE1A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60487529"/>
      </p:ext>
    </p:extLst>
  </p:cSld>
  <p:clrMap bg1="lt1" tx1="dk1" bg2="lt2" tx2="dk2" accent1="accent1" accent2="accent2" accent3="accent3" accent4="accent4" accent5="accent5" accent6="accent6" hlink="hlink" folHlink="folHlink"/>
  <p:sldLayoutIdLst>
    <p:sldLayoutId id="2147484160" r:id="rId1"/>
    <p:sldLayoutId id="2147484161"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latin typeface="Arial" charset="0"/>
              </a:defRPr>
            </a:lvl1pPr>
          </a:lstStyle>
          <a:p>
            <a:pPr eaLnBrk="1" hangingPunct="1"/>
            <a:endParaRPr lang="en-US">
              <a:solidFill>
                <a:srgbClr val="000000"/>
              </a:solidFill>
              <a:cs typeface="Arial" charset="0"/>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latin typeface="Arial" charset="0"/>
              </a:defRPr>
            </a:lvl1pPr>
          </a:lstStyle>
          <a:p>
            <a:pPr eaLnBrk="1" hangingPunct="1"/>
            <a:endParaRPr lang="en-US">
              <a:solidFill>
                <a:srgbClr val="000000"/>
              </a:solidFill>
              <a:cs typeface="Arial" charset="0"/>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latin typeface="Arial" charset="0"/>
              </a:defRPr>
            </a:lvl1pPr>
          </a:lstStyle>
          <a:p>
            <a:pPr eaLnBrk="1" hangingPunct="1"/>
            <a:fld id="{1B2604A5-7475-DF4F-85D2-55C0C9F5D2A1}" type="slidenum">
              <a:rPr lang="en-US" smtClean="0">
                <a:solidFill>
                  <a:srgbClr val="000000"/>
                </a:solidFill>
                <a:cs typeface="Arial" charset="0"/>
              </a:rPr>
              <a:pPr eaLnBrk="1" hangingPunct="1"/>
              <a:t>‹#›</a:t>
            </a:fld>
            <a:endParaRPr lang="en-US">
              <a:solidFill>
                <a:srgbClr val="000000"/>
              </a:solidFill>
              <a:cs typeface="Arial" charset="0"/>
            </a:endParaRPr>
          </a:p>
        </p:txBody>
      </p:sp>
    </p:spTree>
    <p:extLst>
      <p:ext uri="{BB962C8B-B14F-4D97-AF65-F5344CB8AC3E}">
        <p14:creationId xmlns:p14="http://schemas.microsoft.com/office/powerpoint/2010/main" val="262475544"/>
      </p:ext>
    </p:extLst>
  </p:cSld>
  <p:clrMap bg1="lt1" tx1="dk1" bg2="lt2" tx2="dk2" accent1="accent1" accent2="accent2" accent3="accent3" accent4="accent4" accent5="accent5" accent6="accent6" hlink="hlink" folHlink="folHlink"/>
  <p:sldLayoutIdLst>
    <p:sldLayoutId id="2147484328" r:id="rId1"/>
    <p:sldLayoutId id="2147484329" r:id="rId2"/>
    <p:sldLayoutId id="2147484330" r:id="rId3"/>
    <p:sldLayoutId id="2147484331" r:id="rId4"/>
    <p:sldLayoutId id="2147484332" r:id="rId5"/>
    <p:sldLayoutId id="2147484333" r:id="rId6"/>
    <p:sldLayoutId id="2147484334" r:id="rId7"/>
    <p:sldLayoutId id="2147484335" r:id="rId8"/>
    <p:sldLayoutId id="2147484336" r:id="rId9"/>
    <p:sldLayoutId id="2147484337" r:id="rId10"/>
    <p:sldLayoutId id="2147484338"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5778" name="Title Placeholder 1"/>
          <p:cNvSpPr>
            <a:spLocks noGrp="1"/>
          </p:cNvSpPr>
          <p:nvPr>
            <p:ph type="title"/>
          </p:nvPr>
        </p:nvSpPr>
        <p:spPr bwMode="auto">
          <a:xfrm>
            <a:off x="609600" y="274638"/>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5779" name="Text Placeholder 2"/>
          <p:cNvSpPr>
            <a:spLocks noGrp="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756"/>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5" name="Footer Placeholder 4"/>
          <p:cNvSpPr>
            <a:spLocks noGrp="1"/>
          </p:cNvSpPr>
          <p:nvPr>
            <p:ph type="ftr" sz="quarter" idx="3"/>
          </p:nvPr>
        </p:nvSpPr>
        <p:spPr>
          <a:xfrm>
            <a:off x="4165600" y="6356756"/>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6" name="Slide Number Placeholder 5"/>
          <p:cNvSpPr>
            <a:spLocks noGrp="1"/>
          </p:cNvSpPr>
          <p:nvPr>
            <p:ph type="sldNum" sz="quarter" idx="4"/>
          </p:nvPr>
        </p:nvSpPr>
        <p:spPr>
          <a:xfrm>
            <a:off x="8737600" y="6356756"/>
            <a:ext cx="28448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prstClr val="black">
                    <a:tint val="75000"/>
                  </a:prstClr>
                </a:solidFill>
                <a:latin typeface="Calibri"/>
                <a:ea typeface="+mn-ea"/>
                <a:cs typeface="+mn-cs"/>
              </a:defRPr>
            </a:lvl1pPr>
          </a:lstStyle>
          <a:p>
            <a:pPr>
              <a:defRPr/>
            </a:pPr>
            <a:fld id="{E46F5D3D-B0CF-4E45-88BF-B1E3A3E03B05}" type="slidenum">
              <a:rPr lang="en-US"/>
              <a:pPr>
                <a:defRPr/>
              </a:pPr>
              <a:t>‹#›</a:t>
            </a:fld>
            <a:endParaRPr lang="en-US"/>
          </a:p>
        </p:txBody>
      </p:sp>
    </p:spTree>
    <p:extLst>
      <p:ext uri="{BB962C8B-B14F-4D97-AF65-F5344CB8AC3E}">
        <p14:creationId xmlns:p14="http://schemas.microsoft.com/office/powerpoint/2010/main" val="1928587418"/>
      </p:ext>
    </p:extLst>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txStyles>
    <p:title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609600" y="304800"/>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560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solidFill>
                  <a:srgbClr val="000000"/>
                </a:solidFill>
                <a:latin typeface="Arial" charset="0"/>
                <a:ea typeface="MS PGothic" charset="0"/>
                <a:cs typeface="MS PGothic"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solidFill>
                  <a:srgbClr val="000000"/>
                </a:solidFill>
                <a:latin typeface="Arial" charset="0"/>
                <a:ea typeface="MS PGothic" charset="0"/>
                <a:cs typeface="MS PGothic"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solidFill>
                  <a:srgbClr val="000000"/>
                </a:solidFill>
                <a:latin typeface="Arial" charset="0"/>
                <a:ea typeface="MS PGothic" charset="0"/>
                <a:cs typeface="MS PGothic" charset="0"/>
              </a:defRPr>
            </a:lvl1pPr>
          </a:lstStyle>
          <a:p>
            <a:pPr>
              <a:defRPr/>
            </a:pPr>
            <a:fld id="{53D6B2C5-A86A-4648-A427-EA5B1306113E}" type="slidenum">
              <a:rPr lang="en-US"/>
              <a:pPr>
                <a:defRPr/>
              </a:pPr>
              <a:t>‹#›</a:t>
            </a:fld>
            <a:endParaRPr lang="en-US"/>
          </a:p>
        </p:txBody>
      </p:sp>
    </p:spTree>
    <p:extLst>
      <p:ext uri="{BB962C8B-B14F-4D97-AF65-F5344CB8AC3E}">
        <p14:creationId xmlns:p14="http://schemas.microsoft.com/office/powerpoint/2010/main" val="2039165768"/>
      </p:ext>
    </p:extLst>
  </p:cSld>
  <p:clrMap bg1="lt1" tx1="dk1" bg2="lt2" tx2="dk2" accent1="accent1" accent2="accent2" accent3="accent3" accent4="accent4" accent5="accent5" accent6="accent6" hlink="hlink" folHlink="folHlink"/>
  <p:sldLayoutIdLst>
    <p:sldLayoutId id="2147484400" r:id="rId1"/>
    <p:sldLayoutId id="2147484401" r:id="rId2"/>
    <p:sldLayoutId id="2147484402" r:id="rId3"/>
    <p:sldLayoutId id="2147484403" r:id="rId4"/>
    <p:sldLayoutId id="2147484404" r:id="rId5"/>
    <p:sldLayoutId id="2147484405" r:id="rId6"/>
    <p:sldLayoutId id="2147484406" r:id="rId7"/>
    <p:sldLayoutId id="2147484407" r:id="rId8"/>
    <p:sldLayoutId id="2147484408" r:id="rId9"/>
    <p:sldLayoutId id="2147484409" r:id="rId10"/>
    <p:sldLayoutId id="2147484410" r:id="rId11"/>
  </p:sldLayoutIdLst>
  <p:txStyles>
    <p:titleStyle>
      <a:lvl1pPr algn="ctr" rtl="0" eaLnBrk="0" fontAlgn="base" hangingPunct="0">
        <a:spcBef>
          <a:spcPct val="0"/>
        </a:spcBef>
        <a:spcAft>
          <a:spcPct val="0"/>
        </a:spcAft>
        <a:defRPr sz="4400">
          <a:solidFill>
            <a:srgbClr val="800000"/>
          </a:solidFill>
          <a:latin typeface="+mj-lt"/>
          <a:ea typeface="MS PGothic" pitchFamily="34" charset="-128"/>
          <a:cs typeface="+mj-cs"/>
        </a:defRPr>
      </a:lvl1pPr>
      <a:lvl2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304800"/>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latin typeface="Arial" charset="0"/>
                <a:ea typeface="MS PGothic" charset="0"/>
                <a:cs typeface="MS PGothic"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latin typeface="Arial" charset="0"/>
                <a:ea typeface="MS PGothic" charset="0"/>
                <a:cs typeface="MS PGothic"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latin typeface="Arial" charset="0"/>
                <a:cs typeface="MS PGothic" charset="0"/>
              </a:defRPr>
            </a:lvl1pPr>
          </a:lstStyle>
          <a:p>
            <a:pPr>
              <a:defRPr/>
            </a:pPr>
            <a:fld id="{F74E3C8C-595E-E443-9735-D1467AD8AF2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9184779"/>
      </p:ext>
    </p:extLst>
  </p:cSld>
  <p:clrMap bg1="lt1" tx1="dk1" bg2="lt2" tx2="dk2" accent1="accent1" accent2="accent2" accent3="accent3" accent4="accent4" accent5="accent5" accent6="accent6" hlink="hlink" folHlink="folHlink"/>
  <p:sldLayoutIdLst>
    <p:sldLayoutId id="2147484412" r:id="rId1"/>
    <p:sldLayoutId id="2147484413" r:id="rId2"/>
    <p:sldLayoutId id="2147484414" r:id="rId3"/>
    <p:sldLayoutId id="2147484415" r:id="rId4"/>
    <p:sldLayoutId id="2147484416" r:id="rId5"/>
    <p:sldLayoutId id="2147484417" r:id="rId6"/>
    <p:sldLayoutId id="2147484418" r:id="rId7"/>
    <p:sldLayoutId id="2147484419" r:id="rId8"/>
    <p:sldLayoutId id="2147484420" r:id="rId9"/>
    <p:sldLayoutId id="2147484421" r:id="rId10"/>
    <p:sldLayoutId id="2147484422" r:id="rId11"/>
  </p:sldLayoutIdLst>
  <p:txStyles>
    <p:titleStyle>
      <a:lvl1pPr algn="ctr" rtl="0" eaLnBrk="0" fontAlgn="base" hangingPunct="0">
        <a:spcBef>
          <a:spcPct val="0"/>
        </a:spcBef>
        <a:spcAft>
          <a:spcPct val="0"/>
        </a:spcAft>
        <a:defRPr sz="4400">
          <a:solidFill>
            <a:srgbClr val="800000"/>
          </a:solidFill>
          <a:latin typeface="+mj-lt"/>
          <a:ea typeface="MS PGothic" pitchFamily="34" charset="-128"/>
          <a:cs typeface="+mj-cs"/>
        </a:defRPr>
      </a:lvl1pPr>
      <a:lvl2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9D83399-095D-3147-AF18-680E3B2FFCBA}"/>
              </a:ext>
            </a:extLst>
          </p:cNvPr>
          <p:cNvSpPr>
            <a:spLocks noGrp="1" noChangeArrowheads="1"/>
          </p:cNvSpPr>
          <p:nvPr>
            <p:ph type="title"/>
          </p:nvPr>
        </p:nvSpPr>
        <p:spPr bwMode="auto">
          <a:xfrm>
            <a:off x="609600" y="3048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E1DF610-D4E1-1C4E-A9AF-C1D7F359D539}"/>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214B1EC-CB3F-1F48-A4D4-027CB3D7C916}"/>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52FE63CD-861A-BA41-9BB6-69E447BB2A34}"/>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416EF832-8A02-5C40-842B-7D169A425459}"/>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latin typeface="Arial" panose="020B0604020202020204" pitchFamily="34" charset="0"/>
              </a:defRPr>
            </a:lvl1pPr>
          </a:lstStyle>
          <a:p>
            <a:fld id="{F6D090E6-5C3A-E941-8D13-01228C5531A7}" type="slidenum">
              <a:rPr lang="en-US" altLang="en-US"/>
              <a:pPr/>
              <a:t>‹#›</a:t>
            </a:fld>
            <a:endParaRPr lang="en-US" altLang="en-US"/>
          </a:p>
        </p:txBody>
      </p:sp>
    </p:spTree>
    <p:extLst>
      <p:ext uri="{BB962C8B-B14F-4D97-AF65-F5344CB8AC3E}">
        <p14:creationId xmlns:p14="http://schemas.microsoft.com/office/powerpoint/2010/main" val="1726489703"/>
      </p:ext>
    </p:extLst>
  </p:cSld>
  <p:clrMap bg1="lt1" tx1="dk1" bg2="lt2" tx2="dk2" accent1="accent1" accent2="accent2" accent3="accent3" accent4="accent4" accent5="accent5" accent6="accent6" hlink="hlink" folHlink="folHlink"/>
  <p:sldLayoutIdLst>
    <p:sldLayoutId id="2147484424" r:id="rId1"/>
    <p:sldLayoutId id="2147484425" r:id="rId2"/>
    <p:sldLayoutId id="2147484426" r:id="rId3"/>
    <p:sldLayoutId id="2147484427" r:id="rId4"/>
    <p:sldLayoutId id="2147484428" r:id="rId5"/>
    <p:sldLayoutId id="2147484429" r:id="rId6"/>
    <p:sldLayoutId id="2147484430" r:id="rId7"/>
    <p:sldLayoutId id="2147484431" r:id="rId8"/>
    <p:sldLayoutId id="2147484432" r:id="rId9"/>
    <p:sldLayoutId id="2147484433" r:id="rId10"/>
    <p:sldLayoutId id="2147484434" r:id="rId11"/>
  </p:sldLayoutIdLst>
  <p:txStyles>
    <p:titleStyle>
      <a:lvl1pPr algn="ctr" rtl="0" eaLnBrk="0" fontAlgn="base" hangingPunct="0">
        <a:spcBef>
          <a:spcPct val="0"/>
        </a:spcBef>
        <a:spcAft>
          <a:spcPct val="0"/>
        </a:spcAft>
        <a:defRPr sz="4400">
          <a:solidFill>
            <a:srgbClr val="800000"/>
          </a:solidFill>
          <a:latin typeface="+mj-lt"/>
          <a:ea typeface="Arial"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Arial"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Arial"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Arial"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Arial"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Arial"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46DD9A6-1728-1841-BC67-000E4C77E4C3}"/>
              </a:ext>
            </a:extLst>
          </p:cNvPr>
          <p:cNvSpPr>
            <a:spLocks noGrp="1" noChangeArrowheads="1"/>
          </p:cNvSpPr>
          <p:nvPr>
            <p:ph type="title"/>
          </p:nvPr>
        </p:nvSpPr>
        <p:spPr bwMode="auto">
          <a:xfrm>
            <a:off x="609600" y="3048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Rectangle 3">
            <a:extLst>
              <a:ext uri="{FF2B5EF4-FFF2-40B4-BE49-F238E27FC236}">
                <a16:creationId xmlns:a16="http://schemas.microsoft.com/office/drawing/2014/main" id="{ACE3EDEB-224C-9742-869D-B034F5F34895}"/>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96D159E9-20A6-ED4F-8A78-9AA60C146186}"/>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solidFill>
                  <a:srgbClr val="000000"/>
                </a:solidFill>
                <a:latin typeface="Arial" charset="0"/>
                <a:ea typeface="MS PGothic" charset="0"/>
                <a:cs typeface="MS PGothic" charset="0"/>
              </a:defRPr>
            </a:lvl1pPr>
          </a:lstStyle>
          <a:p>
            <a:pPr>
              <a:defRPr/>
            </a:pPr>
            <a:endParaRPr lang="en-US"/>
          </a:p>
        </p:txBody>
      </p:sp>
      <p:sp>
        <p:nvSpPr>
          <p:cNvPr id="1029" name="Rectangle 5">
            <a:extLst>
              <a:ext uri="{FF2B5EF4-FFF2-40B4-BE49-F238E27FC236}">
                <a16:creationId xmlns:a16="http://schemas.microsoft.com/office/drawing/2014/main" id="{08394267-6CA9-AF4C-A1BE-B8C717BD896B}"/>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solidFill>
                  <a:srgbClr val="000000"/>
                </a:solidFill>
                <a:latin typeface="Arial" charset="0"/>
                <a:ea typeface="MS PGothic" charset="0"/>
                <a:cs typeface="MS PGothic" charset="0"/>
              </a:defRPr>
            </a:lvl1pPr>
          </a:lstStyle>
          <a:p>
            <a:pPr>
              <a:defRPr/>
            </a:pPr>
            <a:endParaRPr lang="en-US"/>
          </a:p>
        </p:txBody>
      </p:sp>
      <p:sp>
        <p:nvSpPr>
          <p:cNvPr id="1030" name="Rectangle 6">
            <a:extLst>
              <a:ext uri="{FF2B5EF4-FFF2-40B4-BE49-F238E27FC236}">
                <a16:creationId xmlns:a16="http://schemas.microsoft.com/office/drawing/2014/main" id="{7A2FD6F8-2145-6547-82A2-AFBA0B9B4D9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solidFill>
                  <a:srgbClr val="000000"/>
                </a:solidFill>
                <a:latin typeface="Arial" panose="020B0604020202020204" pitchFamily="34" charset="0"/>
              </a:defRPr>
            </a:lvl1pPr>
          </a:lstStyle>
          <a:p>
            <a:fld id="{F8C28902-7B5F-8F49-BB1F-886D54514980}" type="slidenum">
              <a:rPr lang="en-US" altLang="en-US"/>
              <a:pPr/>
              <a:t>‹#›</a:t>
            </a:fld>
            <a:endParaRPr lang="en-US" altLang="en-US"/>
          </a:p>
        </p:txBody>
      </p:sp>
    </p:spTree>
    <p:extLst>
      <p:ext uri="{BB962C8B-B14F-4D97-AF65-F5344CB8AC3E}">
        <p14:creationId xmlns:p14="http://schemas.microsoft.com/office/powerpoint/2010/main" val="286586999"/>
      </p:ext>
    </p:extLst>
  </p:cSld>
  <p:clrMap bg1="lt1" tx1="dk1" bg2="lt2" tx2="dk2" accent1="accent1" accent2="accent2" accent3="accent3" accent4="accent4" accent5="accent5" accent6="accent6" hlink="hlink" folHlink="folHlink"/>
  <p:sldLayoutIdLst>
    <p:sldLayoutId id="2147484436" r:id="rId1"/>
    <p:sldLayoutId id="2147484437" r:id="rId2"/>
    <p:sldLayoutId id="2147484438" r:id="rId3"/>
    <p:sldLayoutId id="2147484439" r:id="rId4"/>
    <p:sldLayoutId id="2147484440" r:id="rId5"/>
    <p:sldLayoutId id="2147484441" r:id="rId6"/>
    <p:sldLayoutId id="2147484442" r:id="rId7"/>
    <p:sldLayoutId id="2147484443" r:id="rId8"/>
    <p:sldLayoutId id="2147484444" r:id="rId9"/>
    <p:sldLayoutId id="2147484445" r:id="rId10"/>
    <p:sldLayoutId id="2147484446" r:id="rId11"/>
  </p:sldLayoutIdLst>
  <p:txStyles>
    <p:titleStyle>
      <a:lvl1pPr algn="ctr" rtl="0" eaLnBrk="0" fontAlgn="base" hangingPunct="0">
        <a:spcBef>
          <a:spcPct val="0"/>
        </a:spcBef>
        <a:spcAft>
          <a:spcPct val="0"/>
        </a:spcAft>
        <a:defRPr sz="4400">
          <a:solidFill>
            <a:srgbClr val="800000"/>
          </a:solidFill>
          <a:latin typeface="+mj-lt"/>
          <a:ea typeface="MS PGothic" pitchFamily="34" charset="-128"/>
          <a:cs typeface="+mj-cs"/>
        </a:defRPr>
      </a:lvl1pPr>
      <a:lvl2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3906" name="Title Placeholder 1">
            <a:extLst>
              <a:ext uri="{FF2B5EF4-FFF2-40B4-BE49-F238E27FC236}">
                <a16:creationId xmlns:a16="http://schemas.microsoft.com/office/drawing/2014/main" id="{E3007CD8-A13D-4841-8DC3-84992712F26F}"/>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23907" name="Text Placeholder 2">
            <a:extLst>
              <a:ext uri="{FF2B5EF4-FFF2-40B4-BE49-F238E27FC236}">
                <a16:creationId xmlns:a16="http://schemas.microsoft.com/office/drawing/2014/main" id="{96E352EC-1B8C-A64F-A0B0-9BF7FEDF70E8}"/>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90137C3-E87F-B04C-9EC9-65831A3209AC}"/>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5" name="Footer Placeholder 4">
            <a:extLst>
              <a:ext uri="{FF2B5EF4-FFF2-40B4-BE49-F238E27FC236}">
                <a16:creationId xmlns:a16="http://schemas.microsoft.com/office/drawing/2014/main" id="{E1D9BCA3-B936-954A-B212-55F9211CDFFD}"/>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D57FDD64-E318-FB4E-B9B6-77FA81F8CB4E}"/>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90791786-4403-404C-946D-FB3681D2DA9A}" type="slidenum">
              <a:rPr lang="en-US" altLang="en-US"/>
              <a:pPr/>
              <a:t>‹#›</a:t>
            </a:fld>
            <a:endParaRPr lang="en-US" altLang="en-US"/>
          </a:p>
        </p:txBody>
      </p:sp>
    </p:spTree>
    <p:extLst>
      <p:ext uri="{BB962C8B-B14F-4D97-AF65-F5344CB8AC3E}">
        <p14:creationId xmlns:p14="http://schemas.microsoft.com/office/powerpoint/2010/main" val="4052798078"/>
      </p:ext>
    </p:extLst>
  </p:cSld>
  <p:clrMap bg1="lt1" tx1="dk1" bg2="lt2" tx2="dk2" accent1="accent1" accent2="accent2" accent3="accent3" accent4="accent4" accent5="accent5" accent6="accent6" hlink="hlink" folHlink="folHlink"/>
  <p:sldLayoutIdLst>
    <p:sldLayoutId id="2147484472" r:id="rId1"/>
    <p:sldLayoutId id="2147484473" r:id="rId2"/>
    <p:sldLayoutId id="2147484474" r:id="rId3"/>
    <p:sldLayoutId id="2147484475" r:id="rId4"/>
    <p:sldLayoutId id="2147484476" r:id="rId5"/>
    <p:sldLayoutId id="2147484477" r:id="rId6"/>
    <p:sldLayoutId id="2147484478" r:id="rId7"/>
    <p:sldLayoutId id="2147484479" r:id="rId8"/>
    <p:sldLayoutId id="2147484480" r:id="rId9"/>
    <p:sldLayoutId id="2147484481" r:id="rId10"/>
    <p:sldLayoutId id="2147484482" r:id="rId11"/>
  </p:sldLayoutIdLst>
  <p:txStyles>
    <p:title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1823E5E-39C0-B446-825F-1CE063723B1B}"/>
              </a:ext>
            </a:extLst>
          </p:cNvPr>
          <p:cNvSpPr>
            <a:spLocks noGrp="1" noChangeArrowheads="1"/>
          </p:cNvSpPr>
          <p:nvPr>
            <p:ph type="title"/>
          </p:nvPr>
        </p:nvSpPr>
        <p:spPr bwMode="auto">
          <a:xfrm>
            <a:off x="609600" y="3048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Rectangle 3">
            <a:extLst>
              <a:ext uri="{FF2B5EF4-FFF2-40B4-BE49-F238E27FC236}">
                <a16:creationId xmlns:a16="http://schemas.microsoft.com/office/drawing/2014/main" id="{8E420E41-0079-D34B-BC3B-D1AFA11B2BBF}"/>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6F5925E-FBB5-C745-91CF-74A2FD372B7C}"/>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solidFill>
                  <a:srgbClr val="000000"/>
                </a:solidFill>
                <a:latin typeface="Arial" charset="0"/>
                <a:ea typeface="MS PGothic" charset="0"/>
                <a:cs typeface="MS PGothic" charset="0"/>
              </a:defRPr>
            </a:lvl1pPr>
          </a:lstStyle>
          <a:p>
            <a:pPr>
              <a:defRPr/>
            </a:pPr>
            <a:endParaRPr lang="en-US"/>
          </a:p>
        </p:txBody>
      </p:sp>
      <p:sp>
        <p:nvSpPr>
          <p:cNvPr id="1029" name="Rectangle 5">
            <a:extLst>
              <a:ext uri="{FF2B5EF4-FFF2-40B4-BE49-F238E27FC236}">
                <a16:creationId xmlns:a16="http://schemas.microsoft.com/office/drawing/2014/main" id="{166AB521-B8E1-914B-9148-56468D672093}"/>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ea typeface="MS PGothic" charset="0"/>
                <a:cs typeface="MS PGothic" charset="0"/>
              </a:defRPr>
            </a:lvl1pPr>
          </a:lstStyle>
          <a:p>
            <a:pPr>
              <a:defRPr/>
            </a:pPr>
            <a:endParaRPr lang="en-US"/>
          </a:p>
        </p:txBody>
      </p:sp>
      <p:sp>
        <p:nvSpPr>
          <p:cNvPr id="1030" name="Rectangle 6">
            <a:extLst>
              <a:ext uri="{FF2B5EF4-FFF2-40B4-BE49-F238E27FC236}">
                <a16:creationId xmlns:a16="http://schemas.microsoft.com/office/drawing/2014/main" id="{7DA1B6A3-4F94-E94A-A56C-EF7FC2335466}"/>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solidFill>
                  <a:srgbClr val="000000"/>
                </a:solidFill>
                <a:latin typeface="Arial" panose="020B0604020202020204" pitchFamily="34" charset="0"/>
              </a:defRPr>
            </a:lvl1pPr>
          </a:lstStyle>
          <a:p>
            <a:pPr>
              <a:defRPr/>
            </a:pPr>
            <a:fld id="{B29EC1B0-D248-4F40-8154-CA0F19C808E4}" type="slidenum">
              <a:rPr lang="en-US" altLang="en-US"/>
              <a:pPr>
                <a:defRPr/>
              </a:pPr>
              <a:t>‹#›</a:t>
            </a:fld>
            <a:endParaRPr lang="en-US" altLang="en-US"/>
          </a:p>
        </p:txBody>
      </p:sp>
    </p:spTree>
    <p:extLst>
      <p:ext uri="{BB962C8B-B14F-4D97-AF65-F5344CB8AC3E}">
        <p14:creationId xmlns:p14="http://schemas.microsoft.com/office/powerpoint/2010/main" val="1708059814"/>
      </p:ext>
    </p:extLst>
  </p:cSld>
  <p:clrMap bg1="lt1" tx1="dk1" bg2="lt2" tx2="dk2" accent1="accent1" accent2="accent2" accent3="accent3" accent4="accent4" accent5="accent5" accent6="accent6" hlink="hlink" folHlink="folHlink"/>
  <p:sldLayoutIdLst>
    <p:sldLayoutId id="2147484484" r:id="rId1"/>
    <p:sldLayoutId id="2147484485" r:id="rId2"/>
    <p:sldLayoutId id="2147484486" r:id="rId3"/>
    <p:sldLayoutId id="2147484487" r:id="rId4"/>
    <p:sldLayoutId id="2147484488" r:id="rId5"/>
    <p:sldLayoutId id="2147484489" r:id="rId6"/>
    <p:sldLayoutId id="2147484490" r:id="rId7"/>
    <p:sldLayoutId id="2147484491" r:id="rId8"/>
    <p:sldLayoutId id="2147484492" r:id="rId9"/>
    <p:sldLayoutId id="2147484493" r:id="rId10"/>
    <p:sldLayoutId id="2147484494" r:id="rId11"/>
  </p:sldLayoutIdLst>
  <p:txStyles>
    <p:titleStyle>
      <a:lvl1pPr algn="ctr" rtl="0" eaLnBrk="0" fontAlgn="base" hangingPunct="0">
        <a:spcBef>
          <a:spcPct val="0"/>
        </a:spcBef>
        <a:spcAft>
          <a:spcPct val="0"/>
        </a:spcAft>
        <a:defRPr sz="4400">
          <a:solidFill>
            <a:srgbClr val="800000"/>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anose="020B0600070205080204"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5196FEF-DC76-7D4E-9B6E-D0AA14B3FF2C}"/>
              </a:ext>
            </a:extLst>
          </p:cNvPr>
          <p:cNvSpPr>
            <a:spLocks noGrp="1" noChangeArrowheads="1"/>
          </p:cNvSpPr>
          <p:nvPr>
            <p:ph type="title"/>
          </p:nvPr>
        </p:nvSpPr>
        <p:spPr bwMode="auto">
          <a:xfrm>
            <a:off x="609600" y="3048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Rectangle 3">
            <a:extLst>
              <a:ext uri="{FF2B5EF4-FFF2-40B4-BE49-F238E27FC236}">
                <a16:creationId xmlns:a16="http://schemas.microsoft.com/office/drawing/2014/main" id="{9C25F783-6B83-AD44-BD39-D4077C846C93}"/>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D590A482-0EC4-6449-9C1D-E6C3E7836313}"/>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solidFill>
                  <a:srgbClr val="000000"/>
                </a:solidFill>
                <a:latin typeface="Arial" charset="0"/>
                <a:ea typeface="MS PGothic" charset="0"/>
                <a:cs typeface="MS PGothic" charset="0"/>
              </a:defRPr>
            </a:lvl1pPr>
          </a:lstStyle>
          <a:p>
            <a:pPr>
              <a:defRPr/>
            </a:pPr>
            <a:endParaRPr lang="en-US"/>
          </a:p>
        </p:txBody>
      </p:sp>
      <p:sp>
        <p:nvSpPr>
          <p:cNvPr id="1029" name="Rectangle 5">
            <a:extLst>
              <a:ext uri="{FF2B5EF4-FFF2-40B4-BE49-F238E27FC236}">
                <a16:creationId xmlns:a16="http://schemas.microsoft.com/office/drawing/2014/main" id="{824933B3-CA10-6F46-92F9-E71D2D69DCAC}"/>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solidFill>
                  <a:srgbClr val="000000"/>
                </a:solidFill>
                <a:latin typeface="Arial" charset="0"/>
                <a:ea typeface="MS PGothic" charset="0"/>
                <a:cs typeface="MS PGothic" charset="0"/>
              </a:defRPr>
            </a:lvl1pPr>
          </a:lstStyle>
          <a:p>
            <a:pPr>
              <a:defRPr/>
            </a:pPr>
            <a:endParaRPr lang="en-US"/>
          </a:p>
        </p:txBody>
      </p:sp>
      <p:sp>
        <p:nvSpPr>
          <p:cNvPr id="1030" name="Rectangle 6">
            <a:extLst>
              <a:ext uri="{FF2B5EF4-FFF2-40B4-BE49-F238E27FC236}">
                <a16:creationId xmlns:a16="http://schemas.microsoft.com/office/drawing/2014/main" id="{45C0C248-A537-7240-98A4-431956D877C0}"/>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solidFill>
                  <a:srgbClr val="000000"/>
                </a:solidFill>
                <a:latin typeface="Arial" panose="020B0604020202020204" pitchFamily="34" charset="0"/>
              </a:defRPr>
            </a:lvl1pPr>
          </a:lstStyle>
          <a:p>
            <a:fld id="{9F064A88-1711-F448-A239-F8955166ABA7}" type="slidenum">
              <a:rPr lang="en-US" altLang="en-US"/>
              <a:pPr/>
              <a:t>‹#›</a:t>
            </a:fld>
            <a:endParaRPr lang="en-US" altLang="en-US"/>
          </a:p>
        </p:txBody>
      </p:sp>
    </p:spTree>
    <p:extLst>
      <p:ext uri="{BB962C8B-B14F-4D97-AF65-F5344CB8AC3E}">
        <p14:creationId xmlns:p14="http://schemas.microsoft.com/office/powerpoint/2010/main" val="471892519"/>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Lst>
  <p:txStyles>
    <p:titleStyle>
      <a:lvl1pPr algn="ctr" rtl="0" eaLnBrk="0" fontAlgn="base" hangingPunct="0">
        <a:spcBef>
          <a:spcPct val="0"/>
        </a:spcBef>
        <a:spcAft>
          <a:spcPct val="0"/>
        </a:spcAft>
        <a:defRPr sz="4400">
          <a:solidFill>
            <a:srgbClr val="800000"/>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panose="020B0600070205080204" pitchFamily="34" charset="-128"/>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anose="020B0600070205080204"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solidFill>
                  <a:srgbClr val="000000"/>
                </a:solidFill>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solidFill>
                  <a:srgbClr val="000000"/>
                </a:solidFill>
                <a:latin typeface="Arial" charset="0"/>
                <a:cs typeface="Arial" charset="0"/>
              </a:defRPr>
            </a:lvl1pPr>
          </a:lstStyle>
          <a:p>
            <a:pPr>
              <a:defRPr/>
            </a:pPr>
            <a:fld id="{184E3E3C-E897-B04D-AF87-735BB080E45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00" r:id="rId1"/>
    <p:sldLayoutId id="2147484001" r:id="rId2"/>
    <p:sldLayoutId id="2147484002" r:id="rId3"/>
    <p:sldLayoutId id="2147484003" r:id="rId4"/>
    <p:sldLayoutId id="2147484004" r:id="rId5"/>
    <p:sldLayoutId id="2147484005" r:id="rId6"/>
    <p:sldLayoutId id="2147484006" r:id="rId7"/>
    <p:sldLayoutId id="2147484007" r:id="rId8"/>
    <p:sldLayoutId id="2147484008" r:id="rId9"/>
    <p:sldLayoutId id="2147484009" r:id="rId10"/>
    <p:sldLayoutId id="2147484010"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11618" name="Title Placeholder 1">
            <a:extLst>
              <a:ext uri="{FF2B5EF4-FFF2-40B4-BE49-F238E27FC236}">
                <a16:creationId xmlns:a16="http://schemas.microsoft.com/office/drawing/2014/main" id="{38D1FA3A-9214-AD42-A605-A19F2E1308DE}"/>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11619" name="Text Placeholder 2">
            <a:extLst>
              <a:ext uri="{FF2B5EF4-FFF2-40B4-BE49-F238E27FC236}">
                <a16:creationId xmlns:a16="http://schemas.microsoft.com/office/drawing/2014/main" id="{F04957E0-7EAC-5845-A7EF-6C7160AE06A3}"/>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78CFBCC-5A57-FA41-A8BB-75A86619CD1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5" name="Footer Placeholder 4">
            <a:extLst>
              <a:ext uri="{FF2B5EF4-FFF2-40B4-BE49-F238E27FC236}">
                <a16:creationId xmlns:a16="http://schemas.microsoft.com/office/drawing/2014/main" id="{930BE62C-7701-9849-B5D0-A27C9F067762}"/>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65F8AA68-BDBD-E749-9432-AFA5E14F524B}"/>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5139E828-5CC0-A546-90E5-82BFA9E171FE}" type="slidenum">
              <a:rPr lang="en-US" altLang="en-US"/>
              <a:pPr/>
              <a:t>‹#›</a:t>
            </a:fld>
            <a:endParaRPr lang="en-US" altLang="en-US"/>
          </a:p>
        </p:txBody>
      </p:sp>
    </p:spTree>
    <p:extLst>
      <p:ext uri="{BB962C8B-B14F-4D97-AF65-F5344CB8AC3E}">
        <p14:creationId xmlns:p14="http://schemas.microsoft.com/office/powerpoint/2010/main" val="3767773534"/>
      </p:ext>
    </p:extLst>
  </p:cSld>
  <p:clrMap bg1="lt1" tx1="dk1" bg2="lt2" tx2="dk2" accent1="accent1" accent2="accent2" accent3="accent3" accent4="accent4" accent5="accent5" accent6="accent6" hlink="hlink" folHlink="folHlink"/>
  <p:sldLayoutIdLst>
    <p:sldLayoutId id="2147484508" r:id="rId1"/>
    <p:sldLayoutId id="2147484509" r:id="rId2"/>
    <p:sldLayoutId id="2147484510" r:id="rId3"/>
    <p:sldLayoutId id="2147484511" r:id="rId4"/>
    <p:sldLayoutId id="2147484512" r:id="rId5"/>
    <p:sldLayoutId id="2147484513" r:id="rId6"/>
    <p:sldLayoutId id="2147484514" r:id="rId7"/>
    <p:sldLayoutId id="2147484515" r:id="rId8"/>
    <p:sldLayoutId id="2147484516" r:id="rId9"/>
    <p:sldLayoutId id="2147484517" r:id="rId10"/>
    <p:sldLayoutId id="2147484518" r:id="rId11"/>
  </p:sldLayoutIdLst>
  <p:txStyles>
    <p:title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4146" name="Title Placeholder 1">
            <a:extLst>
              <a:ext uri="{FF2B5EF4-FFF2-40B4-BE49-F238E27FC236}">
                <a16:creationId xmlns:a16="http://schemas.microsoft.com/office/drawing/2014/main" id="{6FD09892-26AE-1E4F-9A04-95DF0800F39C}"/>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4147" name="Text Placeholder 2">
            <a:extLst>
              <a:ext uri="{FF2B5EF4-FFF2-40B4-BE49-F238E27FC236}">
                <a16:creationId xmlns:a16="http://schemas.microsoft.com/office/drawing/2014/main" id="{01E7A20F-784D-E04C-BEF8-2354FCE48BD0}"/>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76C1C1D-B297-5246-A96F-2878A17F9FF4}"/>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defTabSz="457200">
              <a:defRPr sz="1200" i="0">
                <a:solidFill>
                  <a:srgbClr val="898989"/>
                </a:solidFill>
                <a:latin typeface="Calibri" panose="020F0502020204030204" pitchFamily="34" charset="0"/>
              </a:defRPr>
            </a:lvl1pPr>
          </a:lstStyle>
          <a:p>
            <a:fld id="{7364EF1C-97FD-8947-89FB-CC88FDDA6A68}" type="datetimeFigureOut">
              <a:rPr lang="en-US" altLang="en-US"/>
              <a:pPr/>
              <a:t>9/23/2019</a:t>
            </a:fld>
            <a:endParaRPr lang="en-US" altLang="en-US"/>
          </a:p>
        </p:txBody>
      </p:sp>
      <p:sp>
        <p:nvSpPr>
          <p:cNvPr id="5" name="Footer Placeholder 4">
            <a:extLst>
              <a:ext uri="{FF2B5EF4-FFF2-40B4-BE49-F238E27FC236}">
                <a16:creationId xmlns:a16="http://schemas.microsoft.com/office/drawing/2014/main" id="{5AFA67AE-532E-F641-AADA-8B5D845E25A3}"/>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defTabSz="457200" fontAlgn="auto">
              <a:spcBef>
                <a:spcPts val="0"/>
              </a:spcBef>
              <a:spcAft>
                <a:spcPts val="0"/>
              </a:spcAft>
              <a:defRPr sz="1200" i="0">
                <a:solidFill>
                  <a:prstClr val="black">
                    <a:tint val="75000"/>
                  </a:prstClr>
                </a:solidFill>
                <a:latin typeface="Calibri"/>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0344EAA4-A6E2-454B-8179-94B17A9CD7A4}"/>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defTabSz="457200">
              <a:defRPr sz="1200" i="0">
                <a:solidFill>
                  <a:srgbClr val="898989"/>
                </a:solidFill>
                <a:latin typeface="Calibri" panose="020F0502020204030204" pitchFamily="34" charset="0"/>
              </a:defRPr>
            </a:lvl1pPr>
          </a:lstStyle>
          <a:p>
            <a:fld id="{3D618C6D-73E4-A844-AE4A-E9EED3535060}" type="slidenum">
              <a:rPr lang="en-US" altLang="en-US"/>
              <a:pPr/>
              <a:t>‹#›</a:t>
            </a:fld>
            <a:endParaRPr lang="en-US" altLang="en-US"/>
          </a:p>
        </p:txBody>
      </p:sp>
    </p:spTree>
    <p:extLst>
      <p:ext uri="{BB962C8B-B14F-4D97-AF65-F5344CB8AC3E}">
        <p14:creationId xmlns:p14="http://schemas.microsoft.com/office/powerpoint/2010/main" val="1729807892"/>
      </p:ext>
    </p:extLst>
  </p:cSld>
  <p:clrMap bg1="lt1" tx1="dk1" bg2="lt2" tx2="dk2" accent1="accent1" accent2="accent2" accent3="accent3" accent4="accent4" accent5="accent5" accent6="accent6" hlink="hlink" folHlink="folHlink"/>
  <p:sldLayoutIdLst>
    <p:sldLayoutId id="2147484520" r:id="rId1"/>
    <p:sldLayoutId id="2147484521" r:id="rId2"/>
    <p:sldLayoutId id="2147484522" r:id="rId3"/>
    <p:sldLayoutId id="2147484523" r:id="rId4"/>
    <p:sldLayoutId id="2147484524" r:id="rId5"/>
    <p:sldLayoutId id="2147484525" r:id="rId6"/>
    <p:sldLayoutId id="2147484526" r:id="rId7"/>
    <p:sldLayoutId id="2147484527" r:id="rId8"/>
    <p:sldLayoutId id="2147484528" r:id="rId9"/>
    <p:sldLayoutId id="2147484529" r:id="rId10"/>
    <p:sldLayoutId id="2147484530" r:id="rId11"/>
  </p:sldLayoutIdLst>
  <p:txStyles>
    <p:titleStyle>
      <a:lvl1pPr algn="ctr" defTabSz="457200" rtl="0" eaLnBrk="0" fontAlgn="base" hangingPunct="0">
        <a:spcBef>
          <a:spcPct val="0"/>
        </a:spcBef>
        <a:spcAft>
          <a:spcPct val="0"/>
        </a:spcAft>
        <a:defRPr sz="2800" b="1" kern="1200">
          <a:solidFill>
            <a:srgbClr val="800000"/>
          </a:solidFill>
          <a:latin typeface="Candara"/>
          <a:ea typeface="MS PGothic" panose="020B0600070205080204" pitchFamily="34" charset="-128"/>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MS PGothic" panose="020B0600070205080204"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5603"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solidFill>
                  <a:srgbClr val="000000"/>
                </a:solidFill>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solidFill>
                  <a:srgbClr val="000000"/>
                </a:solidFill>
                <a:latin typeface="Arial" charset="0"/>
                <a:cs typeface="Arial" charset="0"/>
              </a:defRPr>
            </a:lvl1pPr>
          </a:lstStyle>
          <a:p>
            <a:pPr>
              <a:defRPr/>
            </a:pPr>
            <a:fld id="{546CCCCD-C491-384F-B820-A2BF4D9F014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11"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7891"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solidFill>
                  <a:srgbClr val="000000"/>
                </a:solidFill>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solidFill>
                  <a:srgbClr val="000000"/>
                </a:solidFill>
                <a:latin typeface="Arial" charset="0"/>
                <a:cs typeface="Arial" charset="0"/>
              </a:defRPr>
            </a:lvl1pPr>
          </a:lstStyle>
          <a:p>
            <a:pPr>
              <a:defRPr/>
            </a:pPr>
            <a:fld id="{0A1AEF10-F721-8341-99FD-89BE2F8C0A6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22" r:id="rId1"/>
    <p:sldLayoutId id="2147484023"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 id="2147484032"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0179"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solidFill>
                  <a:srgbClr val="000000"/>
                </a:solidFill>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solidFill>
                  <a:srgbClr val="000000"/>
                </a:solidFill>
                <a:latin typeface="Arial" charset="0"/>
                <a:cs typeface="Arial" charset="0"/>
              </a:defRPr>
            </a:lvl1pPr>
          </a:lstStyle>
          <a:p>
            <a:pPr>
              <a:defRPr/>
            </a:pPr>
            <a:fld id="{BFE6131A-C149-904B-812F-9DCA145CCB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2467"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i="0">
                <a:solidFill>
                  <a:srgbClr val="000000"/>
                </a:solidFill>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smtClean="0">
                <a:solidFill>
                  <a:srgbClr val="000000"/>
                </a:solidFill>
                <a:latin typeface="Arial" charset="0"/>
                <a:cs typeface="Arial" charset="0"/>
              </a:defRPr>
            </a:lvl1pPr>
          </a:lstStyle>
          <a:p>
            <a:pPr>
              <a:defRPr/>
            </a:pPr>
            <a:fld id="{61FB35D9-066B-4D4C-8F05-D861FBE7D2A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txStyles>
    <p:titleStyle>
      <a:lvl1pPr algn="ctr" rtl="0" eaLnBrk="0" fontAlgn="base" hangingPunct="0">
        <a:spcBef>
          <a:spcPct val="0"/>
        </a:spcBef>
        <a:spcAft>
          <a:spcPct val="0"/>
        </a:spcAft>
        <a:defRPr sz="4400">
          <a:solidFill>
            <a:srgbClr val="800000"/>
          </a:solidFill>
          <a:latin typeface="+mj-lt"/>
          <a:ea typeface="ＭＳ Ｐゴシック" charset="0"/>
          <a:cs typeface="+mj-cs"/>
        </a:defRPr>
      </a:lvl1pPr>
      <a:lvl2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ＭＳ Ｐゴシック" charset="0"/>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802" name="Title Placeholder 1"/>
          <p:cNvSpPr>
            <a:spLocks noGrp="1"/>
          </p:cNvSpPr>
          <p:nvPr>
            <p:ph type="title"/>
          </p:nvPr>
        </p:nvSpPr>
        <p:spPr bwMode="auto">
          <a:xfrm>
            <a:off x="838200" y="365129"/>
            <a:ext cx="10515600" cy="13255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6803" name="Text Placeholder 2"/>
          <p:cNvSpPr>
            <a:spLocks noGrp="1"/>
          </p:cNvSpPr>
          <p:nvPr>
            <p:ph type="body" idx="1"/>
          </p:nvPr>
        </p:nvSpPr>
        <p:spPr bwMode="auto">
          <a:xfrm>
            <a:off x="838200" y="1825625"/>
            <a:ext cx="10515600" cy="4351338"/>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706"/>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i="0" smtClean="0">
                <a:solidFill>
                  <a:prstClr val="black">
                    <a:tint val="75000"/>
                  </a:prstClr>
                </a:solidFill>
                <a:latin typeface="Calibri"/>
                <a:ea typeface="+mn-ea"/>
                <a:cs typeface="+mn-cs"/>
              </a:defRPr>
            </a:lvl1pPr>
          </a:lstStyle>
          <a:p>
            <a:pPr>
              <a:defRPr/>
            </a:pPr>
            <a:fld id="{6291F1F6-CC07-B840-8DC6-6F9EE8958472}" type="datetimeFigureOut">
              <a:rPr lang="en-US"/>
              <a:pPr>
                <a:defRPr/>
              </a:pPr>
              <a:t>9/23/2019</a:t>
            </a:fld>
            <a:endParaRPr lang="en-US"/>
          </a:p>
        </p:txBody>
      </p:sp>
      <p:sp>
        <p:nvSpPr>
          <p:cNvPr id="5" name="Footer Placeholder 4"/>
          <p:cNvSpPr>
            <a:spLocks noGrp="1"/>
          </p:cNvSpPr>
          <p:nvPr>
            <p:ph type="ftr" sz="quarter" idx="3"/>
          </p:nvPr>
        </p:nvSpPr>
        <p:spPr>
          <a:xfrm>
            <a:off x="4038600" y="6356706"/>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i="0">
                <a:solidFill>
                  <a:prstClr val="black">
                    <a:tint val="75000"/>
                  </a:prstClr>
                </a:solidFill>
                <a:latin typeface="Calibri"/>
                <a:ea typeface="+mn-ea"/>
                <a:cs typeface="+mn-cs"/>
              </a:defRPr>
            </a:lvl1pPr>
          </a:lstStyle>
          <a:p>
            <a:pPr>
              <a:defRPr/>
            </a:pPr>
            <a:endParaRPr lang="en-US"/>
          </a:p>
        </p:txBody>
      </p:sp>
      <p:sp>
        <p:nvSpPr>
          <p:cNvPr id="6" name="Slide Number Placeholder 5"/>
          <p:cNvSpPr>
            <a:spLocks noGrp="1"/>
          </p:cNvSpPr>
          <p:nvPr>
            <p:ph type="sldNum" sz="quarter" idx="4"/>
          </p:nvPr>
        </p:nvSpPr>
        <p:spPr>
          <a:xfrm>
            <a:off x="8610600" y="6356706"/>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i="0" smtClean="0">
                <a:solidFill>
                  <a:prstClr val="black">
                    <a:tint val="75000"/>
                  </a:prstClr>
                </a:solidFill>
                <a:latin typeface="Calibri"/>
                <a:ea typeface="+mn-ea"/>
                <a:cs typeface="+mn-cs"/>
              </a:defRPr>
            </a:lvl1pPr>
          </a:lstStyle>
          <a:p>
            <a:pPr>
              <a:defRPr/>
            </a:pPr>
            <a:fld id="{C4CEAEBB-4AEF-4E41-A958-2B820145B5B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66" r:id="rId1"/>
    <p:sldLayoutId id="2147484067" r:id="rId2"/>
    <p:sldLayoutId id="2147484068" r:id="rId3"/>
    <p:sldLayoutId id="2147484069" r:id="rId4"/>
    <p:sldLayoutId id="2147484070" r:id="rId5"/>
    <p:sldLayoutId id="2147484071" r:id="rId6"/>
    <p:sldLayoutId id="2147484072" r:id="rId7"/>
    <p:sldLayoutId id="2147484073" r:id="rId8"/>
    <p:sldLayoutId id="2147484074" r:id="rId9"/>
    <p:sldLayoutId id="2147484075" r:id="rId10"/>
    <p:sldLayoutId id="2147484076" r:id="rId11"/>
  </p:sldLayoutIdLst>
  <p:txStyles>
    <p:titleStyle>
      <a:lvl1pPr algn="l" rtl="0" fontAlgn="base">
        <a:lnSpc>
          <a:spcPct val="90000"/>
        </a:lnSpc>
        <a:spcBef>
          <a:spcPct val="0"/>
        </a:spcBef>
        <a:spcAft>
          <a:spcPct val="0"/>
        </a:spcAft>
        <a:defRPr sz="4400" kern="1200">
          <a:solidFill>
            <a:schemeClr val="tx1"/>
          </a:solidFill>
          <a:latin typeface="+mj-lt"/>
          <a:ea typeface="ＭＳ Ｐゴシック" charset="0"/>
          <a:cs typeface="ＭＳ Ｐゴシック" charset="0"/>
        </a:defRPr>
      </a:lvl1pPr>
      <a:lvl2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2pPr>
      <a:lvl3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3pPr>
      <a:lvl4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4pPr>
      <a:lvl5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5pPr>
      <a:lvl6pPr marL="4572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6pPr>
      <a:lvl7pPr marL="9144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7pPr>
      <a:lvl8pPr marL="13716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8pPr>
      <a:lvl9pPr marL="18288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ＭＳ Ｐゴシック" charset="0"/>
          <a:cs typeface="ＭＳ Ｐゴシック" charset="0"/>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ＭＳ Ｐゴシック" charset="0"/>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ＭＳ Ｐゴシック" charset="0"/>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8850" name="Title Placeholder 1"/>
          <p:cNvSpPr>
            <a:spLocks noGrp="1"/>
          </p:cNvSpPr>
          <p:nvPr>
            <p:ph type="title"/>
          </p:nvPr>
        </p:nvSpPr>
        <p:spPr bwMode="auto">
          <a:xfrm>
            <a:off x="838200" y="365129"/>
            <a:ext cx="10515600" cy="13255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8851" name="Text Placeholder 2"/>
          <p:cNvSpPr>
            <a:spLocks noGrp="1"/>
          </p:cNvSpPr>
          <p:nvPr>
            <p:ph type="body" idx="1"/>
          </p:nvPr>
        </p:nvSpPr>
        <p:spPr bwMode="auto">
          <a:xfrm>
            <a:off x="838200" y="1825625"/>
            <a:ext cx="10515600" cy="4351338"/>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706"/>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i="0" smtClean="0">
                <a:solidFill>
                  <a:prstClr val="black">
                    <a:tint val="75000"/>
                  </a:prstClr>
                </a:solidFill>
                <a:latin typeface="Calibri"/>
                <a:cs typeface="Arial" charset="0"/>
              </a:defRPr>
            </a:lvl1pPr>
          </a:lstStyle>
          <a:p>
            <a:pPr>
              <a:defRPr/>
            </a:pPr>
            <a:fld id="{2CD2A858-E964-704C-8FE2-D4CF7743C7A1}" type="datetimeFigureOut">
              <a:rPr lang="en-US"/>
              <a:pPr>
                <a:defRPr/>
              </a:pPr>
              <a:t>9/23/2019</a:t>
            </a:fld>
            <a:endParaRPr lang="en-US"/>
          </a:p>
        </p:txBody>
      </p:sp>
      <p:sp>
        <p:nvSpPr>
          <p:cNvPr id="5" name="Footer Placeholder 4"/>
          <p:cNvSpPr>
            <a:spLocks noGrp="1"/>
          </p:cNvSpPr>
          <p:nvPr>
            <p:ph type="ftr" sz="quarter" idx="3"/>
          </p:nvPr>
        </p:nvSpPr>
        <p:spPr>
          <a:xfrm>
            <a:off x="4038600" y="6356706"/>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i="0">
                <a:solidFill>
                  <a:prstClr val="black">
                    <a:tint val="75000"/>
                  </a:prstClr>
                </a:solidFill>
                <a:latin typeface="Calibri"/>
                <a:cs typeface="Arial" charset="0"/>
              </a:defRPr>
            </a:lvl1pPr>
          </a:lstStyle>
          <a:p>
            <a:pPr>
              <a:defRPr/>
            </a:pPr>
            <a:endParaRPr lang="en-US"/>
          </a:p>
        </p:txBody>
      </p:sp>
      <p:sp>
        <p:nvSpPr>
          <p:cNvPr id="6" name="Slide Number Placeholder 5"/>
          <p:cNvSpPr>
            <a:spLocks noGrp="1"/>
          </p:cNvSpPr>
          <p:nvPr>
            <p:ph type="sldNum" sz="quarter" idx="4"/>
          </p:nvPr>
        </p:nvSpPr>
        <p:spPr>
          <a:xfrm>
            <a:off x="8610600" y="6356706"/>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i="0" smtClean="0">
                <a:solidFill>
                  <a:prstClr val="black">
                    <a:tint val="75000"/>
                  </a:prstClr>
                </a:solidFill>
                <a:latin typeface="Calibri"/>
                <a:cs typeface="Arial" charset="0"/>
              </a:defRPr>
            </a:lvl1pPr>
          </a:lstStyle>
          <a:p>
            <a:pPr>
              <a:defRPr/>
            </a:pPr>
            <a:fld id="{D68A4C77-B6FC-4C4D-9EBE-9935774C025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Lst>
  <p:txStyles>
    <p:titleStyle>
      <a:lvl1pPr algn="l" rtl="0" fontAlgn="base">
        <a:lnSpc>
          <a:spcPct val="90000"/>
        </a:lnSpc>
        <a:spcBef>
          <a:spcPct val="0"/>
        </a:spcBef>
        <a:spcAft>
          <a:spcPct val="0"/>
        </a:spcAft>
        <a:defRPr sz="4400" kern="1200">
          <a:solidFill>
            <a:schemeClr val="tx1"/>
          </a:solidFill>
          <a:latin typeface="+mj-lt"/>
          <a:ea typeface="ＭＳ Ｐゴシック" charset="0"/>
          <a:cs typeface="ＭＳ Ｐゴシック" charset="0"/>
        </a:defRPr>
      </a:lvl1pPr>
      <a:lvl2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2pPr>
      <a:lvl3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3pPr>
      <a:lvl4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4pPr>
      <a:lvl5pPr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5pPr>
      <a:lvl6pPr marL="4572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6pPr>
      <a:lvl7pPr marL="9144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7pPr>
      <a:lvl8pPr marL="13716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8pPr>
      <a:lvl9pPr marL="18288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ＭＳ Ｐゴシック" charset="0"/>
          <a:cs typeface="ＭＳ Ｐゴシック" charset="0"/>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ＭＳ Ｐゴシック" charset="0"/>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ＭＳ Ｐゴシック" charset="0"/>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609600" y="304800"/>
            <a:ext cx="109728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5603" name="Rectangle 3"/>
          <p:cNvSpPr>
            <a:spLocks noGrp="1" noChangeArrowheads="1"/>
          </p:cNvSpPr>
          <p:nvPr>
            <p:ph type="body" idx="1"/>
          </p:nvPr>
        </p:nvSpPr>
        <p:spPr bwMode="auto">
          <a:xfrm>
            <a:off x="609600" y="1600206"/>
            <a:ext cx="109728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solidFill>
                  <a:srgbClr val="000000"/>
                </a:solidFill>
                <a:latin typeface="Arial" charset="0"/>
                <a:ea typeface="MS PGothic" charset="0"/>
                <a:cs typeface="MS PGothic" charset="0"/>
              </a:defRPr>
            </a:lvl1pPr>
          </a:lstStyle>
          <a:p>
            <a:pPr eaLnBrk="1" hangingPunct="1">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solidFill>
                  <a:srgbClr val="000000"/>
                </a:solidFill>
                <a:latin typeface="Arial" charset="0"/>
                <a:ea typeface="MS PGothic" charset="0"/>
                <a:cs typeface="MS PGothic" charset="0"/>
              </a:defRPr>
            </a:lvl1pPr>
          </a:lstStyle>
          <a:p>
            <a:pPr eaLnBrk="1" hangingPunct="1">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solidFill>
                  <a:srgbClr val="000000"/>
                </a:solidFill>
                <a:latin typeface="Arial" charset="0"/>
                <a:ea typeface="MS PGothic" charset="0"/>
                <a:cs typeface="MS PGothic" charset="0"/>
              </a:defRPr>
            </a:lvl1pPr>
          </a:lstStyle>
          <a:p>
            <a:pPr eaLnBrk="1" hangingPunct="1">
              <a:defRPr/>
            </a:pPr>
            <a:fld id="{53D6B2C5-A86A-4648-A427-EA5B1306113E}" type="slidenum">
              <a:rPr lang="en-US"/>
              <a:pPr eaLnBrk="1" hangingPunct="1">
                <a:defRPr/>
              </a:pPr>
              <a:t>‹#›</a:t>
            </a:fld>
            <a:endParaRPr lang="en-US"/>
          </a:p>
        </p:txBody>
      </p:sp>
    </p:spTree>
    <p:extLst>
      <p:ext uri="{BB962C8B-B14F-4D97-AF65-F5344CB8AC3E}">
        <p14:creationId xmlns:p14="http://schemas.microsoft.com/office/powerpoint/2010/main" val="2182943839"/>
      </p:ext>
    </p:extLst>
  </p:cSld>
  <p:clrMap bg1="lt1" tx1="dk1" bg2="lt2" tx2="dk2" accent1="accent1" accent2="accent2" accent3="accent3" accent4="accent4" accent5="accent5" accent6="accent6" hlink="hlink" folHlink="folHlink"/>
  <p:sldLayoutIdLst>
    <p:sldLayoutId id="2147484112" r:id="rId1"/>
    <p:sldLayoutId id="2147484113" r:id="rId2"/>
    <p:sldLayoutId id="2147484114" r:id="rId3"/>
    <p:sldLayoutId id="2147484115" r:id="rId4"/>
    <p:sldLayoutId id="2147484116" r:id="rId5"/>
    <p:sldLayoutId id="2147484117" r:id="rId6"/>
    <p:sldLayoutId id="2147484118" r:id="rId7"/>
    <p:sldLayoutId id="2147484119" r:id="rId8"/>
    <p:sldLayoutId id="2147484120" r:id="rId9"/>
    <p:sldLayoutId id="2147484121" r:id="rId10"/>
    <p:sldLayoutId id="2147484122" r:id="rId11"/>
  </p:sldLayoutIdLst>
  <p:txStyles>
    <p:titleStyle>
      <a:lvl1pPr algn="ctr" rtl="0" eaLnBrk="0" fontAlgn="base" hangingPunct="0">
        <a:spcBef>
          <a:spcPct val="0"/>
        </a:spcBef>
        <a:spcAft>
          <a:spcPct val="0"/>
        </a:spcAft>
        <a:defRPr sz="4400">
          <a:solidFill>
            <a:srgbClr val="800000"/>
          </a:solidFill>
          <a:latin typeface="+mj-lt"/>
          <a:ea typeface="MS PGothic" pitchFamily="34" charset="-128"/>
          <a:cs typeface="+mj-cs"/>
        </a:defRPr>
      </a:lvl1pPr>
      <a:lvl2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2pPr>
      <a:lvl3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3pPr>
      <a:lvl4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4pPr>
      <a:lvl5pPr algn="ctr" rtl="0" eaLnBrk="0" fontAlgn="base" hangingPunct="0">
        <a:spcBef>
          <a:spcPct val="0"/>
        </a:spcBef>
        <a:spcAft>
          <a:spcPct val="0"/>
        </a:spcAft>
        <a:defRPr sz="4400">
          <a:solidFill>
            <a:srgbClr val="800000"/>
          </a:solidFill>
          <a:latin typeface="Eras Bold ITC" pitchFamily="34" charset="0"/>
          <a:ea typeface="MS PGothic" pitchFamily="34" charset="-128"/>
          <a:cs typeface="Arial" charset="0"/>
        </a:defRPr>
      </a:lvl5pPr>
      <a:lvl6pPr marL="457200" algn="ctr" rtl="0" fontAlgn="base">
        <a:spcBef>
          <a:spcPct val="0"/>
        </a:spcBef>
        <a:spcAft>
          <a:spcPct val="0"/>
        </a:spcAft>
        <a:defRPr sz="4400">
          <a:solidFill>
            <a:srgbClr val="800000"/>
          </a:solidFill>
          <a:latin typeface="Eras Bold ITC" pitchFamily="34" charset="0"/>
          <a:cs typeface="Arial" charset="0"/>
        </a:defRPr>
      </a:lvl6pPr>
      <a:lvl7pPr marL="914400" algn="ctr" rtl="0" fontAlgn="base">
        <a:spcBef>
          <a:spcPct val="0"/>
        </a:spcBef>
        <a:spcAft>
          <a:spcPct val="0"/>
        </a:spcAft>
        <a:defRPr sz="4400">
          <a:solidFill>
            <a:srgbClr val="800000"/>
          </a:solidFill>
          <a:latin typeface="Eras Bold ITC" pitchFamily="34" charset="0"/>
          <a:cs typeface="Arial" charset="0"/>
        </a:defRPr>
      </a:lvl7pPr>
      <a:lvl8pPr marL="1371600" algn="ctr" rtl="0" fontAlgn="base">
        <a:spcBef>
          <a:spcPct val="0"/>
        </a:spcBef>
        <a:spcAft>
          <a:spcPct val="0"/>
        </a:spcAft>
        <a:defRPr sz="4400">
          <a:solidFill>
            <a:srgbClr val="800000"/>
          </a:solidFill>
          <a:latin typeface="Eras Bold ITC" pitchFamily="34" charset="0"/>
          <a:cs typeface="Arial" charset="0"/>
        </a:defRPr>
      </a:lvl8pPr>
      <a:lvl9pPr marL="1828800" algn="ctr" rtl="0" fontAlgn="base">
        <a:spcBef>
          <a:spcPct val="0"/>
        </a:spcBef>
        <a:spcAft>
          <a:spcPct val="0"/>
        </a:spcAft>
        <a:defRPr sz="4400">
          <a:solidFill>
            <a:srgbClr val="800000"/>
          </a:solidFill>
          <a:latin typeface="Eras Bold ITC"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929" name="Picture 6"/>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7729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1)	</a:t>
            </a:r>
            <a:r>
              <a:rPr lang="en-US" altLang="en-US" sz="2800" u="sng" dirty="0">
                <a:solidFill>
                  <a:srgbClr val="FF0000"/>
                </a:solidFill>
                <a:latin typeface="Candara" panose="020E0502030303020204" pitchFamily="34" charset="0"/>
              </a:rPr>
              <a:t>SIMPLE LIFE &amp; MINISTRY:</a:t>
            </a:r>
            <a:r>
              <a:rPr lang="en-US" altLang="en-US" sz="2800" dirty="0">
                <a:latin typeface="Candara" panose="020E0502030303020204" pitchFamily="34" charset="0"/>
              </a:rPr>
              <a:t> Keep life and ministry simple by proactively arranging them around the “organic life and relationships” of a transforming homegroup community.</a:t>
            </a:r>
            <a:endParaRPr lang="en-US" altLang="en-US" sz="900" i="1" dirty="0">
              <a:solidFill>
                <a:srgbClr val="FF0000"/>
              </a:solidFill>
              <a:latin typeface="Candara" panose="020E0502030303020204" pitchFamily="34" charset="0"/>
            </a:endParaRP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marL="15875" indent="-15875" algn="ctr">
              <a:spcBef>
                <a:spcPct val="0"/>
              </a:spcBef>
            </a:pPr>
            <a:r>
              <a:rPr lang="en-US" altLang="en-US" sz="2600" b="0" i="1" dirty="0">
                <a:latin typeface="Candara" panose="020E0502030303020204" pitchFamily="34" charset="0"/>
                <a:ea typeface="ＭＳ Ｐゴシック" panose="020B0600070205080204" pitchFamily="34" charset="-128"/>
              </a:rPr>
              <a:t>Let us also lay aside every weight, and sin which clings so </a:t>
            </a:r>
            <a:br>
              <a:rPr lang="en-US" altLang="en-US" sz="2600" b="0" i="1" dirty="0">
                <a:latin typeface="Candara" panose="020E0502030303020204" pitchFamily="34" charset="0"/>
                <a:ea typeface="ＭＳ Ｐゴシック" panose="020B0600070205080204" pitchFamily="34" charset="-128"/>
              </a:rPr>
            </a:br>
            <a:r>
              <a:rPr lang="en-US" altLang="en-US" sz="2600" b="0" i="1" dirty="0">
                <a:latin typeface="Candara" panose="020E0502030303020204" pitchFamily="34" charset="0"/>
                <a:ea typeface="ＭＳ Ｐゴシック" panose="020B0600070205080204" pitchFamily="34" charset="-128"/>
              </a:rPr>
              <a:t>closely, and let us run with endurance the race that is set before us, </a:t>
            </a:r>
            <a:br>
              <a:rPr lang="en-US" altLang="en-US" sz="2600" b="0" i="1" dirty="0">
                <a:latin typeface="Candara" panose="020E0502030303020204" pitchFamily="34" charset="0"/>
                <a:ea typeface="ＭＳ Ｐゴシック" panose="020B0600070205080204" pitchFamily="34" charset="-128"/>
              </a:rPr>
            </a:br>
            <a:r>
              <a:rPr lang="en-US" altLang="en-US" sz="2600" b="0" i="1" baseline="30000" dirty="0">
                <a:latin typeface="Candara" panose="020E0502030303020204" pitchFamily="34" charset="0"/>
                <a:ea typeface="ＭＳ Ｐゴシック" panose="020B0600070205080204" pitchFamily="34" charset="-128"/>
              </a:rPr>
              <a:t>2</a:t>
            </a:r>
            <a:r>
              <a:rPr lang="en-US" altLang="en-US" sz="2600" b="0" i="1" dirty="0">
                <a:latin typeface="Candara" panose="020E0502030303020204" pitchFamily="34" charset="0"/>
                <a:ea typeface="ＭＳ Ｐゴシック" panose="020B0600070205080204" pitchFamily="34" charset="-128"/>
              </a:rPr>
              <a:t> looking to Jesus, the founder and perfecter of our faith…</a:t>
            </a:r>
          </a:p>
          <a:p>
            <a:pPr marL="15875" indent="-15875" algn="ctr">
              <a:spcBef>
                <a:spcPct val="0"/>
              </a:spcBef>
            </a:pPr>
            <a:r>
              <a:rPr lang="en-US" altLang="en-US" sz="2600" b="0" i="1" dirty="0">
                <a:latin typeface="Candara" panose="020E0502030303020204" pitchFamily="34" charset="0"/>
                <a:ea typeface="ＭＳ Ｐゴシック" panose="020B0600070205080204" pitchFamily="34" charset="-128"/>
              </a:rPr>
              <a:t>Hebrews 12:1b-2a</a:t>
            </a: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“Simple” does NOT mean easy—rather, it is the cost of ARRANGING our lives and ministries to be God-centered.</a:t>
            </a:r>
          </a:p>
          <a:p>
            <a:pPr marL="914400" lvl="1" indent="-463550" eaLnBrk="1" hangingPunct="1">
              <a:spcBef>
                <a:spcPct val="0"/>
              </a:spcBef>
              <a:buFont typeface="Wingdings" pitchFamily="2" charset="2"/>
              <a:buChar char="Ø"/>
            </a:pPr>
            <a:r>
              <a:rPr lang="en-US" altLang="en-US" sz="2600" dirty="0">
                <a:solidFill>
                  <a:srgbClr val="FF0000"/>
                </a:solidFill>
                <a:latin typeface="Candara" panose="020E0502030303020204" pitchFamily="34" charset="0"/>
                <a:ea typeface="ＭＳ Ｐゴシック" panose="020B0600070205080204" pitchFamily="34" charset="-128"/>
              </a:rPr>
              <a:t>Homegroup community </a:t>
            </a:r>
            <a:r>
              <a:rPr lang="en-US" altLang="en-US" sz="2600" dirty="0">
                <a:solidFill>
                  <a:srgbClr val="000000"/>
                </a:solidFill>
                <a:latin typeface="Candara" panose="020E0502030303020204" pitchFamily="34" charset="0"/>
                <a:ea typeface="ＭＳ Ｐゴシック" panose="020B0600070205080204" pitchFamily="34" charset="-128"/>
              </a:rPr>
              <a:t>is the HUB of the organic church life at </a:t>
            </a:r>
            <a:r>
              <a:rPr lang="en-US" altLang="en-US" sz="2600" dirty="0" err="1">
                <a:solidFill>
                  <a:srgbClr val="000000"/>
                </a:solidFill>
                <a:latin typeface="Candara" panose="020E0502030303020204" pitchFamily="34" charset="0"/>
                <a:ea typeface="ＭＳ Ｐゴシック" panose="020B0600070205080204" pitchFamily="34" charset="-128"/>
              </a:rPr>
              <a:t>CrossWay</a:t>
            </a:r>
            <a:r>
              <a:rPr lang="en-US" altLang="en-US" sz="2600" dirty="0">
                <a:solidFill>
                  <a:srgbClr val="000000"/>
                </a:solidFill>
                <a:latin typeface="Candara" panose="020E0502030303020204" pitchFamily="34" charset="0"/>
                <a:ea typeface="ＭＳ Ｐゴシック" panose="020B0600070205080204" pitchFamily="34" charset="-128"/>
              </a:rPr>
              <a:t>.</a:t>
            </a:r>
          </a:p>
          <a:p>
            <a:pPr marL="914400" lvl="1" indent="-463550" eaLnBrk="1" hangingPunct="1">
              <a:spcBef>
                <a:spcPct val="0"/>
              </a:spcBef>
              <a:buFont typeface="Wingdings" pitchFamily="2" charset="2"/>
              <a:buChar char="Ø"/>
            </a:pPr>
            <a:r>
              <a:rPr lang="en-US" altLang="en-US" sz="2600" dirty="0">
                <a:solidFill>
                  <a:srgbClr val="FF0000"/>
                </a:solidFill>
                <a:latin typeface="Candara" panose="020E0502030303020204" pitchFamily="34" charset="0"/>
                <a:ea typeface="ＭＳ Ｐゴシック" panose="020B0600070205080204" pitchFamily="34" charset="-128"/>
              </a:rPr>
              <a:t>CW church-wide community </a:t>
            </a:r>
            <a:r>
              <a:rPr lang="en-US" altLang="en-US" sz="2600" dirty="0">
                <a:solidFill>
                  <a:srgbClr val="000000"/>
                </a:solidFill>
                <a:latin typeface="Candara" panose="020E0502030303020204" pitchFamily="34" charset="0"/>
                <a:ea typeface="ＭＳ Ｐゴシック" panose="020B0600070205080204" pitchFamily="34" charset="-128"/>
              </a:rPr>
              <a:t>is the HUB of the homegroup communities. </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aim in this is to keep the church relational and organic rather than programmatic and organizational. </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333857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13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29" name="Rectangle 2">
            <a:extLst>
              <a:ext uri="{FF2B5EF4-FFF2-40B4-BE49-F238E27FC236}">
                <a16:creationId xmlns:a16="http://schemas.microsoft.com/office/drawing/2014/main" id="{CE82A961-4E85-0E4E-A71D-EDE966E1A779}"/>
              </a:ext>
            </a:extLst>
          </p:cNvPr>
          <p:cNvSpPr>
            <a:spLocks noGrp="1" noChangeArrowheads="1"/>
          </p:cNvSpPr>
          <p:nvPr>
            <p:ph type="title"/>
          </p:nvPr>
        </p:nvSpPr>
        <p:spPr>
          <a:xfrm>
            <a:off x="0" y="152400"/>
            <a:ext cx="12192000" cy="914400"/>
          </a:xfrm>
        </p:spPr>
        <p:txBody>
          <a:bodyPr/>
          <a:lstStyle/>
          <a:p>
            <a:r>
              <a:rPr lang="en-US" altLang="en-US" sz="3200" b="1" dirty="0">
                <a:latin typeface="Candara" panose="020E0502030303020204" pitchFamily="34" charset="0"/>
              </a:rPr>
              <a:t>Homegroup Community: </a:t>
            </a:r>
            <a:br>
              <a:rPr lang="en-US" altLang="en-US" sz="3200" b="1" dirty="0">
                <a:latin typeface="Candara" panose="020E0502030303020204" pitchFamily="34" charset="0"/>
              </a:rPr>
            </a:br>
            <a:r>
              <a:rPr lang="en-US" altLang="en-US" sz="3200" b="1" i="1" dirty="0">
                <a:latin typeface="Candara" panose="020E0502030303020204" pitchFamily="34" charset="0"/>
              </a:rPr>
              <a:t>the Hub of the Organic Church Life at </a:t>
            </a:r>
            <a:r>
              <a:rPr lang="en-US" altLang="en-US" sz="3200" b="1" i="1" dirty="0" err="1">
                <a:latin typeface="Candara" panose="020E0502030303020204" pitchFamily="34" charset="0"/>
              </a:rPr>
              <a:t>CrossWay</a:t>
            </a:r>
            <a:endParaRPr lang="en-US" altLang="en-US" sz="3200" b="1" i="1" dirty="0">
              <a:latin typeface="Candara" panose="020E0502030303020204" pitchFamily="34" charset="0"/>
            </a:endParaRPr>
          </a:p>
        </p:txBody>
      </p:sp>
      <p:grpSp>
        <p:nvGrpSpPr>
          <p:cNvPr id="150530" name="Group 29">
            <a:extLst>
              <a:ext uri="{FF2B5EF4-FFF2-40B4-BE49-F238E27FC236}">
                <a16:creationId xmlns:a16="http://schemas.microsoft.com/office/drawing/2014/main" id="{773BA704-9AC4-0B42-96FB-9676AB4E6E5A}"/>
              </a:ext>
            </a:extLst>
          </p:cNvPr>
          <p:cNvGrpSpPr>
            <a:grpSpLocks/>
          </p:cNvGrpSpPr>
          <p:nvPr/>
        </p:nvGrpSpPr>
        <p:grpSpPr bwMode="auto">
          <a:xfrm>
            <a:off x="1752600" y="1295400"/>
            <a:ext cx="9067800" cy="5264150"/>
            <a:chOff x="2127" y="3056"/>
            <a:chExt cx="8043" cy="5525"/>
          </a:xfrm>
        </p:grpSpPr>
        <p:grpSp>
          <p:nvGrpSpPr>
            <p:cNvPr id="150531" name="Group 30">
              <a:extLst>
                <a:ext uri="{FF2B5EF4-FFF2-40B4-BE49-F238E27FC236}">
                  <a16:creationId xmlns:a16="http://schemas.microsoft.com/office/drawing/2014/main" id="{DC7F685D-5263-A642-A063-F5E717AF49A4}"/>
                </a:ext>
              </a:extLst>
            </p:cNvPr>
            <p:cNvGrpSpPr>
              <a:grpSpLocks/>
            </p:cNvGrpSpPr>
            <p:nvPr/>
          </p:nvGrpSpPr>
          <p:grpSpPr bwMode="auto">
            <a:xfrm>
              <a:off x="4650" y="4346"/>
              <a:ext cx="3120" cy="2551"/>
              <a:chOff x="5040" y="8100"/>
              <a:chExt cx="2160" cy="1260"/>
            </a:xfrm>
          </p:grpSpPr>
          <p:sp>
            <p:nvSpPr>
              <p:cNvPr id="150556" name="Oval 31">
                <a:extLst>
                  <a:ext uri="{FF2B5EF4-FFF2-40B4-BE49-F238E27FC236}">
                    <a16:creationId xmlns:a16="http://schemas.microsoft.com/office/drawing/2014/main" id="{FC12478E-393E-4A44-A25F-043003E81CCC}"/>
                  </a:ext>
                </a:extLst>
              </p:cNvPr>
              <p:cNvSpPr>
                <a:spLocks noChangeArrowheads="1"/>
              </p:cNvSpPr>
              <p:nvPr/>
            </p:nvSpPr>
            <p:spPr bwMode="auto">
              <a:xfrm>
                <a:off x="5040" y="8100"/>
                <a:ext cx="2160" cy="1260"/>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27675" name="Text Box 32">
                <a:extLst>
                  <a:ext uri="{FF2B5EF4-FFF2-40B4-BE49-F238E27FC236}">
                    <a16:creationId xmlns:a16="http://schemas.microsoft.com/office/drawing/2014/main" id="{084A94DE-4342-F646-A73B-8297C7F85A19}"/>
                  </a:ext>
                </a:extLst>
              </p:cNvPr>
              <p:cNvSpPr txBox="1">
                <a:spLocks noChangeArrowheads="1"/>
              </p:cNvSpPr>
              <p:nvPr/>
            </p:nvSpPr>
            <p:spPr bwMode="auto">
              <a:xfrm>
                <a:off x="5037" y="8100"/>
                <a:ext cx="2108" cy="12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charset="0"/>
                    <a:ea typeface="ＭＳ Ｐゴシック" charset="0"/>
                    <a:cs typeface="ＭＳ Ｐゴシック" charset="0"/>
                  </a:defRPr>
                </a:lvl1pPr>
                <a:lvl2pPr eaLnBrk="0" hangingPunct="0">
                  <a:defRPr sz="2000" i="1">
                    <a:solidFill>
                      <a:schemeClr val="tx1"/>
                    </a:solidFill>
                    <a:latin typeface="Eras Medium ITC" charset="0"/>
                    <a:ea typeface="ＭＳ Ｐゴシック" charset="0"/>
                  </a:defRPr>
                </a:lvl2pPr>
                <a:lvl3pPr eaLnBrk="0" hangingPunct="0">
                  <a:defRPr sz="2000" i="1">
                    <a:solidFill>
                      <a:schemeClr val="tx1"/>
                    </a:solidFill>
                    <a:latin typeface="Eras Medium ITC" charset="0"/>
                    <a:ea typeface="ＭＳ Ｐゴシック" charset="0"/>
                  </a:defRPr>
                </a:lvl3pPr>
                <a:lvl4pPr eaLnBrk="0" hangingPunct="0">
                  <a:defRPr sz="2000" i="1">
                    <a:solidFill>
                      <a:schemeClr val="tx1"/>
                    </a:solidFill>
                    <a:latin typeface="Eras Medium ITC" charset="0"/>
                    <a:ea typeface="ＭＳ Ｐゴシック" charset="0"/>
                  </a:defRPr>
                </a:lvl4pPr>
                <a:lvl5pPr eaLnBrk="0" hangingPunct="0">
                  <a:defRPr sz="2000" i="1">
                    <a:solidFill>
                      <a:schemeClr val="tx1"/>
                    </a:solidFill>
                    <a:latin typeface="Eras Medium ITC" charset="0"/>
                    <a:ea typeface="ＭＳ Ｐゴシック" charset="0"/>
                  </a:defRPr>
                </a:lvl5pPr>
                <a:lvl6pPr eaLnBrk="0" fontAlgn="base" hangingPunct="0">
                  <a:spcBef>
                    <a:spcPct val="0"/>
                  </a:spcBef>
                  <a:spcAft>
                    <a:spcPct val="0"/>
                  </a:spcAft>
                  <a:defRPr sz="2000" i="1">
                    <a:solidFill>
                      <a:schemeClr val="tx1"/>
                    </a:solidFill>
                    <a:latin typeface="Eras Medium ITC" charset="0"/>
                    <a:ea typeface="ＭＳ Ｐゴシック" charset="0"/>
                  </a:defRPr>
                </a:lvl6pPr>
                <a:lvl7pPr eaLnBrk="0" fontAlgn="base" hangingPunct="0">
                  <a:spcBef>
                    <a:spcPct val="0"/>
                  </a:spcBef>
                  <a:spcAft>
                    <a:spcPct val="0"/>
                  </a:spcAft>
                  <a:defRPr sz="2000" i="1">
                    <a:solidFill>
                      <a:schemeClr val="tx1"/>
                    </a:solidFill>
                    <a:latin typeface="Eras Medium ITC" charset="0"/>
                    <a:ea typeface="ＭＳ Ｐゴシック" charset="0"/>
                  </a:defRPr>
                </a:lvl7pPr>
                <a:lvl8pPr eaLnBrk="0" fontAlgn="base" hangingPunct="0">
                  <a:spcBef>
                    <a:spcPct val="0"/>
                  </a:spcBef>
                  <a:spcAft>
                    <a:spcPct val="0"/>
                  </a:spcAft>
                  <a:defRPr sz="2000" i="1">
                    <a:solidFill>
                      <a:schemeClr val="tx1"/>
                    </a:solidFill>
                    <a:latin typeface="Eras Medium ITC" charset="0"/>
                    <a:ea typeface="ＭＳ Ｐゴシック" charset="0"/>
                  </a:defRPr>
                </a:lvl8pPr>
                <a:lvl9pPr eaLnBrk="0" fontAlgn="base" hangingPunct="0">
                  <a:spcBef>
                    <a:spcPct val="0"/>
                  </a:spcBef>
                  <a:spcAft>
                    <a:spcPct val="0"/>
                  </a:spcAft>
                  <a:defRPr sz="2000" i="1">
                    <a:solidFill>
                      <a:schemeClr val="tx1"/>
                    </a:solidFill>
                    <a:latin typeface="Eras Medium ITC" charset="0"/>
                    <a:ea typeface="ＭＳ Ｐゴシック" charset="0"/>
                  </a:defRPr>
                </a:lvl9pPr>
              </a:lstStyle>
              <a:p>
                <a:pPr algn="ctr" eaLnBrk="1" hangingPunct="1">
                  <a:defRPr/>
                </a:pPr>
                <a:endParaRPr lang="en-US" sz="500" b="1" dirty="0">
                  <a:solidFill>
                    <a:srgbClr val="000000"/>
                  </a:solidFill>
                  <a:latin typeface="Calibri" charset="0"/>
                </a:endParaRPr>
              </a:p>
              <a:p>
                <a:pPr algn="ctr" eaLnBrk="1" hangingPunct="1">
                  <a:defRPr/>
                </a:pPr>
                <a:r>
                  <a:rPr lang="en-US" sz="2200" b="1" i="0" dirty="0">
                    <a:solidFill>
                      <a:srgbClr val="CC3300"/>
                    </a:solidFill>
                    <a:latin typeface="Calibri" charset="0"/>
                  </a:rPr>
                  <a:t> Homegroup</a:t>
                </a:r>
              </a:p>
              <a:p>
                <a:pPr algn="ctr" eaLnBrk="1" hangingPunct="1">
                  <a:defRPr/>
                </a:pPr>
                <a:r>
                  <a:rPr lang="en-US" sz="2200" b="1" i="0" dirty="0">
                    <a:solidFill>
                      <a:srgbClr val="CC3300"/>
                    </a:solidFill>
                    <a:latin typeface="Calibri" charset="0"/>
                  </a:rPr>
                  <a:t> Community</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simple </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counter-cultural </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lifestyle </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Christ-centered</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deep care/challenge</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building up &amp; branching out</a:t>
                </a:r>
              </a:p>
              <a:p>
                <a:pPr marL="107950" indent="-107950" algn="ctr" eaLnBrk="1" hangingPunct="1">
                  <a:buFont typeface="Wingdings" charset="2"/>
                  <a:buChar char="§"/>
                  <a:defRPr/>
                </a:pPr>
                <a:r>
                  <a:rPr lang="en-US" sz="1450" b="1" i="0" dirty="0">
                    <a:solidFill>
                      <a:srgbClr val="0000FF"/>
                    </a:solidFill>
                    <a:latin typeface="Calibri" charset="0"/>
                    <a:ea typeface="ÇlÇr ñæí©" charset="0"/>
                  </a:rPr>
                  <a:t>holistic</a:t>
                </a:r>
              </a:p>
              <a:p>
                <a:pPr eaLnBrk="1" hangingPunct="1">
                  <a:defRPr/>
                </a:pPr>
                <a:endParaRPr lang="en-US" dirty="0">
                  <a:solidFill>
                    <a:srgbClr val="000000"/>
                  </a:solidFill>
                </a:endParaRPr>
              </a:p>
            </p:txBody>
          </p:sp>
        </p:grpSp>
        <p:grpSp>
          <p:nvGrpSpPr>
            <p:cNvPr id="150532" name="Group 33">
              <a:extLst>
                <a:ext uri="{FF2B5EF4-FFF2-40B4-BE49-F238E27FC236}">
                  <a16:creationId xmlns:a16="http://schemas.microsoft.com/office/drawing/2014/main" id="{8141F9F9-5D68-1542-92FC-62C6EF48C3ED}"/>
                </a:ext>
              </a:extLst>
            </p:cNvPr>
            <p:cNvGrpSpPr>
              <a:grpSpLocks/>
            </p:cNvGrpSpPr>
            <p:nvPr/>
          </p:nvGrpSpPr>
          <p:grpSpPr bwMode="auto">
            <a:xfrm>
              <a:off x="2127" y="5180"/>
              <a:ext cx="1560" cy="1144"/>
              <a:chOff x="2520" y="9000"/>
              <a:chExt cx="1081" cy="900"/>
            </a:xfrm>
          </p:grpSpPr>
          <p:sp>
            <p:nvSpPr>
              <p:cNvPr id="150554" name="Oval 34">
                <a:extLst>
                  <a:ext uri="{FF2B5EF4-FFF2-40B4-BE49-F238E27FC236}">
                    <a16:creationId xmlns:a16="http://schemas.microsoft.com/office/drawing/2014/main" id="{ECB46367-3E51-FA46-85B8-0F23109802A8}"/>
                  </a:ext>
                </a:extLst>
              </p:cNvPr>
              <p:cNvSpPr>
                <a:spLocks noChangeArrowheads="1"/>
              </p:cNvSpPr>
              <p:nvPr/>
            </p:nvSpPr>
            <p:spPr bwMode="auto">
              <a:xfrm>
                <a:off x="2520" y="9000"/>
                <a:ext cx="1081" cy="89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0555" name="Text Box 35">
                <a:extLst>
                  <a:ext uri="{FF2B5EF4-FFF2-40B4-BE49-F238E27FC236}">
                    <a16:creationId xmlns:a16="http://schemas.microsoft.com/office/drawing/2014/main" id="{BD43BF32-477C-CB47-B64C-871699620909}"/>
                  </a:ext>
                </a:extLst>
              </p:cNvPr>
              <p:cNvSpPr txBox="1">
                <a:spLocks noChangeArrowheads="1"/>
              </p:cNvSpPr>
              <p:nvPr/>
            </p:nvSpPr>
            <p:spPr bwMode="auto">
              <a:xfrm>
                <a:off x="2520" y="9000"/>
                <a:ext cx="108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800" i="0" dirty="0">
                  <a:solidFill>
                    <a:srgbClr val="000000"/>
                  </a:solidFill>
                  <a:latin typeface="Lucida Sans Unicode" panose="020B0602030504020204" pitchFamily="34" charset="0"/>
                  <a:ea typeface="ÇlÇr ñæí©" charset="-128"/>
                  <a:cs typeface="Arial"/>
                </a:endParaRPr>
              </a:p>
              <a:p>
                <a:pPr algn="ctr" eaLnBrk="1" hangingPunct="1"/>
                <a:r>
                  <a:rPr lang="en-US" altLang="en-US" sz="1600" b="1" i="0" dirty="0">
                    <a:solidFill>
                      <a:srgbClr val="000000"/>
                    </a:solidFill>
                    <a:latin typeface="Calibri" panose="020F0502020204030204" pitchFamily="34" charset="0"/>
                    <a:ea typeface="ÇlÇr ñæí©" charset="-128"/>
                    <a:cs typeface="Arial"/>
                  </a:rPr>
                  <a:t>shepherding:</a:t>
                </a:r>
              </a:p>
              <a:p>
                <a:pPr algn="ctr" eaLnBrk="1" hangingPunct="1"/>
                <a:r>
                  <a:rPr lang="en-US" altLang="en-US" sz="1600" b="1" i="0" dirty="0">
                    <a:solidFill>
                      <a:srgbClr val="000000"/>
                    </a:solidFill>
                    <a:latin typeface="Calibri" panose="020F0502020204030204" pitchFamily="34" charset="0"/>
                    <a:ea typeface="ÇlÇr ñæí©" charset="-128"/>
                    <a:cs typeface="Arial"/>
                  </a:rPr>
                  <a:t>modeling/ mentoring</a:t>
                </a:r>
                <a:endParaRPr lang="en-US" altLang="en-US" sz="1600" b="1" dirty="0">
                  <a:solidFill>
                    <a:srgbClr val="000000"/>
                  </a:solidFill>
                  <a:cs typeface="Arial"/>
                </a:endParaRPr>
              </a:p>
            </p:txBody>
          </p:sp>
        </p:grpSp>
        <p:grpSp>
          <p:nvGrpSpPr>
            <p:cNvPr id="150533" name="Group 36">
              <a:extLst>
                <a:ext uri="{FF2B5EF4-FFF2-40B4-BE49-F238E27FC236}">
                  <a16:creationId xmlns:a16="http://schemas.microsoft.com/office/drawing/2014/main" id="{A8AEFB98-4F5F-DE48-900C-C6744DC6C140}"/>
                </a:ext>
              </a:extLst>
            </p:cNvPr>
            <p:cNvGrpSpPr>
              <a:grpSpLocks/>
            </p:cNvGrpSpPr>
            <p:nvPr/>
          </p:nvGrpSpPr>
          <p:grpSpPr bwMode="auto">
            <a:xfrm>
              <a:off x="3570" y="3056"/>
              <a:ext cx="1560" cy="1144"/>
              <a:chOff x="2520" y="9000"/>
              <a:chExt cx="1081" cy="900"/>
            </a:xfrm>
          </p:grpSpPr>
          <p:sp>
            <p:nvSpPr>
              <p:cNvPr id="150552" name="Oval 37">
                <a:extLst>
                  <a:ext uri="{FF2B5EF4-FFF2-40B4-BE49-F238E27FC236}">
                    <a16:creationId xmlns:a16="http://schemas.microsoft.com/office/drawing/2014/main" id="{D51B57D3-97C3-1843-8929-1F26F0866507}"/>
                  </a:ext>
                </a:extLst>
              </p:cNvPr>
              <p:cNvSpPr>
                <a:spLocks noChangeArrowheads="1"/>
              </p:cNvSpPr>
              <p:nvPr/>
            </p:nvSpPr>
            <p:spPr bwMode="auto">
              <a:xfrm>
                <a:off x="2520" y="9000"/>
                <a:ext cx="1081" cy="89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0553" name="Text Box 38">
                <a:extLst>
                  <a:ext uri="{FF2B5EF4-FFF2-40B4-BE49-F238E27FC236}">
                    <a16:creationId xmlns:a16="http://schemas.microsoft.com/office/drawing/2014/main" id="{14C40B58-546C-2A45-91F3-02E5ED15ABA2}"/>
                  </a:ext>
                </a:extLst>
              </p:cNvPr>
              <p:cNvSpPr txBox="1">
                <a:spLocks noChangeArrowheads="1"/>
              </p:cNvSpPr>
              <p:nvPr/>
            </p:nvSpPr>
            <p:spPr bwMode="auto">
              <a:xfrm>
                <a:off x="2520" y="9000"/>
                <a:ext cx="108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2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500" b="1" i="0" dirty="0">
                  <a:solidFill>
                    <a:srgbClr val="000000"/>
                  </a:solidFill>
                  <a:latin typeface="Calibri" panose="020F0502020204030204" pitchFamily="34" charset="0"/>
                  <a:ea typeface="ÇlÇr ñæí©" charset="-128"/>
                  <a:cs typeface="Arial"/>
                </a:endParaRPr>
              </a:p>
              <a:p>
                <a:pPr algn="ctr" eaLnBrk="1" hangingPunct="1"/>
                <a:r>
                  <a:rPr lang="en-US" altLang="en-US" sz="1600" b="1" i="0" dirty="0">
                    <a:solidFill>
                      <a:srgbClr val="000000"/>
                    </a:solidFill>
                    <a:latin typeface="Calibri" panose="020F0502020204030204" pitchFamily="34" charset="0"/>
                    <a:ea typeface="ÇlÇr ñæí©" charset="-128"/>
                    <a:cs typeface="Arial"/>
                  </a:rPr>
                  <a:t>sharpening </a:t>
                </a:r>
              </a:p>
              <a:p>
                <a:pPr algn="ctr" eaLnBrk="1" hangingPunct="1"/>
                <a:r>
                  <a:rPr lang="en-US" altLang="en-US" sz="1600" b="1" i="0" dirty="0">
                    <a:solidFill>
                      <a:srgbClr val="000000"/>
                    </a:solidFill>
                    <a:latin typeface="Calibri" panose="020F0502020204030204" pitchFamily="34" charset="0"/>
                    <a:ea typeface="ÇlÇr ñæí©" charset="-128"/>
                    <a:cs typeface="Arial"/>
                  </a:rPr>
                  <a:t>one another</a:t>
                </a:r>
              </a:p>
              <a:p>
                <a:pPr algn="ctr" eaLnBrk="1" hangingPunct="1"/>
                <a:r>
                  <a:rPr lang="en-US" altLang="en-US" sz="1600" b="1" i="0" dirty="0">
                    <a:solidFill>
                      <a:srgbClr val="000000"/>
                    </a:solidFill>
                    <a:latin typeface="Calibri" panose="020F0502020204030204" pitchFamily="34" charset="0"/>
                    <a:ea typeface="ÇlÇr ñæí©" charset="-128"/>
                    <a:cs typeface="Arial"/>
                  </a:rPr>
                  <a:t>(men’s/women’s)</a:t>
                </a:r>
                <a:endParaRPr lang="en-US" altLang="en-US" sz="1600" b="1" dirty="0">
                  <a:solidFill>
                    <a:srgbClr val="000000"/>
                  </a:solidFill>
                  <a:cs typeface="Arial"/>
                </a:endParaRPr>
              </a:p>
            </p:txBody>
          </p:sp>
        </p:grpSp>
        <p:grpSp>
          <p:nvGrpSpPr>
            <p:cNvPr id="150534" name="Group 39">
              <a:extLst>
                <a:ext uri="{FF2B5EF4-FFF2-40B4-BE49-F238E27FC236}">
                  <a16:creationId xmlns:a16="http://schemas.microsoft.com/office/drawing/2014/main" id="{DF009572-295B-4B4B-9375-8B75B239BC98}"/>
                </a:ext>
              </a:extLst>
            </p:cNvPr>
            <p:cNvGrpSpPr>
              <a:grpSpLocks/>
            </p:cNvGrpSpPr>
            <p:nvPr/>
          </p:nvGrpSpPr>
          <p:grpSpPr bwMode="auto">
            <a:xfrm>
              <a:off x="7212" y="3057"/>
              <a:ext cx="1560" cy="1144"/>
              <a:chOff x="2520" y="9000"/>
              <a:chExt cx="1081" cy="900"/>
            </a:xfrm>
          </p:grpSpPr>
          <p:sp>
            <p:nvSpPr>
              <p:cNvPr id="150550" name="Oval 40">
                <a:extLst>
                  <a:ext uri="{FF2B5EF4-FFF2-40B4-BE49-F238E27FC236}">
                    <a16:creationId xmlns:a16="http://schemas.microsoft.com/office/drawing/2014/main" id="{AAA95758-2810-CC41-BCB0-58DF34266FD4}"/>
                  </a:ext>
                </a:extLst>
              </p:cNvPr>
              <p:cNvSpPr>
                <a:spLocks noChangeArrowheads="1"/>
              </p:cNvSpPr>
              <p:nvPr/>
            </p:nvSpPr>
            <p:spPr bwMode="auto">
              <a:xfrm>
                <a:off x="2520" y="9000"/>
                <a:ext cx="1081" cy="89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0551" name="Text Box 41">
                <a:extLst>
                  <a:ext uri="{FF2B5EF4-FFF2-40B4-BE49-F238E27FC236}">
                    <a16:creationId xmlns:a16="http://schemas.microsoft.com/office/drawing/2014/main" id="{E3A08468-6F08-9548-AF08-3F27C08629A2}"/>
                  </a:ext>
                </a:extLst>
              </p:cNvPr>
              <p:cNvSpPr txBox="1">
                <a:spLocks noChangeArrowheads="1"/>
              </p:cNvSpPr>
              <p:nvPr/>
            </p:nvSpPr>
            <p:spPr bwMode="auto">
              <a:xfrm>
                <a:off x="2520" y="9000"/>
                <a:ext cx="108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900" i="0" dirty="0">
                  <a:solidFill>
                    <a:srgbClr val="000000"/>
                  </a:solidFill>
                  <a:latin typeface="Lucida Sans Unicode" panose="020B0602030504020204" pitchFamily="34" charset="0"/>
                  <a:ea typeface="ÇlÇr ñæí©" charset="-128"/>
                  <a:cs typeface="Arial"/>
                </a:endParaRPr>
              </a:p>
              <a:p>
                <a:pPr algn="ctr" eaLnBrk="1" hangingPunct="1"/>
                <a:r>
                  <a:rPr lang="en-US" altLang="en-US" sz="1600" b="1" i="0" dirty="0">
                    <a:solidFill>
                      <a:srgbClr val="000000"/>
                    </a:solidFill>
                    <a:latin typeface="Calibri" panose="020F0502020204030204" pitchFamily="34" charset="0"/>
                    <a:ea typeface="ÇlÇr ñæí©" charset="-128"/>
                    <a:cs typeface="Arial"/>
                  </a:rPr>
                  <a:t>apprenticing/ sharing leadership</a:t>
                </a:r>
                <a:endParaRPr lang="en-US" altLang="en-US" sz="1600" b="1" dirty="0">
                  <a:solidFill>
                    <a:srgbClr val="000000"/>
                  </a:solidFill>
                  <a:cs typeface="Arial"/>
                </a:endParaRPr>
              </a:p>
            </p:txBody>
          </p:sp>
        </p:grpSp>
        <p:grpSp>
          <p:nvGrpSpPr>
            <p:cNvPr id="150535" name="Group 42">
              <a:extLst>
                <a:ext uri="{FF2B5EF4-FFF2-40B4-BE49-F238E27FC236}">
                  <a16:creationId xmlns:a16="http://schemas.microsoft.com/office/drawing/2014/main" id="{24B51E04-BDEE-E144-AB16-206ED108D4FE}"/>
                </a:ext>
              </a:extLst>
            </p:cNvPr>
            <p:cNvGrpSpPr>
              <a:grpSpLocks/>
            </p:cNvGrpSpPr>
            <p:nvPr/>
          </p:nvGrpSpPr>
          <p:grpSpPr bwMode="auto">
            <a:xfrm>
              <a:off x="3570" y="7437"/>
              <a:ext cx="1560" cy="1144"/>
              <a:chOff x="2520" y="9000"/>
              <a:chExt cx="1081" cy="900"/>
            </a:xfrm>
          </p:grpSpPr>
          <p:sp>
            <p:nvSpPr>
              <p:cNvPr id="150548" name="Oval 43">
                <a:extLst>
                  <a:ext uri="{FF2B5EF4-FFF2-40B4-BE49-F238E27FC236}">
                    <a16:creationId xmlns:a16="http://schemas.microsoft.com/office/drawing/2014/main" id="{B71E092C-36B7-E142-94D7-130FBA186AA4}"/>
                  </a:ext>
                </a:extLst>
              </p:cNvPr>
              <p:cNvSpPr>
                <a:spLocks noChangeArrowheads="1"/>
              </p:cNvSpPr>
              <p:nvPr/>
            </p:nvSpPr>
            <p:spPr bwMode="auto">
              <a:xfrm>
                <a:off x="2520" y="9000"/>
                <a:ext cx="1081" cy="89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0549" name="Text Box 44">
                <a:extLst>
                  <a:ext uri="{FF2B5EF4-FFF2-40B4-BE49-F238E27FC236}">
                    <a16:creationId xmlns:a16="http://schemas.microsoft.com/office/drawing/2014/main" id="{3CFFC669-E098-C44A-A0A5-2A2070CBB640}"/>
                  </a:ext>
                </a:extLst>
              </p:cNvPr>
              <p:cNvSpPr txBox="1">
                <a:spLocks noChangeArrowheads="1"/>
              </p:cNvSpPr>
              <p:nvPr/>
            </p:nvSpPr>
            <p:spPr bwMode="auto">
              <a:xfrm>
                <a:off x="2520" y="9000"/>
                <a:ext cx="108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8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500" i="0" dirty="0">
                  <a:solidFill>
                    <a:srgbClr val="000000"/>
                  </a:solidFill>
                  <a:latin typeface="Candara" panose="020E0502030303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r>
                  <a:rPr lang="en-US" altLang="en-US" sz="1600" b="1" i="0" dirty="0">
                    <a:solidFill>
                      <a:srgbClr val="000000"/>
                    </a:solidFill>
                    <a:latin typeface="Calibri" panose="020F0502020204030204" pitchFamily="34" charset="0"/>
                    <a:ea typeface="ÇlÇr ñæí©" charset="-128"/>
                    <a:cs typeface="Arial"/>
                  </a:rPr>
                  <a:t>being missional</a:t>
                </a:r>
                <a:endParaRPr lang="en-US" altLang="en-US" sz="1600" b="1" dirty="0">
                  <a:solidFill>
                    <a:srgbClr val="000000"/>
                  </a:solidFill>
                  <a:cs typeface="Arial"/>
                </a:endParaRPr>
              </a:p>
            </p:txBody>
          </p:sp>
        </p:grpSp>
        <p:grpSp>
          <p:nvGrpSpPr>
            <p:cNvPr id="150536" name="Group 45">
              <a:extLst>
                <a:ext uri="{FF2B5EF4-FFF2-40B4-BE49-F238E27FC236}">
                  <a16:creationId xmlns:a16="http://schemas.microsoft.com/office/drawing/2014/main" id="{F88A6BD9-D22E-C448-9AFE-27537D2C12D1}"/>
                </a:ext>
              </a:extLst>
            </p:cNvPr>
            <p:cNvGrpSpPr>
              <a:grpSpLocks/>
            </p:cNvGrpSpPr>
            <p:nvPr/>
          </p:nvGrpSpPr>
          <p:grpSpPr bwMode="auto">
            <a:xfrm>
              <a:off x="7341" y="7437"/>
              <a:ext cx="1560" cy="1144"/>
              <a:chOff x="2520" y="9000"/>
              <a:chExt cx="1081" cy="900"/>
            </a:xfrm>
          </p:grpSpPr>
          <p:sp>
            <p:nvSpPr>
              <p:cNvPr id="150546" name="Oval 46">
                <a:extLst>
                  <a:ext uri="{FF2B5EF4-FFF2-40B4-BE49-F238E27FC236}">
                    <a16:creationId xmlns:a16="http://schemas.microsoft.com/office/drawing/2014/main" id="{C2B9365F-95EC-9D48-AC45-D5C5661134AA}"/>
                  </a:ext>
                </a:extLst>
              </p:cNvPr>
              <p:cNvSpPr>
                <a:spLocks noChangeArrowheads="1"/>
              </p:cNvSpPr>
              <p:nvPr/>
            </p:nvSpPr>
            <p:spPr bwMode="auto">
              <a:xfrm>
                <a:off x="2520" y="9000"/>
                <a:ext cx="1081" cy="89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0547" name="Text Box 47">
                <a:extLst>
                  <a:ext uri="{FF2B5EF4-FFF2-40B4-BE49-F238E27FC236}">
                    <a16:creationId xmlns:a16="http://schemas.microsoft.com/office/drawing/2014/main" id="{19B07FB3-2DFD-D24C-9E8E-5E44ABEDF8C9}"/>
                  </a:ext>
                </a:extLst>
              </p:cNvPr>
              <p:cNvSpPr txBox="1">
                <a:spLocks noChangeArrowheads="1"/>
              </p:cNvSpPr>
              <p:nvPr/>
            </p:nvSpPr>
            <p:spPr bwMode="auto">
              <a:xfrm>
                <a:off x="2520" y="9000"/>
                <a:ext cx="108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1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r>
                  <a:rPr lang="en-US" altLang="en-US" sz="1600" b="1" i="0" dirty="0">
                    <a:solidFill>
                      <a:srgbClr val="000000"/>
                    </a:solidFill>
                    <a:latin typeface="Calibri" panose="020F0502020204030204" pitchFamily="34" charset="0"/>
                    <a:ea typeface="ÇlÇr ñæí©" charset="-128"/>
                    <a:cs typeface="Arial"/>
                  </a:rPr>
                  <a:t>serving </a:t>
                </a:r>
              </a:p>
              <a:p>
                <a:pPr algn="ctr" eaLnBrk="1" hangingPunct="1"/>
                <a:r>
                  <a:rPr lang="en-US" altLang="en-US" sz="1600" b="1" i="0" dirty="0">
                    <a:solidFill>
                      <a:srgbClr val="000000"/>
                    </a:solidFill>
                    <a:latin typeface="Calibri" panose="020F0502020204030204" pitchFamily="34" charset="0"/>
                    <a:ea typeface="ÇlÇr ñæí©" charset="-128"/>
                    <a:cs typeface="Arial"/>
                  </a:rPr>
                  <a:t>together</a:t>
                </a:r>
                <a:endParaRPr lang="en-US" altLang="en-US" sz="1600" b="1" dirty="0">
                  <a:solidFill>
                    <a:srgbClr val="000000"/>
                  </a:solidFill>
                  <a:cs typeface="Arial"/>
                </a:endParaRPr>
              </a:p>
            </p:txBody>
          </p:sp>
        </p:grpSp>
        <p:grpSp>
          <p:nvGrpSpPr>
            <p:cNvPr id="150537" name="Group 48">
              <a:extLst>
                <a:ext uri="{FF2B5EF4-FFF2-40B4-BE49-F238E27FC236}">
                  <a16:creationId xmlns:a16="http://schemas.microsoft.com/office/drawing/2014/main" id="{594B362C-6A76-3941-91C9-4B8F2B3137BC}"/>
                </a:ext>
              </a:extLst>
            </p:cNvPr>
            <p:cNvGrpSpPr>
              <a:grpSpLocks/>
            </p:cNvGrpSpPr>
            <p:nvPr/>
          </p:nvGrpSpPr>
          <p:grpSpPr bwMode="auto">
            <a:xfrm>
              <a:off x="8610" y="5261"/>
              <a:ext cx="1560" cy="1144"/>
              <a:chOff x="2520" y="9000"/>
              <a:chExt cx="1081" cy="900"/>
            </a:xfrm>
          </p:grpSpPr>
          <p:sp>
            <p:nvSpPr>
              <p:cNvPr id="150544" name="Oval 49">
                <a:extLst>
                  <a:ext uri="{FF2B5EF4-FFF2-40B4-BE49-F238E27FC236}">
                    <a16:creationId xmlns:a16="http://schemas.microsoft.com/office/drawing/2014/main" id="{7E0809F9-E07E-E94D-BA8D-E522EED2A881}"/>
                  </a:ext>
                </a:extLst>
              </p:cNvPr>
              <p:cNvSpPr>
                <a:spLocks noChangeArrowheads="1"/>
              </p:cNvSpPr>
              <p:nvPr/>
            </p:nvSpPr>
            <p:spPr bwMode="auto">
              <a:xfrm>
                <a:off x="2520" y="9000"/>
                <a:ext cx="1081" cy="89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0545" name="Text Box 50">
                <a:extLst>
                  <a:ext uri="{FF2B5EF4-FFF2-40B4-BE49-F238E27FC236}">
                    <a16:creationId xmlns:a16="http://schemas.microsoft.com/office/drawing/2014/main" id="{B3EAC6C8-3B16-B247-91F9-FE704FD6B181}"/>
                  </a:ext>
                </a:extLst>
              </p:cNvPr>
              <p:cNvSpPr txBox="1">
                <a:spLocks noChangeArrowheads="1"/>
              </p:cNvSpPr>
              <p:nvPr/>
            </p:nvSpPr>
            <p:spPr bwMode="auto">
              <a:xfrm>
                <a:off x="2520" y="9000"/>
                <a:ext cx="108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endParaRPr lang="en-US" altLang="en-US" sz="300" i="0" dirty="0">
                  <a:solidFill>
                    <a:srgbClr val="000000"/>
                  </a:solidFill>
                  <a:latin typeface="Lucida Sans Unicode" panose="020B0602030504020204" pitchFamily="34" charset="0"/>
                  <a:ea typeface="ÇlÇr ñæí©" charset="-128"/>
                  <a:cs typeface="Arial"/>
                </a:endParaRPr>
              </a:p>
              <a:p>
                <a:pPr algn="ctr" eaLnBrk="1" hangingPunct="1"/>
                <a:r>
                  <a:rPr lang="en-US" altLang="en-US" sz="1600" b="1" i="0" dirty="0">
                    <a:solidFill>
                      <a:srgbClr val="000000"/>
                    </a:solidFill>
                    <a:latin typeface="Calibri" panose="020F0502020204030204" pitchFamily="34" charset="0"/>
                    <a:ea typeface="ÇlÇr ñæí©" charset="-128"/>
                    <a:cs typeface="Arial"/>
                  </a:rPr>
                  <a:t>doing          </a:t>
                </a:r>
              </a:p>
              <a:p>
                <a:pPr algn="ctr" eaLnBrk="1" hangingPunct="1"/>
                <a:r>
                  <a:rPr lang="en-US" altLang="en-US" sz="1600" b="1" i="0" dirty="0">
                    <a:solidFill>
                      <a:srgbClr val="000000"/>
                    </a:solidFill>
                    <a:latin typeface="Calibri" panose="020F0502020204030204" pitchFamily="34" charset="0"/>
                    <a:ea typeface="ÇlÇr ñæí©" charset="-128"/>
                    <a:cs typeface="Arial"/>
                  </a:rPr>
                  <a:t>life-together</a:t>
                </a:r>
                <a:endParaRPr lang="en-US" altLang="en-US" sz="1600" b="1" dirty="0">
                  <a:solidFill>
                    <a:srgbClr val="000000"/>
                  </a:solidFill>
                  <a:cs typeface="Arial"/>
                </a:endParaRPr>
              </a:p>
            </p:txBody>
          </p:sp>
        </p:grpSp>
        <p:sp>
          <p:nvSpPr>
            <p:cNvPr id="150538" name="Line 51">
              <a:extLst>
                <a:ext uri="{FF2B5EF4-FFF2-40B4-BE49-F238E27FC236}">
                  <a16:creationId xmlns:a16="http://schemas.microsoft.com/office/drawing/2014/main" id="{C342BE8F-4F63-0C45-9DBC-E6992BDEA3A8}"/>
                </a:ext>
              </a:extLst>
            </p:cNvPr>
            <p:cNvSpPr>
              <a:spLocks noChangeShapeType="1"/>
            </p:cNvSpPr>
            <p:nvPr/>
          </p:nvSpPr>
          <p:spPr bwMode="auto">
            <a:xfrm>
              <a:off x="4743" y="4118"/>
              <a:ext cx="495" cy="5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0539" name="Line 52">
              <a:extLst>
                <a:ext uri="{FF2B5EF4-FFF2-40B4-BE49-F238E27FC236}">
                  <a16:creationId xmlns:a16="http://schemas.microsoft.com/office/drawing/2014/main" id="{F883FF06-DEAF-4947-980D-C3374281EA48}"/>
                </a:ext>
              </a:extLst>
            </p:cNvPr>
            <p:cNvSpPr>
              <a:spLocks noChangeShapeType="1"/>
            </p:cNvSpPr>
            <p:nvPr/>
          </p:nvSpPr>
          <p:spPr bwMode="auto">
            <a:xfrm>
              <a:off x="3687" y="5753"/>
              <a:ext cx="96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0540" name="Line 53">
              <a:extLst>
                <a:ext uri="{FF2B5EF4-FFF2-40B4-BE49-F238E27FC236}">
                  <a16:creationId xmlns:a16="http://schemas.microsoft.com/office/drawing/2014/main" id="{FB31F97A-B491-6444-A3F5-15B7EB7520BC}"/>
                </a:ext>
              </a:extLst>
            </p:cNvPr>
            <p:cNvSpPr>
              <a:spLocks noChangeShapeType="1"/>
            </p:cNvSpPr>
            <p:nvPr/>
          </p:nvSpPr>
          <p:spPr bwMode="auto">
            <a:xfrm flipV="1">
              <a:off x="4770" y="6717"/>
              <a:ext cx="627" cy="8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0541" name="Line 54">
              <a:extLst>
                <a:ext uri="{FF2B5EF4-FFF2-40B4-BE49-F238E27FC236}">
                  <a16:creationId xmlns:a16="http://schemas.microsoft.com/office/drawing/2014/main" id="{955E46A9-693E-2F4C-9DFB-97AA6C50A66A}"/>
                </a:ext>
              </a:extLst>
            </p:cNvPr>
            <p:cNvSpPr>
              <a:spLocks noChangeShapeType="1"/>
            </p:cNvSpPr>
            <p:nvPr/>
          </p:nvSpPr>
          <p:spPr bwMode="auto">
            <a:xfrm flipV="1">
              <a:off x="7095" y="4118"/>
              <a:ext cx="540" cy="45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0542" name="Line 55">
              <a:extLst>
                <a:ext uri="{FF2B5EF4-FFF2-40B4-BE49-F238E27FC236}">
                  <a16:creationId xmlns:a16="http://schemas.microsoft.com/office/drawing/2014/main" id="{6C383BDD-ECA2-9E49-8ED3-BB4E65ED8AB6}"/>
                </a:ext>
              </a:extLst>
            </p:cNvPr>
            <p:cNvSpPr>
              <a:spLocks noChangeShapeType="1"/>
            </p:cNvSpPr>
            <p:nvPr/>
          </p:nvSpPr>
          <p:spPr bwMode="auto">
            <a:xfrm>
              <a:off x="6990" y="6717"/>
              <a:ext cx="645" cy="8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0543" name="Line 56">
              <a:extLst>
                <a:ext uri="{FF2B5EF4-FFF2-40B4-BE49-F238E27FC236}">
                  <a16:creationId xmlns:a16="http://schemas.microsoft.com/office/drawing/2014/main" id="{089018EC-E6C6-7A40-9B44-E97908400AC5}"/>
                </a:ext>
              </a:extLst>
            </p:cNvPr>
            <p:cNvSpPr>
              <a:spLocks noChangeShapeType="1"/>
            </p:cNvSpPr>
            <p:nvPr/>
          </p:nvSpPr>
          <p:spPr bwMode="auto">
            <a:xfrm>
              <a:off x="7770" y="5753"/>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grpSp>
    </p:spTree>
    <p:extLst>
      <p:ext uri="{BB962C8B-B14F-4D97-AF65-F5344CB8AC3E}">
        <p14:creationId xmlns:p14="http://schemas.microsoft.com/office/powerpoint/2010/main" val="2811399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7" name="Rectangle 2">
            <a:extLst>
              <a:ext uri="{FF2B5EF4-FFF2-40B4-BE49-F238E27FC236}">
                <a16:creationId xmlns:a16="http://schemas.microsoft.com/office/drawing/2014/main" id="{C2402BAD-3939-9246-A6EA-0B6A808AA401}"/>
              </a:ext>
            </a:extLst>
          </p:cNvPr>
          <p:cNvSpPr>
            <a:spLocks noGrp="1" noChangeArrowheads="1"/>
          </p:cNvSpPr>
          <p:nvPr>
            <p:ph type="title"/>
          </p:nvPr>
        </p:nvSpPr>
        <p:spPr>
          <a:xfrm>
            <a:off x="0" y="152400"/>
            <a:ext cx="12192000" cy="914400"/>
          </a:xfrm>
        </p:spPr>
        <p:txBody>
          <a:bodyPr/>
          <a:lstStyle/>
          <a:p>
            <a:r>
              <a:rPr lang="en-US" altLang="en-US" sz="3200" b="1" dirty="0" err="1">
                <a:latin typeface="Candara" panose="020E0502030303020204" pitchFamily="34" charset="0"/>
              </a:rPr>
              <a:t>CrossWay</a:t>
            </a:r>
            <a:r>
              <a:rPr lang="en-US" altLang="en-US" sz="3200" b="1" dirty="0">
                <a:latin typeface="Candara" panose="020E0502030303020204" pitchFamily="34" charset="0"/>
              </a:rPr>
              <a:t> Church-Wide Community:</a:t>
            </a:r>
            <a:br>
              <a:rPr lang="en-US" altLang="en-US" sz="3200" b="1" dirty="0">
                <a:latin typeface="Candara" panose="020E0502030303020204" pitchFamily="34" charset="0"/>
              </a:rPr>
            </a:br>
            <a:r>
              <a:rPr lang="en-US" altLang="en-US" sz="3200" b="1" i="1" dirty="0">
                <a:latin typeface="Candara" panose="020E0502030303020204" pitchFamily="34" charset="0"/>
              </a:rPr>
              <a:t>the Hub of the Homegroup Communities</a:t>
            </a:r>
          </a:p>
        </p:txBody>
      </p:sp>
      <p:grpSp>
        <p:nvGrpSpPr>
          <p:cNvPr id="152578" name="Group 1">
            <a:extLst>
              <a:ext uri="{FF2B5EF4-FFF2-40B4-BE49-F238E27FC236}">
                <a16:creationId xmlns:a16="http://schemas.microsoft.com/office/drawing/2014/main" id="{DA924F10-B1A6-8440-8D5D-A74BC2D055E7}"/>
              </a:ext>
            </a:extLst>
          </p:cNvPr>
          <p:cNvGrpSpPr>
            <a:grpSpLocks/>
          </p:cNvGrpSpPr>
          <p:nvPr/>
        </p:nvGrpSpPr>
        <p:grpSpPr bwMode="auto">
          <a:xfrm>
            <a:off x="1524000" y="1219201"/>
            <a:ext cx="9296399" cy="5497513"/>
            <a:chOff x="1485" y="2520"/>
            <a:chExt cx="9450" cy="5626"/>
          </a:xfrm>
        </p:grpSpPr>
        <p:sp>
          <p:nvSpPr>
            <p:cNvPr id="152579" name="Oval 2">
              <a:extLst>
                <a:ext uri="{FF2B5EF4-FFF2-40B4-BE49-F238E27FC236}">
                  <a16:creationId xmlns:a16="http://schemas.microsoft.com/office/drawing/2014/main" id="{72CB4795-66BB-D24E-A30F-4AD1BC151B29}"/>
                </a:ext>
              </a:extLst>
            </p:cNvPr>
            <p:cNvSpPr>
              <a:spLocks noChangeArrowheads="1"/>
            </p:cNvSpPr>
            <p:nvPr/>
          </p:nvSpPr>
          <p:spPr bwMode="auto">
            <a:xfrm>
              <a:off x="4771" y="4251"/>
              <a:ext cx="2979" cy="2115"/>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580" name="Oval 3">
              <a:extLst>
                <a:ext uri="{FF2B5EF4-FFF2-40B4-BE49-F238E27FC236}">
                  <a16:creationId xmlns:a16="http://schemas.microsoft.com/office/drawing/2014/main" id="{FD88C1A5-F112-284C-BF99-3DA046F521E8}"/>
                </a:ext>
              </a:extLst>
            </p:cNvPr>
            <p:cNvSpPr>
              <a:spLocks noChangeArrowheads="1"/>
            </p:cNvSpPr>
            <p:nvPr/>
          </p:nvSpPr>
          <p:spPr bwMode="auto">
            <a:xfrm>
              <a:off x="1966" y="4059"/>
              <a:ext cx="1402"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581" name="Oval 4">
              <a:extLst>
                <a:ext uri="{FF2B5EF4-FFF2-40B4-BE49-F238E27FC236}">
                  <a16:creationId xmlns:a16="http://schemas.microsoft.com/office/drawing/2014/main" id="{9FB71BF2-F695-5042-88E8-EE6725CAD65D}"/>
                </a:ext>
              </a:extLst>
            </p:cNvPr>
            <p:cNvSpPr>
              <a:spLocks noChangeArrowheads="1"/>
            </p:cNvSpPr>
            <p:nvPr/>
          </p:nvSpPr>
          <p:spPr bwMode="auto">
            <a:xfrm>
              <a:off x="3018" y="6559"/>
              <a:ext cx="1401"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582" name="Oval 5">
              <a:extLst>
                <a:ext uri="{FF2B5EF4-FFF2-40B4-BE49-F238E27FC236}">
                  <a16:creationId xmlns:a16="http://schemas.microsoft.com/office/drawing/2014/main" id="{AE89975A-74A4-8F4B-91CC-E87074D4D652}"/>
                </a:ext>
              </a:extLst>
            </p:cNvPr>
            <p:cNvSpPr>
              <a:spLocks noChangeArrowheads="1"/>
            </p:cNvSpPr>
            <p:nvPr/>
          </p:nvSpPr>
          <p:spPr bwMode="auto">
            <a:xfrm>
              <a:off x="8977" y="4059"/>
              <a:ext cx="1402"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583" name="Oval 6">
              <a:extLst>
                <a:ext uri="{FF2B5EF4-FFF2-40B4-BE49-F238E27FC236}">
                  <a16:creationId xmlns:a16="http://schemas.microsoft.com/office/drawing/2014/main" id="{9E336D10-F0FC-A94F-9BA1-B4A691D37DCD}"/>
                </a:ext>
              </a:extLst>
            </p:cNvPr>
            <p:cNvSpPr>
              <a:spLocks noChangeArrowheads="1"/>
            </p:cNvSpPr>
            <p:nvPr/>
          </p:nvSpPr>
          <p:spPr bwMode="auto">
            <a:xfrm>
              <a:off x="8100" y="6559"/>
              <a:ext cx="1403"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584" name="Oval 7">
              <a:extLst>
                <a:ext uri="{FF2B5EF4-FFF2-40B4-BE49-F238E27FC236}">
                  <a16:creationId xmlns:a16="http://schemas.microsoft.com/office/drawing/2014/main" id="{7D1E6CE3-9B08-5949-8384-A17D9433AA48}"/>
                </a:ext>
              </a:extLst>
            </p:cNvPr>
            <p:cNvSpPr>
              <a:spLocks noChangeArrowheads="1"/>
            </p:cNvSpPr>
            <p:nvPr/>
          </p:nvSpPr>
          <p:spPr bwMode="auto">
            <a:xfrm>
              <a:off x="7750" y="2905"/>
              <a:ext cx="1402"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585" name="Oval 8">
              <a:extLst>
                <a:ext uri="{FF2B5EF4-FFF2-40B4-BE49-F238E27FC236}">
                  <a16:creationId xmlns:a16="http://schemas.microsoft.com/office/drawing/2014/main" id="{93929667-0423-F249-9159-F9746D691788}"/>
                </a:ext>
              </a:extLst>
            </p:cNvPr>
            <p:cNvSpPr>
              <a:spLocks noChangeArrowheads="1"/>
            </p:cNvSpPr>
            <p:nvPr/>
          </p:nvSpPr>
          <p:spPr bwMode="auto">
            <a:xfrm>
              <a:off x="5472" y="2520"/>
              <a:ext cx="1401"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0" name="Text Box 9">
              <a:extLst>
                <a:ext uri="{FF2B5EF4-FFF2-40B4-BE49-F238E27FC236}">
                  <a16:creationId xmlns:a16="http://schemas.microsoft.com/office/drawing/2014/main" id="{6F534699-DB31-6B4F-A5EA-09148756352F}"/>
                </a:ext>
              </a:extLst>
            </p:cNvPr>
            <p:cNvSpPr txBox="1">
              <a:spLocks noChangeArrowheads="1"/>
            </p:cNvSpPr>
            <p:nvPr/>
          </p:nvSpPr>
          <p:spPr bwMode="auto">
            <a:xfrm>
              <a:off x="5030" y="4100"/>
              <a:ext cx="2703" cy="24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82880"/>
            <a:lstStyle>
              <a:lvl1pPr eaLnBrk="0" hangingPunct="0">
                <a:defRPr sz="2000" i="1">
                  <a:solidFill>
                    <a:schemeClr val="tx1"/>
                  </a:solidFill>
                  <a:latin typeface="Eras Medium ITC" charset="0"/>
                  <a:ea typeface="ＭＳ Ｐゴシック" charset="0"/>
                  <a:cs typeface="ＭＳ Ｐゴシック" charset="0"/>
                </a:defRPr>
              </a:lvl1pPr>
              <a:lvl2pPr eaLnBrk="0" hangingPunct="0">
                <a:defRPr sz="2000" i="1">
                  <a:solidFill>
                    <a:schemeClr val="tx1"/>
                  </a:solidFill>
                  <a:latin typeface="Eras Medium ITC" charset="0"/>
                  <a:ea typeface="ＭＳ Ｐゴシック" charset="0"/>
                </a:defRPr>
              </a:lvl2pPr>
              <a:lvl3pPr eaLnBrk="0" hangingPunct="0">
                <a:defRPr sz="2000" i="1">
                  <a:solidFill>
                    <a:schemeClr val="tx1"/>
                  </a:solidFill>
                  <a:latin typeface="Eras Medium ITC" charset="0"/>
                  <a:ea typeface="ＭＳ Ｐゴシック" charset="0"/>
                </a:defRPr>
              </a:lvl3pPr>
              <a:lvl4pPr eaLnBrk="0" hangingPunct="0">
                <a:defRPr sz="2000" i="1">
                  <a:solidFill>
                    <a:schemeClr val="tx1"/>
                  </a:solidFill>
                  <a:latin typeface="Eras Medium ITC" charset="0"/>
                  <a:ea typeface="ＭＳ Ｐゴシック" charset="0"/>
                </a:defRPr>
              </a:lvl4pPr>
              <a:lvl5pPr eaLnBrk="0" hangingPunct="0">
                <a:defRPr sz="2000" i="1">
                  <a:solidFill>
                    <a:schemeClr val="tx1"/>
                  </a:solidFill>
                  <a:latin typeface="Eras Medium ITC" charset="0"/>
                  <a:ea typeface="ＭＳ Ｐゴシック" charset="0"/>
                </a:defRPr>
              </a:lvl5pPr>
              <a:lvl6pPr eaLnBrk="0" fontAlgn="base" hangingPunct="0">
                <a:spcBef>
                  <a:spcPct val="0"/>
                </a:spcBef>
                <a:spcAft>
                  <a:spcPct val="0"/>
                </a:spcAft>
                <a:defRPr sz="2000" i="1">
                  <a:solidFill>
                    <a:schemeClr val="tx1"/>
                  </a:solidFill>
                  <a:latin typeface="Eras Medium ITC" charset="0"/>
                  <a:ea typeface="ＭＳ Ｐゴシック" charset="0"/>
                </a:defRPr>
              </a:lvl6pPr>
              <a:lvl7pPr eaLnBrk="0" fontAlgn="base" hangingPunct="0">
                <a:spcBef>
                  <a:spcPct val="0"/>
                </a:spcBef>
                <a:spcAft>
                  <a:spcPct val="0"/>
                </a:spcAft>
                <a:defRPr sz="2000" i="1">
                  <a:solidFill>
                    <a:schemeClr val="tx1"/>
                  </a:solidFill>
                  <a:latin typeface="Eras Medium ITC" charset="0"/>
                  <a:ea typeface="ＭＳ Ｐゴシック" charset="0"/>
                </a:defRPr>
              </a:lvl7pPr>
              <a:lvl8pPr eaLnBrk="0" fontAlgn="base" hangingPunct="0">
                <a:spcBef>
                  <a:spcPct val="0"/>
                </a:spcBef>
                <a:spcAft>
                  <a:spcPct val="0"/>
                </a:spcAft>
                <a:defRPr sz="2000" i="1">
                  <a:solidFill>
                    <a:schemeClr val="tx1"/>
                  </a:solidFill>
                  <a:latin typeface="Eras Medium ITC" charset="0"/>
                  <a:ea typeface="ＭＳ Ｐゴシック" charset="0"/>
                </a:defRPr>
              </a:lvl8pPr>
              <a:lvl9pPr eaLnBrk="0" fontAlgn="base" hangingPunct="0">
                <a:spcBef>
                  <a:spcPct val="0"/>
                </a:spcBef>
                <a:spcAft>
                  <a:spcPct val="0"/>
                </a:spcAft>
                <a:defRPr sz="2000" i="1">
                  <a:solidFill>
                    <a:schemeClr val="tx1"/>
                  </a:solidFill>
                  <a:latin typeface="Eras Medium ITC" charset="0"/>
                  <a:ea typeface="ＭＳ Ｐゴシック" charset="0"/>
                </a:defRPr>
              </a:lvl9pPr>
            </a:lstStyle>
            <a:p>
              <a:pPr algn="ctr" eaLnBrk="1" hangingPunct="1">
                <a:defRPr/>
              </a:pPr>
              <a:endParaRPr lang="en-US" sz="100" b="1" i="0" dirty="0">
                <a:solidFill>
                  <a:srgbClr val="000000"/>
                </a:solidFill>
                <a:latin typeface="Lucida Sans Unicode" charset="0"/>
                <a:ea typeface="ÇlÇr ñæí©" charset="0"/>
              </a:endParaRPr>
            </a:p>
            <a:p>
              <a:pPr algn="ctr" eaLnBrk="1" hangingPunct="1">
                <a:defRPr/>
              </a:pPr>
              <a:r>
                <a:rPr lang="en-US" sz="200" b="1" i="0" dirty="0">
                  <a:solidFill>
                    <a:srgbClr val="000000"/>
                  </a:solidFill>
                  <a:latin typeface="Lucida Sans Unicode" charset="0"/>
                  <a:ea typeface="ÇlÇr ñæí©" charset="0"/>
                </a:rPr>
                <a:t>C</a:t>
              </a:r>
            </a:p>
            <a:p>
              <a:pPr algn="ctr" eaLnBrk="1" hangingPunct="1">
                <a:defRPr/>
              </a:pPr>
              <a:endParaRPr lang="en-US" sz="500" b="1" i="0" dirty="0">
                <a:solidFill>
                  <a:srgbClr val="000000"/>
                </a:solidFill>
                <a:latin typeface="Lucida Sans Unicode" charset="0"/>
                <a:ea typeface="ÇlÇr ñæí©" charset="0"/>
              </a:endParaRPr>
            </a:p>
            <a:p>
              <a:pPr eaLnBrk="1" hangingPunct="1">
                <a:defRPr/>
              </a:pPr>
              <a:r>
                <a:rPr lang="en-US" sz="800" b="1" i="0" dirty="0">
                  <a:solidFill>
                    <a:srgbClr val="000000"/>
                  </a:solidFill>
                  <a:latin typeface="Lucida Sans Unicode" charset="0"/>
                  <a:ea typeface="ÇlÇr ñæí©" charset="0"/>
                </a:rPr>
                <a:t>          </a:t>
              </a:r>
            </a:p>
            <a:p>
              <a:pPr eaLnBrk="1" hangingPunct="1">
                <a:defRPr/>
              </a:pPr>
              <a:r>
                <a:rPr lang="en-US" sz="1000" b="1" i="0" dirty="0">
                  <a:solidFill>
                    <a:srgbClr val="800000"/>
                  </a:solidFill>
                  <a:latin typeface="Lucida Sans Unicode" charset="0"/>
                  <a:ea typeface="ÇlÇr ñæí©" charset="0"/>
                </a:rPr>
                <a:t>       </a:t>
              </a:r>
              <a:r>
                <a:rPr lang="en-US" sz="1800" b="1" i="0" dirty="0">
                  <a:solidFill>
                    <a:srgbClr val="800000"/>
                  </a:solidFill>
                  <a:latin typeface="Calibri" charset="0"/>
                  <a:ea typeface="ÇlÇr ñæí©" charset="0"/>
                </a:rPr>
                <a:t>CW Church-Wide</a:t>
              </a:r>
              <a:br>
                <a:rPr lang="en-US" sz="1800" b="1" i="0" dirty="0">
                  <a:solidFill>
                    <a:srgbClr val="800000"/>
                  </a:solidFill>
                  <a:latin typeface="Calibri" charset="0"/>
                  <a:ea typeface="ÇlÇr ñæí©" charset="0"/>
                </a:rPr>
              </a:br>
              <a:r>
                <a:rPr lang="en-US" sz="1800" b="1" i="0" dirty="0">
                  <a:solidFill>
                    <a:srgbClr val="800000"/>
                  </a:solidFill>
                  <a:latin typeface="Calibri" charset="0"/>
                  <a:ea typeface="ÇlÇr ñæí©" charset="0"/>
                </a:rPr>
                <a:t>          Community</a:t>
              </a:r>
            </a:p>
            <a:p>
              <a:pPr marL="228600" indent="-228600" eaLnBrk="1" hangingPunct="1">
                <a:buFont typeface="+mj-lt"/>
                <a:buAutoNum type="arabicPeriod"/>
                <a:defRPr/>
              </a:pPr>
              <a:r>
                <a:rPr lang="en-US" sz="1400" b="1" i="0" dirty="0">
                  <a:solidFill>
                    <a:srgbClr val="0000FF"/>
                  </a:solidFill>
                  <a:latin typeface="Calibri" charset="0"/>
                  <a:ea typeface="ÇlÇr ñæí©" charset="0"/>
                </a:rPr>
                <a:t>All-Church Gatherings (Sundays, Retreats, etc.)</a:t>
              </a:r>
            </a:p>
            <a:p>
              <a:pPr marL="228600" indent="-228600" eaLnBrk="1" hangingPunct="1">
                <a:buFont typeface="+mj-lt"/>
                <a:buAutoNum type="arabicPeriod"/>
                <a:defRPr/>
              </a:pPr>
              <a:r>
                <a:rPr lang="en-US" sz="1400" b="1" i="0" dirty="0">
                  <a:solidFill>
                    <a:srgbClr val="0000FF"/>
                  </a:solidFill>
                  <a:latin typeface="Calibri" charset="0"/>
                  <a:ea typeface="ÇlÇr ñæí©" charset="0"/>
                </a:rPr>
                <a:t>Coaching/Training Leaders</a:t>
              </a:r>
            </a:p>
            <a:p>
              <a:pPr marL="228600" indent="-228600" eaLnBrk="1" hangingPunct="1">
                <a:buFont typeface="+mj-lt"/>
                <a:buAutoNum type="arabicPeriod"/>
                <a:defRPr/>
              </a:pPr>
              <a:r>
                <a:rPr lang="en-US" sz="1400" b="1" i="0" dirty="0">
                  <a:solidFill>
                    <a:srgbClr val="0000FF"/>
                  </a:solidFill>
                  <a:latin typeface="Calibri" charset="0"/>
                  <a:ea typeface="ÇlÇr ñæí©" charset="0"/>
                </a:rPr>
                <a:t>Children/Student Ministries</a:t>
              </a:r>
            </a:p>
            <a:p>
              <a:pPr marL="228600" indent="-228600" eaLnBrk="1" hangingPunct="1">
                <a:buFont typeface="+mj-lt"/>
                <a:buAutoNum type="arabicPeriod"/>
                <a:defRPr/>
              </a:pPr>
              <a:r>
                <a:rPr lang="en-US" sz="1400" b="1" i="0" dirty="0">
                  <a:solidFill>
                    <a:srgbClr val="0000FF"/>
                  </a:solidFill>
                  <a:latin typeface="Calibri" charset="0"/>
                  <a:ea typeface="ÇlÇr ñæí©" charset="0"/>
                </a:rPr>
                <a:t>Holistic Missions</a:t>
              </a:r>
              <a:endParaRPr lang="en-US" sz="900" i="0" dirty="0">
                <a:solidFill>
                  <a:srgbClr val="000000"/>
                </a:solidFill>
                <a:latin typeface="Lucida Sans Unicode" charset="0"/>
                <a:ea typeface="ÇlÇr ñæí©" charset="0"/>
              </a:endParaRPr>
            </a:p>
            <a:p>
              <a:pPr algn="ctr" eaLnBrk="1" hangingPunct="1">
                <a:defRPr/>
              </a:pPr>
              <a:endParaRPr lang="en-US" sz="1000" b="1" i="0" dirty="0">
                <a:solidFill>
                  <a:srgbClr val="000000"/>
                </a:solidFill>
                <a:latin typeface="Lucida Sans Unicode" charset="0"/>
                <a:ea typeface="ÇlÇr ñæí©" charset="0"/>
              </a:endParaRPr>
            </a:p>
            <a:p>
              <a:pPr eaLnBrk="1" hangingPunct="1">
                <a:defRPr/>
              </a:pPr>
              <a:endParaRPr lang="en-US" dirty="0">
                <a:solidFill>
                  <a:srgbClr val="000000"/>
                </a:solidFill>
              </a:endParaRPr>
            </a:p>
          </p:txBody>
        </p:sp>
        <p:grpSp>
          <p:nvGrpSpPr>
            <p:cNvPr id="152587" name="Group 10">
              <a:extLst>
                <a:ext uri="{FF2B5EF4-FFF2-40B4-BE49-F238E27FC236}">
                  <a16:creationId xmlns:a16="http://schemas.microsoft.com/office/drawing/2014/main" id="{B6821FF7-AEDE-0F4E-AF97-91CB357BE089}"/>
                </a:ext>
              </a:extLst>
            </p:cNvPr>
            <p:cNvGrpSpPr>
              <a:grpSpLocks/>
            </p:cNvGrpSpPr>
            <p:nvPr/>
          </p:nvGrpSpPr>
          <p:grpSpPr bwMode="auto">
            <a:xfrm>
              <a:off x="3180" y="2850"/>
              <a:ext cx="1800" cy="769"/>
              <a:chOff x="3000" y="2905"/>
              <a:chExt cx="1800" cy="769"/>
            </a:xfrm>
          </p:grpSpPr>
          <p:sp>
            <p:nvSpPr>
              <p:cNvPr id="152613" name="Oval 11">
                <a:extLst>
                  <a:ext uri="{FF2B5EF4-FFF2-40B4-BE49-F238E27FC236}">
                    <a16:creationId xmlns:a16="http://schemas.microsoft.com/office/drawing/2014/main" id="{37B593F2-8D44-E640-93AF-5668064B6EFE}"/>
                  </a:ext>
                </a:extLst>
              </p:cNvPr>
              <p:cNvSpPr>
                <a:spLocks noChangeArrowheads="1"/>
              </p:cNvSpPr>
              <p:nvPr/>
            </p:nvSpPr>
            <p:spPr bwMode="auto">
              <a:xfrm>
                <a:off x="3193" y="2905"/>
                <a:ext cx="1402"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614" name="Text Box 12">
                <a:extLst>
                  <a:ext uri="{FF2B5EF4-FFF2-40B4-BE49-F238E27FC236}">
                    <a16:creationId xmlns:a16="http://schemas.microsoft.com/office/drawing/2014/main" id="{CAE21ADA-640F-1949-90F8-8636A37D103F}"/>
                  </a:ext>
                </a:extLst>
              </p:cNvPr>
              <p:cNvSpPr txBox="1">
                <a:spLocks noChangeArrowheads="1"/>
              </p:cNvSpPr>
              <p:nvPr/>
            </p:nvSpPr>
            <p:spPr bwMode="auto">
              <a:xfrm>
                <a:off x="3000" y="2925"/>
                <a:ext cx="1800" cy="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500" b="1"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Community</a:t>
                </a:r>
                <a:endParaRPr lang="en-US" altLang="en-US" sz="1400" b="1" dirty="0">
                  <a:solidFill>
                    <a:srgbClr val="000000"/>
                  </a:solidFill>
                  <a:cs typeface="Arial"/>
                </a:endParaRPr>
              </a:p>
            </p:txBody>
          </p:sp>
        </p:grpSp>
        <p:sp>
          <p:nvSpPr>
            <p:cNvPr id="152588" name="Text Box 13">
              <a:extLst>
                <a:ext uri="{FF2B5EF4-FFF2-40B4-BE49-F238E27FC236}">
                  <a16:creationId xmlns:a16="http://schemas.microsoft.com/office/drawing/2014/main" id="{3F4626F3-456C-9849-AB4C-EDC75264B043}"/>
                </a:ext>
              </a:extLst>
            </p:cNvPr>
            <p:cNvSpPr txBox="1">
              <a:spLocks noChangeArrowheads="1"/>
            </p:cNvSpPr>
            <p:nvPr/>
          </p:nvSpPr>
          <p:spPr bwMode="auto">
            <a:xfrm>
              <a:off x="2925" y="6600"/>
              <a:ext cx="1635" cy="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600" b="1"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Community</a:t>
              </a:r>
            </a:p>
            <a:p>
              <a:pPr eaLnBrk="1" hangingPunct="1"/>
              <a:endParaRPr lang="en-US" altLang="en-US" b="1" dirty="0">
                <a:solidFill>
                  <a:srgbClr val="000000"/>
                </a:solidFill>
                <a:cs typeface="Arial"/>
              </a:endParaRPr>
            </a:p>
          </p:txBody>
        </p:sp>
        <p:grpSp>
          <p:nvGrpSpPr>
            <p:cNvPr id="152589" name="Group 14">
              <a:extLst>
                <a:ext uri="{FF2B5EF4-FFF2-40B4-BE49-F238E27FC236}">
                  <a16:creationId xmlns:a16="http://schemas.microsoft.com/office/drawing/2014/main" id="{329A9DB2-1ED8-D748-9AF1-CB11CF2AA721}"/>
                </a:ext>
              </a:extLst>
            </p:cNvPr>
            <p:cNvGrpSpPr>
              <a:grpSpLocks/>
            </p:cNvGrpSpPr>
            <p:nvPr/>
          </p:nvGrpSpPr>
          <p:grpSpPr bwMode="auto">
            <a:xfrm>
              <a:off x="5415" y="7335"/>
              <a:ext cx="1680" cy="811"/>
              <a:chOff x="5520" y="7328"/>
              <a:chExt cx="1680" cy="811"/>
            </a:xfrm>
          </p:grpSpPr>
          <p:sp>
            <p:nvSpPr>
              <p:cNvPr id="152611" name="Oval 15">
                <a:extLst>
                  <a:ext uri="{FF2B5EF4-FFF2-40B4-BE49-F238E27FC236}">
                    <a16:creationId xmlns:a16="http://schemas.microsoft.com/office/drawing/2014/main" id="{588CA31E-8D48-B741-9FF3-2CAD23F03CBF}"/>
                  </a:ext>
                </a:extLst>
              </p:cNvPr>
              <p:cNvSpPr>
                <a:spLocks noChangeArrowheads="1"/>
              </p:cNvSpPr>
              <p:nvPr/>
            </p:nvSpPr>
            <p:spPr bwMode="auto">
              <a:xfrm>
                <a:off x="5646" y="7328"/>
                <a:ext cx="1403"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612" name="Text Box 16">
                <a:extLst>
                  <a:ext uri="{FF2B5EF4-FFF2-40B4-BE49-F238E27FC236}">
                    <a16:creationId xmlns:a16="http://schemas.microsoft.com/office/drawing/2014/main" id="{48803542-2FEE-A94E-BF7E-ED2D0D2F5096}"/>
                  </a:ext>
                </a:extLst>
              </p:cNvPr>
              <p:cNvSpPr txBox="1">
                <a:spLocks noChangeArrowheads="1"/>
              </p:cNvSpPr>
              <p:nvPr/>
            </p:nvSpPr>
            <p:spPr bwMode="auto">
              <a:xfrm>
                <a:off x="5520" y="7370"/>
                <a:ext cx="1680" cy="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500" b="1"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Community</a:t>
                </a:r>
              </a:p>
              <a:p>
                <a:pPr eaLnBrk="1" hangingPunct="1"/>
                <a:endParaRPr lang="en-US" altLang="en-US" b="1" dirty="0">
                  <a:solidFill>
                    <a:srgbClr val="000000"/>
                  </a:solidFill>
                  <a:cs typeface="Arial"/>
                </a:endParaRPr>
              </a:p>
            </p:txBody>
          </p:sp>
        </p:grpSp>
        <p:sp>
          <p:nvSpPr>
            <p:cNvPr id="152590" name="Text Box 17">
              <a:extLst>
                <a:ext uri="{FF2B5EF4-FFF2-40B4-BE49-F238E27FC236}">
                  <a16:creationId xmlns:a16="http://schemas.microsoft.com/office/drawing/2014/main" id="{D945FD20-D308-684E-914C-10A9A7901DEA}"/>
                </a:ext>
              </a:extLst>
            </p:cNvPr>
            <p:cNvSpPr txBox="1">
              <a:spLocks noChangeArrowheads="1"/>
            </p:cNvSpPr>
            <p:nvPr/>
          </p:nvSpPr>
          <p:spPr bwMode="auto">
            <a:xfrm>
              <a:off x="8040" y="6600"/>
              <a:ext cx="1560" cy="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500" b="1"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 Community</a:t>
              </a:r>
            </a:p>
          </p:txBody>
        </p:sp>
        <p:grpSp>
          <p:nvGrpSpPr>
            <p:cNvPr id="152591" name="Group 18">
              <a:extLst>
                <a:ext uri="{FF2B5EF4-FFF2-40B4-BE49-F238E27FC236}">
                  <a16:creationId xmlns:a16="http://schemas.microsoft.com/office/drawing/2014/main" id="{E39911BD-33B3-EE40-9909-FDB871B733ED}"/>
                </a:ext>
              </a:extLst>
            </p:cNvPr>
            <p:cNvGrpSpPr>
              <a:grpSpLocks/>
            </p:cNvGrpSpPr>
            <p:nvPr/>
          </p:nvGrpSpPr>
          <p:grpSpPr bwMode="auto">
            <a:xfrm>
              <a:off x="9210" y="5213"/>
              <a:ext cx="1725" cy="810"/>
              <a:chOff x="9360" y="5213"/>
              <a:chExt cx="1725" cy="810"/>
            </a:xfrm>
          </p:grpSpPr>
          <p:sp>
            <p:nvSpPr>
              <p:cNvPr id="152609" name="Oval 19">
                <a:extLst>
                  <a:ext uri="{FF2B5EF4-FFF2-40B4-BE49-F238E27FC236}">
                    <a16:creationId xmlns:a16="http://schemas.microsoft.com/office/drawing/2014/main" id="{95C10022-8911-2148-9A43-EAA4266AE003}"/>
                  </a:ext>
                </a:extLst>
              </p:cNvPr>
              <p:cNvSpPr>
                <a:spLocks noChangeArrowheads="1"/>
              </p:cNvSpPr>
              <p:nvPr/>
            </p:nvSpPr>
            <p:spPr bwMode="auto">
              <a:xfrm>
                <a:off x="9503" y="5213"/>
                <a:ext cx="1402"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610" name="Text Box 20">
                <a:extLst>
                  <a:ext uri="{FF2B5EF4-FFF2-40B4-BE49-F238E27FC236}">
                    <a16:creationId xmlns:a16="http://schemas.microsoft.com/office/drawing/2014/main" id="{CEBADEFE-3B82-8246-AFC3-48A0D6F21D9A}"/>
                  </a:ext>
                </a:extLst>
              </p:cNvPr>
              <p:cNvSpPr txBox="1">
                <a:spLocks noChangeArrowheads="1"/>
              </p:cNvSpPr>
              <p:nvPr/>
            </p:nvSpPr>
            <p:spPr bwMode="auto">
              <a:xfrm>
                <a:off x="9360" y="5224"/>
                <a:ext cx="1725" cy="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800" b="1" i="0" dirty="0">
                  <a:solidFill>
                    <a:srgbClr val="000000"/>
                  </a:solidFill>
                  <a:latin typeface="Calibri" panose="020F0502020204030204" pitchFamily="34" charset="0"/>
                  <a:ea typeface="ÇlÇr ñæí©" charset="-128"/>
                  <a:cs typeface="Arial"/>
                </a:endParaRPr>
              </a:p>
              <a:p>
                <a:pPr lvl="0"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lvl="0" algn="ctr" eaLnBrk="1" hangingPunct="1"/>
                <a:r>
                  <a:rPr lang="en-US" altLang="en-US" sz="1400" b="1" i="0" dirty="0">
                    <a:solidFill>
                      <a:srgbClr val="000000"/>
                    </a:solidFill>
                    <a:latin typeface="Calibri" panose="020F0502020204030204" pitchFamily="34" charset="0"/>
                    <a:ea typeface="ÇlÇr ñæí©" charset="-128"/>
                    <a:cs typeface="Arial"/>
                  </a:rPr>
                  <a:t> Community</a:t>
                </a:r>
              </a:p>
              <a:p>
                <a:pPr eaLnBrk="1" hangingPunct="1"/>
                <a:endParaRPr lang="en-US" altLang="en-US" b="1" dirty="0">
                  <a:solidFill>
                    <a:srgbClr val="000000"/>
                  </a:solidFill>
                  <a:cs typeface="Arial"/>
                </a:endParaRPr>
              </a:p>
            </p:txBody>
          </p:sp>
        </p:grpSp>
        <p:sp>
          <p:nvSpPr>
            <p:cNvPr id="152592" name="Text Box 21">
              <a:extLst>
                <a:ext uri="{FF2B5EF4-FFF2-40B4-BE49-F238E27FC236}">
                  <a16:creationId xmlns:a16="http://schemas.microsoft.com/office/drawing/2014/main" id="{06B2EDE0-70D2-E841-AEB6-1DCF6BF7D51C}"/>
                </a:ext>
              </a:extLst>
            </p:cNvPr>
            <p:cNvSpPr txBox="1">
              <a:spLocks noChangeArrowheads="1"/>
            </p:cNvSpPr>
            <p:nvPr/>
          </p:nvSpPr>
          <p:spPr bwMode="auto">
            <a:xfrm>
              <a:off x="8801" y="4046"/>
              <a:ext cx="1754" cy="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800" b="1" i="0" dirty="0">
                <a:solidFill>
                  <a:srgbClr val="000000"/>
                </a:solidFill>
                <a:latin typeface="Calibri" panose="020F0502020204030204" pitchFamily="34" charset="0"/>
                <a:ea typeface="ÇlÇr ñæí©" charset="-128"/>
                <a:cs typeface="Arial"/>
              </a:endParaRPr>
            </a:p>
            <a:p>
              <a:pPr lvl="0"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lvl="0" algn="ctr" eaLnBrk="1" hangingPunct="1"/>
              <a:r>
                <a:rPr lang="en-US" altLang="en-US" sz="1400" b="1" i="0" dirty="0">
                  <a:solidFill>
                    <a:srgbClr val="000000"/>
                  </a:solidFill>
                  <a:latin typeface="Calibri" panose="020F0502020204030204" pitchFamily="34" charset="0"/>
                  <a:ea typeface="ÇlÇr ñæí©" charset="-128"/>
                  <a:cs typeface="Arial"/>
                </a:rPr>
                <a:t> Community</a:t>
              </a:r>
            </a:p>
            <a:p>
              <a:pPr eaLnBrk="1" hangingPunct="1"/>
              <a:endParaRPr lang="en-US" altLang="en-US" b="1" dirty="0">
                <a:solidFill>
                  <a:srgbClr val="000000"/>
                </a:solidFill>
                <a:cs typeface="Arial"/>
              </a:endParaRPr>
            </a:p>
          </p:txBody>
        </p:sp>
        <p:sp>
          <p:nvSpPr>
            <p:cNvPr id="152593" name="Text Box 22">
              <a:extLst>
                <a:ext uri="{FF2B5EF4-FFF2-40B4-BE49-F238E27FC236}">
                  <a16:creationId xmlns:a16="http://schemas.microsoft.com/office/drawing/2014/main" id="{C038DB7A-9FA8-804D-8D3D-F3131B36C9AE}"/>
                </a:ext>
              </a:extLst>
            </p:cNvPr>
            <p:cNvSpPr txBox="1">
              <a:spLocks noChangeArrowheads="1"/>
            </p:cNvSpPr>
            <p:nvPr/>
          </p:nvSpPr>
          <p:spPr bwMode="auto">
            <a:xfrm>
              <a:off x="1786" y="4100"/>
              <a:ext cx="1784" cy="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500" b="1"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Community</a:t>
              </a:r>
            </a:p>
            <a:p>
              <a:pPr eaLnBrk="1" hangingPunct="1"/>
              <a:endParaRPr lang="en-US" altLang="en-US" b="1" dirty="0">
                <a:solidFill>
                  <a:srgbClr val="000000"/>
                </a:solidFill>
                <a:cs typeface="Arial"/>
              </a:endParaRPr>
            </a:p>
          </p:txBody>
        </p:sp>
        <p:grpSp>
          <p:nvGrpSpPr>
            <p:cNvPr id="152594" name="Group 23">
              <a:extLst>
                <a:ext uri="{FF2B5EF4-FFF2-40B4-BE49-F238E27FC236}">
                  <a16:creationId xmlns:a16="http://schemas.microsoft.com/office/drawing/2014/main" id="{EE9E5F5E-9650-4847-AEFD-D9924B9888B6}"/>
                </a:ext>
              </a:extLst>
            </p:cNvPr>
            <p:cNvGrpSpPr>
              <a:grpSpLocks/>
            </p:cNvGrpSpPr>
            <p:nvPr/>
          </p:nvGrpSpPr>
          <p:grpSpPr bwMode="auto">
            <a:xfrm>
              <a:off x="1485" y="5400"/>
              <a:ext cx="1680" cy="811"/>
              <a:chOff x="1320" y="5405"/>
              <a:chExt cx="1680" cy="811"/>
            </a:xfrm>
          </p:grpSpPr>
          <p:sp>
            <p:nvSpPr>
              <p:cNvPr id="152607" name="Oval 24">
                <a:extLst>
                  <a:ext uri="{FF2B5EF4-FFF2-40B4-BE49-F238E27FC236}">
                    <a16:creationId xmlns:a16="http://schemas.microsoft.com/office/drawing/2014/main" id="{9467117C-BF2E-394D-A496-DF56FA37BF00}"/>
                  </a:ext>
                </a:extLst>
              </p:cNvPr>
              <p:cNvSpPr>
                <a:spLocks noChangeArrowheads="1"/>
              </p:cNvSpPr>
              <p:nvPr/>
            </p:nvSpPr>
            <p:spPr bwMode="auto">
              <a:xfrm>
                <a:off x="1440" y="5405"/>
                <a:ext cx="1402" cy="769"/>
              </a:xfrm>
              <a:prstGeom prst="ellipse">
                <a:avLst/>
              </a:prstGeom>
              <a:solidFill>
                <a:srgbClr val="FFFFFF"/>
              </a:solidFill>
              <a:ln w="9525">
                <a:solidFill>
                  <a:srgbClr val="000000"/>
                </a:solidFill>
                <a:round/>
                <a:headEnd/>
                <a:tailEnd/>
              </a:ln>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eaLnBrk="1" hangingPunct="1"/>
                <a:endParaRPr lang="en-US" altLang="en-US">
                  <a:solidFill>
                    <a:srgbClr val="000000"/>
                  </a:solidFill>
                  <a:cs typeface="Arial"/>
                </a:endParaRPr>
              </a:p>
            </p:txBody>
          </p:sp>
          <p:sp>
            <p:nvSpPr>
              <p:cNvPr id="152608" name="Text Box 25">
                <a:extLst>
                  <a:ext uri="{FF2B5EF4-FFF2-40B4-BE49-F238E27FC236}">
                    <a16:creationId xmlns:a16="http://schemas.microsoft.com/office/drawing/2014/main" id="{CCD41167-EF61-0A42-B645-036A25F2A936}"/>
                  </a:ext>
                </a:extLst>
              </p:cNvPr>
              <p:cNvSpPr txBox="1">
                <a:spLocks noChangeArrowheads="1"/>
              </p:cNvSpPr>
              <p:nvPr/>
            </p:nvSpPr>
            <p:spPr bwMode="auto">
              <a:xfrm>
                <a:off x="1320" y="5446"/>
                <a:ext cx="1680" cy="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500" b="1"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Community</a:t>
                </a:r>
              </a:p>
              <a:p>
                <a:pPr eaLnBrk="1" hangingPunct="1"/>
                <a:endParaRPr lang="en-US" altLang="en-US" b="1" dirty="0">
                  <a:solidFill>
                    <a:srgbClr val="000000"/>
                  </a:solidFill>
                  <a:cs typeface="Arial"/>
                </a:endParaRPr>
              </a:p>
            </p:txBody>
          </p:sp>
        </p:grpSp>
        <p:sp>
          <p:nvSpPr>
            <p:cNvPr id="152595" name="Line 26">
              <a:extLst>
                <a:ext uri="{FF2B5EF4-FFF2-40B4-BE49-F238E27FC236}">
                  <a16:creationId xmlns:a16="http://schemas.microsoft.com/office/drawing/2014/main" id="{5D4229B8-0C30-4D4F-902C-84206E7A6B92}"/>
                </a:ext>
              </a:extLst>
            </p:cNvPr>
            <p:cNvSpPr>
              <a:spLocks noChangeShapeType="1"/>
            </p:cNvSpPr>
            <p:nvPr/>
          </p:nvSpPr>
          <p:spPr bwMode="auto">
            <a:xfrm>
              <a:off x="4440" y="3600"/>
              <a:ext cx="840" cy="90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596" name="Line 27">
              <a:extLst>
                <a:ext uri="{FF2B5EF4-FFF2-40B4-BE49-F238E27FC236}">
                  <a16:creationId xmlns:a16="http://schemas.microsoft.com/office/drawing/2014/main" id="{DF1473F1-6AAA-A64D-B580-E0F685D57B31}"/>
                </a:ext>
              </a:extLst>
            </p:cNvPr>
            <p:cNvSpPr>
              <a:spLocks noChangeShapeType="1"/>
            </p:cNvSpPr>
            <p:nvPr/>
          </p:nvSpPr>
          <p:spPr bwMode="auto">
            <a:xfrm>
              <a:off x="6240" y="3270"/>
              <a:ext cx="15" cy="96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597" name="Line 28">
              <a:extLst>
                <a:ext uri="{FF2B5EF4-FFF2-40B4-BE49-F238E27FC236}">
                  <a16:creationId xmlns:a16="http://schemas.microsoft.com/office/drawing/2014/main" id="{0DF1C1C0-9697-4D49-8776-413EFF5AD3EE}"/>
                </a:ext>
              </a:extLst>
            </p:cNvPr>
            <p:cNvSpPr>
              <a:spLocks noChangeShapeType="1"/>
            </p:cNvSpPr>
            <p:nvPr/>
          </p:nvSpPr>
          <p:spPr bwMode="auto">
            <a:xfrm flipH="1">
              <a:off x="3000" y="5581"/>
              <a:ext cx="1771" cy="179"/>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dirty="0">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598" name="Line 29">
              <a:extLst>
                <a:ext uri="{FF2B5EF4-FFF2-40B4-BE49-F238E27FC236}">
                  <a16:creationId xmlns:a16="http://schemas.microsoft.com/office/drawing/2014/main" id="{BAF492AB-86E7-544D-A0C0-19E5C5A52795}"/>
                </a:ext>
              </a:extLst>
            </p:cNvPr>
            <p:cNvSpPr>
              <a:spLocks noChangeShapeType="1"/>
            </p:cNvSpPr>
            <p:nvPr/>
          </p:nvSpPr>
          <p:spPr bwMode="auto">
            <a:xfrm flipH="1">
              <a:off x="4069" y="6023"/>
              <a:ext cx="1052" cy="577"/>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599" name="Line 30">
              <a:extLst>
                <a:ext uri="{FF2B5EF4-FFF2-40B4-BE49-F238E27FC236}">
                  <a16:creationId xmlns:a16="http://schemas.microsoft.com/office/drawing/2014/main" id="{022EF197-65D0-7542-880E-901C71F13D61}"/>
                </a:ext>
              </a:extLst>
            </p:cNvPr>
            <p:cNvSpPr>
              <a:spLocks noChangeShapeType="1"/>
            </p:cNvSpPr>
            <p:nvPr/>
          </p:nvSpPr>
          <p:spPr bwMode="auto">
            <a:xfrm flipH="1" flipV="1">
              <a:off x="3368" y="4554"/>
              <a:ext cx="1502" cy="346"/>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600" name="Line 31">
              <a:extLst>
                <a:ext uri="{FF2B5EF4-FFF2-40B4-BE49-F238E27FC236}">
                  <a16:creationId xmlns:a16="http://schemas.microsoft.com/office/drawing/2014/main" id="{28411A63-C268-2E47-AF39-4BC7D613D2F3}"/>
                </a:ext>
              </a:extLst>
            </p:cNvPr>
            <p:cNvSpPr>
              <a:spLocks noChangeShapeType="1"/>
            </p:cNvSpPr>
            <p:nvPr/>
          </p:nvSpPr>
          <p:spPr bwMode="auto">
            <a:xfrm flipH="1" flipV="1">
              <a:off x="7740" y="5549"/>
              <a:ext cx="1606" cy="1"/>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601" name="Line 32">
              <a:extLst>
                <a:ext uri="{FF2B5EF4-FFF2-40B4-BE49-F238E27FC236}">
                  <a16:creationId xmlns:a16="http://schemas.microsoft.com/office/drawing/2014/main" id="{0386D0E6-7D55-AC4E-B488-38711769B763}"/>
                </a:ext>
              </a:extLst>
            </p:cNvPr>
            <p:cNvSpPr>
              <a:spLocks noChangeShapeType="1"/>
            </p:cNvSpPr>
            <p:nvPr/>
          </p:nvSpPr>
          <p:spPr bwMode="auto">
            <a:xfrm flipH="1">
              <a:off x="7574" y="4554"/>
              <a:ext cx="1403" cy="316"/>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602" name="Line 33">
              <a:extLst>
                <a:ext uri="{FF2B5EF4-FFF2-40B4-BE49-F238E27FC236}">
                  <a16:creationId xmlns:a16="http://schemas.microsoft.com/office/drawing/2014/main" id="{0FE17028-A782-0940-8A9B-D5AA50F361A9}"/>
                </a:ext>
              </a:extLst>
            </p:cNvPr>
            <p:cNvSpPr>
              <a:spLocks noChangeShapeType="1"/>
            </p:cNvSpPr>
            <p:nvPr/>
          </p:nvSpPr>
          <p:spPr bwMode="auto">
            <a:xfrm>
              <a:off x="7400" y="6023"/>
              <a:ext cx="920" cy="642"/>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603" name="Line 34">
              <a:extLst>
                <a:ext uri="{FF2B5EF4-FFF2-40B4-BE49-F238E27FC236}">
                  <a16:creationId xmlns:a16="http://schemas.microsoft.com/office/drawing/2014/main" id="{339AB21F-32D0-FD41-BCBE-7D7504029358}"/>
                </a:ext>
              </a:extLst>
            </p:cNvPr>
            <p:cNvSpPr>
              <a:spLocks noChangeShapeType="1"/>
            </p:cNvSpPr>
            <p:nvPr/>
          </p:nvSpPr>
          <p:spPr bwMode="auto">
            <a:xfrm>
              <a:off x="6240" y="6345"/>
              <a:ext cx="0" cy="962"/>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604" name="Line 35">
              <a:extLst>
                <a:ext uri="{FF2B5EF4-FFF2-40B4-BE49-F238E27FC236}">
                  <a16:creationId xmlns:a16="http://schemas.microsoft.com/office/drawing/2014/main" id="{847F3605-E35A-C24E-9633-ADDD164A87E1}"/>
                </a:ext>
              </a:extLst>
            </p:cNvPr>
            <p:cNvSpPr>
              <a:spLocks noChangeShapeType="1"/>
            </p:cNvSpPr>
            <p:nvPr/>
          </p:nvSpPr>
          <p:spPr bwMode="auto">
            <a:xfrm flipH="1">
              <a:off x="7224" y="3603"/>
              <a:ext cx="811" cy="882"/>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eaLnBrk="1" hangingPunct="1"/>
              <a:endParaRPr lang="en-US">
                <a:solidFill>
                  <a:srgbClr val="000000"/>
                </a:solidFill>
                <a:latin typeface="Eras Medium ITC" panose="020B0602030504020804" pitchFamily="34" charset="77"/>
                <a:ea typeface="ＭＳ Ｐゴシック" panose="020B0600070205080204" pitchFamily="34" charset="-128"/>
                <a:cs typeface="Arial"/>
              </a:endParaRPr>
            </a:p>
          </p:txBody>
        </p:sp>
        <p:sp>
          <p:nvSpPr>
            <p:cNvPr id="152605" name="Text Box 36">
              <a:extLst>
                <a:ext uri="{FF2B5EF4-FFF2-40B4-BE49-F238E27FC236}">
                  <a16:creationId xmlns:a16="http://schemas.microsoft.com/office/drawing/2014/main" id="{A8462F57-C0B8-BA4D-9881-09DA3C735752}"/>
                </a:ext>
              </a:extLst>
            </p:cNvPr>
            <p:cNvSpPr txBox="1">
              <a:spLocks noChangeArrowheads="1"/>
            </p:cNvSpPr>
            <p:nvPr/>
          </p:nvSpPr>
          <p:spPr bwMode="auto">
            <a:xfrm>
              <a:off x="5280" y="2520"/>
              <a:ext cx="1800" cy="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algn="ctr" eaLnBrk="1" hangingPunct="1"/>
              <a:endParaRPr lang="en-US" altLang="en-US" sz="500" i="0" dirty="0">
                <a:solidFill>
                  <a:srgbClr val="000000"/>
                </a:solidFill>
                <a:latin typeface="Calibri" panose="020F0502020204030204" pitchFamily="34" charset="0"/>
                <a:ea typeface="ÇlÇr ñæí©" charset="-128"/>
                <a:cs typeface="Arial"/>
              </a:endParaRPr>
            </a:p>
            <a:p>
              <a:pPr algn="ctr" eaLnBrk="1" hangingPunct="1"/>
              <a:r>
                <a:rPr lang="en-US" altLang="en-US" sz="1400" b="1" i="0" dirty="0">
                  <a:solidFill>
                    <a:srgbClr val="000000"/>
                  </a:solidFill>
                  <a:latin typeface="Calibri" panose="020F0502020204030204" pitchFamily="34" charset="0"/>
                  <a:ea typeface="ÇlÇr ñæí©" charset="-128"/>
                  <a:cs typeface="Arial"/>
                </a:rPr>
                <a:t> Homegroup</a:t>
              </a:r>
            </a:p>
            <a:p>
              <a:pPr algn="ctr" eaLnBrk="1" hangingPunct="1"/>
              <a:r>
                <a:rPr lang="en-US" altLang="en-US" sz="1400" b="1" i="0" dirty="0">
                  <a:solidFill>
                    <a:srgbClr val="000000"/>
                  </a:solidFill>
                  <a:latin typeface="Calibri" panose="020F0502020204030204" pitchFamily="34" charset="0"/>
                  <a:ea typeface="ÇlÇr ñæí©" charset="-128"/>
                  <a:cs typeface="Arial"/>
                </a:rPr>
                <a:t> Community</a:t>
              </a:r>
            </a:p>
            <a:p>
              <a:pPr eaLnBrk="1" hangingPunct="1"/>
              <a:endParaRPr lang="en-US" altLang="en-US" b="1" dirty="0">
                <a:solidFill>
                  <a:srgbClr val="000000"/>
                </a:solidFill>
                <a:cs typeface="Arial"/>
              </a:endParaRPr>
            </a:p>
          </p:txBody>
        </p:sp>
        <p:sp>
          <p:nvSpPr>
            <p:cNvPr id="152606" name="Text Box 37">
              <a:extLst>
                <a:ext uri="{FF2B5EF4-FFF2-40B4-BE49-F238E27FC236}">
                  <a16:creationId xmlns:a16="http://schemas.microsoft.com/office/drawing/2014/main" id="{4F6DD4E2-16C3-3243-A0F5-2935BAD9F641}"/>
                </a:ext>
              </a:extLst>
            </p:cNvPr>
            <p:cNvSpPr txBox="1">
              <a:spLocks noChangeArrowheads="1"/>
            </p:cNvSpPr>
            <p:nvPr/>
          </p:nvSpPr>
          <p:spPr bwMode="auto">
            <a:xfrm>
              <a:off x="7560" y="2836"/>
              <a:ext cx="1754" cy="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i="1">
                  <a:solidFill>
                    <a:schemeClr val="tx1"/>
                  </a:solidFill>
                  <a:latin typeface="Eras Medium ITC" panose="020B0602030504020804" pitchFamily="34" charset="77"/>
                  <a:ea typeface="ＭＳ Ｐゴシック" panose="020B0600070205080204" pitchFamily="34" charset="-128"/>
                </a:defRPr>
              </a:lvl1pPr>
              <a:lvl2pPr marL="742950" indent="-285750" eaLnBrk="0" hangingPunct="0">
                <a:defRPr sz="2000" i="1">
                  <a:solidFill>
                    <a:schemeClr val="tx1"/>
                  </a:solidFill>
                  <a:latin typeface="Eras Medium ITC" panose="020B0602030504020804" pitchFamily="34" charset="77"/>
                  <a:ea typeface="ＭＳ Ｐゴシック" panose="020B0600070205080204" pitchFamily="34" charset="-128"/>
                </a:defRPr>
              </a:lvl2pPr>
              <a:lvl3pPr marL="1143000" indent="-228600" eaLnBrk="0" hangingPunct="0">
                <a:defRPr sz="2000" i="1">
                  <a:solidFill>
                    <a:schemeClr val="tx1"/>
                  </a:solidFill>
                  <a:latin typeface="Eras Medium ITC" panose="020B0602030504020804" pitchFamily="34" charset="77"/>
                  <a:ea typeface="ＭＳ Ｐゴシック" panose="020B0600070205080204" pitchFamily="34" charset="-128"/>
                </a:defRPr>
              </a:lvl3pPr>
              <a:lvl4pPr marL="1600200" indent="-228600" eaLnBrk="0" hangingPunct="0">
                <a:defRPr sz="2000" i="1">
                  <a:solidFill>
                    <a:schemeClr val="tx1"/>
                  </a:solidFill>
                  <a:latin typeface="Eras Medium ITC" panose="020B0602030504020804" pitchFamily="34" charset="77"/>
                  <a:ea typeface="ＭＳ Ｐゴシック" panose="020B0600070205080204" pitchFamily="34" charset="-128"/>
                </a:defRPr>
              </a:lvl4pPr>
              <a:lvl5pPr marL="2057400" indent="-228600" eaLnBrk="0" hangingPunct="0">
                <a:defRPr sz="2000" i="1">
                  <a:solidFill>
                    <a:schemeClr val="tx1"/>
                  </a:solidFill>
                  <a:latin typeface="Eras Medium ITC" panose="020B0602030504020804" pitchFamily="34" charset="77"/>
                  <a:ea typeface="ＭＳ Ｐゴシック" panose="020B0600070205080204" pitchFamily="34" charset="-128"/>
                </a:defRPr>
              </a:lvl5pPr>
              <a:lvl6pPr marL="25146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6pPr>
              <a:lvl7pPr marL="29718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7pPr>
              <a:lvl8pPr marL="34290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8pPr>
              <a:lvl9pPr marL="3886200" indent="-228600" eaLnBrk="0" fontAlgn="base" hangingPunct="0">
                <a:spcBef>
                  <a:spcPct val="0"/>
                </a:spcBef>
                <a:spcAft>
                  <a:spcPct val="0"/>
                </a:spcAft>
                <a:defRPr sz="2000" i="1">
                  <a:solidFill>
                    <a:schemeClr val="tx1"/>
                  </a:solidFill>
                  <a:latin typeface="Eras Medium ITC" panose="020B0602030504020804" pitchFamily="34" charset="77"/>
                  <a:ea typeface="ＭＳ Ｐゴシック" panose="020B0600070205080204" pitchFamily="34" charset="-128"/>
                </a:defRPr>
              </a:lvl9pPr>
            </a:lstStyle>
            <a:p>
              <a:pPr lvl="0" algn="ctr" eaLnBrk="1" hangingPunct="1"/>
              <a:r>
                <a:rPr lang="en-US" altLang="en-US" sz="900" i="0" dirty="0">
                  <a:solidFill>
                    <a:srgbClr val="000000"/>
                  </a:solidFill>
                  <a:latin typeface="Lucida Sans Unicode" panose="020B0602030504020204" pitchFamily="34" charset="0"/>
                  <a:ea typeface="ÇlÇr ñæí©" charset="-128"/>
                  <a:cs typeface="Arial"/>
                </a:rPr>
                <a:t> </a:t>
              </a:r>
              <a:endParaRPr lang="en-US" altLang="en-US" sz="500" i="0" dirty="0">
                <a:solidFill>
                  <a:srgbClr val="000000"/>
                </a:solidFill>
                <a:latin typeface="Calibri" panose="020F0502020204030204" pitchFamily="34" charset="0"/>
                <a:ea typeface="ÇlÇr ñæí©" charset="-128"/>
                <a:cs typeface="Arial"/>
              </a:endParaRPr>
            </a:p>
            <a:p>
              <a:pPr lvl="0" algn="ctr" eaLnBrk="1" hangingPunct="1"/>
              <a:r>
                <a:rPr lang="en-US" altLang="en-US" sz="1400" b="1" i="0" dirty="0">
                  <a:solidFill>
                    <a:srgbClr val="000000"/>
                  </a:solidFill>
                  <a:latin typeface="Calibri" panose="020F0502020204030204" pitchFamily="34" charset="0"/>
                  <a:ea typeface="ÇlÇr ñæí©" charset="-128"/>
                  <a:cs typeface="Arial"/>
                </a:rPr>
                <a:t> Homegroup</a:t>
              </a:r>
            </a:p>
            <a:p>
              <a:pPr lvl="0" algn="ctr" eaLnBrk="1" hangingPunct="1"/>
              <a:r>
                <a:rPr lang="en-US" altLang="en-US" sz="1400" b="1" i="0" dirty="0">
                  <a:solidFill>
                    <a:srgbClr val="000000"/>
                  </a:solidFill>
                  <a:latin typeface="Calibri" panose="020F0502020204030204" pitchFamily="34" charset="0"/>
                  <a:ea typeface="ÇlÇr ñæí©" charset="-128"/>
                  <a:cs typeface="Arial"/>
                </a:rPr>
                <a:t> Community</a:t>
              </a:r>
            </a:p>
            <a:p>
              <a:pPr eaLnBrk="1" hangingPunct="1"/>
              <a:endParaRPr lang="en-US" altLang="en-US" dirty="0">
                <a:solidFill>
                  <a:srgbClr val="000000"/>
                </a:solidFill>
                <a:cs typeface="Arial"/>
              </a:endParaRPr>
            </a:p>
          </p:txBody>
        </p:sp>
      </p:grpSp>
    </p:spTree>
    <p:extLst>
      <p:ext uri="{BB962C8B-B14F-4D97-AF65-F5344CB8AC3E}">
        <p14:creationId xmlns:p14="http://schemas.microsoft.com/office/powerpoint/2010/main" val="3022382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7729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2)	</a:t>
            </a:r>
            <a:r>
              <a:rPr lang="en-US" altLang="en-US" sz="2800" u="sng" dirty="0">
                <a:solidFill>
                  <a:srgbClr val="FF0000"/>
                </a:solidFill>
                <a:latin typeface="Candara" panose="020E0502030303020204" pitchFamily="34" charset="0"/>
              </a:rPr>
              <a:t>DEEP MUTUAL “CARE &amp; CHALLENGE”:</a:t>
            </a:r>
            <a:r>
              <a:rPr lang="en-US" altLang="en-US" sz="2800" dirty="0">
                <a:latin typeface="Candara" panose="020E0502030303020204" pitchFamily="34" charset="0"/>
              </a:rPr>
              <a:t> Cultivate both deep care &amp; challenge mutually as transformational group culture.</a:t>
            </a: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marL="15875" indent="-15875" algn="ctr">
              <a:spcBef>
                <a:spcPct val="0"/>
              </a:spcBef>
            </a:pPr>
            <a:r>
              <a:rPr lang="en-US" altLang="en-US" sz="2600" b="0" i="1" dirty="0">
                <a:latin typeface="Candara" panose="020E0502030303020204" pitchFamily="34" charset="0"/>
                <a:ea typeface="ＭＳ Ｐゴシック" panose="020B0600070205080204" pitchFamily="34" charset="-128"/>
              </a:rPr>
              <a:t>Above all, keep loving one another earnestly,</a:t>
            </a:r>
            <a:br>
              <a:rPr lang="en-US" altLang="en-US" sz="2600" b="0" i="1" dirty="0">
                <a:latin typeface="Candara" panose="020E0502030303020204" pitchFamily="34" charset="0"/>
                <a:ea typeface="ＭＳ Ｐゴシック" panose="020B0600070205080204" pitchFamily="34" charset="-128"/>
              </a:rPr>
            </a:br>
            <a:r>
              <a:rPr lang="en-US" altLang="en-US" sz="2600" b="0" i="1" dirty="0">
                <a:latin typeface="Candara" panose="020E0502030303020204" pitchFamily="34" charset="0"/>
                <a:ea typeface="ＭＳ Ｐゴシック" panose="020B0600070205080204" pitchFamily="34" charset="-128"/>
              </a:rPr>
              <a:t>since love covers a multitude of sins.</a:t>
            </a:r>
            <a:br>
              <a:rPr lang="en-US" altLang="en-US" sz="2600" b="0" i="1" dirty="0">
                <a:latin typeface="Candara" panose="020E0502030303020204" pitchFamily="34" charset="0"/>
                <a:ea typeface="ＭＳ Ｐゴシック" panose="020B0600070205080204" pitchFamily="34" charset="-128"/>
              </a:rPr>
            </a:br>
            <a:r>
              <a:rPr lang="en-US" altLang="en-US" sz="2600" b="0" i="1" dirty="0">
                <a:latin typeface="Candara" panose="020E0502030303020204" pitchFamily="34" charset="0"/>
                <a:ea typeface="ＭＳ Ｐゴシック" panose="020B0600070205080204" pitchFamily="34" charset="-128"/>
              </a:rPr>
              <a:t>1 Peter 4:8</a:t>
            </a:r>
          </a:p>
          <a:p>
            <a:pPr marL="15875" indent="-15875" algn="ctr">
              <a:spcBef>
                <a:spcPct val="0"/>
              </a:spcBef>
            </a:pPr>
            <a:endParaRPr lang="en-US" altLang="en-US" sz="800" b="0" i="1" dirty="0">
              <a:latin typeface="Candara" panose="020E0502030303020204" pitchFamily="34" charset="0"/>
              <a:ea typeface="ＭＳ Ｐゴシック" panose="020B0600070205080204" pitchFamily="34" charset="-128"/>
            </a:endParaRPr>
          </a:p>
          <a:p>
            <a:pPr marL="15875" indent="-15875" algn="ctr">
              <a:spcBef>
                <a:spcPct val="0"/>
              </a:spcBef>
            </a:pPr>
            <a:r>
              <a:rPr lang="en-US" altLang="en-US" sz="2600" b="0" i="1" dirty="0">
                <a:latin typeface="Candara" panose="020E0502030303020204" pitchFamily="34" charset="0"/>
                <a:ea typeface="ＭＳ Ｐゴシック" panose="020B0600070205080204" pitchFamily="34" charset="-128"/>
              </a:rPr>
              <a:t>we exhorted each one of you and encouraged you </a:t>
            </a:r>
            <a:br>
              <a:rPr lang="en-US" altLang="en-US" sz="2600" b="0" i="1" dirty="0">
                <a:latin typeface="Candara" panose="020E0502030303020204" pitchFamily="34" charset="0"/>
                <a:ea typeface="ＭＳ Ｐゴシック" panose="020B0600070205080204" pitchFamily="34" charset="-128"/>
              </a:rPr>
            </a:br>
            <a:r>
              <a:rPr lang="en-US" altLang="en-US" sz="2600" b="0" i="1" dirty="0">
                <a:latin typeface="Candara" panose="020E0502030303020204" pitchFamily="34" charset="0"/>
                <a:ea typeface="ＭＳ Ｐゴシック" panose="020B0600070205080204" pitchFamily="34" charset="-128"/>
              </a:rPr>
              <a:t>and charged you to walk in a manner worthy of God, </a:t>
            </a:r>
            <a:br>
              <a:rPr lang="en-US" altLang="en-US" sz="2600" b="0" i="1" dirty="0">
                <a:latin typeface="Candara" panose="020E0502030303020204" pitchFamily="34" charset="0"/>
                <a:ea typeface="ＭＳ Ｐゴシック" panose="020B0600070205080204" pitchFamily="34" charset="-128"/>
              </a:rPr>
            </a:br>
            <a:r>
              <a:rPr lang="en-US" altLang="en-US" sz="2600" b="0" i="1" dirty="0">
                <a:latin typeface="Candara" panose="020E0502030303020204" pitchFamily="34" charset="0"/>
                <a:ea typeface="ＭＳ Ｐゴシック" panose="020B0600070205080204" pitchFamily="34" charset="-128"/>
              </a:rPr>
              <a:t>who calls you into his own kingdom and glory.</a:t>
            </a:r>
            <a:br>
              <a:rPr lang="en-US" altLang="en-US" sz="2600" b="0" i="1" dirty="0">
                <a:latin typeface="Candara" panose="020E0502030303020204" pitchFamily="34" charset="0"/>
                <a:ea typeface="ＭＳ Ｐゴシック" panose="020B0600070205080204" pitchFamily="34" charset="-128"/>
              </a:rPr>
            </a:br>
            <a:r>
              <a:rPr lang="en-US" altLang="en-US" sz="2600" b="0" i="1" dirty="0">
                <a:latin typeface="Candara" panose="020E0502030303020204" pitchFamily="34" charset="0"/>
                <a:ea typeface="ＭＳ Ｐゴシック" panose="020B0600070205080204" pitchFamily="34" charset="-128"/>
              </a:rPr>
              <a:t>1 Thessalonians 2:12</a:t>
            </a:r>
            <a:endParaRPr lang="en-US" altLang="en-US" sz="1200" b="0" dirty="0">
              <a:solidFill>
                <a:srgbClr val="000000"/>
              </a:solidFill>
              <a:latin typeface="Candara" panose="020E0502030303020204" pitchFamily="34" charset="0"/>
              <a:ea typeface="ＭＳ Ｐゴシック" panose="020B0600070205080204" pitchFamily="34" charset="-128"/>
            </a:endParaRP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Deep mutual care means genuine earnest love in action.</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Deep mutual challenge means to care enough to speak truth in love (envisioning for spiritual maturity/Christlikeness).</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aim in this is to pursue real transformation and spiritual maturity.</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3451861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7729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3)	</a:t>
            </a:r>
            <a:r>
              <a:rPr lang="en-US" altLang="en-US" sz="2800" u="sng" dirty="0">
                <a:solidFill>
                  <a:srgbClr val="FF0000"/>
                </a:solidFill>
                <a:latin typeface="Candara" panose="020E0502030303020204" pitchFamily="34" charset="0"/>
              </a:rPr>
              <a:t>MISSIONAL COMMUNITY:</a:t>
            </a:r>
            <a:r>
              <a:rPr lang="en-US" altLang="en-US" sz="2800" dirty="0">
                <a:latin typeface="Candara" panose="020E0502030303020204" pitchFamily="34" charset="0"/>
              </a:rPr>
              <a:t> Be God’s “sent people” to the world by living life in Jesus’ way and by reaching out with the gospel locally &amp; globally.</a:t>
            </a: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algn="ctr"/>
            <a:r>
              <a:rPr lang="en-US" sz="2600" b="0" i="1" baseline="30000" dirty="0"/>
              <a:t>15 </a:t>
            </a:r>
            <a:r>
              <a:rPr lang="en-US" sz="2600" b="0" i="1" dirty="0"/>
              <a:t>I do not ask that you take them out of the world, but that you </a:t>
            </a:r>
            <a:br>
              <a:rPr lang="en-US" sz="2600" b="0" i="1" dirty="0"/>
            </a:br>
            <a:r>
              <a:rPr lang="en-US" sz="2600" b="0" i="1" dirty="0"/>
              <a:t>keep them from the evil one. </a:t>
            </a:r>
            <a:r>
              <a:rPr lang="en-US" sz="2600" b="0" i="1" baseline="30000" dirty="0"/>
              <a:t>16 </a:t>
            </a:r>
            <a:r>
              <a:rPr lang="en-US" sz="2600" b="0" i="1" dirty="0"/>
              <a:t>They are not of the world, just as</a:t>
            </a:r>
            <a:br>
              <a:rPr lang="en-US" sz="2600" b="0" i="1" dirty="0"/>
            </a:br>
            <a:r>
              <a:rPr lang="en-US" sz="2600" b="0" i="1" dirty="0"/>
              <a:t> I am not of the world. </a:t>
            </a:r>
            <a:r>
              <a:rPr lang="en-US" sz="2600" b="0" i="1" baseline="30000" dirty="0"/>
              <a:t>17 </a:t>
            </a:r>
            <a:r>
              <a:rPr lang="en-US" sz="2600" b="0" i="1" dirty="0"/>
              <a:t>Sanctify them in the truth; your word is truth. </a:t>
            </a:r>
            <a:br>
              <a:rPr lang="en-US" sz="2600" b="0" i="1" dirty="0"/>
            </a:br>
            <a:r>
              <a:rPr lang="en-US" sz="2600" b="0" i="1" baseline="30000" dirty="0"/>
              <a:t>18 </a:t>
            </a:r>
            <a:r>
              <a:rPr lang="en-US" sz="2600" b="0" i="1" dirty="0"/>
              <a:t>As you sent me into the world, so I have sent them into the world. </a:t>
            </a:r>
          </a:p>
          <a:p>
            <a:pPr algn="ctr"/>
            <a:r>
              <a:rPr lang="en-US" sz="2600" b="0" i="1" dirty="0"/>
              <a:t>John 17:15-18</a:t>
            </a: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Being missional is holistic—to REACH OUT to the lost, the least, and the last with the love of Christ in Jesus’ name (2 Cor. 5:14-15).</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Missional community is a “GOING” community—not </a:t>
            </a:r>
            <a:r>
              <a:rPr lang="en-US" altLang="en-US" sz="2600" i="1" u="sng" dirty="0">
                <a:solidFill>
                  <a:srgbClr val="000000"/>
                </a:solidFill>
                <a:latin typeface="Candara" panose="020E0502030303020204" pitchFamily="34" charset="0"/>
                <a:ea typeface="ＭＳ Ｐゴシック" panose="020B0600070205080204" pitchFamily="34" charset="-128"/>
              </a:rPr>
              <a:t>of</a:t>
            </a:r>
            <a:r>
              <a:rPr lang="en-US" altLang="en-US" sz="2600" i="1" dirty="0">
                <a:solidFill>
                  <a:srgbClr val="000000"/>
                </a:solidFill>
                <a:latin typeface="Candara" panose="020E0502030303020204" pitchFamily="34" charset="0"/>
                <a:ea typeface="ＭＳ Ｐゴシック" panose="020B0600070205080204" pitchFamily="34" charset="-128"/>
              </a:rPr>
              <a:t> </a:t>
            </a:r>
            <a:r>
              <a:rPr lang="en-US" altLang="en-US" sz="2600" dirty="0">
                <a:solidFill>
                  <a:srgbClr val="000000"/>
                </a:solidFill>
                <a:latin typeface="Candara" panose="020E0502030303020204" pitchFamily="34" charset="0"/>
                <a:ea typeface="ＭＳ Ｐゴシック" panose="020B0600070205080204" pitchFamily="34" charset="-128"/>
              </a:rPr>
              <a:t>but </a:t>
            </a:r>
            <a:r>
              <a:rPr lang="en-US" altLang="en-US" sz="2600" i="1" u="sng" dirty="0">
                <a:solidFill>
                  <a:srgbClr val="000000"/>
                </a:solidFill>
                <a:latin typeface="Candara" panose="020E0502030303020204" pitchFamily="34" charset="0"/>
                <a:ea typeface="ＭＳ Ｐゴシック" panose="020B0600070205080204" pitchFamily="34" charset="-128"/>
              </a:rPr>
              <a:t>into</a:t>
            </a:r>
            <a:r>
              <a:rPr lang="en-US" altLang="en-US" sz="2600" dirty="0">
                <a:solidFill>
                  <a:srgbClr val="000000"/>
                </a:solidFill>
                <a:latin typeface="Candara" panose="020E0502030303020204" pitchFamily="34" charset="0"/>
                <a:ea typeface="ＭＳ Ｐゴシック" panose="020B0600070205080204" pitchFamily="34" charset="-128"/>
              </a:rPr>
              <a:t> the world.</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aim in this is to live out Christ’s mission in the world as God’s sent people (Matt. 5:13-16; Acts 1:8; Matt. 28:18-20; James 1:27; Luke 14:13-14).</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384382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7729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4)	</a:t>
            </a:r>
            <a:r>
              <a:rPr lang="en-US" altLang="en-US" sz="2800" u="sng" dirty="0">
                <a:solidFill>
                  <a:srgbClr val="FF0000"/>
                </a:solidFill>
                <a:latin typeface="Candara" panose="020E0502030303020204" pitchFamily="34" charset="0"/>
              </a:rPr>
              <a:t>PLURALITY OF LEADERSHIP:</a:t>
            </a:r>
            <a:r>
              <a:rPr lang="en-US" altLang="en-US" sz="2800" dirty="0">
                <a:latin typeface="Candara" panose="020E0502030303020204" pitchFamily="34" charset="0"/>
              </a:rPr>
              <a:t> Lead synergistically and biblically—but not politically, pursuing collective strength of wisdom and accountability as biblical discernment.</a:t>
            </a: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algn="ctr"/>
            <a:r>
              <a:rPr lang="en-US" sz="2600" b="0" i="1" baseline="30000" dirty="0"/>
              <a:t>1 </a:t>
            </a:r>
            <a:r>
              <a:rPr lang="en-US" sz="2600" b="0" i="1" dirty="0"/>
              <a:t>So I exhort the elders among you, as a fellow elder… </a:t>
            </a:r>
            <a:r>
              <a:rPr lang="en-US" sz="2600" b="0" i="1" baseline="30000" dirty="0"/>
              <a:t>2 </a:t>
            </a:r>
            <a:r>
              <a:rPr lang="en-US" sz="2600" b="0" i="1" dirty="0"/>
              <a:t>shepherd the </a:t>
            </a:r>
            <a:br>
              <a:rPr lang="en-US" sz="2600" b="0" i="1" dirty="0"/>
            </a:br>
            <a:r>
              <a:rPr lang="en-US" sz="2600" b="0" i="1" dirty="0"/>
              <a:t>flock of God that is among you, exercising oversight, not under compulsion, </a:t>
            </a:r>
            <a:br>
              <a:rPr lang="en-US" sz="2600" b="0" i="1" dirty="0"/>
            </a:br>
            <a:r>
              <a:rPr lang="en-US" sz="2600" b="0" i="1" dirty="0"/>
              <a:t>but willingly, as God would have you; not for shameful gain, but eagerly; </a:t>
            </a:r>
            <a:r>
              <a:rPr lang="en-US" sz="2600" b="0" i="1" baseline="30000" dirty="0"/>
              <a:t>3 </a:t>
            </a:r>
            <a:r>
              <a:rPr lang="en-US" sz="2600" b="0" i="1" dirty="0"/>
              <a:t>not </a:t>
            </a:r>
            <a:br>
              <a:rPr lang="en-US" sz="2600" b="0" i="1" dirty="0"/>
            </a:br>
            <a:r>
              <a:rPr lang="en-US" sz="2600" b="0" i="1" dirty="0"/>
              <a:t>domineering over those in your charge, but being examples to the flock.</a:t>
            </a:r>
            <a:br>
              <a:rPr lang="en-US" sz="2600" b="0" i="1" dirty="0"/>
            </a:br>
            <a:r>
              <a:rPr lang="en-US" sz="2600" b="0" i="1" dirty="0"/>
              <a:t>1 Peter 5:1-2</a:t>
            </a: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Elders are spiritual leaders </a:t>
            </a:r>
            <a:r>
              <a:rPr lang="en-US" altLang="en-US" sz="2600" i="1" dirty="0">
                <a:solidFill>
                  <a:srgbClr val="000000"/>
                </a:solidFill>
                <a:latin typeface="Candara" panose="020E0502030303020204" pitchFamily="34" charset="0"/>
                <a:ea typeface="ＭＳ Ｐゴシック" panose="020B0600070205080204" pitchFamily="34" charset="-128"/>
              </a:rPr>
              <a:t>first</a:t>
            </a:r>
            <a:r>
              <a:rPr lang="en-US" altLang="en-US" sz="2600" dirty="0">
                <a:solidFill>
                  <a:srgbClr val="000000"/>
                </a:solidFill>
                <a:latin typeface="Candara" panose="020E0502030303020204" pitchFamily="34" charset="0"/>
                <a:ea typeface="ＭＳ Ｐゴシック" panose="020B0600070205080204" pitchFamily="34" charset="-128"/>
              </a:rPr>
              <a:t> (1 Tim. 5); hence, if one of our elders’ goal to make our church </a:t>
            </a:r>
            <a:r>
              <a:rPr lang="en-US" altLang="en-US" sz="2600" i="1" dirty="0">
                <a:solidFill>
                  <a:srgbClr val="000000"/>
                </a:solidFill>
                <a:latin typeface="Candara" panose="020E0502030303020204" pitchFamily="34" charset="0"/>
                <a:ea typeface="ＭＳ Ｐゴシック" panose="020B0600070205080204" pitchFamily="34" charset="-128"/>
              </a:rPr>
              <a:t>less business-like </a:t>
            </a:r>
            <a:r>
              <a:rPr lang="en-US" altLang="en-US" sz="2600" dirty="0">
                <a:solidFill>
                  <a:srgbClr val="000000"/>
                </a:solidFill>
                <a:latin typeface="Candara" panose="020E0502030303020204" pitchFamily="34" charset="0"/>
                <a:ea typeface="ＭＳ Ｐゴシック" panose="020B0600070205080204" pitchFamily="34" charset="-128"/>
              </a:rPr>
              <a:t>and </a:t>
            </a:r>
            <a:r>
              <a:rPr lang="en-US" altLang="en-US" sz="2600" i="1" dirty="0">
                <a:solidFill>
                  <a:srgbClr val="000000"/>
                </a:solidFill>
                <a:latin typeface="Candara" panose="020E0502030303020204" pitchFamily="34" charset="0"/>
                <a:ea typeface="ＭＳ Ｐゴシック" panose="020B0600070205080204" pitchFamily="34" charset="-128"/>
              </a:rPr>
              <a:t>more family-like </a:t>
            </a:r>
            <a:r>
              <a:rPr lang="en-US" altLang="en-US" sz="2600" dirty="0">
                <a:solidFill>
                  <a:srgbClr val="000000"/>
                </a:solidFill>
                <a:latin typeface="Candara" panose="020E0502030303020204" pitchFamily="34" charset="0"/>
                <a:ea typeface="ＭＳ Ｐゴシック" panose="020B0600070205080204" pitchFamily="34" charset="-128"/>
              </a:rPr>
              <a:t>even in growth.</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Leadership at </a:t>
            </a:r>
            <a:r>
              <a:rPr lang="en-US" altLang="en-US" sz="2600" dirty="0" err="1">
                <a:solidFill>
                  <a:srgbClr val="000000"/>
                </a:solidFill>
                <a:latin typeface="Candara" panose="020E0502030303020204" pitchFamily="34" charset="0"/>
                <a:ea typeface="ＭＳ Ｐゴシック" panose="020B0600070205080204" pitchFamily="34" charset="-128"/>
              </a:rPr>
              <a:t>CrossWay</a:t>
            </a:r>
            <a:r>
              <a:rPr lang="en-US" altLang="en-US" sz="2600" dirty="0">
                <a:solidFill>
                  <a:srgbClr val="000000"/>
                </a:solidFill>
                <a:latin typeface="Candara" panose="020E0502030303020204" pitchFamily="34" charset="0"/>
                <a:ea typeface="ＭＳ Ｐゴシック" panose="020B0600070205080204" pitchFamily="34" charset="-128"/>
              </a:rPr>
              <a:t> means servant leadership at all level.</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aim in this is to serve and lead TOGETHER as God’s family.</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122675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7729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5)	</a:t>
            </a:r>
            <a:r>
              <a:rPr lang="en-US" altLang="en-US" sz="2800" u="sng" dirty="0">
                <a:solidFill>
                  <a:srgbClr val="FF0000"/>
                </a:solidFill>
                <a:latin typeface="Candara" panose="020E0502030303020204" pitchFamily="34" charset="0"/>
              </a:rPr>
              <a:t>APPRENTICING/MENTORING:</a:t>
            </a:r>
            <a:r>
              <a:rPr lang="en-US" altLang="en-US" sz="2800" dirty="0">
                <a:latin typeface="Candara" panose="020E0502030303020204" pitchFamily="34" charset="0"/>
              </a:rPr>
              <a:t> Practice apprenticing/mentoring as a lifestyle—starting within homegroup communities—mostly without any titles, positions, or even using the words, “apprenticing/mentoring”.</a:t>
            </a: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algn="ctr"/>
            <a:r>
              <a:rPr lang="en-US" sz="2600" b="0" i="1" baseline="30000" dirty="0"/>
              <a:t>12 </a:t>
            </a:r>
            <a:r>
              <a:rPr lang="en-US" sz="2600" b="0" i="1" dirty="0"/>
              <a:t>to equip the saints for the work of ministry, for building up </a:t>
            </a:r>
            <a:br>
              <a:rPr lang="en-US" sz="2600" b="0" i="1" dirty="0"/>
            </a:br>
            <a:r>
              <a:rPr lang="en-US" sz="2600" b="0" i="1" dirty="0"/>
              <a:t>the body of Christ, </a:t>
            </a:r>
            <a:r>
              <a:rPr lang="en-US" sz="2600" b="0" i="1" baseline="30000" dirty="0"/>
              <a:t>13 </a:t>
            </a:r>
            <a:r>
              <a:rPr lang="en-US" sz="2600" b="0" i="1" dirty="0"/>
              <a:t>until we all attain to the unity of the faith </a:t>
            </a:r>
            <a:br>
              <a:rPr lang="en-US" sz="2600" b="0" i="1" dirty="0"/>
            </a:br>
            <a:r>
              <a:rPr lang="en-US" sz="2600" b="0" i="1" dirty="0"/>
              <a:t>and of the knowledge of the Son of God, to mature manhood, </a:t>
            </a:r>
            <a:br>
              <a:rPr lang="en-US" sz="2600" b="0" i="1" dirty="0"/>
            </a:br>
            <a:r>
              <a:rPr lang="en-US" sz="2600" b="0" i="1" dirty="0"/>
              <a:t>to the measure of the stature of the fullness of Christ.</a:t>
            </a:r>
            <a:br>
              <a:rPr lang="en-US" sz="2600" b="0" i="1" dirty="0"/>
            </a:br>
            <a:r>
              <a:rPr lang="en-US" sz="2600" b="0" i="1" dirty="0"/>
              <a:t>Ephesians 4:12-13</a:t>
            </a: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It is to allow opportunity to lead without the full responsibility of leadership—hence, in this sense everyone is encouraged to try various roles in ministry so that each can find their Spirit-given  gifts and role.</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It is also to encourage everyone to participate in some ways.</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aim in this is to practice “EVERY-MEMBER” MINISTRY as Christ’s body.</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683761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6967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6)	</a:t>
            </a:r>
            <a:r>
              <a:rPr lang="en-US" altLang="en-US" sz="2800" u="sng" dirty="0">
                <a:solidFill>
                  <a:srgbClr val="FF0000"/>
                </a:solidFill>
                <a:latin typeface="Candara" panose="020E0502030303020204" pitchFamily="34" charset="0"/>
              </a:rPr>
              <a:t>ORGANIC LEADERSHIP DEVELOPMENT:</a:t>
            </a:r>
            <a:r>
              <a:rPr lang="en-US" altLang="en-US" sz="2800" dirty="0">
                <a:latin typeface="Candara" panose="020E0502030303020204" pitchFamily="34" charset="0"/>
              </a:rPr>
              <a:t> Develop and empower homegrown leaders through sharing leadership tasks and responsibilities of homegroup communities.</a:t>
            </a: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algn="ctr"/>
            <a:r>
              <a:rPr lang="en-US" sz="2600" b="0" i="1" dirty="0"/>
              <a:t>and what you have heard from me in the </a:t>
            </a:r>
            <a:br>
              <a:rPr lang="en-US" sz="2600" b="0" i="1" dirty="0"/>
            </a:br>
            <a:r>
              <a:rPr lang="en-US" sz="2600" b="0" i="1" dirty="0"/>
              <a:t>presence of many witnesses entrust to faithful men, </a:t>
            </a:r>
            <a:br>
              <a:rPr lang="en-US" sz="2600" b="0" i="1" dirty="0"/>
            </a:br>
            <a:r>
              <a:rPr lang="en-US" sz="2600" b="0" i="1" dirty="0"/>
              <a:t>who will be able to teach others also.</a:t>
            </a:r>
            <a:br>
              <a:rPr lang="en-US" sz="2600" b="0" i="1" dirty="0"/>
            </a:br>
            <a:r>
              <a:rPr lang="en-US" sz="2600" b="0" i="1" dirty="0"/>
              <a:t>2 Timothy 2:2</a:t>
            </a: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This is the spiritual multiplication principle of Jesus and Paul.</a:t>
            </a:r>
          </a:p>
          <a:p>
            <a:pPr marL="914400" lvl="1" indent="-455613">
              <a:spcBef>
                <a:spcPct val="0"/>
              </a:spcBef>
              <a:buFont typeface="Wingdings" pitchFamily="2" charset="2"/>
              <a:buChar char="Ø"/>
            </a:pPr>
            <a:r>
              <a:rPr lang="en-US" altLang="en-US" sz="2600" dirty="0">
                <a:latin typeface="Candara" panose="020E0502030303020204" pitchFamily="34" charset="0"/>
                <a:ea typeface="Arial" panose="020B0604020202020204" pitchFamily="34" charset="0"/>
              </a:rPr>
              <a:t>Our future leaders should be homegrown (with some exceptions); it is to develop leaders by intentional training &amp; empowerment in our ministries.</a:t>
            </a:r>
          </a:p>
          <a:p>
            <a:pPr marL="914400" lvl="1" indent="-455613">
              <a:spcBef>
                <a:spcPct val="0"/>
              </a:spcBef>
              <a:buFont typeface="Wingdings" pitchFamily="2" charset="2"/>
              <a:buChar char="Ø"/>
            </a:pPr>
            <a:r>
              <a:rPr lang="en-US" altLang="en-US" sz="2600" dirty="0">
                <a:latin typeface="Candara" panose="020E0502030303020204" pitchFamily="34" charset="0"/>
                <a:ea typeface="Arial" panose="020B0604020202020204" pitchFamily="34" charset="0"/>
              </a:rPr>
              <a:t>Our aim in this is to multiply effective proven spiritual leaders—not only their competence but also by their character.</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388637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990600"/>
            <a:ext cx="11696700" cy="5867400"/>
          </a:xfrm>
        </p:spPr>
        <p:txBody>
          <a:bodyPr/>
          <a:lstStyle/>
          <a:p>
            <a:pPr marL="458788" indent="-458788"/>
            <a:r>
              <a:rPr lang="en-US" altLang="en-US" sz="2800" dirty="0">
                <a:latin typeface="Candara" panose="020E0502030303020204" pitchFamily="34" charset="0"/>
                <a:ea typeface="ＭＳ Ｐゴシック" panose="020B0600070205080204" pitchFamily="34" charset="-128"/>
              </a:rPr>
              <a:t>7)	</a:t>
            </a:r>
            <a:r>
              <a:rPr lang="en-US" altLang="en-US" sz="2800" u="sng" dirty="0">
                <a:solidFill>
                  <a:srgbClr val="FF0000"/>
                </a:solidFill>
                <a:latin typeface="Candara" panose="020E0502030303020204" pitchFamily="34" charset="0"/>
              </a:rPr>
              <a:t>BUILDING UP &amp; BRANCHING OUT:</a:t>
            </a:r>
            <a:r>
              <a:rPr lang="en-US" altLang="en-US" sz="2800" dirty="0">
                <a:latin typeface="Candara" panose="020E0502030303020204" pitchFamily="34" charset="0"/>
              </a:rPr>
              <a:t> Multiply transforming communities through building up and branching out homegroup communities (20/30) and church-plants (300/400)—to keep it “happily disorganized.”</a:t>
            </a:r>
          </a:p>
          <a:p>
            <a:pPr marL="458788" indent="-458788" algn="ctr" eaLnBrk="1" hangingPunct="1">
              <a:spcBef>
                <a:spcPct val="0"/>
              </a:spcBef>
            </a:pPr>
            <a:endParaRPr lang="en-US" altLang="en-US" sz="800" b="0" dirty="0">
              <a:latin typeface="Candara" panose="020E0502030303020204" pitchFamily="34" charset="0"/>
              <a:ea typeface="ＭＳ Ｐゴシック" panose="020B0600070205080204" pitchFamily="34" charset="-128"/>
            </a:endParaRPr>
          </a:p>
          <a:p>
            <a:pPr algn="ctr"/>
            <a:r>
              <a:rPr lang="en-US" sz="2600" b="0" i="1" baseline="30000" dirty="0"/>
              <a:t>22 </a:t>
            </a:r>
            <a:r>
              <a:rPr lang="en-US" sz="2600" b="0" i="1" dirty="0"/>
              <a:t>Then it seemed good to the apostles and the elders, </a:t>
            </a:r>
            <a:br>
              <a:rPr lang="en-US" sz="2600" b="0" i="1" dirty="0"/>
            </a:br>
            <a:r>
              <a:rPr lang="en-US" sz="2600" b="0" i="1" dirty="0"/>
              <a:t>with the whole church, to choose men from among them and </a:t>
            </a:r>
            <a:br>
              <a:rPr lang="en-US" sz="2600" b="0" i="1" dirty="0"/>
            </a:br>
            <a:r>
              <a:rPr lang="en-US" sz="2600" b="0" i="1" dirty="0"/>
              <a:t>send them to Antioch with Paul and Barnabas. They sent Judas </a:t>
            </a:r>
            <a:br>
              <a:rPr lang="en-US" sz="2600" b="0" i="1" dirty="0"/>
            </a:br>
            <a:r>
              <a:rPr lang="en-US" sz="2600" b="0" i="1" dirty="0"/>
              <a:t>called Barsabbas, and Silas, leading men among the brothers</a:t>
            </a:r>
          </a:p>
          <a:p>
            <a:pPr algn="ctr"/>
            <a:r>
              <a:rPr lang="en-US" sz="2600" b="0" i="1" dirty="0"/>
              <a:t>Acts 15:22</a:t>
            </a:r>
          </a:p>
          <a:p>
            <a:pPr marL="458788" indent="-458788" algn="ctr">
              <a:spcBef>
                <a:spcPct val="0"/>
              </a:spcBef>
            </a:pPr>
            <a:endParaRPr lang="en-US" altLang="en-US" sz="800" b="0" dirty="0">
              <a:solidFill>
                <a:srgbClr val="000000"/>
              </a:solidFill>
              <a:latin typeface="Candara" panose="020E0502030303020204" pitchFamily="34" charset="0"/>
              <a:ea typeface="ＭＳ Ｐゴシック" panose="020B0600070205080204" pitchFamily="34" charset="-128"/>
            </a:endParaRP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constant focus must be outward for expanding God’s kingdom through spiritual multiplication.</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The process may be slow but we ought to have “oak trees” in mind in building up and branching out.</a:t>
            </a:r>
          </a:p>
          <a:p>
            <a:pPr marL="914400" lvl="1" indent="-463550" eaLnBrk="1" hangingPunct="1">
              <a:spcBef>
                <a:spcPct val="0"/>
              </a:spcBef>
              <a:buFont typeface="Wingdings" pitchFamily="2" charset="2"/>
              <a:buChar char="Ø"/>
            </a:pPr>
            <a:r>
              <a:rPr lang="en-US" altLang="en-US" sz="2600" dirty="0">
                <a:solidFill>
                  <a:srgbClr val="000000"/>
                </a:solidFill>
                <a:latin typeface="Candara" panose="020E0502030303020204" pitchFamily="34" charset="0"/>
                <a:ea typeface="ＭＳ Ｐゴシック" panose="020B0600070205080204" pitchFamily="34" charset="-128"/>
              </a:rPr>
              <a:t>Our aim in this is to reach the world as our obedience to Christ.</a:t>
            </a:r>
          </a:p>
          <a:p>
            <a:pPr marL="458788" indent="-458788" algn="ctr">
              <a:spcBef>
                <a:spcPct val="0"/>
              </a:spcBef>
            </a:pPr>
            <a:endParaRPr lang="en-US" altLang="en-US" sz="1200" b="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en-US" sz="3200" i="0" dirty="0">
                <a:latin typeface="Candara" panose="020E0502030303020204" pitchFamily="34" charset="0"/>
                <a:ea typeface="ＭＳ Ｐゴシック" panose="020B0600070205080204" pitchFamily="34" charset="-128"/>
              </a:rPr>
              <a:t>OUR SEVEN CORE PRACTICES AS A TRANSFORMING COMMUNITY</a:t>
            </a:r>
          </a:p>
        </p:txBody>
      </p:sp>
    </p:spTree>
    <p:extLst>
      <p:ext uri="{BB962C8B-B14F-4D97-AF65-F5344CB8AC3E}">
        <p14:creationId xmlns:p14="http://schemas.microsoft.com/office/powerpoint/2010/main" val="27611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5" name="Rectangle 3">
            <a:extLst>
              <a:ext uri="{FF2B5EF4-FFF2-40B4-BE49-F238E27FC236}">
                <a16:creationId xmlns:a16="http://schemas.microsoft.com/office/drawing/2014/main" id="{3F42B08E-29DF-A64E-9DFF-2065C40D5404}"/>
              </a:ext>
            </a:extLst>
          </p:cNvPr>
          <p:cNvSpPr>
            <a:spLocks noGrp="1" noChangeArrowheads="1"/>
          </p:cNvSpPr>
          <p:nvPr>
            <p:ph type="body" idx="1"/>
          </p:nvPr>
        </p:nvSpPr>
        <p:spPr>
          <a:xfrm>
            <a:off x="762000" y="609600"/>
            <a:ext cx="10591800" cy="6096000"/>
          </a:xfrm>
        </p:spPr>
        <p:txBody>
          <a:bodyPr/>
          <a:lstStyle/>
          <a:p>
            <a:pPr>
              <a:spcBef>
                <a:spcPct val="0"/>
              </a:spcBef>
            </a:pPr>
            <a:r>
              <a:rPr lang="en-US" altLang="en-US" sz="3200" dirty="0">
                <a:solidFill>
                  <a:srgbClr val="800000"/>
                </a:solidFill>
                <a:latin typeface="Candara" panose="020E0502030303020204" pitchFamily="34" charset="0"/>
              </a:rPr>
              <a:t>Recapturing the Vision to Be a Transforming Community </a:t>
            </a:r>
          </a:p>
          <a:p>
            <a:pPr algn="just">
              <a:spcBef>
                <a:spcPct val="0"/>
              </a:spcBef>
            </a:pPr>
            <a:r>
              <a:rPr lang="en-US" altLang="en-US" sz="2800" dirty="0">
                <a:latin typeface="Candara" panose="020E0502030303020204" pitchFamily="34" charset="0"/>
              </a:rPr>
              <a:t>What is more, this infectious enthusiasm on the part of such diverse people of differing ages, backgrounds, sex and cultures was backed up by the quality of their lives. Their love, their joy, their changed habits and progressively transformed characters gave great weight to what they had to say. Their community life, though far from perfect, as Christian writers were constantly complaining, was nevertheless sufficiently different and impressive to attract notice, to invite curiosity and to inspire discipleship in an age that was as pleasure-conscious, as materialistic and as devoid of serious purpose as our own. Paganism saw in early Christianity a quality of living, and supremely of dying, which could not be found elsewhere. </a:t>
            </a:r>
          </a:p>
          <a:p>
            <a:pPr algn="r">
              <a:spcBef>
                <a:spcPct val="0"/>
              </a:spcBef>
            </a:pPr>
            <a:r>
              <a:rPr lang="en-US" altLang="en-US" sz="2800" dirty="0">
                <a:latin typeface="Candara" panose="020E0502030303020204" pitchFamily="34" charset="0"/>
              </a:rPr>
              <a:t>— Michael Green</a:t>
            </a:r>
          </a:p>
        </p:txBody>
      </p:sp>
    </p:spTree>
    <p:extLst>
      <p:ext uri="{BB962C8B-B14F-4D97-AF65-F5344CB8AC3E}">
        <p14:creationId xmlns:p14="http://schemas.microsoft.com/office/powerpoint/2010/main" val="2586086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457200" y="1752600"/>
            <a:ext cx="11176000" cy="1295400"/>
          </a:xfrm>
        </p:spPr>
        <p:txBody>
          <a:bodyPr/>
          <a:lstStyle/>
          <a:p>
            <a:pPr eaLnBrk="1" hangingPunct="1">
              <a:defRPr/>
            </a:pPr>
            <a:r>
              <a:rPr lang="en-US" altLang="en-US" b="1" i="1" dirty="0">
                <a:effectLst>
                  <a:outerShdw blurRad="38100" dist="38100" dir="2700000" algn="tl">
                    <a:srgbClr val="C0C0C0"/>
                  </a:outerShdw>
                </a:effectLst>
                <a:latin typeface="Candara" panose="020E0502030303020204" pitchFamily="34" charset="0"/>
              </a:rPr>
              <a:t>Seven Core Practices</a:t>
            </a:r>
            <a:br>
              <a:rPr lang="en-US" altLang="en-US" b="1" i="1" dirty="0">
                <a:effectLst>
                  <a:outerShdw blurRad="38100" dist="38100" dir="2700000" algn="tl">
                    <a:srgbClr val="C0C0C0"/>
                  </a:outerShdw>
                </a:effectLst>
                <a:latin typeface="Candara" panose="020E0502030303020204" pitchFamily="34" charset="0"/>
              </a:rPr>
            </a:br>
            <a:r>
              <a:rPr lang="en-US" altLang="en-US" b="1" i="1" dirty="0">
                <a:effectLst>
                  <a:outerShdw blurRad="38100" dist="38100" dir="2700000" algn="tl">
                    <a:srgbClr val="C0C0C0"/>
                  </a:outerShdw>
                </a:effectLst>
                <a:latin typeface="Candara" panose="020E0502030303020204" pitchFamily="34" charset="0"/>
              </a:rPr>
              <a:t>for the Vision of </a:t>
            </a:r>
            <a:r>
              <a:rPr lang="en-US" altLang="en-US" b="1" i="1" dirty="0" err="1">
                <a:effectLst>
                  <a:outerShdw blurRad="38100" dist="38100" dir="2700000" algn="tl">
                    <a:srgbClr val="C0C0C0"/>
                  </a:outerShdw>
                </a:effectLst>
                <a:latin typeface="Candara" panose="020E0502030303020204" pitchFamily="34" charset="0"/>
              </a:rPr>
              <a:t>CrossWay</a:t>
            </a:r>
            <a:endParaRPr lang="en-US" b="1" i="1" dirty="0">
              <a:effectLst>
                <a:outerShdw blurRad="38100" dist="38100" dir="2700000" algn="tl">
                  <a:srgbClr val="DDDDDD"/>
                </a:outerShdw>
              </a:effectLst>
              <a:latin typeface="Candara" charset="0"/>
              <a:ea typeface="MS PGothic" charset="0"/>
              <a:cs typeface="Arial" charset="0"/>
            </a:endParaRPr>
          </a:p>
        </p:txBody>
      </p:sp>
      <p:sp>
        <p:nvSpPr>
          <p:cNvPr id="129027" name="Rectangle 3"/>
          <p:cNvSpPr>
            <a:spLocks noGrp="1" noChangeArrowheads="1"/>
          </p:cNvSpPr>
          <p:nvPr>
            <p:ph type="body" idx="4294967295"/>
          </p:nvPr>
        </p:nvSpPr>
        <p:spPr>
          <a:xfrm>
            <a:off x="812800" y="3124200"/>
            <a:ext cx="10464800" cy="2438400"/>
          </a:xfrm>
        </p:spPr>
        <p:txBody>
          <a:bodyPr/>
          <a:lstStyle/>
          <a:p>
            <a:pPr marL="0" indent="0" algn="ctr" eaLnBrk="1" hangingPunct="1">
              <a:buFontTx/>
              <a:buNone/>
              <a:defRPr/>
            </a:pPr>
            <a:r>
              <a:rPr lang="en-US" b="1" i="1" dirty="0">
                <a:effectLst>
                  <a:outerShdw blurRad="38100" dist="38100" dir="2700000" algn="tl">
                    <a:srgbClr val="DDDDDD"/>
                  </a:outerShdw>
                </a:effectLst>
                <a:latin typeface="Candara" charset="0"/>
                <a:ea typeface="MS PGothic" charset="0"/>
                <a:cs typeface="Arial" charset="0"/>
              </a:rPr>
              <a:t>Recapturing the Vision Series – Part 3 of 3</a:t>
            </a:r>
          </a:p>
          <a:p>
            <a:pPr algn="ctr" eaLnBrk="1" hangingPunct="1">
              <a:buFontTx/>
              <a:buNone/>
              <a:defRPr/>
            </a:pPr>
            <a:r>
              <a:rPr lang="en-US" i="1" dirty="0">
                <a:effectLst>
                  <a:outerShdw blurRad="38100" dist="38100" dir="2700000" algn="tl">
                    <a:srgbClr val="DDDDDD"/>
                  </a:outerShdw>
                </a:effectLst>
                <a:latin typeface="Candara" charset="0"/>
                <a:ea typeface="MS PGothic" charset="0"/>
              </a:rPr>
              <a:t>Selected Scriptures</a:t>
            </a:r>
          </a:p>
          <a:p>
            <a:pPr marL="0" indent="0" algn="ctr" eaLnBrk="1" hangingPunct="1">
              <a:buNone/>
              <a:defRPr/>
            </a:pPr>
            <a:r>
              <a:rPr lang="en-US" b="1" dirty="0">
                <a:latin typeface="Candara"/>
                <a:cs typeface="Candara"/>
              </a:rPr>
              <a:t>©</a:t>
            </a:r>
            <a:r>
              <a:rPr lang="en-US" dirty="0"/>
              <a:t> </a:t>
            </a:r>
            <a:r>
              <a:rPr lang="en-US" b="1" dirty="0">
                <a:effectLst>
                  <a:outerShdw blurRad="38100" dist="38100" dir="2700000" algn="tl">
                    <a:srgbClr val="DDDDDD"/>
                  </a:outerShdw>
                </a:effectLst>
                <a:latin typeface="Candara" charset="0"/>
                <a:ea typeface="MS PGothic" charset="0"/>
                <a:cs typeface="Arial" charset="0"/>
              </a:rPr>
              <a:t>September 22, 2019</a:t>
            </a:r>
          </a:p>
          <a:p>
            <a:pPr marL="0" indent="0" algn="ctr">
              <a:buFontTx/>
              <a:buNone/>
              <a:defRPr/>
            </a:pPr>
            <a:r>
              <a:rPr lang="en-US" b="1" i="1" dirty="0">
                <a:effectLst>
                  <a:outerShdw blurRad="38100" dist="38100" dir="2700000" algn="tl">
                    <a:srgbClr val="DDDDDD"/>
                  </a:outerShdw>
                </a:effectLst>
                <a:latin typeface="Candara" charset="0"/>
                <a:ea typeface="MS PGothic" charset="0"/>
                <a:cs typeface="Arial" charset="0"/>
              </a:rPr>
              <a:t>  Pastor Paul K. Kim</a:t>
            </a:r>
          </a:p>
          <a:p>
            <a:pPr marL="0" indent="0" algn="ctr">
              <a:buFontTx/>
              <a:buNone/>
              <a:defRPr/>
            </a:pPr>
            <a:endParaRPr lang="en-US" i="1" dirty="0">
              <a:effectLst>
                <a:outerShdw blurRad="38100" dist="38100" dir="2700000" algn="tl">
                  <a:srgbClr val="DDDDDD"/>
                </a:outerShdw>
              </a:effectLst>
              <a:latin typeface="Candara" charset="0"/>
              <a:ea typeface="MS PGothic" charset="0"/>
              <a:cs typeface="Arial" charset="0"/>
            </a:endParaRPr>
          </a:p>
        </p:txBody>
      </p:sp>
    </p:spTree>
    <p:extLst>
      <p:ext uri="{BB962C8B-B14F-4D97-AF65-F5344CB8AC3E}">
        <p14:creationId xmlns:p14="http://schemas.microsoft.com/office/powerpoint/2010/main" val="1083317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a:xfrm>
            <a:off x="304800" y="457200"/>
            <a:ext cx="11582400" cy="914400"/>
          </a:xfrm>
        </p:spPr>
        <p:txBody>
          <a:bodyPr/>
          <a:lstStyle/>
          <a:p>
            <a:pPr eaLnBrk="1" hangingPunct="1"/>
            <a:r>
              <a:rPr lang="en-US" sz="3200" dirty="0">
                <a:latin typeface="Candara" charset="0"/>
                <a:cs typeface="MS PGothic" charset="0"/>
              </a:rPr>
              <a:t>THREE PRACTICAL QUESTIONS </a:t>
            </a:r>
            <a:br>
              <a:rPr lang="en-US" sz="3200" dirty="0">
                <a:latin typeface="Candara" charset="0"/>
                <a:cs typeface="MS PGothic" charset="0"/>
              </a:rPr>
            </a:br>
            <a:r>
              <a:rPr lang="en-US" sz="3200" dirty="0">
                <a:latin typeface="Candara" charset="0"/>
                <a:cs typeface="MS PGothic" charset="0"/>
              </a:rPr>
              <a:t>FOR OUR EVERYDAY LIFE</a:t>
            </a:r>
          </a:p>
        </p:txBody>
      </p:sp>
      <p:sp>
        <p:nvSpPr>
          <p:cNvPr id="140290" name="Rectangle 3"/>
          <p:cNvSpPr>
            <a:spLocks noGrp="1" noChangeArrowheads="1"/>
          </p:cNvSpPr>
          <p:nvPr>
            <p:ph idx="1"/>
          </p:nvPr>
        </p:nvSpPr>
        <p:spPr>
          <a:xfrm>
            <a:off x="304801" y="1600200"/>
            <a:ext cx="11582400" cy="5105400"/>
          </a:xfrm>
        </p:spPr>
        <p:txBody>
          <a:bodyPr/>
          <a:lstStyle/>
          <a:p>
            <a:pPr marL="514350" indent="-514350" eaLnBrk="1" hangingPunct="1">
              <a:buFont typeface="Eras Bold ITC" panose="020B0602030504020804" pitchFamily="34" charset="77"/>
              <a:buAutoNum type="arabicPeriod"/>
            </a:pPr>
            <a:r>
              <a:rPr lang="en-US" altLang="en-US" sz="2800" dirty="0">
                <a:latin typeface="Candara" panose="020E0502030303020204" pitchFamily="34" charset="0"/>
                <a:ea typeface="ＭＳ Ｐゴシック" panose="020B0600070205080204" pitchFamily="34" charset="-128"/>
              </a:rPr>
              <a:t>Which of the seven core practices stood out to you as the most needed practice for you in embracing the vision of </a:t>
            </a:r>
            <a:r>
              <a:rPr lang="en-US" altLang="en-US" sz="2800" dirty="0" err="1">
                <a:latin typeface="Candara" panose="020E0502030303020204" pitchFamily="34" charset="0"/>
                <a:ea typeface="ＭＳ Ｐゴシック" panose="020B0600070205080204" pitchFamily="34" charset="-128"/>
              </a:rPr>
              <a:t>CrossWay</a:t>
            </a:r>
            <a:r>
              <a:rPr lang="en-US" altLang="en-US" sz="2800" dirty="0">
                <a:latin typeface="Candara" panose="020E0502030303020204" pitchFamily="34" charset="0"/>
                <a:ea typeface="ＭＳ Ｐゴシック" panose="020B0600070205080204" pitchFamily="34" charset="-128"/>
              </a:rPr>
              <a:t>? Why? </a:t>
            </a:r>
          </a:p>
          <a:p>
            <a:pPr marL="514350" indent="-514350" eaLnBrk="1" hangingPunct="1">
              <a:buFont typeface="Eras Bold ITC" panose="020B0602030504020804" pitchFamily="34" charset="77"/>
              <a:buAutoNum type="arabicPeriod"/>
            </a:pPr>
            <a:endParaRPr lang="en-US" altLang="en-US" dirty="0">
              <a:latin typeface="Candara" panose="020E0502030303020204" pitchFamily="34" charset="0"/>
              <a:ea typeface="ＭＳ Ｐゴシック" panose="020B0600070205080204" pitchFamily="34" charset="-128"/>
            </a:endParaRPr>
          </a:p>
          <a:p>
            <a:pPr marL="514350" indent="-514350" eaLnBrk="1" hangingPunct="1">
              <a:buFont typeface="Eras Bold ITC" panose="020B0602030504020804" pitchFamily="34" charset="77"/>
              <a:buAutoNum type="arabicPeriod"/>
            </a:pPr>
            <a:r>
              <a:rPr lang="en-US" altLang="en-US" sz="2800" dirty="0">
                <a:latin typeface="Candara" panose="020E0502030303020204" pitchFamily="34" charset="0"/>
                <a:ea typeface="ＭＳ Ｐゴシック" panose="020B0600070205080204" pitchFamily="34" charset="-128"/>
              </a:rPr>
              <a:t>In what practical ways can you participate more in these seven core practices? </a:t>
            </a:r>
          </a:p>
          <a:p>
            <a:pPr marL="514350" indent="-514350" eaLnBrk="1" hangingPunct="1">
              <a:buFont typeface="Eras Bold ITC" panose="020B0602030504020804" pitchFamily="34" charset="77"/>
              <a:buAutoNum type="arabicPeriod"/>
            </a:pPr>
            <a:endParaRPr lang="en-US" altLang="en-US" dirty="0">
              <a:latin typeface="Candara" panose="020E0502030303020204" pitchFamily="34" charset="0"/>
              <a:ea typeface="ＭＳ Ｐゴシック" panose="020B0600070205080204" pitchFamily="34" charset="-128"/>
            </a:endParaRPr>
          </a:p>
          <a:p>
            <a:pPr marL="514350" indent="-514350" eaLnBrk="1" hangingPunct="1">
              <a:buFont typeface="Eras Bold ITC" panose="020B0602030504020804" pitchFamily="34" charset="77"/>
              <a:buAutoNum type="arabicPeriod"/>
            </a:pPr>
            <a:r>
              <a:rPr lang="en-US" altLang="en-US" sz="2800" dirty="0">
                <a:latin typeface="Candara" panose="020E0502030303020204" pitchFamily="34" charset="0"/>
                <a:ea typeface="ＭＳ Ｐゴシック" panose="020B0600070205080204" pitchFamily="34" charset="-128"/>
              </a:rPr>
              <a:t>In what ways will you help others participate more in these seven core practices? </a:t>
            </a:r>
          </a:p>
        </p:txBody>
      </p:sp>
    </p:spTree>
    <p:extLst>
      <p:ext uri="{BB962C8B-B14F-4D97-AF65-F5344CB8AC3E}">
        <p14:creationId xmlns:p14="http://schemas.microsoft.com/office/powerpoint/2010/main" val="1798050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3" name="Picture 6"/>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1307432"/>
            <a:ext cx="11658600" cy="5562600"/>
          </a:xfrm>
        </p:spPr>
        <p:txBody>
          <a:bodyPr/>
          <a:lstStyle/>
          <a:p>
            <a:pPr algn="ctr"/>
            <a:r>
              <a:rPr lang="en-US" altLang="en-US" sz="2600" i="1" dirty="0">
                <a:latin typeface="Candara" panose="020E0502030303020204" pitchFamily="34" charset="0"/>
              </a:rPr>
              <a:t> </a:t>
            </a:r>
            <a:r>
              <a:rPr lang="en-US" altLang="en-US" sz="2600" i="1" baseline="30000" dirty="0">
                <a:latin typeface="Candara" panose="020E0502030303020204" pitchFamily="34" charset="0"/>
              </a:rPr>
              <a:t>3 </a:t>
            </a:r>
            <a:r>
              <a:rPr lang="en-US" altLang="en-US" sz="2600" i="1" dirty="0">
                <a:latin typeface="Candara" panose="020E0502030303020204" pitchFamily="34" charset="0"/>
              </a:rPr>
              <a:t>For by the grace given to me I say to everyone </a:t>
            </a:r>
            <a:br>
              <a:rPr lang="en-US" altLang="en-US" sz="2600" i="1" dirty="0">
                <a:latin typeface="Candara" panose="020E0502030303020204" pitchFamily="34" charset="0"/>
              </a:rPr>
            </a:br>
            <a:r>
              <a:rPr lang="en-US" altLang="en-US" sz="2600" i="1" dirty="0">
                <a:latin typeface="Candara" panose="020E0502030303020204" pitchFamily="34" charset="0"/>
              </a:rPr>
              <a:t>among you not to think of himself more highly than he </a:t>
            </a:r>
            <a:br>
              <a:rPr lang="en-US" altLang="en-US" sz="2600" i="1" dirty="0">
                <a:latin typeface="Candara" panose="020E0502030303020204" pitchFamily="34" charset="0"/>
              </a:rPr>
            </a:br>
            <a:r>
              <a:rPr lang="en-US" altLang="en-US" sz="2600" i="1" dirty="0">
                <a:latin typeface="Candara" panose="020E0502030303020204" pitchFamily="34" charset="0"/>
              </a:rPr>
              <a:t>ought to think, but to think with sober judgment, each </a:t>
            </a:r>
            <a:br>
              <a:rPr lang="en-US" altLang="en-US" sz="2600" i="1" dirty="0">
                <a:latin typeface="Candara" panose="020E0502030303020204" pitchFamily="34" charset="0"/>
              </a:rPr>
            </a:br>
            <a:r>
              <a:rPr lang="en-US" altLang="en-US" sz="2600" i="1" dirty="0">
                <a:latin typeface="Candara" panose="020E0502030303020204" pitchFamily="34" charset="0"/>
              </a:rPr>
              <a:t>according to the measure of faith that God has assigned. </a:t>
            </a:r>
            <a:r>
              <a:rPr lang="en-US" altLang="en-US" sz="2600" i="1" baseline="30000" dirty="0">
                <a:latin typeface="Candara" panose="020E0502030303020204" pitchFamily="34" charset="0"/>
              </a:rPr>
              <a:t>4 </a:t>
            </a:r>
            <a:r>
              <a:rPr lang="en-US" altLang="en-US" sz="2600" i="1" dirty="0">
                <a:latin typeface="Candara" panose="020E0502030303020204" pitchFamily="34" charset="0"/>
              </a:rPr>
              <a:t>For </a:t>
            </a:r>
            <a:br>
              <a:rPr lang="en-US" altLang="en-US" sz="2600" i="1" dirty="0">
                <a:latin typeface="Candara" panose="020E0502030303020204" pitchFamily="34" charset="0"/>
              </a:rPr>
            </a:br>
            <a:r>
              <a:rPr lang="en-US" altLang="en-US" sz="2600" i="1" dirty="0">
                <a:latin typeface="Candara" panose="020E0502030303020204" pitchFamily="34" charset="0"/>
              </a:rPr>
              <a:t>as in one body we have many members, and the members do not </a:t>
            </a:r>
            <a:br>
              <a:rPr lang="en-US" altLang="en-US" sz="2600" i="1" dirty="0">
                <a:latin typeface="Candara" panose="020E0502030303020204" pitchFamily="34" charset="0"/>
              </a:rPr>
            </a:br>
            <a:r>
              <a:rPr lang="en-US" altLang="en-US" sz="2600" i="1" dirty="0">
                <a:latin typeface="Candara" panose="020E0502030303020204" pitchFamily="34" charset="0"/>
              </a:rPr>
              <a:t>all have the same function, </a:t>
            </a:r>
            <a:r>
              <a:rPr lang="en-US" altLang="en-US" sz="2600" i="1" baseline="30000" dirty="0">
                <a:latin typeface="Candara" panose="020E0502030303020204" pitchFamily="34" charset="0"/>
              </a:rPr>
              <a:t>5 </a:t>
            </a:r>
            <a:r>
              <a:rPr lang="en-US" altLang="en-US" sz="2600" i="1" dirty="0">
                <a:latin typeface="Candara" panose="020E0502030303020204" pitchFamily="34" charset="0"/>
              </a:rPr>
              <a:t>so we, though many, are one body in</a:t>
            </a:r>
            <a:br>
              <a:rPr lang="en-US" altLang="en-US" sz="2600" i="1" dirty="0">
                <a:latin typeface="Candara" panose="020E0502030303020204" pitchFamily="34" charset="0"/>
              </a:rPr>
            </a:br>
            <a:r>
              <a:rPr lang="en-US" altLang="en-US" sz="2600" i="1" dirty="0">
                <a:latin typeface="Candara" panose="020E0502030303020204" pitchFamily="34" charset="0"/>
              </a:rPr>
              <a:t>Christ, and individually members one of another. </a:t>
            </a:r>
            <a:r>
              <a:rPr lang="en-US" altLang="en-US" sz="2600" i="1" baseline="30000" dirty="0">
                <a:latin typeface="Candara" panose="020E0502030303020204" pitchFamily="34" charset="0"/>
              </a:rPr>
              <a:t>6 </a:t>
            </a:r>
            <a:r>
              <a:rPr lang="en-US" altLang="en-US" sz="2600" i="1" dirty="0">
                <a:latin typeface="Candara" panose="020E0502030303020204" pitchFamily="34" charset="0"/>
              </a:rPr>
              <a:t>Having gifts </a:t>
            </a:r>
            <a:br>
              <a:rPr lang="en-US" altLang="en-US" sz="2600" i="1" dirty="0">
                <a:latin typeface="Candara" panose="020E0502030303020204" pitchFamily="34" charset="0"/>
              </a:rPr>
            </a:br>
            <a:r>
              <a:rPr lang="en-US" altLang="en-US" sz="2600" i="1" dirty="0">
                <a:latin typeface="Candara" panose="020E0502030303020204" pitchFamily="34" charset="0"/>
              </a:rPr>
              <a:t>that differ according to the grace given to us, let us use them: </a:t>
            </a:r>
            <a:br>
              <a:rPr lang="en-US" altLang="en-US" sz="2600" i="1" dirty="0">
                <a:latin typeface="Candara" panose="020E0502030303020204" pitchFamily="34" charset="0"/>
              </a:rPr>
            </a:br>
            <a:r>
              <a:rPr lang="en-US" altLang="en-US" sz="2600" i="1" dirty="0">
                <a:latin typeface="Candara" panose="020E0502030303020204" pitchFamily="34" charset="0"/>
              </a:rPr>
              <a:t>if  prophecy, in proportion to our faith; </a:t>
            </a:r>
            <a:r>
              <a:rPr lang="en-US" altLang="en-US" sz="2600" i="1" baseline="30000" dirty="0">
                <a:latin typeface="Candara" panose="020E0502030303020204" pitchFamily="34" charset="0"/>
              </a:rPr>
              <a:t>7 </a:t>
            </a:r>
            <a:r>
              <a:rPr lang="en-US" altLang="en-US" sz="2600" i="1" dirty="0">
                <a:latin typeface="Candara" panose="020E0502030303020204" pitchFamily="34" charset="0"/>
              </a:rPr>
              <a:t>if service, in our </a:t>
            </a:r>
            <a:br>
              <a:rPr lang="en-US" altLang="en-US" sz="2600" i="1" dirty="0">
                <a:latin typeface="Candara" panose="020E0502030303020204" pitchFamily="34" charset="0"/>
              </a:rPr>
            </a:br>
            <a:r>
              <a:rPr lang="en-US" altLang="en-US" sz="2600" i="1" dirty="0">
                <a:latin typeface="Candara" panose="020E0502030303020204" pitchFamily="34" charset="0"/>
              </a:rPr>
              <a:t>serving; the one who teaches, in his teaching; </a:t>
            </a:r>
            <a:r>
              <a:rPr lang="en-US" altLang="en-US" sz="2600" i="1" baseline="30000" dirty="0">
                <a:latin typeface="Candara" panose="020E0502030303020204" pitchFamily="34" charset="0"/>
              </a:rPr>
              <a:t>8 </a:t>
            </a:r>
            <a:r>
              <a:rPr lang="en-US" altLang="en-US" sz="2600" i="1" dirty="0">
                <a:latin typeface="Candara" panose="020E0502030303020204" pitchFamily="34" charset="0"/>
              </a:rPr>
              <a:t>the one who</a:t>
            </a:r>
            <a:br>
              <a:rPr lang="en-US" altLang="en-US" sz="2600" i="1" dirty="0">
                <a:latin typeface="Candara" panose="020E0502030303020204" pitchFamily="34" charset="0"/>
              </a:rPr>
            </a:br>
            <a:r>
              <a:rPr lang="en-US" altLang="en-US" sz="2600" i="1" dirty="0">
                <a:latin typeface="Candara" panose="020E0502030303020204" pitchFamily="34" charset="0"/>
              </a:rPr>
              <a:t>exhorts, in his exhortation; the one who contributes,</a:t>
            </a:r>
            <a:br>
              <a:rPr lang="en-US" altLang="en-US" sz="2600" i="1" dirty="0">
                <a:latin typeface="Candara" panose="020E0502030303020204" pitchFamily="34" charset="0"/>
              </a:rPr>
            </a:br>
            <a:r>
              <a:rPr lang="en-US" altLang="en-US" sz="2600" i="1" dirty="0">
                <a:latin typeface="Candara" panose="020E0502030303020204" pitchFamily="34" charset="0"/>
              </a:rPr>
              <a:t>in generosity; the one who leads, with zeal; the one </a:t>
            </a:r>
            <a:br>
              <a:rPr lang="en-US" altLang="en-US" sz="2600" i="1" dirty="0">
                <a:latin typeface="Candara" panose="020E0502030303020204" pitchFamily="34" charset="0"/>
              </a:rPr>
            </a:br>
            <a:r>
              <a:rPr lang="en-US" altLang="en-US" sz="2600" i="1" dirty="0">
                <a:latin typeface="Candara" panose="020E0502030303020204" pitchFamily="34" charset="0"/>
              </a:rPr>
              <a:t>who does acts of mercy, with cheerfulness.</a:t>
            </a:r>
          </a:p>
          <a:p>
            <a:pPr marL="458788" indent="-458788" algn="ctr">
              <a:spcBef>
                <a:spcPct val="0"/>
              </a:spcBef>
            </a:pPr>
            <a:endParaRPr lang="en-US" altLang="en-US" sz="280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lvl="0" eaLnBrk="1" hangingPunct="1"/>
            <a:r>
              <a:rPr lang="en-US" altLang="en-US" sz="3200" i="0" dirty="0">
                <a:latin typeface="Candara" panose="020E0502030303020204" pitchFamily="34" charset="0"/>
                <a:ea typeface="ＭＳ Ｐゴシック" panose="020B0600070205080204" pitchFamily="34" charset="-128"/>
              </a:rPr>
              <a:t>A BIBLICAL PORTRAIT OF THE LOCAL CHURCH</a:t>
            </a:r>
            <a:br>
              <a:rPr lang="en-US" altLang="en-US" sz="3200" i="0" dirty="0">
                <a:latin typeface="Candara" panose="020E0502030303020204" pitchFamily="34" charset="0"/>
                <a:ea typeface="ＭＳ Ｐゴシック" panose="020B0600070205080204" pitchFamily="34" charset="-128"/>
              </a:rPr>
            </a:br>
            <a:r>
              <a:rPr lang="en-US" altLang="en-US" sz="3200" i="0" dirty="0">
                <a:latin typeface="Candara" panose="020E0502030303020204" pitchFamily="34" charset="0"/>
                <a:ea typeface="ＭＳ Ｐゴシック" panose="020B0600070205080204" pitchFamily="34" charset="-128"/>
              </a:rPr>
              <a:t>AS A TRANSFORMING COMMUNITY [ROMANS 12]</a:t>
            </a:r>
            <a:endParaRPr kumimoji="0" lang="en-US" altLang="en-US" sz="3200" b="1" i="0" u="none" strike="noStrike" kern="1200" cap="none" spc="0" normalizeH="0" baseline="0" noProof="0" dirty="0">
              <a:ln>
                <a:noFill/>
              </a:ln>
              <a:solidFill>
                <a:srgbClr val="800000"/>
              </a:solidFill>
              <a:effectLst/>
              <a:uLnTx/>
              <a:uFillTx/>
              <a:latin typeface="Candara" panose="020E0502030303020204" pitchFamily="34" charset="0"/>
              <a:ea typeface="ＭＳ Ｐゴシック" panose="020B0600070205080204" pitchFamily="34" charset="-128"/>
            </a:endParaRPr>
          </a:p>
        </p:txBody>
      </p:sp>
    </p:spTree>
    <p:extLst>
      <p:ext uri="{BB962C8B-B14F-4D97-AF65-F5344CB8AC3E}">
        <p14:creationId xmlns:p14="http://schemas.microsoft.com/office/powerpoint/2010/main" val="2864612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1307432"/>
            <a:ext cx="11658600" cy="5562600"/>
          </a:xfrm>
        </p:spPr>
        <p:txBody>
          <a:bodyPr/>
          <a:lstStyle/>
          <a:p>
            <a:pPr lvl="0" algn="ctr" defTabSz="914400"/>
            <a:r>
              <a:rPr lang="en-US" altLang="en-US" sz="2600" i="1" dirty="0">
                <a:latin typeface="Candara" panose="020E0502030303020204" pitchFamily="34" charset="0"/>
              </a:rPr>
              <a:t>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9 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Let love be genuine. Abhor what is evil; hold fast to what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is good.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10 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Love one another with brotherly affection. Outdo one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another in showing honor.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11 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Do not be slothful in zeal, be fervent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in spirit, serve the Lord.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12 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Rejoice in hope, be patient in tribulation,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be constant in prayer.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13 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Contribute to the needs of the saints and seek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to show hospitality.</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14 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Bless those who persecute you; bless and do not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curse them.</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15 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Rejoice with those who rejoice, weep with those who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weep.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16 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Live in harmony with one another. Do not be haughty,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but associate with the lowly. Never be wise in your own sight.</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17 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Repay no one evil for evil, but give thought to do what is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honorable in the sight of all.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18 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If possible, so far as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it depends on you, live peaceably with all.</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Romans 12:3-18</a:t>
            </a:r>
            <a:endParaRPr lang="en-US" altLang="en-US" sz="2600" kern="0" dirty="0">
              <a:solidFill>
                <a:srgbClr val="000000"/>
              </a:solidFill>
              <a:latin typeface="Candara" panose="020E0502030303020204" pitchFamily="34" charset="0"/>
              <a:ea typeface="ＭＳ Ｐゴシック" panose="020B0600070205080204" pitchFamily="34" charset="-128"/>
              <a:cs typeface="Arial"/>
            </a:endParaRPr>
          </a:p>
          <a:p>
            <a:pPr marL="458788" indent="-458788" algn="ctr">
              <a:spcBef>
                <a:spcPct val="0"/>
              </a:spcBef>
            </a:pPr>
            <a:endParaRPr lang="en-US" altLang="en-US" sz="280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lvl="0" eaLnBrk="1" hangingPunct="1"/>
            <a:r>
              <a:rPr lang="en-US" altLang="en-US" sz="3200" i="0" dirty="0">
                <a:latin typeface="Candara" panose="020E0502030303020204" pitchFamily="34" charset="0"/>
                <a:ea typeface="ＭＳ Ｐゴシック" panose="020B0600070205080204" pitchFamily="34" charset="-128"/>
              </a:rPr>
              <a:t>A BIBLICAL PORTRAIT OF THE LOCAL CHURCH</a:t>
            </a:r>
            <a:br>
              <a:rPr lang="en-US" altLang="en-US" sz="3200" i="0" dirty="0">
                <a:latin typeface="Candara" panose="020E0502030303020204" pitchFamily="34" charset="0"/>
                <a:ea typeface="ＭＳ Ｐゴシック" panose="020B0600070205080204" pitchFamily="34" charset="-128"/>
              </a:rPr>
            </a:br>
            <a:r>
              <a:rPr lang="en-US" altLang="en-US" sz="3200" i="0" dirty="0">
                <a:latin typeface="Candara" panose="020E0502030303020204" pitchFamily="34" charset="0"/>
                <a:ea typeface="ＭＳ Ｐゴシック" panose="020B0600070205080204" pitchFamily="34" charset="-128"/>
              </a:rPr>
              <a:t>AS A TRANSFORMING COMMUNITY [ROMANS 12]</a:t>
            </a:r>
            <a:endParaRPr kumimoji="0" lang="en-US" altLang="en-US" sz="3200" b="1" i="0" u="none" strike="noStrike" kern="1200" cap="none" spc="0" normalizeH="0" baseline="0" noProof="0" dirty="0">
              <a:ln>
                <a:noFill/>
              </a:ln>
              <a:solidFill>
                <a:srgbClr val="800000"/>
              </a:solidFill>
              <a:effectLst/>
              <a:uLnTx/>
              <a:uFillTx/>
              <a:latin typeface="Candara" panose="020E0502030303020204" pitchFamily="34" charset="0"/>
              <a:ea typeface="ＭＳ Ｐゴシック" panose="020B0600070205080204" pitchFamily="34" charset="-128"/>
            </a:endParaRPr>
          </a:p>
        </p:txBody>
      </p:sp>
    </p:spTree>
    <p:extLst>
      <p:ext uri="{BB962C8B-B14F-4D97-AF65-F5344CB8AC3E}">
        <p14:creationId xmlns:p14="http://schemas.microsoft.com/office/powerpoint/2010/main" val="504631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1307432"/>
            <a:ext cx="11658600" cy="5562600"/>
          </a:xfrm>
        </p:spPr>
        <p:txBody>
          <a:bodyPr/>
          <a:lstStyle/>
          <a:p>
            <a:pPr algn="ctr"/>
            <a:r>
              <a:rPr lang="en-US" altLang="en-US" sz="2600" i="1" dirty="0">
                <a:latin typeface="Candara" panose="020E0502030303020204" pitchFamily="34" charset="0"/>
              </a:rPr>
              <a:t> </a:t>
            </a:r>
            <a:r>
              <a:rPr lang="en-US" altLang="en-US" sz="2600" i="1" baseline="30000" dirty="0">
                <a:latin typeface="Candara" panose="020E0502030303020204" pitchFamily="34" charset="0"/>
              </a:rPr>
              <a:t>3 </a:t>
            </a:r>
            <a:r>
              <a:rPr lang="en-US" altLang="en-US" sz="2600" i="1" dirty="0">
                <a:latin typeface="Candara" panose="020E0502030303020204" pitchFamily="34" charset="0"/>
              </a:rPr>
              <a:t>For by the grace given to me I say to everyone </a:t>
            </a:r>
            <a:br>
              <a:rPr lang="en-US" altLang="en-US" sz="2600" i="1" dirty="0">
                <a:latin typeface="Candara" panose="020E0502030303020204" pitchFamily="34" charset="0"/>
              </a:rPr>
            </a:br>
            <a:r>
              <a:rPr lang="en-US" altLang="en-US" sz="2600" i="1" dirty="0">
                <a:latin typeface="Candara" panose="020E0502030303020204" pitchFamily="34" charset="0"/>
              </a:rPr>
              <a:t>among you </a:t>
            </a:r>
            <a:r>
              <a:rPr lang="en-US" altLang="en-US" sz="2600" i="1" dirty="0">
                <a:solidFill>
                  <a:srgbClr val="FF0000"/>
                </a:solidFill>
                <a:latin typeface="Candara" panose="020E0502030303020204" pitchFamily="34" charset="0"/>
              </a:rPr>
              <a:t>not to think of himself more highly</a:t>
            </a:r>
            <a:r>
              <a:rPr lang="en-US" altLang="en-US" sz="2600" i="1" dirty="0">
                <a:latin typeface="Candara" panose="020E0502030303020204" pitchFamily="34" charset="0"/>
              </a:rPr>
              <a:t> than he </a:t>
            </a:r>
            <a:br>
              <a:rPr lang="en-US" altLang="en-US" sz="2600" i="1" dirty="0">
                <a:latin typeface="Candara" panose="020E0502030303020204" pitchFamily="34" charset="0"/>
              </a:rPr>
            </a:br>
            <a:r>
              <a:rPr lang="en-US" altLang="en-US" sz="2600" i="1" dirty="0">
                <a:latin typeface="Candara" panose="020E0502030303020204" pitchFamily="34" charset="0"/>
              </a:rPr>
              <a:t>ought to think, but to think with sober judgment, each </a:t>
            </a:r>
            <a:br>
              <a:rPr lang="en-US" altLang="en-US" sz="2600" i="1" dirty="0">
                <a:latin typeface="Candara" panose="020E0502030303020204" pitchFamily="34" charset="0"/>
              </a:rPr>
            </a:br>
            <a:r>
              <a:rPr lang="en-US" altLang="en-US" sz="2600" i="1" dirty="0">
                <a:latin typeface="Candara" panose="020E0502030303020204" pitchFamily="34" charset="0"/>
              </a:rPr>
              <a:t>according to the measure of faith that God has assigned. </a:t>
            </a:r>
            <a:r>
              <a:rPr lang="en-US" altLang="en-US" sz="2600" i="1" baseline="30000" dirty="0">
                <a:latin typeface="Candara" panose="020E0502030303020204" pitchFamily="34" charset="0"/>
              </a:rPr>
              <a:t>4 </a:t>
            </a:r>
            <a:r>
              <a:rPr lang="en-US" altLang="en-US" sz="2600" i="1" dirty="0">
                <a:latin typeface="Candara" panose="020E0502030303020204" pitchFamily="34" charset="0"/>
              </a:rPr>
              <a:t>For </a:t>
            </a:r>
            <a:br>
              <a:rPr lang="en-US" altLang="en-US" sz="2600" i="1" dirty="0">
                <a:latin typeface="Candara" panose="020E0502030303020204" pitchFamily="34" charset="0"/>
              </a:rPr>
            </a:br>
            <a:r>
              <a:rPr lang="en-US" altLang="en-US" sz="2600" i="1" dirty="0">
                <a:latin typeface="Candara" panose="020E0502030303020204" pitchFamily="34" charset="0"/>
              </a:rPr>
              <a:t>as in </a:t>
            </a:r>
            <a:r>
              <a:rPr lang="en-US" altLang="en-US" sz="2600" i="1" dirty="0">
                <a:solidFill>
                  <a:srgbClr val="FF0000"/>
                </a:solidFill>
                <a:latin typeface="Candara" panose="020E0502030303020204" pitchFamily="34" charset="0"/>
              </a:rPr>
              <a:t>one body </a:t>
            </a:r>
            <a:r>
              <a:rPr lang="en-US" altLang="en-US" sz="2600" i="1" dirty="0">
                <a:latin typeface="Candara" panose="020E0502030303020204" pitchFamily="34" charset="0"/>
              </a:rPr>
              <a:t>we have </a:t>
            </a:r>
            <a:r>
              <a:rPr lang="en-US" altLang="en-US" sz="2600" i="1" dirty="0">
                <a:solidFill>
                  <a:srgbClr val="FF0000"/>
                </a:solidFill>
                <a:latin typeface="Candara" panose="020E0502030303020204" pitchFamily="34" charset="0"/>
              </a:rPr>
              <a:t>many members</a:t>
            </a:r>
            <a:r>
              <a:rPr lang="en-US" altLang="en-US" sz="2600" i="1" dirty="0">
                <a:latin typeface="Candara" panose="020E0502030303020204" pitchFamily="34" charset="0"/>
              </a:rPr>
              <a:t>, and the members do not </a:t>
            </a:r>
            <a:br>
              <a:rPr lang="en-US" altLang="en-US" sz="2600" i="1" dirty="0">
                <a:latin typeface="Candara" panose="020E0502030303020204" pitchFamily="34" charset="0"/>
              </a:rPr>
            </a:br>
            <a:r>
              <a:rPr lang="en-US" altLang="en-US" sz="2600" i="1" dirty="0">
                <a:latin typeface="Candara" panose="020E0502030303020204" pitchFamily="34" charset="0"/>
              </a:rPr>
              <a:t>all have the same function, </a:t>
            </a:r>
            <a:r>
              <a:rPr lang="en-US" altLang="en-US" sz="2600" i="1" baseline="30000" dirty="0">
                <a:latin typeface="Candara" panose="020E0502030303020204" pitchFamily="34" charset="0"/>
              </a:rPr>
              <a:t>5 </a:t>
            </a:r>
            <a:r>
              <a:rPr lang="en-US" altLang="en-US" sz="2600" i="1" dirty="0">
                <a:latin typeface="Candara" panose="020E0502030303020204" pitchFamily="34" charset="0"/>
              </a:rPr>
              <a:t>so we, though many, are </a:t>
            </a:r>
            <a:r>
              <a:rPr lang="en-US" altLang="en-US" sz="2600" i="1" dirty="0">
                <a:solidFill>
                  <a:srgbClr val="FF0000"/>
                </a:solidFill>
                <a:latin typeface="Candara" panose="020E0502030303020204" pitchFamily="34" charset="0"/>
              </a:rPr>
              <a:t>one body in</a:t>
            </a:r>
            <a:br>
              <a:rPr lang="en-US" altLang="en-US" sz="2600" i="1" dirty="0">
                <a:solidFill>
                  <a:srgbClr val="FF0000"/>
                </a:solidFill>
                <a:latin typeface="Candara" panose="020E0502030303020204" pitchFamily="34" charset="0"/>
              </a:rPr>
            </a:br>
            <a:r>
              <a:rPr lang="en-US" altLang="en-US" sz="2600" i="1" dirty="0">
                <a:solidFill>
                  <a:srgbClr val="FF0000"/>
                </a:solidFill>
                <a:latin typeface="Candara" panose="020E0502030303020204" pitchFamily="34" charset="0"/>
              </a:rPr>
              <a:t>Christ, </a:t>
            </a:r>
            <a:r>
              <a:rPr lang="en-US" altLang="en-US" sz="2600" i="1" dirty="0">
                <a:latin typeface="Candara" panose="020E0502030303020204" pitchFamily="34" charset="0"/>
              </a:rPr>
              <a:t>and individually </a:t>
            </a:r>
            <a:r>
              <a:rPr lang="en-US" altLang="en-US" sz="2600" i="1" dirty="0">
                <a:solidFill>
                  <a:srgbClr val="FF0000"/>
                </a:solidFill>
                <a:latin typeface="Candara" panose="020E0502030303020204" pitchFamily="34" charset="0"/>
              </a:rPr>
              <a:t>members one of another</a:t>
            </a:r>
            <a:r>
              <a:rPr lang="en-US" altLang="en-US" sz="2600" i="1" dirty="0">
                <a:latin typeface="Candara" panose="020E0502030303020204" pitchFamily="34" charset="0"/>
              </a:rPr>
              <a:t>. </a:t>
            </a:r>
            <a:r>
              <a:rPr lang="en-US" altLang="en-US" sz="2600" i="1" baseline="30000" dirty="0">
                <a:latin typeface="Candara" panose="020E0502030303020204" pitchFamily="34" charset="0"/>
              </a:rPr>
              <a:t>6 </a:t>
            </a:r>
            <a:r>
              <a:rPr lang="en-US" altLang="en-US" sz="2600" i="1" dirty="0">
                <a:solidFill>
                  <a:srgbClr val="FF0000"/>
                </a:solidFill>
                <a:latin typeface="Candara" panose="020E0502030303020204" pitchFamily="34" charset="0"/>
              </a:rPr>
              <a:t>Having gifts </a:t>
            </a:r>
            <a:br>
              <a:rPr lang="en-US" altLang="en-US" sz="2600" i="1" dirty="0">
                <a:solidFill>
                  <a:srgbClr val="FF0000"/>
                </a:solidFill>
                <a:latin typeface="Candara" panose="020E0502030303020204" pitchFamily="34" charset="0"/>
              </a:rPr>
            </a:br>
            <a:r>
              <a:rPr lang="en-US" altLang="en-US" sz="2600" i="1" dirty="0">
                <a:solidFill>
                  <a:srgbClr val="FF0000"/>
                </a:solidFill>
                <a:latin typeface="Candara" panose="020E0502030303020204" pitchFamily="34" charset="0"/>
              </a:rPr>
              <a:t>that differ </a:t>
            </a:r>
            <a:r>
              <a:rPr lang="en-US" altLang="en-US" sz="2600" i="1" dirty="0">
                <a:latin typeface="Candara" panose="020E0502030303020204" pitchFamily="34" charset="0"/>
              </a:rPr>
              <a:t>according to the grace given to us, let us </a:t>
            </a:r>
            <a:r>
              <a:rPr lang="en-US" altLang="en-US" sz="2600" i="1" dirty="0">
                <a:solidFill>
                  <a:srgbClr val="FF0000"/>
                </a:solidFill>
                <a:latin typeface="Candara" panose="020E0502030303020204" pitchFamily="34" charset="0"/>
              </a:rPr>
              <a:t>use them</a:t>
            </a:r>
            <a:r>
              <a:rPr lang="en-US" altLang="en-US" sz="2600" i="1" dirty="0">
                <a:latin typeface="Candara" panose="020E0502030303020204" pitchFamily="34" charset="0"/>
              </a:rPr>
              <a:t>: </a:t>
            </a:r>
            <a:br>
              <a:rPr lang="en-US" altLang="en-US" sz="2600" i="1" dirty="0">
                <a:latin typeface="Candara" panose="020E0502030303020204" pitchFamily="34" charset="0"/>
              </a:rPr>
            </a:br>
            <a:r>
              <a:rPr lang="en-US" altLang="en-US" sz="2600" i="1" dirty="0">
                <a:solidFill>
                  <a:srgbClr val="FF0000"/>
                </a:solidFill>
                <a:latin typeface="Candara" panose="020E0502030303020204" pitchFamily="34" charset="0"/>
              </a:rPr>
              <a:t>if </a:t>
            </a:r>
            <a:r>
              <a:rPr lang="en-US" altLang="en-US" sz="2600" i="1" dirty="0">
                <a:latin typeface="Candara" panose="020E0502030303020204" pitchFamily="34" charset="0"/>
              </a:rPr>
              <a:t> prophecy, in proportion to our faith; </a:t>
            </a:r>
            <a:r>
              <a:rPr lang="en-US" altLang="en-US" sz="2600" i="1" baseline="30000" dirty="0">
                <a:latin typeface="Candara" panose="020E0502030303020204" pitchFamily="34" charset="0"/>
              </a:rPr>
              <a:t>7</a:t>
            </a:r>
            <a:r>
              <a:rPr lang="en-US" altLang="en-US" sz="2600" i="1" baseline="30000" dirty="0">
                <a:solidFill>
                  <a:srgbClr val="FF0000"/>
                </a:solidFill>
                <a:latin typeface="Candara" panose="020E0502030303020204" pitchFamily="34" charset="0"/>
              </a:rPr>
              <a:t> </a:t>
            </a:r>
            <a:r>
              <a:rPr lang="en-US" altLang="en-US" sz="2600" i="1" dirty="0">
                <a:solidFill>
                  <a:srgbClr val="FF0000"/>
                </a:solidFill>
                <a:latin typeface="Candara" panose="020E0502030303020204" pitchFamily="34" charset="0"/>
              </a:rPr>
              <a:t>if </a:t>
            </a:r>
            <a:r>
              <a:rPr lang="en-US" altLang="en-US" sz="2600" i="1" dirty="0">
                <a:latin typeface="Candara" panose="020E0502030303020204" pitchFamily="34" charset="0"/>
              </a:rPr>
              <a:t>service, in our </a:t>
            </a:r>
            <a:br>
              <a:rPr lang="en-US" altLang="en-US" sz="2600" i="1" dirty="0">
                <a:latin typeface="Candara" panose="020E0502030303020204" pitchFamily="34" charset="0"/>
              </a:rPr>
            </a:br>
            <a:r>
              <a:rPr lang="en-US" altLang="en-US" sz="2600" i="1" dirty="0">
                <a:latin typeface="Candara" panose="020E0502030303020204" pitchFamily="34" charset="0"/>
              </a:rPr>
              <a:t>serving; </a:t>
            </a:r>
            <a:r>
              <a:rPr lang="en-US" altLang="en-US" sz="2600" i="1" dirty="0">
                <a:solidFill>
                  <a:srgbClr val="FF0000"/>
                </a:solidFill>
                <a:latin typeface="Candara" panose="020E0502030303020204" pitchFamily="34" charset="0"/>
              </a:rPr>
              <a:t>the one who </a:t>
            </a:r>
            <a:r>
              <a:rPr lang="en-US" altLang="en-US" sz="2600" i="1" dirty="0">
                <a:latin typeface="Candara" panose="020E0502030303020204" pitchFamily="34" charset="0"/>
              </a:rPr>
              <a:t>teaches, in his teaching; </a:t>
            </a:r>
            <a:r>
              <a:rPr lang="en-US" altLang="en-US" sz="2600" i="1" baseline="30000" dirty="0">
                <a:latin typeface="Candara" panose="020E0502030303020204" pitchFamily="34" charset="0"/>
              </a:rPr>
              <a:t>8 </a:t>
            </a:r>
            <a:r>
              <a:rPr lang="en-US" altLang="en-US" sz="2600" i="1" dirty="0">
                <a:solidFill>
                  <a:srgbClr val="FF0000"/>
                </a:solidFill>
                <a:latin typeface="Candara" panose="020E0502030303020204" pitchFamily="34" charset="0"/>
              </a:rPr>
              <a:t>the one who</a:t>
            </a:r>
            <a:br>
              <a:rPr lang="en-US" altLang="en-US" sz="2600" i="1" dirty="0">
                <a:latin typeface="Candara" panose="020E0502030303020204" pitchFamily="34" charset="0"/>
              </a:rPr>
            </a:br>
            <a:r>
              <a:rPr lang="en-US" altLang="en-US" sz="2600" i="1" dirty="0">
                <a:latin typeface="Candara" panose="020E0502030303020204" pitchFamily="34" charset="0"/>
              </a:rPr>
              <a:t>exhorts, in his exhortation; </a:t>
            </a:r>
            <a:r>
              <a:rPr lang="en-US" altLang="en-US" sz="2600" i="1" dirty="0">
                <a:solidFill>
                  <a:srgbClr val="FF0000"/>
                </a:solidFill>
                <a:latin typeface="Candara" panose="020E0502030303020204" pitchFamily="34" charset="0"/>
              </a:rPr>
              <a:t>the one who </a:t>
            </a:r>
            <a:r>
              <a:rPr lang="en-US" altLang="en-US" sz="2600" i="1" dirty="0">
                <a:latin typeface="Candara" panose="020E0502030303020204" pitchFamily="34" charset="0"/>
              </a:rPr>
              <a:t>contributes,</a:t>
            </a:r>
            <a:br>
              <a:rPr lang="en-US" altLang="en-US" sz="2600" i="1" dirty="0">
                <a:latin typeface="Candara" panose="020E0502030303020204" pitchFamily="34" charset="0"/>
              </a:rPr>
            </a:br>
            <a:r>
              <a:rPr lang="en-US" altLang="en-US" sz="2600" i="1" dirty="0">
                <a:latin typeface="Candara" panose="020E0502030303020204" pitchFamily="34" charset="0"/>
              </a:rPr>
              <a:t>in generosity; </a:t>
            </a:r>
            <a:r>
              <a:rPr lang="en-US" altLang="en-US" sz="2600" i="1" dirty="0">
                <a:solidFill>
                  <a:srgbClr val="FF0000"/>
                </a:solidFill>
                <a:latin typeface="Candara" panose="020E0502030303020204" pitchFamily="34" charset="0"/>
              </a:rPr>
              <a:t>the one who </a:t>
            </a:r>
            <a:r>
              <a:rPr lang="en-US" altLang="en-US" sz="2600" i="1" dirty="0">
                <a:latin typeface="Candara" panose="020E0502030303020204" pitchFamily="34" charset="0"/>
              </a:rPr>
              <a:t>leads, with zeal; </a:t>
            </a:r>
            <a:r>
              <a:rPr lang="en-US" altLang="en-US" sz="2600" i="1" dirty="0">
                <a:solidFill>
                  <a:srgbClr val="FF0000"/>
                </a:solidFill>
                <a:latin typeface="Candara" panose="020E0502030303020204" pitchFamily="34" charset="0"/>
              </a:rPr>
              <a:t>the one </a:t>
            </a:r>
            <a:br>
              <a:rPr lang="en-US" altLang="en-US" sz="2600" i="1" dirty="0">
                <a:solidFill>
                  <a:srgbClr val="FF0000"/>
                </a:solidFill>
                <a:latin typeface="Candara" panose="020E0502030303020204" pitchFamily="34" charset="0"/>
              </a:rPr>
            </a:br>
            <a:r>
              <a:rPr lang="en-US" altLang="en-US" sz="2600" i="1" dirty="0">
                <a:solidFill>
                  <a:srgbClr val="FF0000"/>
                </a:solidFill>
                <a:latin typeface="Candara" panose="020E0502030303020204" pitchFamily="34" charset="0"/>
              </a:rPr>
              <a:t>who </a:t>
            </a:r>
            <a:r>
              <a:rPr lang="en-US" altLang="en-US" sz="2600" i="1" dirty="0">
                <a:latin typeface="Candara" panose="020E0502030303020204" pitchFamily="34" charset="0"/>
              </a:rPr>
              <a:t>does acts of mercy, with cheerfulness.</a:t>
            </a:r>
          </a:p>
          <a:p>
            <a:pPr marL="458788" indent="-458788" algn="ctr">
              <a:spcBef>
                <a:spcPct val="0"/>
              </a:spcBef>
            </a:pPr>
            <a:endParaRPr lang="en-US" altLang="en-US" sz="280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lvl="0" eaLnBrk="1" hangingPunct="1"/>
            <a:r>
              <a:rPr lang="en-US" altLang="en-US" sz="3200" i="0" dirty="0">
                <a:latin typeface="Candara" panose="020E0502030303020204" pitchFamily="34" charset="0"/>
                <a:ea typeface="ＭＳ Ｐゴシック" panose="020B0600070205080204" pitchFamily="34" charset="-128"/>
              </a:rPr>
              <a:t>A BIBLICAL PORTRAIT OF THE LOCAL CHURCH</a:t>
            </a:r>
            <a:br>
              <a:rPr lang="en-US" altLang="en-US" sz="3200" i="0" dirty="0">
                <a:latin typeface="Candara" panose="020E0502030303020204" pitchFamily="34" charset="0"/>
                <a:ea typeface="ＭＳ Ｐゴシック" panose="020B0600070205080204" pitchFamily="34" charset="-128"/>
              </a:rPr>
            </a:br>
            <a:r>
              <a:rPr lang="en-US" altLang="en-US" sz="3200" i="0" dirty="0">
                <a:latin typeface="Candara" panose="020E0502030303020204" pitchFamily="34" charset="0"/>
                <a:ea typeface="ＭＳ Ｐゴシック" panose="020B0600070205080204" pitchFamily="34" charset="-128"/>
              </a:rPr>
              <a:t>AS A TRANSFORMING COMMUNITY [ROMANS 12]</a:t>
            </a:r>
            <a:endParaRPr kumimoji="0" lang="en-US" altLang="en-US" sz="3200" b="1" i="0" u="none" strike="noStrike" kern="1200" cap="none" spc="0" normalizeH="0" baseline="0" noProof="0" dirty="0">
              <a:ln>
                <a:noFill/>
              </a:ln>
              <a:solidFill>
                <a:srgbClr val="800000"/>
              </a:solidFill>
              <a:effectLst/>
              <a:uLnTx/>
              <a:uFillTx/>
              <a:latin typeface="Candara" panose="020E0502030303020204" pitchFamily="34" charset="0"/>
              <a:ea typeface="ＭＳ Ｐゴシック" panose="020B0600070205080204" pitchFamily="34" charset="-128"/>
            </a:endParaRPr>
          </a:p>
        </p:txBody>
      </p:sp>
    </p:spTree>
    <p:extLst>
      <p:ext uri="{BB962C8B-B14F-4D97-AF65-F5344CB8AC3E}">
        <p14:creationId xmlns:p14="http://schemas.microsoft.com/office/powerpoint/2010/main" val="1545524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a:extLst>
              <a:ext uri="{FF2B5EF4-FFF2-40B4-BE49-F238E27FC236}">
                <a16:creationId xmlns:a16="http://schemas.microsoft.com/office/drawing/2014/main" id="{D31E697A-B7E3-F84A-B02B-8BFB80BA86C8}"/>
              </a:ext>
            </a:extLst>
          </p:cNvPr>
          <p:cNvSpPr>
            <a:spLocks noGrp="1" noChangeArrowheads="1"/>
          </p:cNvSpPr>
          <p:nvPr>
            <p:ph idx="1"/>
          </p:nvPr>
        </p:nvSpPr>
        <p:spPr>
          <a:xfrm>
            <a:off x="266700" y="1307432"/>
            <a:ext cx="11658600" cy="5562600"/>
          </a:xfrm>
        </p:spPr>
        <p:txBody>
          <a:bodyPr/>
          <a:lstStyle/>
          <a:p>
            <a:pPr lvl="0" algn="ctr" defTabSz="914400"/>
            <a:r>
              <a:rPr lang="en-US" altLang="en-US" sz="2600" i="1" dirty="0">
                <a:latin typeface="Candara" panose="020E0502030303020204" pitchFamily="34" charset="0"/>
              </a:rPr>
              <a:t>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9 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Let love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be genuine</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 Abhor what is evil; hold fast to what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is good.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10 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Love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one another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with brotherly affection. Outdo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one </a:t>
            </a:r>
            <a:br>
              <a:rPr lang="en-US" altLang="en-US" sz="2600" i="1" kern="0" dirty="0">
                <a:solidFill>
                  <a:srgbClr val="FF0000"/>
                </a:solidFill>
                <a:latin typeface="Candara" panose="020E0502030303020204" pitchFamily="34" charset="0"/>
                <a:ea typeface="ＭＳ Ｐゴシック" panose="020B0600070205080204" pitchFamily="34" charset="-128"/>
                <a:cs typeface="Arial"/>
              </a:rPr>
            </a:b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another</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 in showing honor.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11 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Do not be slothful in zeal,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be fervent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in spirit,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serve the Lord.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12 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Rejoice in hope, be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patient in tribulation</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be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constant in prayer.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13 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Contribute to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the needs of the saints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and seek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to show hospitality.</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14 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Bless those who persecute you; bless and do not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curse them.</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15 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Rejoice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with those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who rejoice, weep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with those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who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weep.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16 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Live in harmony</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 with one another</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 Do not be haughty,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but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associate with the lowly</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 Never be wise in your own sight.</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17 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Repay </a:t>
            </a:r>
            <a:r>
              <a:rPr lang="en-US" altLang="en-US" sz="2600" i="1" kern="0" dirty="0">
                <a:solidFill>
                  <a:srgbClr val="FF0000"/>
                </a:solidFill>
                <a:latin typeface="Candara" panose="020E0502030303020204" pitchFamily="34" charset="0"/>
                <a:ea typeface="ＭＳ Ｐゴシック" panose="020B0600070205080204" pitchFamily="34" charset="-128"/>
                <a:cs typeface="Arial"/>
              </a:rPr>
              <a:t>no one evil for evil</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 but give thought to do what is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honorable in the sight of all. </a:t>
            </a:r>
            <a:r>
              <a:rPr lang="en-US" altLang="en-US" sz="2600" i="1" kern="0" baseline="30000" dirty="0">
                <a:solidFill>
                  <a:srgbClr val="000000"/>
                </a:solidFill>
                <a:latin typeface="Candara" panose="020E0502030303020204" pitchFamily="34" charset="0"/>
                <a:ea typeface="ＭＳ Ｐゴシック" panose="020B0600070205080204" pitchFamily="34" charset="-128"/>
                <a:cs typeface="Arial"/>
              </a:rPr>
              <a:t>18 </a:t>
            </a: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If possible, so far as </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it depends on you, live peaceably with all.</a:t>
            </a:r>
            <a:br>
              <a:rPr lang="en-US" altLang="en-US" sz="2600" i="1" kern="0" dirty="0">
                <a:solidFill>
                  <a:srgbClr val="000000"/>
                </a:solidFill>
                <a:latin typeface="Candara" panose="020E0502030303020204" pitchFamily="34" charset="0"/>
                <a:ea typeface="ＭＳ Ｐゴシック" panose="020B0600070205080204" pitchFamily="34" charset="-128"/>
                <a:cs typeface="Arial"/>
              </a:rPr>
            </a:br>
            <a:r>
              <a:rPr lang="en-US" altLang="en-US" sz="2600" i="1" kern="0" dirty="0">
                <a:solidFill>
                  <a:srgbClr val="000000"/>
                </a:solidFill>
                <a:latin typeface="Candara" panose="020E0502030303020204" pitchFamily="34" charset="0"/>
                <a:ea typeface="ＭＳ Ｐゴシック" panose="020B0600070205080204" pitchFamily="34" charset="-128"/>
                <a:cs typeface="Arial"/>
              </a:rPr>
              <a:t>Romans 12:3-18</a:t>
            </a:r>
            <a:endParaRPr lang="en-US" altLang="en-US" sz="2600" kern="0" dirty="0">
              <a:solidFill>
                <a:srgbClr val="000000"/>
              </a:solidFill>
              <a:latin typeface="Candara" panose="020E0502030303020204" pitchFamily="34" charset="0"/>
              <a:ea typeface="ＭＳ Ｐゴシック" panose="020B0600070205080204" pitchFamily="34" charset="-128"/>
              <a:cs typeface="Arial"/>
            </a:endParaRPr>
          </a:p>
          <a:p>
            <a:pPr marL="458788" indent="-458788" algn="ctr">
              <a:spcBef>
                <a:spcPct val="0"/>
              </a:spcBef>
            </a:pPr>
            <a:endParaRPr lang="en-US" altLang="en-US" sz="2800" dirty="0">
              <a:solidFill>
                <a:srgbClr val="000000"/>
              </a:solidFill>
              <a:latin typeface="Candara" panose="020E0502030303020204" pitchFamily="34" charset="0"/>
              <a:ea typeface="ＭＳ Ｐゴシック" panose="020B0600070205080204" pitchFamily="34" charset="-128"/>
            </a:endParaRPr>
          </a:p>
        </p:txBody>
      </p:sp>
      <p:sp>
        <p:nvSpPr>
          <p:cNvPr id="5" name="Rectangle 2">
            <a:extLst>
              <a:ext uri="{FF2B5EF4-FFF2-40B4-BE49-F238E27FC236}">
                <a16:creationId xmlns:a16="http://schemas.microsoft.com/office/drawing/2014/main" id="{E96BCDAA-2BF4-0A40-AD79-D066E9705CA4}"/>
              </a:ext>
            </a:extLst>
          </p:cNvPr>
          <p:cNvSpPr txBox="1">
            <a:spLocks noChangeArrowheads="1"/>
          </p:cNvSpPr>
          <p:nvPr/>
        </p:nvSpPr>
        <p:spPr bwMode="auto">
          <a:xfrm>
            <a:off x="0" y="228600"/>
            <a:ext cx="1219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2800" b="1" kern="1200">
                <a:solidFill>
                  <a:srgbClr val="800000"/>
                </a:solidFill>
                <a:latin typeface="Candara"/>
                <a:ea typeface="ＭＳ Ｐゴシック" charset="0"/>
                <a:cs typeface="ＭＳ Ｐゴシック" charset="0"/>
              </a:defRPr>
            </a:lvl1pPr>
            <a:lvl2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2pPr>
            <a:lvl3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3pPr>
            <a:lvl4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4pPr>
            <a:lvl5pPr algn="ctr" defTabSz="457200" rtl="0" eaLnBrk="0" fontAlgn="base" hangingPunct="0">
              <a:spcBef>
                <a:spcPct val="0"/>
              </a:spcBef>
              <a:spcAft>
                <a:spcPct val="0"/>
              </a:spcAft>
              <a:defRPr sz="2800" b="1">
                <a:solidFill>
                  <a:srgbClr val="800000"/>
                </a:solidFill>
                <a:latin typeface="Candara"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lvl="0" eaLnBrk="1" hangingPunct="1"/>
            <a:r>
              <a:rPr lang="en-US" altLang="en-US" sz="3200" i="0" dirty="0">
                <a:latin typeface="Candara" panose="020E0502030303020204" pitchFamily="34" charset="0"/>
                <a:ea typeface="ＭＳ Ｐゴシック" panose="020B0600070205080204" pitchFamily="34" charset="-128"/>
              </a:rPr>
              <a:t>A BIBLICAL PORTRAIT OF THE LOCAL CHURCH</a:t>
            </a:r>
            <a:br>
              <a:rPr lang="en-US" altLang="en-US" sz="3200" i="0" dirty="0">
                <a:latin typeface="Candara" panose="020E0502030303020204" pitchFamily="34" charset="0"/>
                <a:ea typeface="ＭＳ Ｐゴシック" panose="020B0600070205080204" pitchFamily="34" charset="-128"/>
              </a:rPr>
            </a:br>
            <a:r>
              <a:rPr lang="en-US" altLang="en-US" sz="3200" i="0" dirty="0">
                <a:latin typeface="Candara" panose="020E0502030303020204" pitchFamily="34" charset="0"/>
                <a:ea typeface="ＭＳ Ｐゴシック" panose="020B0600070205080204" pitchFamily="34" charset="-128"/>
              </a:rPr>
              <a:t>AS A TRANSFORMING COMMUNITY [ROMANS 12]</a:t>
            </a:r>
            <a:endParaRPr kumimoji="0" lang="en-US" altLang="en-US" sz="3200" b="1" i="0" u="none" strike="noStrike" kern="1200" cap="none" spc="0" normalizeH="0" baseline="0" noProof="0" dirty="0">
              <a:ln>
                <a:noFill/>
              </a:ln>
              <a:solidFill>
                <a:srgbClr val="800000"/>
              </a:solidFill>
              <a:effectLst/>
              <a:uLnTx/>
              <a:uFillTx/>
              <a:latin typeface="Candara" panose="020E0502030303020204" pitchFamily="34" charset="0"/>
              <a:ea typeface="ＭＳ Ｐゴシック" panose="020B0600070205080204" pitchFamily="34" charset="-128"/>
            </a:endParaRPr>
          </a:p>
        </p:txBody>
      </p:sp>
    </p:spTree>
    <p:extLst>
      <p:ext uri="{BB962C8B-B14F-4D97-AF65-F5344CB8AC3E}">
        <p14:creationId xmlns:p14="http://schemas.microsoft.com/office/powerpoint/2010/main" val="1245668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280C959A-3BA5-EC4C-99D8-81F8449FCD45}"/>
              </a:ext>
            </a:extLst>
          </p:cNvPr>
          <p:cNvSpPr>
            <a:spLocks noGrp="1" noChangeArrowheads="1"/>
          </p:cNvSpPr>
          <p:nvPr>
            <p:ph type="body" idx="1"/>
          </p:nvPr>
        </p:nvSpPr>
        <p:spPr>
          <a:xfrm>
            <a:off x="914400" y="2057400"/>
            <a:ext cx="10363200" cy="4800600"/>
          </a:xfrm>
        </p:spPr>
        <p:txBody>
          <a:bodyPr/>
          <a:lstStyle/>
          <a:p>
            <a:pPr marL="0" algn="ctr">
              <a:spcBef>
                <a:spcPct val="0"/>
              </a:spcBef>
              <a:buNone/>
            </a:pPr>
            <a:r>
              <a:rPr lang="en-US" altLang="en-US" sz="2800" b="1" i="1" dirty="0">
                <a:latin typeface="Candara" panose="020E0502030303020204" pitchFamily="34" charset="0"/>
              </a:rPr>
              <a:t>Christianity started in Palestine as a fellowship;</a:t>
            </a:r>
          </a:p>
          <a:p>
            <a:pPr marL="0" algn="ctr">
              <a:spcBef>
                <a:spcPct val="0"/>
              </a:spcBef>
              <a:buNone/>
            </a:pPr>
            <a:r>
              <a:rPr lang="en-US" altLang="en-US" sz="2800" b="1" i="1" dirty="0">
                <a:latin typeface="Candara" panose="020E0502030303020204" pitchFamily="34" charset="0"/>
              </a:rPr>
              <a:t>it moved to Greece and became a philosophy;</a:t>
            </a:r>
          </a:p>
          <a:p>
            <a:pPr marL="0" algn="ctr">
              <a:spcBef>
                <a:spcPct val="0"/>
              </a:spcBef>
              <a:buNone/>
            </a:pPr>
            <a:r>
              <a:rPr lang="en-US" altLang="en-US" sz="2800" b="1" i="1" dirty="0">
                <a:latin typeface="Candara" panose="020E0502030303020204" pitchFamily="34" charset="0"/>
              </a:rPr>
              <a:t>it moved to Italy and became an institution;</a:t>
            </a:r>
          </a:p>
          <a:p>
            <a:pPr marL="0" algn="ctr">
              <a:spcBef>
                <a:spcPct val="0"/>
              </a:spcBef>
              <a:buNone/>
            </a:pPr>
            <a:r>
              <a:rPr lang="en-US" altLang="en-US" sz="2800" b="1" i="1" dirty="0">
                <a:latin typeface="Candara" panose="020E0502030303020204" pitchFamily="34" charset="0"/>
              </a:rPr>
              <a:t>it moved to Europe and became a culture;</a:t>
            </a:r>
          </a:p>
          <a:p>
            <a:pPr marL="0" algn="ctr">
              <a:spcBef>
                <a:spcPct val="0"/>
              </a:spcBef>
              <a:buNone/>
            </a:pPr>
            <a:r>
              <a:rPr lang="en-US" altLang="en-US" sz="2800" b="1" i="1" dirty="0">
                <a:latin typeface="Candara" panose="020E0502030303020204" pitchFamily="34" charset="0"/>
              </a:rPr>
              <a:t>it came to America and became an enterprise.</a:t>
            </a:r>
          </a:p>
          <a:p>
            <a:pPr marL="0" algn="ctr">
              <a:spcBef>
                <a:spcPct val="0"/>
              </a:spcBef>
              <a:buNone/>
            </a:pPr>
            <a:r>
              <a:rPr lang="en-US" altLang="en-US" sz="2800" b="1" i="1" dirty="0">
                <a:latin typeface="Candara" panose="020E0502030303020204" pitchFamily="34" charset="0"/>
              </a:rPr>
              <a:t>Sam Pascoe  </a:t>
            </a:r>
          </a:p>
          <a:p>
            <a:pPr marL="0" algn="ctr">
              <a:buNone/>
            </a:pPr>
            <a:r>
              <a:rPr lang="en-US" altLang="en-US" sz="2800" b="1" i="1" dirty="0">
                <a:latin typeface="Candara" panose="020E0502030303020204" pitchFamily="34" charset="0"/>
              </a:rPr>
              <a:t> </a:t>
            </a:r>
          </a:p>
        </p:txBody>
      </p:sp>
    </p:spTree>
    <p:extLst>
      <p:ext uri="{BB962C8B-B14F-4D97-AF65-F5344CB8AC3E}">
        <p14:creationId xmlns:p14="http://schemas.microsoft.com/office/powerpoint/2010/main" val="1183304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Content Placeholder 2">
            <a:extLst>
              <a:ext uri="{FF2B5EF4-FFF2-40B4-BE49-F238E27FC236}">
                <a16:creationId xmlns:a16="http://schemas.microsoft.com/office/drawing/2014/main" id="{C9712E4E-E56C-9049-86F7-67FB47FE1E44}"/>
              </a:ext>
            </a:extLst>
          </p:cNvPr>
          <p:cNvSpPr>
            <a:spLocks noGrp="1"/>
          </p:cNvSpPr>
          <p:nvPr>
            <p:ph idx="1"/>
          </p:nvPr>
        </p:nvSpPr>
        <p:spPr>
          <a:xfrm>
            <a:off x="457200" y="2209800"/>
            <a:ext cx="11277600" cy="4495800"/>
          </a:xfrm>
        </p:spPr>
        <p:txBody>
          <a:bodyPr/>
          <a:lstStyle/>
          <a:p>
            <a:pPr algn="ctr" defTabSz="-166688" eaLnBrk="1" hangingPunct="1">
              <a:spcBef>
                <a:spcPct val="0"/>
              </a:spcBef>
            </a:pPr>
            <a:r>
              <a:rPr lang="en-US" altLang="en-US" sz="2800" dirty="0">
                <a:solidFill>
                  <a:srgbClr val="000000"/>
                </a:solidFill>
                <a:latin typeface="Candara" panose="020E0502030303020204" pitchFamily="34" charset="0"/>
                <a:ea typeface="ＭＳ Ｐゴシック" panose="020B0600070205080204" pitchFamily="34" charset="-128"/>
              </a:rPr>
              <a:t>The vision of </a:t>
            </a:r>
            <a:r>
              <a:rPr lang="en-US" altLang="en-US" sz="2800" dirty="0" err="1">
                <a:solidFill>
                  <a:srgbClr val="000000"/>
                </a:solidFill>
                <a:latin typeface="Candara" panose="020E0502030303020204" pitchFamily="34" charset="0"/>
                <a:ea typeface="ＭＳ Ｐゴシック" panose="020B0600070205080204" pitchFamily="34" charset="-128"/>
              </a:rPr>
              <a:t>CrossWay</a:t>
            </a:r>
            <a:r>
              <a:rPr lang="en-US" altLang="en-US" sz="2800" dirty="0">
                <a:solidFill>
                  <a:srgbClr val="000000"/>
                </a:solidFill>
                <a:latin typeface="Candara" panose="020E0502030303020204" pitchFamily="34" charset="0"/>
                <a:ea typeface="ＭＳ Ｐゴシック" panose="020B0600070205080204" pitchFamily="34" charset="-128"/>
              </a:rPr>
              <a:t> Church is to:</a:t>
            </a:r>
          </a:p>
          <a:p>
            <a:pPr algn="ctr" defTabSz="-166688" eaLnBrk="1" hangingPunct="1">
              <a:spcBef>
                <a:spcPct val="0"/>
              </a:spcBef>
            </a:pPr>
            <a:endParaRPr lang="en-US" altLang="en-US" sz="1400" dirty="0">
              <a:solidFill>
                <a:srgbClr val="000000"/>
              </a:solidFill>
              <a:latin typeface="Candara" panose="020E0502030303020204" pitchFamily="34" charset="0"/>
              <a:ea typeface="ＭＳ Ｐゴシック" panose="020B0600070205080204" pitchFamily="34" charset="-128"/>
            </a:endParaRPr>
          </a:p>
          <a:p>
            <a:pPr algn="ctr" defTabSz="-166688" eaLnBrk="1" hangingPunct="1">
              <a:spcBef>
                <a:spcPct val="0"/>
              </a:spcBef>
            </a:pPr>
            <a:r>
              <a:rPr lang="en-US" altLang="en-US" sz="2600" dirty="0">
                <a:solidFill>
                  <a:srgbClr val="000000"/>
                </a:solidFill>
                <a:latin typeface="Candara" panose="020E0502030303020204" pitchFamily="34" charset="0"/>
                <a:ea typeface="ＭＳ Ｐゴシック" panose="020B0600070205080204" pitchFamily="34" charset="-128"/>
              </a:rPr>
              <a:t>	</a:t>
            </a:r>
            <a:r>
              <a:rPr lang="en-US" altLang="en-US" sz="2800" i="1" dirty="0">
                <a:latin typeface="Candara" panose="020E0502030303020204" pitchFamily="34" charset="0"/>
                <a:ea typeface="ＭＳ Ｐゴシック" panose="020B0600070205080204" pitchFamily="34" charset="-128"/>
              </a:rPr>
              <a:t>“</a:t>
            </a:r>
            <a:r>
              <a:rPr lang="en-US" altLang="ja-JP" sz="2800" i="1" dirty="0">
                <a:solidFill>
                  <a:srgbClr val="FF0000"/>
                </a:solidFill>
                <a:latin typeface="Candara" panose="020E0502030303020204" pitchFamily="34" charset="0"/>
                <a:ea typeface="ＭＳ Ｐゴシック" panose="020B0600070205080204" pitchFamily="34" charset="-128"/>
              </a:rPr>
              <a:t>BE Christ</a:t>
            </a:r>
            <a:r>
              <a:rPr lang="en-US" altLang="en-US" sz="2800" i="1" dirty="0">
                <a:solidFill>
                  <a:srgbClr val="FF0000"/>
                </a:solidFill>
                <a:latin typeface="Candara" panose="020E0502030303020204" pitchFamily="34" charset="0"/>
                <a:ea typeface="ＭＳ Ｐゴシック" panose="020B0600070205080204" pitchFamily="34" charset="-128"/>
              </a:rPr>
              <a:t>’</a:t>
            </a:r>
            <a:r>
              <a:rPr lang="en-US" altLang="ja-JP" sz="2800" i="1" dirty="0">
                <a:solidFill>
                  <a:srgbClr val="FF0000"/>
                </a:solidFill>
                <a:latin typeface="Candara" panose="020E0502030303020204" pitchFamily="34" charset="0"/>
                <a:ea typeface="ＭＳ Ｐゴシック" panose="020B0600070205080204" pitchFamily="34" charset="-128"/>
              </a:rPr>
              <a:t>s transforming community</a:t>
            </a:r>
            <a:r>
              <a:rPr lang="en-US" altLang="ja-JP" sz="2800" i="1" dirty="0">
                <a:latin typeface="Candara" panose="020E0502030303020204" pitchFamily="34" charset="0"/>
                <a:ea typeface="ＭＳ Ｐゴシック" panose="020B0600070205080204" pitchFamily="34" charset="-128"/>
              </a:rPr>
              <a:t> </a:t>
            </a:r>
          </a:p>
          <a:p>
            <a:pPr algn="ctr" defTabSz="-166688" eaLnBrk="1" hangingPunct="1">
              <a:spcBef>
                <a:spcPct val="0"/>
              </a:spcBef>
            </a:pPr>
            <a:r>
              <a:rPr lang="en-US" altLang="en-US" sz="2800" i="1" dirty="0">
                <a:latin typeface="Candara" panose="020E0502030303020204" pitchFamily="34" charset="0"/>
                <a:ea typeface="ＭＳ Ｐゴシック" panose="020B0600070205080204" pitchFamily="34" charset="-128"/>
              </a:rPr>
              <a:t>that impacts ourselves, our neighbors, and our world </a:t>
            </a:r>
          </a:p>
          <a:p>
            <a:pPr algn="ctr" defTabSz="-166688" eaLnBrk="1" hangingPunct="1">
              <a:spcBef>
                <a:spcPct val="0"/>
              </a:spcBef>
            </a:pPr>
            <a:r>
              <a:rPr lang="en-US" altLang="en-US" sz="2800" i="1" dirty="0">
                <a:latin typeface="Candara" panose="020E0502030303020204" pitchFamily="34" charset="0"/>
                <a:ea typeface="ＭＳ Ｐゴシック" panose="020B0600070205080204" pitchFamily="34" charset="-128"/>
              </a:rPr>
              <a:t>for the glory of God and his kingdom.”</a:t>
            </a:r>
          </a:p>
        </p:txBody>
      </p:sp>
    </p:spTree>
    <p:extLst>
      <p:ext uri="{BB962C8B-B14F-4D97-AF65-F5344CB8AC3E}">
        <p14:creationId xmlns:p14="http://schemas.microsoft.com/office/powerpoint/2010/main" val="2155004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ChangeArrowheads="1"/>
          </p:cNvSpPr>
          <p:nvPr/>
        </p:nvSpPr>
        <p:spPr bwMode="auto">
          <a:xfrm>
            <a:off x="0" y="533400"/>
            <a:ext cx="12192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6" tIns="45719" rIns="91436" bIns="45719" anchor="ctr"/>
          <a:lstStyle/>
          <a:p>
            <a:pPr lvl="0" algn="ctr">
              <a:defRPr/>
            </a:pPr>
            <a:r>
              <a:rPr lang="en-US" sz="3200" b="1" i="0" dirty="0">
                <a:solidFill>
                  <a:srgbClr val="800000"/>
                </a:solidFill>
                <a:latin typeface="Candara" charset="0"/>
              </a:rPr>
              <a:t> WHY ARE THESE SEVEN IMPORTANT FOR CROSSWAY’S VISION?</a:t>
            </a:r>
            <a:endParaRPr kumimoji="0" lang="en-US" sz="3200" b="1" i="1" u="none" strike="noStrike" kern="1200" cap="none" spc="0" normalizeH="0" baseline="0" noProof="0" dirty="0">
              <a:ln>
                <a:noFill/>
              </a:ln>
              <a:solidFill>
                <a:srgbClr val="800000"/>
              </a:solidFill>
              <a:effectLst/>
              <a:uLnTx/>
              <a:uFillTx/>
              <a:latin typeface="Candara" charset="0"/>
              <a:ea typeface="ＭＳ Ｐゴシック" charset="0"/>
              <a:cs typeface="Arial" charset="0"/>
            </a:endParaRPr>
          </a:p>
        </p:txBody>
      </p:sp>
      <p:sp>
        <p:nvSpPr>
          <p:cNvPr id="19459" name="Rectangle 3"/>
          <p:cNvSpPr>
            <a:spLocks noChangeArrowheads="1"/>
          </p:cNvSpPr>
          <p:nvPr/>
        </p:nvSpPr>
        <p:spPr bwMode="auto">
          <a:xfrm>
            <a:off x="304800" y="1219200"/>
            <a:ext cx="11734800" cy="556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6" tIns="45719" rIns="91436" bIns="45719"/>
          <a:lstStyle/>
          <a:p>
            <a:pPr marL="342900" lvl="0" indent="-342900" defTabSz="457200">
              <a:buFont typeface="Arial" panose="020B0604020202020204" pitchFamily="34" charset="0"/>
              <a:buChar char="•"/>
            </a:pPr>
            <a:r>
              <a:rPr lang="en-US" altLang="en-US" sz="2800" b="1" i="0" dirty="0">
                <a:solidFill>
                  <a:prstClr val="black"/>
                </a:solidFill>
                <a:latin typeface="Candara" panose="020E0502030303020204" pitchFamily="34" charset="0"/>
                <a:ea typeface="ＭＳ Ｐゴシック" panose="020B0600070205080204" pitchFamily="34" charset="-128"/>
              </a:rPr>
              <a:t>It is our intentional way</a:t>
            </a:r>
            <a:r>
              <a:rPr lang="en-US" altLang="en-US" sz="2800" b="1" i="0" dirty="0">
                <a:solidFill>
                  <a:srgbClr val="FF0000"/>
                </a:solidFill>
                <a:latin typeface="Candara" panose="020E0502030303020204" pitchFamily="34" charset="0"/>
                <a:ea typeface="ＭＳ Ｐゴシック" panose="020B0600070205080204" pitchFamily="34" charset="-128"/>
              </a:rPr>
              <a:t> to seek God-centeredness in all things we do </a:t>
            </a:r>
            <a:r>
              <a:rPr lang="en-US" altLang="en-US" sz="2800" b="1" i="0" dirty="0">
                <a:solidFill>
                  <a:prstClr val="black"/>
                </a:solidFill>
                <a:latin typeface="Candara" panose="020E0502030303020204" pitchFamily="34" charset="0"/>
                <a:ea typeface="ＭＳ Ｐゴシック" panose="020B0600070205080204" pitchFamily="34" charset="-128"/>
              </a:rPr>
              <a:t>as Christ’s body. </a:t>
            </a:r>
          </a:p>
          <a:p>
            <a:pPr marL="342900" lvl="0" indent="-342900" defTabSz="457200">
              <a:buFont typeface="Arial" panose="020B0604020202020204" pitchFamily="34" charset="0"/>
              <a:buChar char="•"/>
            </a:pPr>
            <a:endParaRPr lang="en-US" altLang="en-US" sz="1400" b="1" i="0" dirty="0">
              <a:solidFill>
                <a:prstClr val="black"/>
              </a:solidFill>
              <a:latin typeface="Candara" panose="020E0502030303020204" pitchFamily="34" charset="0"/>
              <a:ea typeface="ＭＳ Ｐゴシック" panose="020B0600070205080204" pitchFamily="34" charset="-128"/>
            </a:endParaRPr>
          </a:p>
          <a:p>
            <a:pPr marL="342900" lvl="0" indent="-342900" defTabSz="457200">
              <a:buFont typeface="Arial" panose="020B0604020202020204" pitchFamily="34" charset="0"/>
              <a:buChar char="•"/>
            </a:pPr>
            <a:r>
              <a:rPr lang="en-US" altLang="en-US" sz="2800" b="1" i="0" dirty="0">
                <a:solidFill>
                  <a:prstClr val="black"/>
                </a:solidFill>
                <a:latin typeface="Candara" panose="020E0502030303020204" pitchFamily="34" charset="0"/>
                <a:ea typeface="ＭＳ Ｐゴシック" panose="020B0600070205080204" pitchFamily="34" charset="-128"/>
              </a:rPr>
              <a:t>It is our intentional way </a:t>
            </a:r>
            <a:r>
              <a:rPr lang="en-US" altLang="en-US" sz="2800" b="1" i="0" dirty="0">
                <a:solidFill>
                  <a:srgbClr val="FF0000"/>
                </a:solidFill>
                <a:latin typeface="Candara" panose="020E0502030303020204" pitchFamily="34" charset="0"/>
                <a:ea typeface="ＭＳ Ｐゴシック" panose="020B0600070205080204" pitchFamily="34" charset="-128"/>
              </a:rPr>
              <a:t>to be an organic relational community</a:t>
            </a:r>
            <a:r>
              <a:rPr lang="en-US" altLang="en-US" sz="2800" b="1" i="0" dirty="0">
                <a:solidFill>
                  <a:prstClr val="black"/>
                </a:solidFill>
                <a:latin typeface="Candara" panose="020E0502030303020204" pitchFamily="34" charset="0"/>
                <a:ea typeface="ＭＳ Ｐゴシック" panose="020B0600070205080204" pitchFamily="34" charset="-128"/>
              </a:rPr>
              <a:t> rather than a programmatic organization. </a:t>
            </a:r>
          </a:p>
          <a:p>
            <a:pPr marL="342900" lvl="0" indent="-342900" defTabSz="457200">
              <a:buFont typeface="Arial" panose="020B0604020202020204" pitchFamily="34" charset="0"/>
              <a:buChar char="•"/>
            </a:pPr>
            <a:endParaRPr lang="en-US" altLang="en-US" sz="1400" b="1" i="0" dirty="0">
              <a:solidFill>
                <a:prstClr val="black"/>
              </a:solidFill>
              <a:latin typeface="Candara" panose="020E0502030303020204" pitchFamily="34" charset="0"/>
              <a:ea typeface="ＭＳ Ｐゴシック" panose="020B0600070205080204" pitchFamily="34" charset="-128"/>
            </a:endParaRPr>
          </a:p>
          <a:p>
            <a:pPr marL="342900" lvl="0" indent="-342900" defTabSz="457200">
              <a:buFont typeface="Arial" panose="020B0604020202020204" pitchFamily="34" charset="0"/>
              <a:buChar char="•"/>
            </a:pPr>
            <a:r>
              <a:rPr lang="en-US" altLang="en-US" sz="2800" b="1" i="0" dirty="0">
                <a:solidFill>
                  <a:prstClr val="black"/>
                </a:solidFill>
                <a:latin typeface="Candara" panose="020E0502030303020204" pitchFamily="34" charset="0"/>
                <a:ea typeface="ＭＳ Ｐゴシック" panose="020B0600070205080204" pitchFamily="34" charset="-128"/>
              </a:rPr>
              <a:t>It is our intentional way </a:t>
            </a:r>
            <a:r>
              <a:rPr lang="en-US" altLang="en-US" sz="2800" b="1" i="0" dirty="0">
                <a:solidFill>
                  <a:srgbClr val="FF0000"/>
                </a:solidFill>
                <a:latin typeface="Candara" panose="020E0502030303020204" pitchFamily="34" charset="0"/>
                <a:ea typeface="ＭＳ Ｐゴシック" panose="020B0600070205080204" pitchFamily="34" charset="-128"/>
              </a:rPr>
              <a:t>to foster Spirit-dependence &amp; Scripture-guidance </a:t>
            </a:r>
            <a:r>
              <a:rPr lang="en-US" altLang="en-US" sz="2800" b="1" i="0" dirty="0">
                <a:solidFill>
                  <a:prstClr val="black"/>
                </a:solidFill>
                <a:latin typeface="Candara" panose="020E0502030303020204" pitchFamily="34" charset="0"/>
                <a:ea typeface="ＭＳ Ｐゴシック" panose="020B0600070205080204" pitchFamily="34" charset="-128"/>
              </a:rPr>
              <a:t>in all things rather than relying on the latest trends or techniques.</a:t>
            </a:r>
          </a:p>
          <a:p>
            <a:pPr marL="342900" lvl="0" indent="-342900" defTabSz="457200">
              <a:buFont typeface="Arial" panose="020B0604020202020204" pitchFamily="34" charset="0"/>
              <a:buChar char="•"/>
            </a:pPr>
            <a:endParaRPr lang="en-US" altLang="en-US" sz="1400" b="1" i="0" dirty="0">
              <a:solidFill>
                <a:prstClr val="black"/>
              </a:solidFill>
              <a:latin typeface="Candara" panose="020E0502030303020204" pitchFamily="34" charset="0"/>
              <a:ea typeface="ＭＳ Ｐゴシック" panose="020B0600070205080204" pitchFamily="34" charset="-128"/>
            </a:endParaRPr>
          </a:p>
          <a:p>
            <a:pPr marL="342900" lvl="0" indent="-342900" defTabSz="457200">
              <a:buFont typeface="Arial" panose="020B0604020202020204" pitchFamily="34" charset="0"/>
              <a:buChar char="•"/>
            </a:pPr>
            <a:r>
              <a:rPr lang="en-US" altLang="en-US" sz="2800" b="1" i="0" dirty="0">
                <a:solidFill>
                  <a:prstClr val="black"/>
                </a:solidFill>
                <a:latin typeface="Candara" panose="020E0502030303020204" pitchFamily="34" charset="0"/>
                <a:ea typeface="ＭＳ Ｐゴシック" panose="020B0600070205080204" pitchFamily="34" charset="-128"/>
              </a:rPr>
              <a:t>It is our intentional way </a:t>
            </a:r>
            <a:r>
              <a:rPr lang="en-US" altLang="en-US" sz="2800" b="1" i="0" dirty="0">
                <a:solidFill>
                  <a:srgbClr val="FF0000"/>
                </a:solidFill>
                <a:latin typeface="Candara" panose="020E0502030303020204" pitchFamily="34" charset="0"/>
                <a:ea typeface="ＭＳ Ｐゴシック" panose="020B0600070205080204" pitchFamily="34" charset="-128"/>
              </a:rPr>
              <a:t>to practice “every-member ministry” </a:t>
            </a:r>
            <a:r>
              <a:rPr lang="en-US" altLang="en-US" sz="2800" b="1" i="0" dirty="0">
                <a:latin typeface="Candara" panose="020E0502030303020204" pitchFamily="34" charset="0"/>
                <a:ea typeface="ＭＳ Ｐゴシック" panose="020B0600070205080204" pitchFamily="34" charset="-128"/>
              </a:rPr>
              <a:t>through diversity in unity rather than pastoral-staff driven ministry.</a:t>
            </a:r>
          </a:p>
          <a:p>
            <a:pPr marL="342900" lvl="0" indent="-342900" defTabSz="457200">
              <a:buFont typeface="Arial" panose="020B0604020202020204" pitchFamily="34" charset="0"/>
              <a:buChar char="•"/>
            </a:pPr>
            <a:endParaRPr lang="en-US" altLang="en-US" sz="1400" b="1" i="0" dirty="0">
              <a:latin typeface="Candara" panose="020E0502030303020204" pitchFamily="34" charset="0"/>
              <a:ea typeface="ＭＳ Ｐゴシック" panose="020B0600070205080204" pitchFamily="34" charset="-128"/>
            </a:endParaRPr>
          </a:p>
          <a:p>
            <a:pPr marL="342900" indent="-342900" defTabSz="457200">
              <a:buFont typeface="Arial" panose="020B0604020202020204" pitchFamily="34" charset="0"/>
              <a:buChar char="•"/>
            </a:pPr>
            <a:r>
              <a:rPr lang="en-US" altLang="en-US" sz="2800" b="1" i="0" dirty="0">
                <a:solidFill>
                  <a:prstClr val="black"/>
                </a:solidFill>
                <a:latin typeface="Candara" panose="020E0502030303020204" pitchFamily="34" charset="0"/>
                <a:ea typeface="ＭＳ Ｐゴシック" panose="020B0600070205080204" pitchFamily="34" charset="-128"/>
              </a:rPr>
              <a:t>It is our intentional way </a:t>
            </a:r>
            <a:r>
              <a:rPr lang="en-US" altLang="en-US" sz="2800" b="1" i="0" dirty="0">
                <a:solidFill>
                  <a:srgbClr val="FF0000"/>
                </a:solidFill>
                <a:latin typeface="Candara" panose="020E0502030303020204" pitchFamily="34" charset="0"/>
                <a:ea typeface="ＭＳ Ｐゴシック" panose="020B0600070205080204" pitchFamily="34" charset="-128"/>
              </a:rPr>
              <a:t>to follow the multiplication principle of Jesus </a:t>
            </a:r>
            <a:r>
              <a:rPr lang="en-US" altLang="en-US" sz="2800" b="1" i="0" dirty="0">
                <a:latin typeface="Candara" panose="020E0502030303020204" pitchFamily="34" charset="0"/>
                <a:ea typeface="ＭＳ Ｐゴシック" panose="020B0600070205080204" pitchFamily="34" charset="-128"/>
              </a:rPr>
              <a:t>who focused on a few locally to impact the world globally. </a:t>
            </a:r>
          </a:p>
        </p:txBody>
      </p:sp>
    </p:spTree>
    <p:extLst>
      <p:ext uri="{BB962C8B-B14F-4D97-AF65-F5344CB8AC3E}">
        <p14:creationId xmlns:p14="http://schemas.microsoft.com/office/powerpoint/2010/main" val="70523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5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Nor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70C0"/>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70C0"/>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_Nor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8.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3_Nor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1.xml><?xml version="1.0" encoding="utf-8"?>
<a:theme xmlns:a="http://schemas.openxmlformats.org/drawingml/2006/main" name="NormalPau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Eras Bold ITC"/>
        <a:ea typeface=""/>
        <a:cs typeface="Arial"/>
      </a:majorFont>
      <a:minorFont>
        <a:latin typeface="Eras Medium IT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990600" marR="0" indent="-533400" algn="l" defTabSz="914400" rtl="0" eaLnBrk="1" fontAlgn="base" latinLnBrk="0" hangingPunct="1">
          <a:lnSpc>
            <a:spcPct val="9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Eras Medium ITC"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66251</TotalTime>
  <Words>572</Words>
  <Application>Microsoft Office PowerPoint</Application>
  <PresentationFormat>Widescreen</PresentationFormat>
  <Paragraphs>197</Paragraphs>
  <Slides>21</Slides>
  <Notes>18</Notes>
  <HiddenSlides>0</HiddenSlides>
  <MMClips>0</MMClips>
  <ScaleCrop>false</ScaleCrop>
  <HeadingPairs>
    <vt:vector size="6" baseType="variant">
      <vt:variant>
        <vt:lpstr>Fonts Used</vt:lpstr>
      </vt:variant>
      <vt:variant>
        <vt:i4>11</vt:i4>
      </vt:variant>
      <vt:variant>
        <vt:lpstr>Theme</vt:lpstr>
      </vt:variant>
      <vt:variant>
        <vt:i4>21</vt:i4>
      </vt:variant>
      <vt:variant>
        <vt:lpstr>Slide Titles</vt:lpstr>
      </vt:variant>
      <vt:variant>
        <vt:i4>21</vt:i4>
      </vt:variant>
    </vt:vector>
  </HeadingPairs>
  <TitlesOfParts>
    <vt:vector size="53" baseType="lpstr">
      <vt:lpstr>ＭＳ Ｐゴシック</vt:lpstr>
      <vt:lpstr>ＭＳ Ｐゴシック</vt:lpstr>
      <vt:lpstr>Arial</vt:lpstr>
      <vt:lpstr>Calibri</vt:lpstr>
      <vt:lpstr>Calibri Light</vt:lpstr>
      <vt:lpstr>Candara</vt:lpstr>
      <vt:lpstr>ÇlÇr ñæí©</vt:lpstr>
      <vt:lpstr>Eras Bold ITC</vt:lpstr>
      <vt:lpstr>Eras Medium ITC</vt:lpstr>
      <vt:lpstr>Lucida Sans Unicode</vt:lpstr>
      <vt:lpstr>Wingdings</vt:lpstr>
      <vt:lpstr>Default Design</vt:lpstr>
      <vt:lpstr>1_Default Design</vt:lpstr>
      <vt:lpstr>2_Default Design</vt:lpstr>
      <vt:lpstr>3_Default Design</vt:lpstr>
      <vt:lpstr>4_Default Design</vt:lpstr>
      <vt:lpstr>5_Default Design</vt:lpstr>
      <vt:lpstr>Office Theme</vt:lpstr>
      <vt:lpstr>2_Office Theme</vt:lpstr>
      <vt:lpstr>6_Default Design</vt:lpstr>
      <vt:lpstr>9_Default Design</vt:lpstr>
      <vt:lpstr>15_Default Design</vt:lpstr>
      <vt:lpstr>2_Normal</vt:lpstr>
      <vt:lpstr>7_Default Design</vt:lpstr>
      <vt:lpstr>19_Default Design</vt:lpstr>
      <vt:lpstr>8_Default Design</vt:lpstr>
      <vt:lpstr>10_Default Design</vt:lpstr>
      <vt:lpstr>1_Normal</vt:lpstr>
      <vt:lpstr>12_Default Design</vt:lpstr>
      <vt:lpstr>11_Default Design</vt:lpstr>
      <vt:lpstr>3_Normal</vt:lpstr>
      <vt:lpstr>NormalPaul</vt:lpstr>
      <vt:lpstr>PowerPoint Presentation</vt:lpstr>
      <vt:lpstr>Seven Core Practices for the Vision of CrossWay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Homegroup Community:  the Hub of the Organic Church Life at CrossWay</vt:lpstr>
      <vt:lpstr>CrossWay Church-Wide Community: the Hub of the Homegroup Communities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THREE PRACTICAL QUESTIONS  FOR OUR EVERYDAY LIFE</vt:lpstr>
      <vt:lpstr>PowerPoint Presentation</vt:lpstr>
    </vt:vector>
  </TitlesOfParts>
  <Manager/>
  <Company>UFP</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Paul K. Kim</dc:creator>
  <cp:keywords/>
  <dc:description/>
  <cp:lastModifiedBy>Chan, Billy</cp:lastModifiedBy>
  <cp:revision>3674</cp:revision>
  <cp:lastPrinted>2018-05-06T13:54:33Z</cp:lastPrinted>
  <dcterms:created xsi:type="dcterms:W3CDTF">2007-10-20T20:09:35Z</dcterms:created>
  <dcterms:modified xsi:type="dcterms:W3CDTF">2019-09-23T17:44:36Z</dcterms:modified>
  <cp:category/>
</cp:coreProperties>
</file>