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423" r:id="rId15"/>
    <p:sldMasterId id="2147484435" r:id="rId16"/>
    <p:sldMasterId id="2147484471" r:id="rId17"/>
    <p:sldMasterId id="2147484483" r:id="rId18"/>
  </p:sldMasterIdLst>
  <p:notesMasterIdLst>
    <p:notesMasterId r:id="rId35"/>
  </p:notesMasterIdLst>
  <p:handoutMasterIdLst>
    <p:handoutMasterId r:id="rId36"/>
  </p:handoutMasterIdLst>
  <p:sldIdLst>
    <p:sldId id="281" r:id="rId19"/>
    <p:sldId id="3331" r:id="rId20"/>
    <p:sldId id="3330" r:id="rId21"/>
    <p:sldId id="3332" r:id="rId22"/>
    <p:sldId id="1981" r:id="rId23"/>
    <p:sldId id="3334" r:id="rId24"/>
    <p:sldId id="3335" r:id="rId25"/>
    <p:sldId id="3336" r:id="rId26"/>
    <p:sldId id="3337" r:id="rId27"/>
    <p:sldId id="3352" r:id="rId28"/>
    <p:sldId id="328" r:id="rId29"/>
    <p:sldId id="3338" r:id="rId30"/>
    <p:sldId id="1957" r:id="rId31"/>
    <p:sldId id="3339" r:id="rId32"/>
    <p:sldId id="730" r:id="rId33"/>
    <p:sldId id="283" r:id="rId34"/>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432FF"/>
    <a:srgbClr val="800000"/>
    <a:srgbClr val="006600"/>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65" autoAdjust="0"/>
    <p:restoredTop sz="92837"/>
  </p:normalViewPr>
  <p:slideViewPr>
    <p:cSldViewPr>
      <p:cViewPr varScale="1">
        <p:scale>
          <a:sx n="74" d="100"/>
          <a:sy n="74" d="100"/>
        </p:scale>
        <p:origin x="184" y="95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heme" Target="theme/theme1.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9/15/19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9/15/19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
        <p:nvSpPr>
          <p:cNvPr id="1873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DB2F0A9-0FCD-4747-BFFD-5313AF17DD79}"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245446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6610"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4160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
        <p:nvSpPr>
          <p:cNvPr id="1873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DB2F0A9-0FCD-4747-BFFD-5313AF17DD79}"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70182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8726C0DF-19F3-2745-985E-4073D56EE1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Rectangle 3">
            <a:extLst>
              <a:ext uri="{FF2B5EF4-FFF2-40B4-BE49-F238E27FC236}">
                <a16:creationId xmlns:a16="http://schemas.microsoft.com/office/drawing/2014/main" id="{61D9D62B-76C3-7148-8B4C-CD09C0D92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59306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
        <p:nvSpPr>
          <p:cNvPr id="1873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DB2F0A9-0FCD-4747-BFFD-5313AF17DD79}"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380523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
        <p:nvSpPr>
          <p:cNvPr id="1873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DB2F0A9-0FCD-4747-BFFD-5313AF17DD79}"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322470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C068C71B-2D41-924B-B144-FC087699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74368296-D136-A142-BF4C-C401FDFA1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2537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A7C33D6E-238A-EE40-9803-BE3D280078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Rectangle 3">
            <a:extLst>
              <a:ext uri="{FF2B5EF4-FFF2-40B4-BE49-F238E27FC236}">
                <a16:creationId xmlns:a16="http://schemas.microsoft.com/office/drawing/2014/main" id="{7F716F59-B0F9-A346-BE1F-C04EF3BE1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3006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C068C71B-2D41-924B-B144-FC087699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74368296-D136-A142-BF4C-C401FDFA1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9216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C068C71B-2D41-924B-B144-FC087699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74368296-D136-A142-BF4C-C401FDFA1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7393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C068C71B-2D41-924B-B144-FC087699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74368296-D136-A142-BF4C-C401FDFA1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6029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C068C71B-2D41-924B-B144-FC087699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74368296-D136-A142-BF4C-C401FDFA1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8648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C068C71B-2D41-924B-B144-FC087699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74368296-D136-A142-BF4C-C401FDFA1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9703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F55209-0C0F-5E4A-B48A-74040EE55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292EF7-6A82-AF4C-91ED-D8613807D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103B8-624E-5048-9DB7-5FA91F7832E1}"/>
              </a:ext>
            </a:extLst>
          </p:cNvPr>
          <p:cNvSpPr>
            <a:spLocks noGrp="1" noChangeArrowheads="1"/>
          </p:cNvSpPr>
          <p:nvPr>
            <p:ph type="sldNum" sz="quarter" idx="12"/>
          </p:nvPr>
        </p:nvSpPr>
        <p:spPr>
          <a:ln/>
        </p:spPr>
        <p:txBody>
          <a:bodyPr/>
          <a:lstStyle>
            <a:lvl1pPr>
              <a:defRPr/>
            </a:lvl1pPr>
          </a:lstStyle>
          <a:p>
            <a:fld id="{3CD8604C-CE42-1E44-9C28-E6D75E4CE68C}" type="slidenum">
              <a:rPr lang="en-US" altLang="en-US"/>
              <a:pPr/>
              <a:t>‹#›</a:t>
            </a:fld>
            <a:endParaRPr lang="en-US" altLang="en-US"/>
          </a:p>
        </p:txBody>
      </p:sp>
    </p:spTree>
    <p:extLst>
      <p:ext uri="{BB962C8B-B14F-4D97-AF65-F5344CB8AC3E}">
        <p14:creationId xmlns:p14="http://schemas.microsoft.com/office/powerpoint/2010/main" val="8844969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74FAA7-7D96-4142-A79C-3622C82918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2F3ED-0C9C-B94A-A629-25099A10B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933DAC-7A96-824E-9AF8-01F6229189D3}"/>
              </a:ext>
            </a:extLst>
          </p:cNvPr>
          <p:cNvSpPr>
            <a:spLocks noGrp="1" noChangeArrowheads="1"/>
          </p:cNvSpPr>
          <p:nvPr>
            <p:ph type="sldNum" sz="quarter" idx="12"/>
          </p:nvPr>
        </p:nvSpPr>
        <p:spPr>
          <a:ln/>
        </p:spPr>
        <p:txBody>
          <a:bodyPr/>
          <a:lstStyle>
            <a:lvl1pPr>
              <a:defRPr/>
            </a:lvl1pPr>
          </a:lstStyle>
          <a:p>
            <a:fld id="{E2B56E9B-1BE8-9648-942F-31262125D6AB}" type="slidenum">
              <a:rPr lang="en-US" altLang="en-US"/>
              <a:pPr/>
              <a:t>‹#›</a:t>
            </a:fld>
            <a:endParaRPr lang="en-US" altLang="en-US"/>
          </a:p>
        </p:txBody>
      </p:sp>
    </p:spTree>
    <p:extLst>
      <p:ext uri="{BB962C8B-B14F-4D97-AF65-F5344CB8AC3E}">
        <p14:creationId xmlns:p14="http://schemas.microsoft.com/office/powerpoint/2010/main" val="2815064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EBD672-43F9-8443-AC14-72AB1F29A7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479AB2-C6C2-D943-929D-98EA79704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3742B-C565-E344-A238-BE57966D022C}"/>
              </a:ext>
            </a:extLst>
          </p:cNvPr>
          <p:cNvSpPr>
            <a:spLocks noGrp="1" noChangeArrowheads="1"/>
          </p:cNvSpPr>
          <p:nvPr>
            <p:ph type="sldNum" sz="quarter" idx="12"/>
          </p:nvPr>
        </p:nvSpPr>
        <p:spPr>
          <a:ln/>
        </p:spPr>
        <p:txBody>
          <a:bodyPr/>
          <a:lstStyle>
            <a:lvl1pPr>
              <a:defRPr/>
            </a:lvl1pPr>
          </a:lstStyle>
          <a:p>
            <a:fld id="{15D06DD3-7819-C846-BDF4-344594426DC6}" type="slidenum">
              <a:rPr lang="en-US" altLang="en-US"/>
              <a:pPr/>
              <a:t>‹#›</a:t>
            </a:fld>
            <a:endParaRPr lang="en-US" altLang="en-US"/>
          </a:p>
        </p:txBody>
      </p:sp>
    </p:spTree>
    <p:extLst>
      <p:ext uri="{BB962C8B-B14F-4D97-AF65-F5344CB8AC3E}">
        <p14:creationId xmlns:p14="http://schemas.microsoft.com/office/powerpoint/2010/main" val="17384023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6FD82B-00E6-2B46-9858-29C76BBB88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D2B8B2-FEE2-1B4E-9917-695DC35AB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3DC8E-A79D-944C-B0EF-85B04821EB82}"/>
              </a:ext>
            </a:extLst>
          </p:cNvPr>
          <p:cNvSpPr>
            <a:spLocks noGrp="1" noChangeArrowheads="1"/>
          </p:cNvSpPr>
          <p:nvPr>
            <p:ph type="sldNum" sz="quarter" idx="12"/>
          </p:nvPr>
        </p:nvSpPr>
        <p:spPr>
          <a:ln/>
        </p:spPr>
        <p:txBody>
          <a:bodyPr/>
          <a:lstStyle>
            <a:lvl1pPr>
              <a:defRPr/>
            </a:lvl1pPr>
          </a:lstStyle>
          <a:p>
            <a:fld id="{F488E69B-D10D-7343-9908-6B8CEDD09CEB}" type="slidenum">
              <a:rPr lang="en-US" altLang="en-US"/>
              <a:pPr/>
              <a:t>‹#›</a:t>
            </a:fld>
            <a:endParaRPr lang="en-US" altLang="en-US"/>
          </a:p>
        </p:txBody>
      </p:sp>
    </p:spTree>
    <p:extLst>
      <p:ext uri="{BB962C8B-B14F-4D97-AF65-F5344CB8AC3E}">
        <p14:creationId xmlns:p14="http://schemas.microsoft.com/office/powerpoint/2010/main" val="17236549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A1F42A-8BF4-5A4B-A5FC-753EF08732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53E5F4-6ED7-3B49-9738-11D9247A7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D1ADB-11D9-EE4B-B739-07F128621F68}"/>
              </a:ext>
            </a:extLst>
          </p:cNvPr>
          <p:cNvSpPr>
            <a:spLocks noGrp="1" noChangeArrowheads="1"/>
          </p:cNvSpPr>
          <p:nvPr>
            <p:ph type="sldNum" sz="quarter" idx="12"/>
          </p:nvPr>
        </p:nvSpPr>
        <p:spPr>
          <a:ln/>
        </p:spPr>
        <p:txBody>
          <a:bodyPr/>
          <a:lstStyle>
            <a:lvl1pPr>
              <a:defRPr/>
            </a:lvl1pPr>
          </a:lstStyle>
          <a:p>
            <a:fld id="{74BA1EB8-0B07-534D-9156-38F34B290983}" type="slidenum">
              <a:rPr lang="en-US" altLang="en-US"/>
              <a:pPr/>
              <a:t>‹#›</a:t>
            </a:fld>
            <a:endParaRPr lang="en-US" altLang="en-US"/>
          </a:p>
        </p:txBody>
      </p:sp>
    </p:spTree>
    <p:extLst>
      <p:ext uri="{BB962C8B-B14F-4D97-AF65-F5344CB8AC3E}">
        <p14:creationId xmlns:p14="http://schemas.microsoft.com/office/powerpoint/2010/main" val="221577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E2D26A-3155-E74C-9902-DD3ACE7126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F655C9-0131-9C4F-BA8E-93B943F9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DE9CF5-C820-1541-9641-0AA4CE0C6C9A}"/>
              </a:ext>
            </a:extLst>
          </p:cNvPr>
          <p:cNvSpPr>
            <a:spLocks noGrp="1" noChangeArrowheads="1"/>
          </p:cNvSpPr>
          <p:nvPr>
            <p:ph type="sldNum" sz="quarter" idx="12"/>
          </p:nvPr>
        </p:nvSpPr>
        <p:spPr>
          <a:ln/>
        </p:spPr>
        <p:txBody>
          <a:bodyPr/>
          <a:lstStyle>
            <a:lvl1pPr>
              <a:defRPr/>
            </a:lvl1pPr>
          </a:lstStyle>
          <a:p>
            <a:fld id="{A7DBCABB-07F9-CD48-B9E5-5A960EBE57AB}" type="slidenum">
              <a:rPr lang="en-US" altLang="en-US"/>
              <a:pPr/>
              <a:t>‹#›</a:t>
            </a:fld>
            <a:endParaRPr lang="en-US" altLang="en-US"/>
          </a:p>
        </p:txBody>
      </p:sp>
    </p:spTree>
    <p:extLst>
      <p:ext uri="{BB962C8B-B14F-4D97-AF65-F5344CB8AC3E}">
        <p14:creationId xmlns:p14="http://schemas.microsoft.com/office/powerpoint/2010/main" val="316559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FE0EAA-1C9B-0D47-A68E-7289328744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0F3FB5-D0B9-4844-959A-E393063A9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9096BF-25A4-CA44-AF9C-98738FD5DE82}"/>
              </a:ext>
            </a:extLst>
          </p:cNvPr>
          <p:cNvSpPr>
            <a:spLocks noGrp="1" noChangeArrowheads="1"/>
          </p:cNvSpPr>
          <p:nvPr>
            <p:ph type="sldNum" sz="quarter" idx="12"/>
          </p:nvPr>
        </p:nvSpPr>
        <p:spPr>
          <a:ln/>
        </p:spPr>
        <p:txBody>
          <a:bodyPr/>
          <a:lstStyle>
            <a:lvl1pPr>
              <a:defRPr/>
            </a:lvl1pPr>
          </a:lstStyle>
          <a:p>
            <a:fld id="{7B41DB39-C449-F04F-B57F-79EDC43365D9}" type="slidenum">
              <a:rPr lang="en-US" altLang="en-US"/>
              <a:pPr/>
              <a:t>‹#›</a:t>
            </a:fld>
            <a:endParaRPr lang="en-US" altLang="en-US"/>
          </a:p>
        </p:txBody>
      </p:sp>
    </p:spTree>
    <p:extLst>
      <p:ext uri="{BB962C8B-B14F-4D97-AF65-F5344CB8AC3E}">
        <p14:creationId xmlns:p14="http://schemas.microsoft.com/office/powerpoint/2010/main" val="9101114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408569-D028-7F47-BBE4-0409AE2EB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45B873-8D67-5C4B-814F-98CF6F8E86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2DEF9-16FC-6A40-AFB1-3BEED6650721}"/>
              </a:ext>
            </a:extLst>
          </p:cNvPr>
          <p:cNvSpPr>
            <a:spLocks noGrp="1" noChangeArrowheads="1"/>
          </p:cNvSpPr>
          <p:nvPr>
            <p:ph type="sldNum" sz="quarter" idx="12"/>
          </p:nvPr>
        </p:nvSpPr>
        <p:spPr>
          <a:ln/>
        </p:spPr>
        <p:txBody>
          <a:bodyPr/>
          <a:lstStyle>
            <a:lvl1pPr>
              <a:defRPr/>
            </a:lvl1pPr>
          </a:lstStyle>
          <a:p>
            <a:fld id="{749DC9AD-7D08-2341-AD79-56CF1D753BF6}" type="slidenum">
              <a:rPr lang="en-US" altLang="en-US"/>
              <a:pPr/>
              <a:t>‹#›</a:t>
            </a:fld>
            <a:endParaRPr lang="en-US" altLang="en-US"/>
          </a:p>
        </p:txBody>
      </p:sp>
    </p:spTree>
    <p:extLst>
      <p:ext uri="{BB962C8B-B14F-4D97-AF65-F5344CB8AC3E}">
        <p14:creationId xmlns:p14="http://schemas.microsoft.com/office/powerpoint/2010/main" val="1997523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DB981-A257-034C-9682-07F2ABD4A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E0A92-010A-5F43-A02E-F8CC45B43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A68AA6-B863-9448-82EA-5C51B98EA0EB}"/>
              </a:ext>
            </a:extLst>
          </p:cNvPr>
          <p:cNvSpPr>
            <a:spLocks noGrp="1" noChangeArrowheads="1"/>
          </p:cNvSpPr>
          <p:nvPr>
            <p:ph type="sldNum" sz="quarter" idx="12"/>
          </p:nvPr>
        </p:nvSpPr>
        <p:spPr>
          <a:ln/>
        </p:spPr>
        <p:txBody>
          <a:bodyPr/>
          <a:lstStyle>
            <a:lvl1pPr>
              <a:defRPr/>
            </a:lvl1pPr>
          </a:lstStyle>
          <a:p>
            <a:fld id="{C155A647-D4A6-C641-BE1A-172BF3740D1B}" type="slidenum">
              <a:rPr lang="en-US" altLang="en-US"/>
              <a:pPr/>
              <a:t>‹#›</a:t>
            </a:fld>
            <a:endParaRPr lang="en-US" altLang="en-US"/>
          </a:p>
        </p:txBody>
      </p:sp>
    </p:spTree>
    <p:extLst>
      <p:ext uri="{BB962C8B-B14F-4D97-AF65-F5344CB8AC3E}">
        <p14:creationId xmlns:p14="http://schemas.microsoft.com/office/powerpoint/2010/main" val="12396379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411E21-5BA2-0F47-B236-307AFECB1A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C5D141-8CEC-2244-B594-12103C8E9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E1F4E8-AB66-0448-B209-07C798D500A1}"/>
              </a:ext>
            </a:extLst>
          </p:cNvPr>
          <p:cNvSpPr>
            <a:spLocks noGrp="1" noChangeArrowheads="1"/>
          </p:cNvSpPr>
          <p:nvPr>
            <p:ph type="sldNum" sz="quarter" idx="12"/>
          </p:nvPr>
        </p:nvSpPr>
        <p:spPr>
          <a:ln/>
        </p:spPr>
        <p:txBody>
          <a:bodyPr/>
          <a:lstStyle>
            <a:lvl1pPr>
              <a:defRPr/>
            </a:lvl1pPr>
          </a:lstStyle>
          <a:p>
            <a:fld id="{FDD2EA7A-D4A9-AF47-8B89-821BB473E78F}" type="slidenum">
              <a:rPr lang="en-US" altLang="en-US"/>
              <a:pPr/>
              <a:t>‹#›</a:t>
            </a:fld>
            <a:endParaRPr lang="en-US" altLang="en-US"/>
          </a:p>
        </p:txBody>
      </p:sp>
    </p:spTree>
    <p:extLst>
      <p:ext uri="{BB962C8B-B14F-4D97-AF65-F5344CB8AC3E}">
        <p14:creationId xmlns:p14="http://schemas.microsoft.com/office/powerpoint/2010/main" val="7396501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8AB34B-F3DA-154D-B2FE-967BB13DB8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F421-8F96-B042-998F-B06EF9C51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A2B5C4-A208-434C-8291-16FEC4AB7C62}"/>
              </a:ext>
            </a:extLst>
          </p:cNvPr>
          <p:cNvSpPr>
            <a:spLocks noGrp="1" noChangeArrowheads="1"/>
          </p:cNvSpPr>
          <p:nvPr>
            <p:ph type="sldNum" sz="quarter" idx="12"/>
          </p:nvPr>
        </p:nvSpPr>
        <p:spPr>
          <a:ln/>
        </p:spPr>
        <p:txBody>
          <a:bodyPr/>
          <a:lstStyle>
            <a:lvl1pPr>
              <a:defRPr/>
            </a:lvl1pPr>
          </a:lstStyle>
          <a:p>
            <a:fld id="{88089E6E-04BC-154A-B18A-78F4C98D3602}" type="slidenum">
              <a:rPr lang="en-US" altLang="en-US"/>
              <a:pPr/>
              <a:t>‹#›</a:t>
            </a:fld>
            <a:endParaRPr lang="en-US" altLang="en-US"/>
          </a:p>
        </p:txBody>
      </p:sp>
    </p:spTree>
    <p:extLst>
      <p:ext uri="{BB962C8B-B14F-4D97-AF65-F5344CB8AC3E}">
        <p14:creationId xmlns:p14="http://schemas.microsoft.com/office/powerpoint/2010/main" val="20077214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699D60D-806E-D54F-B845-CDC9B82C64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382503-5888-C043-A63C-88C4E3813E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1F4326-3489-C54C-BE8F-AA1611F033C1}"/>
              </a:ext>
            </a:extLst>
          </p:cNvPr>
          <p:cNvSpPr>
            <a:spLocks noGrp="1" noChangeArrowheads="1"/>
          </p:cNvSpPr>
          <p:nvPr>
            <p:ph type="sldNum" sz="quarter" idx="12"/>
          </p:nvPr>
        </p:nvSpPr>
        <p:spPr>
          <a:ln/>
        </p:spPr>
        <p:txBody>
          <a:bodyPr/>
          <a:lstStyle>
            <a:lvl1pPr>
              <a:defRPr/>
            </a:lvl1pPr>
          </a:lstStyle>
          <a:p>
            <a:fld id="{11434E3C-9846-9949-AF01-E3AF754558D7}" type="slidenum">
              <a:rPr lang="en-US" altLang="en-US"/>
              <a:pPr/>
              <a:t>‹#›</a:t>
            </a:fld>
            <a:endParaRPr lang="en-US" altLang="en-US"/>
          </a:p>
        </p:txBody>
      </p:sp>
    </p:spTree>
    <p:extLst>
      <p:ext uri="{BB962C8B-B14F-4D97-AF65-F5344CB8AC3E}">
        <p14:creationId xmlns:p14="http://schemas.microsoft.com/office/powerpoint/2010/main" val="5144022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AD704D-A666-A946-8397-FFDEE73BD5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0540D6-6571-D74C-8BB5-80230848C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CE841F-6B52-A94C-91BF-A34088E5FFC4}"/>
              </a:ext>
            </a:extLst>
          </p:cNvPr>
          <p:cNvSpPr>
            <a:spLocks noGrp="1" noChangeArrowheads="1"/>
          </p:cNvSpPr>
          <p:nvPr>
            <p:ph type="sldNum" sz="quarter" idx="12"/>
          </p:nvPr>
        </p:nvSpPr>
        <p:spPr>
          <a:ln/>
        </p:spPr>
        <p:txBody>
          <a:bodyPr/>
          <a:lstStyle>
            <a:lvl1pPr>
              <a:defRPr/>
            </a:lvl1pPr>
          </a:lstStyle>
          <a:p>
            <a:fld id="{0CAE3A05-2E6F-EB4E-AAB3-E306D696C261}" type="slidenum">
              <a:rPr lang="en-US" altLang="en-US"/>
              <a:pPr/>
              <a:t>‹#›</a:t>
            </a:fld>
            <a:endParaRPr lang="en-US" altLang="en-US"/>
          </a:p>
        </p:txBody>
      </p:sp>
    </p:spTree>
    <p:extLst>
      <p:ext uri="{BB962C8B-B14F-4D97-AF65-F5344CB8AC3E}">
        <p14:creationId xmlns:p14="http://schemas.microsoft.com/office/powerpoint/2010/main" val="30548230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5AB5C3-8749-5548-8516-9DC98A3F9B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56836F-82E3-7745-A80A-BAAE903BEB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E44456-75E3-E646-8B20-E3AB0F0C727E}"/>
              </a:ext>
            </a:extLst>
          </p:cNvPr>
          <p:cNvSpPr>
            <a:spLocks noGrp="1" noChangeArrowheads="1"/>
          </p:cNvSpPr>
          <p:nvPr>
            <p:ph type="sldNum" sz="quarter" idx="12"/>
          </p:nvPr>
        </p:nvSpPr>
        <p:spPr>
          <a:ln/>
        </p:spPr>
        <p:txBody>
          <a:bodyPr/>
          <a:lstStyle>
            <a:lvl1pPr>
              <a:defRPr/>
            </a:lvl1pPr>
          </a:lstStyle>
          <a:p>
            <a:fld id="{8252FF2D-EF24-844C-9549-43420F79EB90}" type="slidenum">
              <a:rPr lang="en-US" altLang="en-US"/>
              <a:pPr/>
              <a:t>‹#›</a:t>
            </a:fld>
            <a:endParaRPr lang="en-US" altLang="en-US"/>
          </a:p>
        </p:txBody>
      </p:sp>
    </p:spTree>
    <p:extLst>
      <p:ext uri="{BB962C8B-B14F-4D97-AF65-F5344CB8AC3E}">
        <p14:creationId xmlns:p14="http://schemas.microsoft.com/office/powerpoint/2010/main" val="8997938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E1EB11-2922-2F45-A857-4A336BFDE3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C16178-90D7-564B-80FC-B1334E213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A45482-A4D4-9E4A-A801-D8093D0B090F}"/>
              </a:ext>
            </a:extLst>
          </p:cNvPr>
          <p:cNvSpPr>
            <a:spLocks noGrp="1" noChangeArrowheads="1"/>
          </p:cNvSpPr>
          <p:nvPr>
            <p:ph type="sldNum" sz="quarter" idx="12"/>
          </p:nvPr>
        </p:nvSpPr>
        <p:spPr>
          <a:ln/>
        </p:spPr>
        <p:txBody>
          <a:bodyPr/>
          <a:lstStyle>
            <a:lvl1pPr>
              <a:defRPr/>
            </a:lvl1pPr>
          </a:lstStyle>
          <a:p>
            <a:fld id="{11A1230C-99E8-2242-927E-0E6F773DC19D}" type="slidenum">
              <a:rPr lang="en-US" altLang="en-US"/>
              <a:pPr/>
              <a:t>‹#›</a:t>
            </a:fld>
            <a:endParaRPr lang="en-US" altLang="en-US"/>
          </a:p>
        </p:txBody>
      </p:sp>
    </p:spTree>
    <p:extLst>
      <p:ext uri="{BB962C8B-B14F-4D97-AF65-F5344CB8AC3E}">
        <p14:creationId xmlns:p14="http://schemas.microsoft.com/office/powerpoint/2010/main" val="306357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7AD1335-C0AB-654A-8EB5-9BACAB828C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651C0A7-80BE-7F44-9D2C-48113DF7A8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C78775-CD03-6143-9CA5-8858C0E6CEAF}"/>
              </a:ext>
            </a:extLst>
          </p:cNvPr>
          <p:cNvSpPr>
            <a:spLocks noGrp="1" noChangeArrowheads="1"/>
          </p:cNvSpPr>
          <p:nvPr>
            <p:ph type="sldNum" sz="quarter" idx="12"/>
          </p:nvPr>
        </p:nvSpPr>
        <p:spPr>
          <a:ln/>
        </p:spPr>
        <p:txBody>
          <a:bodyPr/>
          <a:lstStyle>
            <a:lvl1pPr>
              <a:defRPr/>
            </a:lvl1pPr>
          </a:lstStyle>
          <a:p>
            <a:fld id="{3EA2A438-2B55-8E4C-AF03-6C861D2EBA1F}" type="slidenum">
              <a:rPr lang="en-US" altLang="en-US"/>
              <a:pPr/>
              <a:t>‹#›</a:t>
            </a:fld>
            <a:endParaRPr lang="en-US" altLang="en-US"/>
          </a:p>
        </p:txBody>
      </p:sp>
    </p:spTree>
    <p:extLst>
      <p:ext uri="{BB962C8B-B14F-4D97-AF65-F5344CB8AC3E}">
        <p14:creationId xmlns:p14="http://schemas.microsoft.com/office/powerpoint/2010/main" val="3604148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6DCEEDE-5FB8-D846-909B-088A927860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9E0F06-3828-0B4F-9619-A80D01E30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CAD7DA6-385C-F44D-A8C9-209F73EDF7B5}"/>
              </a:ext>
            </a:extLst>
          </p:cNvPr>
          <p:cNvSpPr>
            <a:spLocks noGrp="1" noChangeArrowheads="1"/>
          </p:cNvSpPr>
          <p:nvPr>
            <p:ph type="sldNum" sz="quarter" idx="12"/>
          </p:nvPr>
        </p:nvSpPr>
        <p:spPr>
          <a:ln/>
        </p:spPr>
        <p:txBody>
          <a:bodyPr/>
          <a:lstStyle>
            <a:lvl1pPr>
              <a:defRPr/>
            </a:lvl1pPr>
          </a:lstStyle>
          <a:p>
            <a:fld id="{1D8F4CEB-4825-3342-9301-CE6307D915A0}" type="slidenum">
              <a:rPr lang="en-US" altLang="en-US"/>
              <a:pPr/>
              <a:t>‹#›</a:t>
            </a:fld>
            <a:endParaRPr lang="en-US" altLang="en-US"/>
          </a:p>
        </p:txBody>
      </p:sp>
    </p:spTree>
    <p:extLst>
      <p:ext uri="{BB962C8B-B14F-4D97-AF65-F5344CB8AC3E}">
        <p14:creationId xmlns:p14="http://schemas.microsoft.com/office/powerpoint/2010/main" val="19003680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254828-F87B-CE40-8323-BAB73BB0C1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4364481-B97B-3D4D-9EE1-F3966E512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58131B5-9AC2-B74A-B0D5-D121CAE18242}"/>
              </a:ext>
            </a:extLst>
          </p:cNvPr>
          <p:cNvSpPr>
            <a:spLocks noGrp="1" noChangeArrowheads="1"/>
          </p:cNvSpPr>
          <p:nvPr>
            <p:ph type="sldNum" sz="quarter" idx="12"/>
          </p:nvPr>
        </p:nvSpPr>
        <p:spPr>
          <a:ln/>
        </p:spPr>
        <p:txBody>
          <a:bodyPr/>
          <a:lstStyle>
            <a:lvl1pPr>
              <a:defRPr/>
            </a:lvl1pPr>
          </a:lstStyle>
          <a:p>
            <a:fld id="{96478CEE-0EBD-064A-A770-6489387DA519}" type="slidenum">
              <a:rPr lang="en-US" altLang="en-US"/>
              <a:pPr/>
              <a:t>‹#›</a:t>
            </a:fld>
            <a:endParaRPr lang="en-US" altLang="en-US"/>
          </a:p>
        </p:txBody>
      </p:sp>
    </p:spTree>
    <p:extLst>
      <p:ext uri="{BB962C8B-B14F-4D97-AF65-F5344CB8AC3E}">
        <p14:creationId xmlns:p14="http://schemas.microsoft.com/office/powerpoint/2010/main" val="18621930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68FB19-A0EA-4949-BBAB-32F5BF54BA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1E56B2-4B23-6645-B9CB-6386C3B09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A28593-8DE7-3943-B64A-9BAC8EB0E126}"/>
              </a:ext>
            </a:extLst>
          </p:cNvPr>
          <p:cNvSpPr>
            <a:spLocks noGrp="1" noChangeArrowheads="1"/>
          </p:cNvSpPr>
          <p:nvPr>
            <p:ph type="sldNum" sz="quarter" idx="12"/>
          </p:nvPr>
        </p:nvSpPr>
        <p:spPr>
          <a:ln/>
        </p:spPr>
        <p:txBody>
          <a:bodyPr/>
          <a:lstStyle>
            <a:lvl1pPr>
              <a:defRPr/>
            </a:lvl1pPr>
          </a:lstStyle>
          <a:p>
            <a:fld id="{8698F2BA-F75D-224D-8D55-BB26BAD34FDB}" type="slidenum">
              <a:rPr lang="en-US" altLang="en-US"/>
              <a:pPr/>
              <a:t>‹#›</a:t>
            </a:fld>
            <a:endParaRPr lang="en-US" altLang="en-US"/>
          </a:p>
        </p:txBody>
      </p:sp>
    </p:spTree>
    <p:extLst>
      <p:ext uri="{BB962C8B-B14F-4D97-AF65-F5344CB8AC3E}">
        <p14:creationId xmlns:p14="http://schemas.microsoft.com/office/powerpoint/2010/main" val="26674260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A392D4-0219-C743-893F-01031CC5D0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D6C3A2-5126-2949-827A-E47BB0426C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539C95F-1ACB-5E42-8541-30AB388FADE7}"/>
              </a:ext>
            </a:extLst>
          </p:cNvPr>
          <p:cNvSpPr>
            <a:spLocks noGrp="1" noChangeArrowheads="1"/>
          </p:cNvSpPr>
          <p:nvPr>
            <p:ph type="sldNum" sz="quarter" idx="12"/>
          </p:nvPr>
        </p:nvSpPr>
        <p:spPr>
          <a:ln/>
        </p:spPr>
        <p:txBody>
          <a:bodyPr/>
          <a:lstStyle>
            <a:lvl1pPr>
              <a:defRPr/>
            </a:lvl1pPr>
          </a:lstStyle>
          <a:p>
            <a:fld id="{233DEEF0-D2A1-1F44-B4B3-8BD44328698C}" type="slidenum">
              <a:rPr lang="en-US" altLang="en-US"/>
              <a:pPr/>
              <a:t>‹#›</a:t>
            </a:fld>
            <a:endParaRPr lang="en-US" altLang="en-US"/>
          </a:p>
        </p:txBody>
      </p:sp>
    </p:spTree>
    <p:extLst>
      <p:ext uri="{BB962C8B-B14F-4D97-AF65-F5344CB8AC3E}">
        <p14:creationId xmlns:p14="http://schemas.microsoft.com/office/powerpoint/2010/main" val="6590045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637541-A4E5-9449-911D-AB82CB3455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6932AD-42D6-944E-A6E2-2347A01BB3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24203D-1F1C-0B45-86A2-1508A38912AA}"/>
              </a:ext>
            </a:extLst>
          </p:cNvPr>
          <p:cNvSpPr>
            <a:spLocks noGrp="1" noChangeArrowheads="1"/>
          </p:cNvSpPr>
          <p:nvPr>
            <p:ph type="sldNum" sz="quarter" idx="12"/>
          </p:nvPr>
        </p:nvSpPr>
        <p:spPr>
          <a:ln/>
        </p:spPr>
        <p:txBody>
          <a:bodyPr/>
          <a:lstStyle>
            <a:lvl1pPr>
              <a:defRPr/>
            </a:lvl1pPr>
          </a:lstStyle>
          <a:p>
            <a:fld id="{0B17F9BE-F56F-154D-853E-2E7A2FACCF4B}" type="slidenum">
              <a:rPr lang="en-US" altLang="en-US"/>
              <a:pPr/>
              <a:t>‹#›</a:t>
            </a:fld>
            <a:endParaRPr lang="en-US" altLang="en-US"/>
          </a:p>
        </p:txBody>
      </p:sp>
    </p:spTree>
    <p:extLst>
      <p:ext uri="{BB962C8B-B14F-4D97-AF65-F5344CB8AC3E}">
        <p14:creationId xmlns:p14="http://schemas.microsoft.com/office/powerpoint/2010/main" val="11105832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24FB17-E346-BD41-9A56-7BF3216131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BFDD5E-8314-094E-8F42-FF46D305A1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2AF0F5-73F6-5F42-8FD8-E85F4C3E684D}"/>
              </a:ext>
            </a:extLst>
          </p:cNvPr>
          <p:cNvSpPr>
            <a:spLocks noGrp="1" noChangeArrowheads="1"/>
          </p:cNvSpPr>
          <p:nvPr>
            <p:ph type="sldNum" sz="quarter" idx="12"/>
          </p:nvPr>
        </p:nvSpPr>
        <p:spPr>
          <a:ln/>
        </p:spPr>
        <p:txBody>
          <a:bodyPr/>
          <a:lstStyle>
            <a:lvl1pPr>
              <a:defRPr/>
            </a:lvl1pPr>
          </a:lstStyle>
          <a:p>
            <a:fld id="{A82BA3B9-1B7A-3443-A697-99581A76A1E9}" type="slidenum">
              <a:rPr lang="en-US" altLang="en-US"/>
              <a:pPr/>
              <a:t>‹#›</a:t>
            </a:fld>
            <a:endParaRPr lang="en-US" altLang="en-US"/>
          </a:p>
        </p:txBody>
      </p:sp>
    </p:spTree>
    <p:extLst>
      <p:ext uri="{BB962C8B-B14F-4D97-AF65-F5344CB8AC3E}">
        <p14:creationId xmlns:p14="http://schemas.microsoft.com/office/powerpoint/2010/main" val="33752299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09F2B21-D1E7-9045-81C9-DF67BFAD4660}"/>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8538321-C4AD-9D44-84B0-A7BEC0822664}"/>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47F0CE67-6761-0B4D-97F6-937591393B71}"/>
              </a:ext>
            </a:extLst>
          </p:cNvPr>
          <p:cNvSpPr>
            <a:spLocks noGrp="1"/>
          </p:cNvSpPr>
          <p:nvPr>
            <p:ph type="sldNum" sz="quarter" idx="12"/>
          </p:nvPr>
        </p:nvSpPr>
        <p:spPr/>
        <p:txBody>
          <a:bodyPr/>
          <a:lstStyle>
            <a:lvl1pPr>
              <a:defRPr/>
            </a:lvl1pPr>
          </a:lstStyle>
          <a:p>
            <a:fld id="{A7409F69-F40A-8A45-A4FF-FA23A7D6227B}" type="slidenum">
              <a:rPr lang="en-US" altLang="en-US"/>
              <a:pPr/>
              <a:t>‹#›</a:t>
            </a:fld>
            <a:endParaRPr lang="en-US" altLang="en-US"/>
          </a:p>
        </p:txBody>
      </p:sp>
    </p:spTree>
    <p:extLst>
      <p:ext uri="{BB962C8B-B14F-4D97-AF65-F5344CB8AC3E}">
        <p14:creationId xmlns:p14="http://schemas.microsoft.com/office/powerpoint/2010/main" val="34034365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DB8DB4-91E6-8A49-A619-1FE1D0F48A75}"/>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D27284E0-0C81-6645-8C98-D3497EB20B1C}"/>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9079ABBF-6E08-964E-AA74-CE11BEACD00E}"/>
              </a:ext>
            </a:extLst>
          </p:cNvPr>
          <p:cNvSpPr>
            <a:spLocks noGrp="1"/>
          </p:cNvSpPr>
          <p:nvPr>
            <p:ph type="sldNum" sz="quarter" idx="12"/>
          </p:nvPr>
        </p:nvSpPr>
        <p:spPr/>
        <p:txBody>
          <a:bodyPr/>
          <a:lstStyle>
            <a:lvl1pPr>
              <a:defRPr/>
            </a:lvl1pPr>
          </a:lstStyle>
          <a:p>
            <a:fld id="{BDCDC318-1290-334D-A9EF-C57AAA7F1185}" type="slidenum">
              <a:rPr lang="en-US" altLang="en-US"/>
              <a:pPr/>
              <a:t>‹#›</a:t>
            </a:fld>
            <a:endParaRPr lang="en-US" altLang="en-US"/>
          </a:p>
        </p:txBody>
      </p:sp>
    </p:spTree>
    <p:extLst>
      <p:ext uri="{BB962C8B-B14F-4D97-AF65-F5344CB8AC3E}">
        <p14:creationId xmlns:p14="http://schemas.microsoft.com/office/powerpoint/2010/main" val="36710304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AF28A1-4F6B-224D-8A3D-25C47E8A164E}"/>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3ED36389-B4D6-6542-977A-4C83AC1D2449}"/>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2B683EBC-9613-D144-A3A6-6BDDE2EC66A7}"/>
              </a:ext>
            </a:extLst>
          </p:cNvPr>
          <p:cNvSpPr>
            <a:spLocks noGrp="1"/>
          </p:cNvSpPr>
          <p:nvPr>
            <p:ph type="sldNum" sz="quarter" idx="12"/>
          </p:nvPr>
        </p:nvSpPr>
        <p:spPr/>
        <p:txBody>
          <a:bodyPr/>
          <a:lstStyle>
            <a:lvl1pPr>
              <a:defRPr/>
            </a:lvl1pPr>
          </a:lstStyle>
          <a:p>
            <a:fld id="{6E38573D-8769-E042-92DF-50916795F12A}" type="slidenum">
              <a:rPr lang="en-US" altLang="en-US"/>
              <a:pPr/>
              <a:t>‹#›</a:t>
            </a:fld>
            <a:endParaRPr lang="en-US" altLang="en-US"/>
          </a:p>
        </p:txBody>
      </p:sp>
    </p:spTree>
    <p:extLst>
      <p:ext uri="{BB962C8B-B14F-4D97-AF65-F5344CB8AC3E}">
        <p14:creationId xmlns:p14="http://schemas.microsoft.com/office/powerpoint/2010/main" val="1105996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CBE8A-ACDD-F74E-8663-DB6B6EA03991}"/>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43774881-0AD1-2F42-B7A4-DDB05B137E6E}"/>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615A2C7F-B8CE-6F46-A4FC-9BAC15C8E2F6}"/>
              </a:ext>
            </a:extLst>
          </p:cNvPr>
          <p:cNvSpPr>
            <a:spLocks noGrp="1"/>
          </p:cNvSpPr>
          <p:nvPr>
            <p:ph type="sldNum" sz="quarter" idx="12"/>
          </p:nvPr>
        </p:nvSpPr>
        <p:spPr/>
        <p:txBody>
          <a:bodyPr/>
          <a:lstStyle>
            <a:lvl1pPr>
              <a:defRPr/>
            </a:lvl1pPr>
          </a:lstStyle>
          <a:p>
            <a:fld id="{4BB28B4C-C997-4248-BFCA-97B1F9B26838}" type="slidenum">
              <a:rPr lang="en-US" altLang="en-US"/>
              <a:pPr/>
              <a:t>‹#›</a:t>
            </a:fld>
            <a:endParaRPr lang="en-US" altLang="en-US"/>
          </a:p>
        </p:txBody>
      </p:sp>
    </p:spTree>
    <p:extLst>
      <p:ext uri="{BB962C8B-B14F-4D97-AF65-F5344CB8AC3E}">
        <p14:creationId xmlns:p14="http://schemas.microsoft.com/office/powerpoint/2010/main" val="41388973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2114F-65E4-514D-A66D-B8B12C016CD2}"/>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EBC30671-B741-B34D-9951-0D9BBADE7B45}"/>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a:extLst>
              <a:ext uri="{FF2B5EF4-FFF2-40B4-BE49-F238E27FC236}">
                <a16:creationId xmlns:a16="http://schemas.microsoft.com/office/drawing/2014/main" id="{03037DEC-7CD4-804E-AF50-5F7A1B82E9D5}"/>
              </a:ext>
            </a:extLst>
          </p:cNvPr>
          <p:cNvSpPr>
            <a:spLocks noGrp="1"/>
          </p:cNvSpPr>
          <p:nvPr>
            <p:ph type="sldNum" sz="quarter" idx="12"/>
          </p:nvPr>
        </p:nvSpPr>
        <p:spPr/>
        <p:txBody>
          <a:bodyPr/>
          <a:lstStyle>
            <a:lvl1pPr>
              <a:defRPr/>
            </a:lvl1pPr>
          </a:lstStyle>
          <a:p>
            <a:fld id="{24CFF11D-2C48-C947-9A38-93AE598CE412}" type="slidenum">
              <a:rPr lang="en-US" altLang="en-US"/>
              <a:pPr/>
              <a:t>‹#›</a:t>
            </a:fld>
            <a:endParaRPr lang="en-US" altLang="en-US"/>
          </a:p>
        </p:txBody>
      </p:sp>
    </p:spTree>
    <p:extLst>
      <p:ext uri="{BB962C8B-B14F-4D97-AF65-F5344CB8AC3E}">
        <p14:creationId xmlns:p14="http://schemas.microsoft.com/office/powerpoint/2010/main" val="28533696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F96C3-67FC-964A-8A9F-4678BE7939AB}"/>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A2AA544F-C205-DC4B-B77C-FBA8A1563F30}"/>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21C702A5-DBE2-984E-9B28-2471774E2A45}"/>
              </a:ext>
            </a:extLst>
          </p:cNvPr>
          <p:cNvSpPr>
            <a:spLocks noGrp="1"/>
          </p:cNvSpPr>
          <p:nvPr>
            <p:ph type="sldNum" sz="quarter" idx="12"/>
          </p:nvPr>
        </p:nvSpPr>
        <p:spPr/>
        <p:txBody>
          <a:bodyPr/>
          <a:lstStyle>
            <a:lvl1pPr>
              <a:defRPr/>
            </a:lvl1pPr>
          </a:lstStyle>
          <a:p>
            <a:fld id="{88915565-52D9-4042-98F6-2781792C34CA}" type="slidenum">
              <a:rPr lang="en-US" altLang="en-US"/>
              <a:pPr/>
              <a:t>‹#›</a:t>
            </a:fld>
            <a:endParaRPr lang="en-US" altLang="en-US"/>
          </a:p>
        </p:txBody>
      </p:sp>
    </p:spTree>
    <p:extLst>
      <p:ext uri="{BB962C8B-B14F-4D97-AF65-F5344CB8AC3E}">
        <p14:creationId xmlns:p14="http://schemas.microsoft.com/office/powerpoint/2010/main" val="6133355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4AFFA-0F4E-4846-9A9D-CDF54829141C}"/>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8432439A-4F66-F84D-9B6B-A2948323A39D}"/>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a:extLst>
              <a:ext uri="{FF2B5EF4-FFF2-40B4-BE49-F238E27FC236}">
                <a16:creationId xmlns:a16="http://schemas.microsoft.com/office/drawing/2014/main" id="{DF7C7F2D-919A-C74E-859E-3CB620D622F1}"/>
              </a:ext>
            </a:extLst>
          </p:cNvPr>
          <p:cNvSpPr>
            <a:spLocks noGrp="1"/>
          </p:cNvSpPr>
          <p:nvPr>
            <p:ph type="sldNum" sz="quarter" idx="12"/>
          </p:nvPr>
        </p:nvSpPr>
        <p:spPr/>
        <p:txBody>
          <a:bodyPr/>
          <a:lstStyle>
            <a:lvl1pPr>
              <a:defRPr/>
            </a:lvl1pPr>
          </a:lstStyle>
          <a:p>
            <a:fld id="{E60693AB-30FF-5244-96CE-4DF6DD66F004}" type="slidenum">
              <a:rPr lang="en-US" altLang="en-US"/>
              <a:pPr/>
              <a:t>‹#›</a:t>
            </a:fld>
            <a:endParaRPr lang="en-US" altLang="en-US"/>
          </a:p>
        </p:txBody>
      </p:sp>
    </p:spTree>
    <p:extLst>
      <p:ext uri="{BB962C8B-B14F-4D97-AF65-F5344CB8AC3E}">
        <p14:creationId xmlns:p14="http://schemas.microsoft.com/office/powerpoint/2010/main" val="39657641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541F15-EF72-824A-A218-C5943F74B49E}"/>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C3F0533D-8564-7F4A-862E-D9BE18560435}"/>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5A1EBC98-746F-5C4A-84AF-E8B256922C0E}"/>
              </a:ext>
            </a:extLst>
          </p:cNvPr>
          <p:cNvSpPr>
            <a:spLocks noGrp="1"/>
          </p:cNvSpPr>
          <p:nvPr>
            <p:ph type="sldNum" sz="quarter" idx="12"/>
          </p:nvPr>
        </p:nvSpPr>
        <p:spPr/>
        <p:txBody>
          <a:bodyPr/>
          <a:lstStyle>
            <a:lvl1pPr>
              <a:defRPr/>
            </a:lvl1pPr>
          </a:lstStyle>
          <a:p>
            <a:fld id="{F022F5FE-4072-994E-B3CF-74F776032135}" type="slidenum">
              <a:rPr lang="en-US" altLang="en-US"/>
              <a:pPr/>
              <a:t>‹#›</a:t>
            </a:fld>
            <a:endParaRPr lang="en-US" altLang="en-US"/>
          </a:p>
        </p:txBody>
      </p:sp>
    </p:spTree>
    <p:extLst>
      <p:ext uri="{BB962C8B-B14F-4D97-AF65-F5344CB8AC3E}">
        <p14:creationId xmlns:p14="http://schemas.microsoft.com/office/powerpoint/2010/main" val="36969174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B0A75FE-35E9-7746-B9B0-0C7C50D9013D}"/>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325CBB23-FF57-634E-9D05-6F8F82D38187}"/>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539FB6EB-A077-5E48-BA19-BB79BA2FECD8}"/>
              </a:ext>
            </a:extLst>
          </p:cNvPr>
          <p:cNvSpPr>
            <a:spLocks noGrp="1"/>
          </p:cNvSpPr>
          <p:nvPr>
            <p:ph type="sldNum" sz="quarter" idx="12"/>
          </p:nvPr>
        </p:nvSpPr>
        <p:spPr/>
        <p:txBody>
          <a:bodyPr/>
          <a:lstStyle>
            <a:lvl1pPr>
              <a:defRPr/>
            </a:lvl1pPr>
          </a:lstStyle>
          <a:p>
            <a:fld id="{C84AD147-25AD-4148-A38D-847EF6639909}" type="slidenum">
              <a:rPr lang="en-US" altLang="en-US"/>
              <a:pPr/>
              <a:t>‹#›</a:t>
            </a:fld>
            <a:endParaRPr lang="en-US" altLang="en-US"/>
          </a:p>
        </p:txBody>
      </p:sp>
    </p:spTree>
    <p:extLst>
      <p:ext uri="{BB962C8B-B14F-4D97-AF65-F5344CB8AC3E}">
        <p14:creationId xmlns:p14="http://schemas.microsoft.com/office/powerpoint/2010/main" val="37220751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9696D-290F-B643-BE4C-637EA88DCDAB}"/>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0EE79273-0D83-DE46-9081-F9D5DC197BA2}"/>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F0FC9B7E-FBCB-1146-BFC3-B75FA20FEEA8}"/>
              </a:ext>
            </a:extLst>
          </p:cNvPr>
          <p:cNvSpPr>
            <a:spLocks noGrp="1"/>
          </p:cNvSpPr>
          <p:nvPr>
            <p:ph type="sldNum" sz="quarter" idx="12"/>
          </p:nvPr>
        </p:nvSpPr>
        <p:spPr/>
        <p:txBody>
          <a:bodyPr/>
          <a:lstStyle>
            <a:lvl1pPr>
              <a:defRPr/>
            </a:lvl1pPr>
          </a:lstStyle>
          <a:p>
            <a:fld id="{11EDC445-90C7-6F4D-804C-635B1DA5E307}" type="slidenum">
              <a:rPr lang="en-US" altLang="en-US"/>
              <a:pPr/>
              <a:t>‹#›</a:t>
            </a:fld>
            <a:endParaRPr lang="en-US" altLang="en-US"/>
          </a:p>
        </p:txBody>
      </p:sp>
    </p:spTree>
    <p:extLst>
      <p:ext uri="{BB962C8B-B14F-4D97-AF65-F5344CB8AC3E}">
        <p14:creationId xmlns:p14="http://schemas.microsoft.com/office/powerpoint/2010/main" val="5972636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7C01D-1198-224C-AB2B-46D8FCFD1524}"/>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720F9933-8295-A54E-AACE-239DDFD584CE}"/>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388B3CD1-C22A-8347-B646-6AE50FA0331B}"/>
              </a:ext>
            </a:extLst>
          </p:cNvPr>
          <p:cNvSpPr>
            <a:spLocks noGrp="1"/>
          </p:cNvSpPr>
          <p:nvPr>
            <p:ph type="sldNum" sz="quarter" idx="12"/>
          </p:nvPr>
        </p:nvSpPr>
        <p:spPr/>
        <p:txBody>
          <a:bodyPr/>
          <a:lstStyle>
            <a:lvl1pPr>
              <a:defRPr/>
            </a:lvl1pPr>
          </a:lstStyle>
          <a:p>
            <a:fld id="{7087AE66-82DA-634A-98FA-7DDD9ACC4CBE}" type="slidenum">
              <a:rPr lang="en-US" altLang="en-US"/>
              <a:pPr/>
              <a:t>‹#›</a:t>
            </a:fld>
            <a:endParaRPr lang="en-US" altLang="en-US"/>
          </a:p>
        </p:txBody>
      </p:sp>
    </p:spTree>
    <p:extLst>
      <p:ext uri="{BB962C8B-B14F-4D97-AF65-F5344CB8AC3E}">
        <p14:creationId xmlns:p14="http://schemas.microsoft.com/office/powerpoint/2010/main" val="28807661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B769F3-18D8-1044-8DCF-75D296D7B0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4081B1-D6BB-2C45-9BF9-42940CAB2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9CDCF7-7118-9D40-A66D-1F7478A6D1A6}"/>
              </a:ext>
            </a:extLst>
          </p:cNvPr>
          <p:cNvSpPr>
            <a:spLocks noGrp="1" noChangeArrowheads="1"/>
          </p:cNvSpPr>
          <p:nvPr>
            <p:ph type="sldNum" sz="quarter" idx="12"/>
          </p:nvPr>
        </p:nvSpPr>
        <p:spPr>
          <a:ln/>
        </p:spPr>
        <p:txBody>
          <a:bodyPr/>
          <a:lstStyle>
            <a:lvl1pPr>
              <a:defRPr/>
            </a:lvl1pPr>
          </a:lstStyle>
          <a:p>
            <a:pPr>
              <a:defRPr/>
            </a:pPr>
            <a:fld id="{B5C006F7-97FD-0744-B502-6DA81F091BE2}" type="slidenum">
              <a:rPr lang="en-US" altLang="en-US"/>
              <a:pPr>
                <a:defRPr/>
              </a:pPr>
              <a:t>‹#›</a:t>
            </a:fld>
            <a:endParaRPr lang="en-US" altLang="en-US"/>
          </a:p>
        </p:txBody>
      </p:sp>
    </p:spTree>
    <p:extLst>
      <p:ext uri="{BB962C8B-B14F-4D97-AF65-F5344CB8AC3E}">
        <p14:creationId xmlns:p14="http://schemas.microsoft.com/office/powerpoint/2010/main" val="1246299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67F538-958E-6544-BEA2-6BE7DCC64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B61FAC-FC74-664D-AE40-1484104BDE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CD5EF4-0D2F-1145-B27C-7893163D857D}"/>
              </a:ext>
            </a:extLst>
          </p:cNvPr>
          <p:cNvSpPr>
            <a:spLocks noGrp="1" noChangeArrowheads="1"/>
          </p:cNvSpPr>
          <p:nvPr>
            <p:ph type="sldNum" sz="quarter" idx="12"/>
          </p:nvPr>
        </p:nvSpPr>
        <p:spPr>
          <a:ln/>
        </p:spPr>
        <p:txBody>
          <a:bodyPr/>
          <a:lstStyle>
            <a:lvl1pPr>
              <a:defRPr/>
            </a:lvl1pPr>
          </a:lstStyle>
          <a:p>
            <a:pPr>
              <a:defRPr/>
            </a:pPr>
            <a:fld id="{D179027D-AFA0-0B43-8AFE-A63AF052CB48}" type="slidenum">
              <a:rPr lang="en-US" altLang="en-US"/>
              <a:pPr>
                <a:defRPr/>
              </a:pPr>
              <a:t>‹#›</a:t>
            </a:fld>
            <a:endParaRPr lang="en-US" altLang="en-US"/>
          </a:p>
        </p:txBody>
      </p:sp>
    </p:spTree>
    <p:extLst>
      <p:ext uri="{BB962C8B-B14F-4D97-AF65-F5344CB8AC3E}">
        <p14:creationId xmlns:p14="http://schemas.microsoft.com/office/powerpoint/2010/main" val="463040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22DEDD-B3D8-1444-9CDA-215A393B2A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C10494-E1E3-4044-A78E-37D53762D4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003287-010C-B54B-B8A2-84336C7CDE87}"/>
              </a:ext>
            </a:extLst>
          </p:cNvPr>
          <p:cNvSpPr>
            <a:spLocks noGrp="1" noChangeArrowheads="1"/>
          </p:cNvSpPr>
          <p:nvPr>
            <p:ph type="sldNum" sz="quarter" idx="12"/>
          </p:nvPr>
        </p:nvSpPr>
        <p:spPr>
          <a:ln/>
        </p:spPr>
        <p:txBody>
          <a:bodyPr/>
          <a:lstStyle>
            <a:lvl1pPr>
              <a:defRPr/>
            </a:lvl1pPr>
          </a:lstStyle>
          <a:p>
            <a:pPr>
              <a:defRPr/>
            </a:pPr>
            <a:fld id="{614C5AC7-4BEB-9F49-94DF-CB63955F1A4C}" type="slidenum">
              <a:rPr lang="en-US" altLang="en-US"/>
              <a:pPr>
                <a:defRPr/>
              </a:pPr>
              <a:t>‹#›</a:t>
            </a:fld>
            <a:endParaRPr lang="en-US" altLang="en-US"/>
          </a:p>
        </p:txBody>
      </p:sp>
    </p:spTree>
    <p:extLst>
      <p:ext uri="{BB962C8B-B14F-4D97-AF65-F5344CB8AC3E}">
        <p14:creationId xmlns:p14="http://schemas.microsoft.com/office/powerpoint/2010/main" val="29414565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83DCFE1-C1F1-E24A-90EB-F704DD1FCA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1DE58A-9A48-5842-A233-7EF17449F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9A5B52-8589-4349-96A4-113ADC7A71B6}"/>
              </a:ext>
            </a:extLst>
          </p:cNvPr>
          <p:cNvSpPr>
            <a:spLocks noGrp="1" noChangeArrowheads="1"/>
          </p:cNvSpPr>
          <p:nvPr>
            <p:ph type="sldNum" sz="quarter" idx="12"/>
          </p:nvPr>
        </p:nvSpPr>
        <p:spPr>
          <a:ln/>
        </p:spPr>
        <p:txBody>
          <a:bodyPr/>
          <a:lstStyle>
            <a:lvl1pPr>
              <a:defRPr/>
            </a:lvl1pPr>
          </a:lstStyle>
          <a:p>
            <a:pPr>
              <a:defRPr/>
            </a:pPr>
            <a:fld id="{EC2E141E-4442-9643-934E-7D9990CA54E7}" type="slidenum">
              <a:rPr lang="en-US" altLang="en-US"/>
              <a:pPr>
                <a:defRPr/>
              </a:pPr>
              <a:t>‹#›</a:t>
            </a:fld>
            <a:endParaRPr lang="en-US" altLang="en-US"/>
          </a:p>
        </p:txBody>
      </p:sp>
    </p:spTree>
    <p:extLst>
      <p:ext uri="{BB962C8B-B14F-4D97-AF65-F5344CB8AC3E}">
        <p14:creationId xmlns:p14="http://schemas.microsoft.com/office/powerpoint/2010/main" val="37046528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72329B3-F129-F94A-A246-3F03905BB6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09B520F-D8BE-0744-9403-03A9A3AF8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28E3433-3ACF-E147-8335-A24F89DC04CE}"/>
              </a:ext>
            </a:extLst>
          </p:cNvPr>
          <p:cNvSpPr>
            <a:spLocks noGrp="1" noChangeArrowheads="1"/>
          </p:cNvSpPr>
          <p:nvPr>
            <p:ph type="sldNum" sz="quarter" idx="12"/>
          </p:nvPr>
        </p:nvSpPr>
        <p:spPr>
          <a:ln/>
        </p:spPr>
        <p:txBody>
          <a:bodyPr/>
          <a:lstStyle>
            <a:lvl1pPr>
              <a:defRPr/>
            </a:lvl1pPr>
          </a:lstStyle>
          <a:p>
            <a:pPr>
              <a:defRPr/>
            </a:pPr>
            <a:fld id="{8BB0D868-79A6-124F-AFBE-1F55756FDFEA}" type="slidenum">
              <a:rPr lang="en-US" altLang="en-US"/>
              <a:pPr>
                <a:defRPr/>
              </a:pPr>
              <a:t>‹#›</a:t>
            </a:fld>
            <a:endParaRPr lang="en-US" altLang="en-US"/>
          </a:p>
        </p:txBody>
      </p:sp>
    </p:spTree>
    <p:extLst>
      <p:ext uri="{BB962C8B-B14F-4D97-AF65-F5344CB8AC3E}">
        <p14:creationId xmlns:p14="http://schemas.microsoft.com/office/powerpoint/2010/main" val="9414766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4283F55-275F-F640-824A-4B4515892FE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8752C7-821A-A941-B739-94494D40A7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7548F91-36C6-8345-8624-74874A53338F}"/>
              </a:ext>
            </a:extLst>
          </p:cNvPr>
          <p:cNvSpPr>
            <a:spLocks noGrp="1" noChangeArrowheads="1"/>
          </p:cNvSpPr>
          <p:nvPr>
            <p:ph type="sldNum" sz="quarter" idx="12"/>
          </p:nvPr>
        </p:nvSpPr>
        <p:spPr>
          <a:ln/>
        </p:spPr>
        <p:txBody>
          <a:bodyPr/>
          <a:lstStyle>
            <a:lvl1pPr>
              <a:defRPr/>
            </a:lvl1pPr>
          </a:lstStyle>
          <a:p>
            <a:pPr>
              <a:defRPr/>
            </a:pPr>
            <a:fld id="{2CF98A23-CC31-414D-AD7E-E63978816B2D}" type="slidenum">
              <a:rPr lang="en-US" altLang="en-US"/>
              <a:pPr>
                <a:defRPr/>
              </a:pPr>
              <a:t>‹#›</a:t>
            </a:fld>
            <a:endParaRPr lang="en-US" altLang="en-US"/>
          </a:p>
        </p:txBody>
      </p:sp>
    </p:spTree>
    <p:extLst>
      <p:ext uri="{BB962C8B-B14F-4D97-AF65-F5344CB8AC3E}">
        <p14:creationId xmlns:p14="http://schemas.microsoft.com/office/powerpoint/2010/main" val="38550349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E2A36C-BD90-CD44-B654-1083BABBF9F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72F4C5-159E-5A47-A3CD-B45759361E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453D1C2-08F5-6744-A08C-166F17E82E1B}"/>
              </a:ext>
            </a:extLst>
          </p:cNvPr>
          <p:cNvSpPr>
            <a:spLocks noGrp="1" noChangeArrowheads="1"/>
          </p:cNvSpPr>
          <p:nvPr>
            <p:ph type="sldNum" sz="quarter" idx="12"/>
          </p:nvPr>
        </p:nvSpPr>
        <p:spPr>
          <a:ln/>
        </p:spPr>
        <p:txBody>
          <a:bodyPr/>
          <a:lstStyle>
            <a:lvl1pPr>
              <a:defRPr/>
            </a:lvl1pPr>
          </a:lstStyle>
          <a:p>
            <a:pPr>
              <a:defRPr/>
            </a:pPr>
            <a:fld id="{42B1B2A9-BDD9-4B4A-B51A-C6190C64257C}" type="slidenum">
              <a:rPr lang="en-US" altLang="en-US"/>
              <a:pPr>
                <a:defRPr/>
              </a:pPr>
              <a:t>‹#›</a:t>
            </a:fld>
            <a:endParaRPr lang="en-US" altLang="en-US"/>
          </a:p>
        </p:txBody>
      </p:sp>
    </p:spTree>
    <p:extLst>
      <p:ext uri="{BB962C8B-B14F-4D97-AF65-F5344CB8AC3E}">
        <p14:creationId xmlns:p14="http://schemas.microsoft.com/office/powerpoint/2010/main" val="15428637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B0C595-96FF-D148-AAF9-76AE6CD4DF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F8D44E-E548-A24E-8120-38E3787CA9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C96C67-63A8-4744-90F4-A5F436A85224}"/>
              </a:ext>
            </a:extLst>
          </p:cNvPr>
          <p:cNvSpPr>
            <a:spLocks noGrp="1" noChangeArrowheads="1"/>
          </p:cNvSpPr>
          <p:nvPr>
            <p:ph type="sldNum" sz="quarter" idx="12"/>
          </p:nvPr>
        </p:nvSpPr>
        <p:spPr>
          <a:ln/>
        </p:spPr>
        <p:txBody>
          <a:bodyPr/>
          <a:lstStyle>
            <a:lvl1pPr>
              <a:defRPr/>
            </a:lvl1pPr>
          </a:lstStyle>
          <a:p>
            <a:pPr>
              <a:defRPr/>
            </a:pPr>
            <a:fld id="{5B65FDE5-E5AD-5641-B94C-0AEA8AE03681}" type="slidenum">
              <a:rPr lang="en-US" altLang="en-US"/>
              <a:pPr>
                <a:defRPr/>
              </a:pPr>
              <a:t>‹#›</a:t>
            </a:fld>
            <a:endParaRPr lang="en-US" altLang="en-US"/>
          </a:p>
        </p:txBody>
      </p:sp>
    </p:spTree>
    <p:extLst>
      <p:ext uri="{BB962C8B-B14F-4D97-AF65-F5344CB8AC3E}">
        <p14:creationId xmlns:p14="http://schemas.microsoft.com/office/powerpoint/2010/main" val="19180719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0B1C48-954F-5642-97B5-C366DE3419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A23344-6E74-1D4E-B78B-1388C542F2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592A48-1895-744C-940B-6EA7B8CCA2B8}"/>
              </a:ext>
            </a:extLst>
          </p:cNvPr>
          <p:cNvSpPr>
            <a:spLocks noGrp="1" noChangeArrowheads="1"/>
          </p:cNvSpPr>
          <p:nvPr>
            <p:ph type="sldNum" sz="quarter" idx="12"/>
          </p:nvPr>
        </p:nvSpPr>
        <p:spPr>
          <a:ln/>
        </p:spPr>
        <p:txBody>
          <a:bodyPr/>
          <a:lstStyle>
            <a:lvl1pPr>
              <a:defRPr/>
            </a:lvl1pPr>
          </a:lstStyle>
          <a:p>
            <a:pPr>
              <a:defRPr/>
            </a:pPr>
            <a:fld id="{FCF79E36-BB47-AC43-A16D-E47ABC641FF6}" type="slidenum">
              <a:rPr lang="en-US" altLang="en-US"/>
              <a:pPr>
                <a:defRPr/>
              </a:pPr>
              <a:t>‹#›</a:t>
            </a:fld>
            <a:endParaRPr lang="en-US" altLang="en-US"/>
          </a:p>
        </p:txBody>
      </p:sp>
    </p:spTree>
    <p:extLst>
      <p:ext uri="{BB962C8B-B14F-4D97-AF65-F5344CB8AC3E}">
        <p14:creationId xmlns:p14="http://schemas.microsoft.com/office/powerpoint/2010/main" val="13119809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08D7CB-8D82-A446-BC36-6B5413B7AA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0E8DAA-64D3-D143-B8CF-CBFA633A16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00163F-BD19-3043-8230-4BF3E3CE436E}"/>
              </a:ext>
            </a:extLst>
          </p:cNvPr>
          <p:cNvSpPr>
            <a:spLocks noGrp="1" noChangeArrowheads="1"/>
          </p:cNvSpPr>
          <p:nvPr>
            <p:ph type="sldNum" sz="quarter" idx="12"/>
          </p:nvPr>
        </p:nvSpPr>
        <p:spPr>
          <a:ln/>
        </p:spPr>
        <p:txBody>
          <a:bodyPr/>
          <a:lstStyle>
            <a:lvl1pPr>
              <a:defRPr/>
            </a:lvl1pPr>
          </a:lstStyle>
          <a:p>
            <a:pPr>
              <a:defRPr/>
            </a:pPr>
            <a:fld id="{CA0789C8-F192-1B4E-9953-7379B750E8E3}" type="slidenum">
              <a:rPr lang="en-US" altLang="en-US"/>
              <a:pPr>
                <a:defRPr/>
              </a:pPr>
              <a:t>‹#›</a:t>
            </a:fld>
            <a:endParaRPr lang="en-US" altLang="en-US"/>
          </a:p>
        </p:txBody>
      </p:sp>
    </p:spTree>
    <p:extLst>
      <p:ext uri="{BB962C8B-B14F-4D97-AF65-F5344CB8AC3E}">
        <p14:creationId xmlns:p14="http://schemas.microsoft.com/office/powerpoint/2010/main" val="3338028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FDE05F-2CA7-264A-9BE4-22EEDE5346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98B56C-0489-634B-B2D5-367D2325A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FF8B18-8A69-1C43-A0E3-027CB057616C}"/>
              </a:ext>
            </a:extLst>
          </p:cNvPr>
          <p:cNvSpPr>
            <a:spLocks noGrp="1" noChangeArrowheads="1"/>
          </p:cNvSpPr>
          <p:nvPr>
            <p:ph type="sldNum" sz="quarter" idx="12"/>
          </p:nvPr>
        </p:nvSpPr>
        <p:spPr>
          <a:ln/>
        </p:spPr>
        <p:txBody>
          <a:bodyPr/>
          <a:lstStyle>
            <a:lvl1pPr>
              <a:defRPr/>
            </a:lvl1pPr>
          </a:lstStyle>
          <a:p>
            <a:pPr>
              <a:defRPr/>
            </a:pPr>
            <a:fld id="{EA5877D1-88C7-1645-9765-E973A52139BB}" type="slidenum">
              <a:rPr lang="en-US" altLang="en-US"/>
              <a:pPr>
                <a:defRPr/>
              </a:pPr>
              <a:t>‹#›</a:t>
            </a:fld>
            <a:endParaRPr lang="en-US" altLang="en-US"/>
          </a:p>
        </p:txBody>
      </p:sp>
    </p:spTree>
    <p:extLst>
      <p:ext uri="{BB962C8B-B14F-4D97-AF65-F5344CB8AC3E}">
        <p14:creationId xmlns:p14="http://schemas.microsoft.com/office/powerpoint/2010/main" val="257830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9/15/19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9/15/19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9/15/19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9/15/19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9/15/19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9/15/19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9/15/19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9/15/19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9/15/19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9/15/19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9/15/19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9/15/19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9/15/19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3.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3.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D83399-095D-3147-AF18-680E3B2FFCBA}"/>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1DF610-D4E1-1C4E-A9AF-C1D7F359D5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14B1EC-CB3F-1F48-A4D4-027CB3D7C91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2FE63CD-861A-BA41-9BB6-69E447BB2A3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6EF832-8A02-5C40-842B-7D169A42545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F6D090E6-5C3A-E941-8D13-01228C5531A7}" type="slidenum">
              <a:rPr lang="en-US" altLang="en-US"/>
              <a:pPr/>
              <a:t>‹#›</a:t>
            </a:fld>
            <a:endParaRPr lang="en-US" altLang="en-US"/>
          </a:p>
        </p:txBody>
      </p:sp>
    </p:spTree>
    <p:extLst>
      <p:ext uri="{BB962C8B-B14F-4D97-AF65-F5344CB8AC3E}">
        <p14:creationId xmlns:p14="http://schemas.microsoft.com/office/powerpoint/2010/main" val="172648970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rgbClr val="800000"/>
          </a:solidFill>
          <a:latin typeface="+mj-lt"/>
          <a:ea typeface="Arial"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6DD9A6-1728-1841-BC67-000E4C77E4C3}"/>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ACE3EDEB-224C-9742-869D-B034F5F3489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6D159E9-20A6-ED4F-8A78-9AA60C14618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a:extLst>
              <a:ext uri="{FF2B5EF4-FFF2-40B4-BE49-F238E27FC236}">
                <a16:creationId xmlns:a16="http://schemas.microsoft.com/office/drawing/2014/main" id="{08394267-6CA9-AF4C-A1BE-B8C717BD896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a:extLst>
              <a:ext uri="{FF2B5EF4-FFF2-40B4-BE49-F238E27FC236}">
                <a16:creationId xmlns:a16="http://schemas.microsoft.com/office/drawing/2014/main" id="{7A2FD6F8-2145-6547-82A2-AFBA0B9B4D9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panose="020B0604020202020204" pitchFamily="34" charset="0"/>
              </a:defRPr>
            </a:lvl1pPr>
          </a:lstStyle>
          <a:p>
            <a:fld id="{F8C28902-7B5F-8F49-BB1F-886D54514980}" type="slidenum">
              <a:rPr lang="en-US" altLang="en-US"/>
              <a:pPr/>
              <a:t>‹#›</a:t>
            </a:fld>
            <a:endParaRPr lang="en-US" altLang="en-US"/>
          </a:p>
        </p:txBody>
      </p:sp>
    </p:spTree>
    <p:extLst>
      <p:ext uri="{BB962C8B-B14F-4D97-AF65-F5344CB8AC3E}">
        <p14:creationId xmlns:p14="http://schemas.microsoft.com/office/powerpoint/2010/main" val="286586999"/>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Title Placeholder 1">
            <a:extLst>
              <a:ext uri="{FF2B5EF4-FFF2-40B4-BE49-F238E27FC236}">
                <a16:creationId xmlns:a16="http://schemas.microsoft.com/office/drawing/2014/main" id="{E3007CD8-A13D-4841-8DC3-84992712F26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3907" name="Text Placeholder 2">
            <a:extLst>
              <a:ext uri="{FF2B5EF4-FFF2-40B4-BE49-F238E27FC236}">
                <a16:creationId xmlns:a16="http://schemas.microsoft.com/office/drawing/2014/main" id="{96E352EC-1B8C-A64F-A0B0-9BF7FEDF70E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90137C3-E87F-B04C-9EC9-65831A3209A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id="{E1D9BCA3-B936-954A-B212-55F9211CDFF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57FDD64-E318-FB4E-B9B6-77FA81F8CB4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0791786-4403-404C-946D-FB3681D2DA9A}" type="slidenum">
              <a:rPr lang="en-US" altLang="en-US"/>
              <a:pPr/>
              <a:t>‹#›</a:t>
            </a:fld>
            <a:endParaRPr lang="en-US" altLang="en-US"/>
          </a:p>
        </p:txBody>
      </p:sp>
    </p:spTree>
    <p:extLst>
      <p:ext uri="{BB962C8B-B14F-4D97-AF65-F5344CB8AC3E}">
        <p14:creationId xmlns:p14="http://schemas.microsoft.com/office/powerpoint/2010/main" val="4052798078"/>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1823E5E-39C0-B446-825F-1CE063723B1B}"/>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E420E41-0079-D34B-BC3B-D1AFA11B2BB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6F5925E-FBB5-C745-91CF-74A2FD372B7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a:extLst>
              <a:ext uri="{FF2B5EF4-FFF2-40B4-BE49-F238E27FC236}">
                <a16:creationId xmlns:a16="http://schemas.microsoft.com/office/drawing/2014/main" id="{166AB521-B8E1-914B-9148-56468D67209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a:extLst>
              <a:ext uri="{FF2B5EF4-FFF2-40B4-BE49-F238E27FC236}">
                <a16:creationId xmlns:a16="http://schemas.microsoft.com/office/drawing/2014/main" id="{7DA1B6A3-4F94-E94A-A56C-EF7FC233546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panose="020B0604020202020204" pitchFamily="34" charset="0"/>
              </a:defRPr>
            </a:lvl1pPr>
          </a:lstStyle>
          <a:p>
            <a:pPr>
              <a:defRPr/>
            </a:pPr>
            <a:fld id="{B29EC1B0-D248-4F40-8154-CA0F19C808E4}" type="slidenum">
              <a:rPr lang="en-US" altLang="en-US"/>
              <a:pPr>
                <a:defRPr/>
              </a:pPr>
              <a:t>‹#›</a:t>
            </a:fld>
            <a:endParaRPr lang="en-US" altLang="en-US"/>
          </a:p>
        </p:txBody>
      </p:sp>
    </p:spTree>
    <p:extLst>
      <p:ext uri="{BB962C8B-B14F-4D97-AF65-F5344CB8AC3E}">
        <p14:creationId xmlns:p14="http://schemas.microsoft.com/office/powerpoint/2010/main" val="1708059814"/>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rtl="0" eaLnBrk="0" fontAlgn="base" hangingPunct="0">
        <a:spcBef>
          <a:spcPct val="0"/>
        </a:spcBef>
        <a:spcAft>
          <a:spcPct val="0"/>
        </a:spcAft>
        <a:defRPr sz="4400">
          <a:solidFill>
            <a:srgbClr val="800000"/>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panose="020B0600070205080204"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panose="020B0600070205080204"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panose="020B0600070205080204"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panose="020B0600070205080204"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9/15/19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9/15/19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D31E697A-B7E3-F84A-B02B-8BFB80BA86C8}"/>
              </a:ext>
            </a:extLst>
          </p:cNvPr>
          <p:cNvSpPr>
            <a:spLocks noGrp="1" noChangeArrowheads="1"/>
          </p:cNvSpPr>
          <p:nvPr>
            <p:ph idx="1"/>
          </p:nvPr>
        </p:nvSpPr>
        <p:spPr>
          <a:xfrm>
            <a:off x="266700" y="1066800"/>
            <a:ext cx="11658600" cy="5791200"/>
          </a:xfrm>
        </p:spPr>
        <p:txBody>
          <a:bodyPr/>
          <a:lstStyle/>
          <a:p>
            <a:pPr marL="458788" indent="-458788"/>
            <a:r>
              <a:rPr lang="en-US" altLang="en-US" sz="2800" dirty="0">
                <a:latin typeface="Candara" panose="020E0502030303020204" pitchFamily="34" charset="0"/>
                <a:ea typeface="ＭＳ Ｐゴシック" panose="020B0600070205080204" pitchFamily="34" charset="-128"/>
              </a:rPr>
              <a:t>3)	CrossWay’s Vision: </a:t>
            </a:r>
            <a:r>
              <a:rPr lang="en-US" altLang="en-US" sz="2800" u="sng" dirty="0">
                <a:solidFill>
                  <a:srgbClr val="FF0000"/>
                </a:solidFill>
                <a:latin typeface="Candara" panose="020E0502030303020204" pitchFamily="34" charset="0"/>
                <a:ea typeface="ＭＳ Ｐゴシック" panose="020B0600070205080204" pitchFamily="34" charset="-128"/>
              </a:rPr>
              <a:t>THE CONVERGENCE OF TWO SIDES OF CHRIST’S VISION</a:t>
            </a:r>
            <a:r>
              <a:rPr lang="en-US" altLang="en-US" sz="28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as a local church.</a:t>
            </a:r>
          </a:p>
          <a:p>
            <a:pPr marL="458788" indent="-458788" algn="ctr" eaLnBrk="1" hangingPunct="1">
              <a:spcBef>
                <a:spcPct val="0"/>
              </a:spcBef>
            </a:pPr>
            <a:endParaRPr lang="en-US" altLang="en-US" sz="12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baseline="30000" dirty="0">
                <a:latin typeface="Candara" panose="020E0502030303020204" pitchFamily="34" charset="0"/>
                <a:ea typeface="ＭＳ Ｐゴシック" panose="020B0600070205080204" pitchFamily="34" charset="-128"/>
              </a:rPr>
              <a:t>43 </a:t>
            </a:r>
            <a:r>
              <a:rPr lang="en-US" altLang="en-US" sz="2600" b="0" i="1" dirty="0">
                <a:latin typeface="Candara" panose="020E0502030303020204" pitchFamily="34" charset="0"/>
                <a:ea typeface="ＭＳ Ｐゴシック" panose="020B0600070205080204" pitchFamily="34" charset="-128"/>
              </a:rPr>
              <a:t>And </a:t>
            </a:r>
            <a:r>
              <a:rPr lang="en-US" altLang="en-US" sz="2600" b="0" i="1" dirty="0">
                <a:solidFill>
                  <a:srgbClr val="FF0000"/>
                </a:solidFill>
                <a:latin typeface="Candara" panose="020E0502030303020204" pitchFamily="34" charset="0"/>
                <a:ea typeface="ＭＳ Ｐゴシック" panose="020B0600070205080204" pitchFamily="34" charset="-128"/>
              </a:rPr>
              <a:t>awe came upon every soul, </a:t>
            </a:r>
            <a:r>
              <a:rPr lang="en-US" altLang="en-US" sz="2600" b="0" i="1" dirty="0">
                <a:latin typeface="Candara" panose="020E0502030303020204" pitchFamily="34" charset="0"/>
                <a:ea typeface="ＭＳ Ｐゴシック" panose="020B0600070205080204" pitchFamily="34" charset="-128"/>
              </a:rPr>
              <a:t>and many wonders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and signs were being done through the apostles . . . </a:t>
            </a:r>
            <a:r>
              <a:rPr lang="en-US" altLang="en-US" sz="2600" b="0" i="1" baseline="30000" dirty="0">
                <a:latin typeface="Candara" panose="020E0502030303020204" pitchFamily="34" charset="0"/>
                <a:ea typeface="ＭＳ Ｐゴシック" panose="020B0600070205080204" pitchFamily="34" charset="-128"/>
              </a:rPr>
              <a:t> 47 </a:t>
            </a:r>
            <a:r>
              <a:rPr lang="en-US" altLang="en-US" sz="2600" b="0" i="1" dirty="0">
                <a:latin typeface="Candara" panose="020E0502030303020204" pitchFamily="34" charset="0"/>
                <a:ea typeface="ＭＳ Ｐゴシック" panose="020B0600070205080204" pitchFamily="34" charset="-128"/>
              </a:rPr>
              <a:t>praising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God and </a:t>
            </a:r>
            <a:r>
              <a:rPr lang="en-US" altLang="en-US" sz="2600" b="0" i="1" dirty="0">
                <a:solidFill>
                  <a:srgbClr val="FF0000"/>
                </a:solidFill>
                <a:latin typeface="Candara" panose="020E0502030303020204" pitchFamily="34" charset="0"/>
                <a:ea typeface="ＭＳ Ｐゴシック" panose="020B0600070205080204" pitchFamily="34" charset="-128"/>
              </a:rPr>
              <a:t>having favor with all the people</a:t>
            </a:r>
            <a:r>
              <a:rPr lang="en-US" altLang="en-US" sz="2600" b="0" i="1" dirty="0">
                <a:latin typeface="Candara" panose="020E0502030303020204" pitchFamily="34" charset="0"/>
                <a:ea typeface="ＭＳ Ｐゴシック" panose="020B0600070205080204" pitchFamily="34" charset="-128"/>
              </a:rPr>
              <a:t>. And the Lord added to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their number day by day </a:t>
            </a:r>
            <a:r>
              <a:rPr lang="en-US" altLang="en-US" sz="2600" b="0" i="1" dirty="0">
                <a:solidFill>
                  <a:srgbClr val="FF0000"/>
                </a:solidFill>
                <a:latin typeface="Candara" panose="020E0502030303020204" pitchFamily="34" charset="0"/>
                <a:ea typeface="ＭＳ Ｐゴシック" panose="020B0600070205080204" pitchFamily="34" charset="-128"/>
              </a:rPr>
              <a:t>those who were being saved</a:t>
            </a:r>
            <a:r>
              <a:rPr lang="en-US" altLang="en-US" sz="2600" b="0" i="1" dirty="0">
                <a:latin typeface="Candara" panose="020E0502030303020204" pitchFamily="34" charset="0"/>
                <a:ea typeface="ＭＳ Ｐゴシック" panose="020B0600070205080204" pitchFamily="34" charset="-128"/>
              </a:rPr>
              <a:t>.</a:t>
            </a:r>
            <a:endParaRPr lang="en-US" altLang="en-US" sz="26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dirty="0">
                <a:latin typeface="Candara" panose="020E0502030303020204" pitchFamily="34" charset="0"/>
                <a:ea typeface="ＭＳ Ｐゴシック" panose="020B0600070205080204" pitchFamily="34" charset="-128"/>
              </a:rPr>
              <a:t>Acts 2:43, 47</a:t>
            </a:r>
            <a:endParaRPr lang="en-US" altLang="en-US" sz="2600" b="0" dirty="0">
              <a:latin typeface="Candara" panose="020E0502030303020204" pitchFamily="34" charset="0"/>
              <a:ea typeface="ＭＳ Ｐゴシック" panose="020B0600070205080204" pitchFamily="34" charset="-128"/>
            </a:endParaRP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The two purposes of the church are actually one converging vision of Christ for his church—a call for the saltiness and the impact of the church. </a:t>
            </a: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We are to see the two sides as ONE VISION—To be Christ’s called and sent people for transformation of both ourselves and the world  (Matt. 5:1-16)!</a:t>
            </a: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Therefore, in our vision we are to</a:t>
            </a:r>
            <a:r>
              <a:rPr lang="en-US" altLang="en-US" sz="2600" dirty="0">
                <a:solidFill>
                  <a:srgbClr val="FF0000"/>
                </a:solidFill>
                <a:latin typeface="Candara" panose="020E0502030303020204" pitchFamily="34" charset="0"/>
                <a:ea typeface="ＭＳ Ｐゴシック" panose="020B0600070205080204" pitchFamily="34" charset="-128"/>
              </a:rPr>
              <a:t> </a:t>
            </a:r>
            <a:r>
              <a:rPr lang="en-US" altLang="en-US" sz="2600" dirty="0">
                <a:latin typeface="Candara" panose="020E0502030303020204" pitchFamily="34" charset="0"/>
                <a:ea typeface="ＭＳ Ｐゴシック" panose="020B0600070205080204" pitchFamily="34" charset="-128"/>
              </a:rPr>
              <a:t>live out </a:t>
            </a:r>
            <a:r>
              <a:rPr lang="en-US" altLang="en-US" sz="2600" i="1" dirty="0">
                <a:latin typeface="Candara" panose="020E0502030303020204" pitchFamily="34" charset="0"/>
                <a:ea typeface="ＭＳ Ｐゴシック" panose="020B0600070205080204" pitchFamily="34" charset="-128"/>
              </a:rPr>
              <a:t>the CONVERGENCE OF TWO SIDES of Christ’s vision for the church—</a:t>
            </a:r>
            <a:r>
              <a:rPr lang="en-US" altLang="en-US" sz="2600" i="1" dirty="0">
                <a:solidFill>
                  <a:srgbClr val="FF0000"/>
                </a:solidFill>
                <a:latin typeface="Candara" panose="020E0502030303020204" pitchFamily="34" charset="0"/>
                <a:ea typeface="ＭＳ Ｐゴシック" panose="020B0600070205080204" pitchFamily="34" charset="-128"/>
              </a:rPr>
              <a:t>both inward and outward transformation.</a:t>
            </a: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p:txBody>
      </p:sp>
      <p:sp>
        <p:nvSpPr>
          <p:cNvPr id="5" name="Rectangle 2">
            <a:extLst>
              <a:ext uri="{FF2B5EF4-FFF2-40B4-BE49-F238E27FC236}">
                <a16:creationId xmlns:a16="http://schemas.microsoft.com/office/drawing/2014/main" id="{E96BCDAA-2BF4-0A40-AD79-D066E9705CA4}"/>
              </a:ext>
            </a:extLst>
          </p:cNvPr>
          <p:cNvSpPr txBox="1">
            <a:spLocks noChangeArrowheads="1"/>
          </p:cNvSpPr>
          <p:nvPr/>
        </p:nvSpPr>
        <p:spPr bwMode="auto">
          <a:xfrm>
            <a:off x="0" y="2286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i="0" dirty="0">
                <a:latin typeface="Candara" panose="020E0502030303020204" pitchFamily="34" charset="0"/>
                <a:ea typeface="ＭＳ Ｐゴシック" panose="020B0600070205080204" pitchFamily="34" charset="-128"/>
              </a:rPr>
              <a:t>TWO SIDES OF CHRIST’S VISION FOR THE CHURCH [BOTH/AND]</a:t>
            </a:r>
          </a:p>
        </p:txBody>
      </p:sp>
    </p:spTree>
    <p:extLst>
      <p:ext uri="{BB962C8B-B14F-4D97-AF65-F5344CB8AC3E}">
        <p14:creationId xmlns:p14="http://schemas.microsoft.com/office/powerpoint/2010/main" val="29639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04800" y="1905000"/>
            <a:ext cx="11627370" cy="4800599"/>
          </a:xfrm>
        </p:spPr>
        <p:txBody>
          <a:bodyPr/>
          <a:lstStyle/>
          <a:p>
            <a:pPr marL="0" indent="0" algn="ctr">
              <a:spcBef>
                <a:spcPts val="720"/>
              </a:spcBef>
              <a:buFontTx/>
              <a:buNone/>
              <a:defRPr/>
            </a:pPr>
            <a:r>
              <a:rPr lang="en-US" sz="3200" dirty="0">
                <a:latin typeface="Candara" charset="0"/>
                <a:ea typeface="MS PGothic" charset="0"/>
              </a:rPr>
              <a:t>Therefore, our v</a:t>
            </a:r>
            <a:r>
              <a:rPr lang="en-US" sz="3200" b="1" dirty="0">
                <a:latin typeface="Candara" charset="0"/>
                <a:ea typeface="MS PGothic" charset="0"/>
              </a:rPr>
              <a:t>ision as CrossWay Church is to:</a:t>
            </a:r>
          </a:p>
          <a:p>
            <a:pPr algn="ctr">
              <a:spcBef>
                <a:spcPts val="720"/>
              </a:spcBef>
              <a:defRPr/>
            </a:pPr>
            <a:r>
              <a:rPr lang="en-US" altLang="en-US" sz="2800" i="1" dirty="0">
                <a:solidFill>
                  <a:srgbClr val="FF0000"/>
                </a:solidFill>
                <a:latin typeface="Candara" panose="020E0502030303020204" pitchFamily="34" charset="0"/>
                <a:ea typeface="ＭＳ Ｐゴシック" panose="020B0600070205080204" pitchFamily="34" charset="-128"/>
              </a:rPr>
              <a:t>BE Christ’s transforming community </a:t>
            </a:r>
            <a:br>
              <a:rPr lang="en-US" altLang="en-US" sz="2800" i="1" dirty="0">
                <a:solidFill>
                  <a:srgbClr val="FF0000"/>
                </a:solidFill>
                <a:latin typeface="Candara" panose="020E0502030303020204" pitchFamily="34" charset="0"/>
                <a:ea typeface="ＭＳ Ｐゴシック" panose="020B0600070205080204" pitchFamily="34" charset="-128"/>
              </a:rPr>
            </a:br>
            <a:r>
              <a:rPr lang="en-US" altLang="en-US" sz="2800" i="1" dirty="0">
                <a:solidFill>
                  <a:srgbClr val="FF0000"/>
                </a:solidFill>
                <a:latin typeface="Candara" panose="020E0502030303020204" pitchFamily="34" charset="0"/>
                <a:ea typeface="ＭＳ Ｐゴシック" panose="020B0600070205080204" pitchFamily="34" charset="-128"/>
              </a:rPr>
              <a:t>that impacts ourselves, </a:t>
            </a:r>
            <a:br>
              <a:rPr lang="en-US" altLang="en-US" sz="2800" i="1" dirty="0">
                <a:solidFill>
                  <a:srgbClr val="FF0000"/>
                </a:solidFill>
                <a:latin typeface="Candara" panose="020E0502030303020204" pitchFamily="34" charset="0"/>
                <a:ea typeface="ＭＳ Ｐゴシック" panose="020B0600070205080204" pitchFamily="34" charset="-128"/>
              </a:rPr>
            </a:br>
            <a:r>
              <a:rPr lang="en-US" altLang="en-US" sz="2800" i="1" dirty="0">
                <a:solidFill>
                  <a:srgbClr val="FF0000"/>
                </a:solidFill>
                <a:latin typeface="Candara" panose="020E0502030303020204" pitchFamily="34" charset="0"/>
                <a:ea typeface="ＭＳ Ｐゴシック" panose="020B0600070205080204" pitchFamily="34" charset="-128"/>
              </a:rPr>
              <a:t>our neighbors, </a:t>
            </a:r>
            <a:br>
              <a:rPr lang="en-US" altLang="en-US" sz="2800" i="1" dirty="0">
                <a:solidFill>
                  <a:srgbClr val="FF0000"/>
                </a:solidFill>
                <a:latin typeface="Candara" panose="020E0502030303020204" pitchFamily="34" charset="0"/>
                <a:ea typeface="ＭＳ Ｐゴシック" panose="020B0600070205080204" pitchFamily="34" charset="-128"/>
              </a:rPr>
            </a:br>
            <a:r>
              <a:rPr lang="en-US" altLang="en-US" sz="2800" i="1" dirty="0">
                <a:solidFill>
                  <a:srgbClr val="FF0000"/>
                </a:solidFill>
                <a:latin typeface="Candara" panose="020E0502030303020204" pitchFamily="34" charset="0"/>
                <a:ea typeface="ＭＳ Ｐゴシック" panose="020B0600070205080204" pitchFamily="34" charset="-128"/>
              </a:rPr>
              <a:t>and our world </a:t>
            </a:r>
            <a:br>
              <a:rPr lang="en-US" altLang="en-US" sz="2800" i="1" dirty="0">
                <a:solidFill>
                  <a:srgbClr val="FF0000"/>
                </a:solidFill>
                <a:latin typeface="Candara" panose="020E0502030303020204" pitchFamily="34" charset="0"/>
                <a:ea typeface="ＭＳ Ｐゴシック" panose="020B0600070205080204" pitchFamily="34" charset="-128"/>
              </a:rPr>
            </a:br>
            <a:r>
              <a:rPr lang="en-US" altLang="en-US" sz="2800" i="1" dirty="0">
                <a:solidFill>
                  <a:srgbClr val="FF0000"/>
                </a:solidFill>
                <a:latin typeface="Candara" panose="020E0502030303020204" pitchFamily="34" charset="0"/>
                <a:ea typeface="ＭＳ Ｐゴシック" panose="020B0600070205080204" pitchFamily="34" charset="-128"/>
              </a:rPr>
              <a:t>for the glory of God and his kingdom.</a:t>
            </a:r>
          </a:p>
          <a:p>
            <a:pPr marL="0" indent="0" algn="ctr">
              <a:spcBef>
                <a:spcPts val="720"/>
              </a:spcBef>
              <a:buNone/>
              <a:defRPr/>
            </a:pPr>
            <a:endParaRPr lang="en-US" sz="3000" b="1" i="1" dirty="0">
              <a:solidFill>
                <a:srgbClr val="FF0000"/>
              </a:solidFill>
              <a:latin typeface="Candara" charset="0"/>
              <a:ea typeface="MS PGothic" charset="0"/>
            </a:endParaRPr>
          </a:p>
        </p:txBody>
      </p:sp>
      <p:sp>
        <p:nvSpPr>
          <p:cNvPr id="2" name="TextBox 1"/>
          <p:cNvSpPr txBox="1"/>
          <p:nvPr/>
        </p:nvSpPr>
        <p:spPr>
          <a:xfrm>
            <a:off x="7585364" y="6419273"/>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2127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nvSpPr>
        <p:spPr bwMode="auto">
          <a:xfrm>
            <a:off x="0" y="381000"/>
            <a:ext cx="12192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lstStyle/>
          <a:p>
            <a:pPr lvl="0" algn="ctr">
              <a:defRPr/>
            </a:pPr>
            <a:r>
              <a:rPr lang="en-US" sz="3200" b="1" i="0" dirty="0">
                <a:solidFill>
                  <a:srgbClr val="800000"/>
                </a:solidFill>
                <a:latin typeface="Candara" charset="0"/>
              </a:rPr>
              <a:t>OUR VISION: CONVERGENCE OF </a:t>
            </a:r>
            <a:br>
              <a:rPr lang="en-US" sz="3200" b="1" i="0" dirty="0">
                <a:solidFill>
                  <a:srgbClr val="800000"/>
                </a:solidFill>
                <a:latin typeface="Candara" charset="0"/>
              </a:rPr>
            </a:br>
            <a:r>
              <a:rPr lang="en-US" sz="3200" b="1" i="0" dirty="0">
                <a:solidFill>
                  <a:srgbClr val="800000"/>
                </a:solidFill>
                <a:latin typeface="Candara" charset="0"/>
              </a:rPr>
              <a:t>INWARD AND OUTWARD TRANSFORMATION </a:t>
            </a:r>
            <a:endParaRPr kumimoji="0" lang="en-US" sz="3200" b="1" i="1" u="none" strike="noStrike" kern="1200" cap="none" spc="0" normalizeH="0" baseline="0" noProof="0" dirty="0">
              <a:ln>
                <a:noFill/>
              </a:ln>
              <a:solidFill>
                <a:srgbClr val="800000"/>
              </a:solidFill>
              <a:effectLst/>
              <a:uLnTx/>
              <a:uFillTx/>
              <a:latin typeface="Candara" charset="0"/>
              <a:ea typeface="ＭＳ Ｐゴシック" charset="0"/>
              <a:cs typeface="Arial" charset="0"/>
            </a:endParaRPr>
          </a:p>
        </p:txBody>
      </p:sp>
      <p:sp>
        <p:nvSpPr>
          <p:cNvPr id="19459" name="Rectangle 3"/>
          <p:cNvSpPr>
            <a:spLocks noChangeArrowheads="1"/>
          </p:cNvSpPr>
          <p:nvPr/>
        </p:nvSpPr>
        <p:spPr bwMode="auto">
          <a:xfrm>
            <a:off x="228600" y="1600200"/>
            <a:ext cx="118110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lstStyle/>
          <a:p>
            <a:pPr marL="349250" lvl="1" indent="-338138" defTabSz="-166688" eaLnBrk="1" hangingPunct="1">
              <a:buFont typeface="Arial" panose="020B0604020202020204" pitchFamily="34" charset="0"/>
              <a:buChar char="•"/>
            </a:pPr>
            <a:r>
              <a:rPr lang="en-US" altLang="en-US" sz="2800" b="1" i="0" dirty="0">
                <a:solidFill>
                  <a:srgbClr val="000000"/>
                </a:solidFill>
                <a:latin typeface="Candara" panose="020E0502030303020204" pitchFamily="34" charset="0"/>
                <a:ea typeface="ＭＳ Ｐゴシック" panose="020B0600070205080204" pitchFamily="34" charset="-128"/>
              </a:rPr>
              <a:t>The vision of CrossWay Church is to:</a:t>
            </a:r>
          </a:p>
          <a:p>
            <a:pPr marL="349250" lvl="2" indent="-338138" defTabSz="-166688" eaLnBrk="1" hangingPunct="1"/>
            <a:r>
              <a:rPr lang="en-US" altLang="en-US" sz="2600" i="0" dirty="0">
                <a:latin typeface="Candara" panose="020E0502030303020204" pitchFamily="34" charset="0"/>
                <a:ea typeface="ＭＳ Ｐゴシック" panose="020B0600070205080204" pitchFamily="34" charset="-128"/>
                <a:cs typeface="+mn-cs"/>
              </a:rPr>
              <a:t>	</a:t>
            </a:r>
            <a:r>
              <a:rPr lang="en-US" altLang="en-US" sz="2600" b="1" i="0" dirty="0">
                <a:latin typeface="Candara" panose="020E0502030303020204" pitchFamily="34" charset="0"/>
                <a:ea typeface="ＭＳ Ｐゴシック" panose="020B0600070205080204" pitchFamily="34" charset="-128"/>
                <a:cs typeface="+mn-cs"/>
              </a:rPr>
              <a:t>	</a:t>
            </a:r>
            <a:r>
              <a:rPr lang="en-US" altLang="en-US" sz="2600" dirty="0">
                <a:latin typeface="Candara" panose="020E0502030303020204" pitchFamily="34" charset="0"/>
                <a:ea typeface="ＭＳ Ｐゴシック" panose="020B0600070205080204" pitchFamily="34" charset="-128"/>
                <a:cs typeface="+mn-cs"/>
              </a:rPr>
              <a:t>“BE Christ’s transforming community that impacts ourselves, our neighbors, and our world for the glory of God and his kingdom.”</a:t>
            </a:r>
          </a:p>
          <a:p>
            <a:pPr marL="228600" lvl="2" defTabSz="-166688" eaLnBrk="1" hangingPunct="1"/>
            <a:endParaRPr lang="en-US" altLang="en-US" dirty="0">
              <a:solidFill>
                <a:prstClr val="black"/>
              </a:solidFill>
              <a:latin typeface="Candara" panose="020E0502030303020204" pitchFamily="34" charset="0"/>
              <a:ea typeface="ＭＳ Ｐゴシック" panose="020B0600070205080204" pitchFamily="34" charset="-128"/>
              <a:cs typeface="+mn-cs"/>
            </a:endParaRPr>
          </a:p>
          <a:p>
            <a:pPr marL="349250" lvl="1" indent="-349250" defTabSz="-166688" eaLnBrk="1" hangingPunct="1">
              <a:buFont typeface="Arial" panose="020B0604020202020204" pitchFamily="34" charset="0"/>
              <a:buChar char="•"/>
            </a:pPr>
            <a:r>
              <a:rPr lang="en-US" altLang="en-US" sz="2800" b="1" i="0" dirty="0">
                <a:solidFill>
                  <a:prstClr val="black"/>
                </a:solidFill>
                <a:latin typeface="Candara" panose="020E0502030303020204" pitchFamily="34" charset="0"/>
                <a:ea typeface="ＭＳ Ｐゴシック" panose="020B0600070205080204" pitchFamily="34" charset="-128"/>
              </a:rPr>
              <a:t>Three characteristics of Christ’s transforming community are:</a:t>
            </a:r>
          </a:p>
          <a:p>
            <a:pPr marL="342900" lvl="0" indent="-342900" defTabSz="-166688">
              <a:buFont typeface="Arial" panose="020B0604020202020204" pitchFamily="34" charset="0"/>
              <a:buChar char="•"/>
            </a:pPr>
            <a:endParaRPr lang="en-US" altLang="en-US" sz="1200" b="1" i="0" dirty="0">
              <a:solidFill>
                <a:srgbClr val="FF0000"/>
              </a:solidFill>
              <a:latin typeface="Candara" panose="020E0502030303020204" pitchFamily="34" charset="0"/>
              <a:ea typeface="ＭＳ Ｐゴシック" panose="020B0600070205080204" pitchFamily="34" charset="-128"/>
            </a:endParaRPr>
          </a:p>
          <a:p>
            <a:pPr marL="857250" lvl="2" indent="-508000" defTabSz="-166688">
              <a:buFont typeface="+mj-lt"/>
              <a:buAutoNum type="arabicParenR"/>
            </a:pPr>
            <a:r>
              <a:rPr lang="en-US" altLang="en-US" sz="2600" b="1" i="0" u="sng" dirty="0">
                <a:solidFill>
                  <a:srgbClr val="FF0000"/>
                </a:solidFill>
                <a:latin typeface="Candara" panose="020E0502030303020204" pitchFamily="34" charset="0"/>
                <a:ea typeface="ＭＳ Ｐゴシック" panose="020B0600070205080204" pitchFamily="34" charset="-128"/>
              </a:rPr>
              <a:t>SALTINESS</a:t>
            </a:r>
            <a:r>
              <a:rPr lang="en-US" altLang="en-US" sz="2600" b="1" i="0" dirty="0">
                <a:solidFill>
                  <a:srgbClr val="FF0000"/>
                </a:solidFill>
                <a:latin typeface="Candara" panose="020E0502030303020204" pitchFamily="34" charset="0"/>
                <a:ea typeface="ＭＳ Ｐゴシック" panose="020B0600070205080204" pitchFamily="34" charset="-128"/>
              </a:rPr>
              <a:t>: </a:t>
            </a:r>
            <a:r>
              <a:rPr lang="en-US" altLang="en-US" sz="2600" i="0" dirty="0">
                <a:solidFill>
                  <a:prstClr val="black"/>
                </a:solidFill>
                <a:latin typeface="Candara" panose="020E0502030303020204" pitchFamily="34" charset="0"/>
                <a:ea typeface="ＭＳ Ｐゴシック" panose="020B0600070205080204" pitchFamily="34" charset="-128"/>
              </a:rPr>
              <a:t>A qualitatively different life, community, &amp; church.</a:t>
            </a:r>
          </a:p>
          <a:p>
            <a:pPr marL="857250" lvl="2" indent="-508000" defTabSz="-166688">
              <a:buFont typeface="+mj-lt"/>
              <a:buAutoNum type="arabicParenR"/>
            </a:pPr>
            <a:endParaRPr lang="en-US" altLang="en-US" sz="1400" i="0" dirty="0">
              <a:solidFill>
                <a:prstClr val="black"/>
              </a:solidFill>
              <a:latin typeface="Candara" panose="020E0502030303020204" pitchFamily="34" charset="0"/>
              <a:ea typeface="ＭＳ Ｐゴシック" panose="020B0600070205080204" pitchFamily="34" charset="-128"/>
            </a:endParaRPr>
          </a:p>
          <a:p>
            <a:pPr marL="857250" lvl="2" indent="-508000" defTabSz="-166688">
              <a:buFont typeface="+mj-lt"/>
              <a:buAutoNum type="arabicParenR"/>
            </a:pPr>
            <a:r>
              <a:rPr lang="en-US" altLang="en-US" sz="2600" b="1" i="0" u="sng" dirty="0">
                <a:solidFill>
                  <a:srgbClr val="FF0000"/>
                </a:solidFill>
                <a:latin typeface="Candara" panose="020E0502030303020204" pitchFamily="34" charset="0"/>
                <a:ea typeface="ＭＳ Ｐゴシック" panose="020B0600070205080204" pitchFamily="34" charset="-128"/>
              </a:rPr>
              <a:t>CONGRUENCE</a:t>
            </a:r>
            <a:r>
              <a:rPr lang="en-US" altLang="en-US" sz="2600" b="1" i="0" dirty="0">
                <a:solidFill>
                  <a:srgbClr val="FF0000"/>
                </a:solidFill>
                <a:latin typeface="Candara" panose="020E0502030303020204" pitchFamily="34" charset="0"/>
                <a:ea typeface="ＭＳ Ｐゴシック" panose="020B0600070205080204" pitchFamily="34" charset="-128"/>
              </a:rPr>
              <a:t>: </a:t>
            </a:r>
            <a:r>
              <a:rPr lang="en-US" altLang="en-US" sz="2600" i="0" dirty="0">
                <a:solidFill>
                  <a:prstClr val="black"/>
                </a:solidFill>
                <a:latin typeface="Candara" panose="020E0502030303020204" pitchFamily="34" charset="0"/>
                <a:ea typeface="ＭＳ Ｐゴシック" panose="020B0600070205080204" pitchFamily="34" charset="-128"/>
              </a:rPr>
              <a:t>God-centered congruence in all ways (e.g., our ends &amp; means, our rhetoric &amp; practice, etc.).</a:t>
            </a:r>
          </a:p>
          <a:p>
            <a:pPr marL="857250" lvl="2" indent="-508000" defTabSz="-166688">
              <a:buFont typeface="+mj-lt"/>
              <a:buAutoNum type="arabicParenR"/>
            </a:pPr>
            <a:endParaRPr lang="en-US" altLang="en-US" sz="1400" b="1" i="0" dirty="0">
              <a:solidFill>
                <a:prstClr val="black"/>
              </a:solidFill>
              <a:latin typeface="Candara" panose="020E0502030303020204" pitchFamily="34" charset="0"/>
              <a:ea typeface="ＭＳ Ｐゴシック" panose="020B0600070205080204" pitchFamily="34" charset="-128"/>
            </a:endParaRPr>
          </a:p>
          <a:p>
            <a:pPr marL="857250" lvl="2" indent="-508000" defTabSz="-166688">
              <a:buFont typeface="+mj-lt"/>
              <a:buAutoNum type="arabicParenR"/>
            </a:pPr>
            <a:r>
              <a:rPr lang="en-US" altLang="en-US" sz="2600" b="1" i="0" u="sng" dirty="0">
                <a:solidFill>
                  <a:srgbClr val="FF0000"/>
                </a:solidFill>
                <a:latin typeface="Candara" panose="020E0502030303020204" pitchFamily="34" charset="0"/>
                <a:ea typeface="ＭＳ Ｐゴシック" panose="020B0600070205080204" pitchFamily="34" charset="-128"/>
              </a:rPr>
              <a:t>COUNTER-CULTURE</a:t>
            </a:r>
            <a:r>
              <a:rPr lang="en-US" altLang="en-US" sz="2600" b="1" i="0" dirty="0">
                <a:solidFill>
                  <a:srgbClr val="FF0000"/>
                </a:solidFill>
                <a:latin typeface="Candara" panose="020E0502030303020204" pitchFamily="34" charset="0"/>
                <a:ea typeface="ＭＳ Ｐゴシック" panose="020B0600070205080204" pitchFamily="34" charset="-128"/>
              </a:rPr>
              <a:t>:  </a:t>
            </a:r>
            <a:r>
              <a:rPr lang="en-US" altLang="en-US" sz="2600" i="0" dirty="0">
                <a:solidFill>
                  <a:prstClr val="black"/>
                </a:solidFill>
                <a:latin typeface="Candara" panose="020E0502030303020204" pitchFamily="34" charset="0"/>
                <a:ea typeface="ＭＳ Ｐゴシック" panose="020B0600070205080204" pitchFamily="34" charset="-128"/>
              </a:rPr>
              <a:t>A kingdom-minded/missional mindset.</a:t>
            </a:r>
          </a:p>
        </p:txBody>
      </p:sp>
    </p:spTree>
    <p:extLst>
      <p:ext uri="{BB962C8B-B14F-4D97-AF65-F5344CB8AC3E}">
        <p14:creationId xmlns:p14="http://schemas.microsoft.com/office/powerpoint/2010/main" val="159735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7" name="Rectangle 3">
            <a:extLst>
              <a:ext uri="{FF2B5EF4-FFF2-40B4-BE49-F238E27FC236}">
                <a16:creationId xmlns:a16="http://schemas.microsoft.com/office/drawing/2014/main" id="{20E413C8-D671-4F47-93BB-CA87E162BFCD}"/>
              </a:ext>
            </a:extLst>
          </p:cNvPr>
          <p:cNvSpPr>
            <a:spLocks noGrp="1" noChangeArrowheads="1"/>
          </p:cNvSpPr>
          <p:nvPr>
            <p:ph type="body" idx="1"/>
          </p:nvPr>
        </p:nvSpPr>
        <p:spPr>
          <a:xfrm>
            <a:off x="533400" y="228600"/>
            <a:ext cx="11201400" cy="6629401"/>
          </a:xfrm>
        </p:spPr>
        <p:txBody>
          <a:bodyPr/>
          <a:lstStyle/>
          <a:p>
            <a:pPr>
              <a:spcBef>
                <a:spcPct val="0"/>
              </a:spcBef>
            </a:pPr>
            <a:r>
              <a:rPr lang="en-US" altLang="en-US" sz="3200" dirty="0">
                <a:solidFill>
                  <a:srgbClr val="800000"/>
                </a:solidFill>
                <a:latin typeface="Candara" panose="020E0502030303020204" pitchFamily="34" charset="0"/>
                <a:ea typeface="ＭＳ Ｐゴシック" panose="020B0600070205080204" pitchFamily="34" charset="-128"/>
              </a:rPr>
              <a:t>A Serious and Urgent Call for the Church</a:t>
            </a:r>
          </a:p>
          <a:p>
            <a:pPr algn="just">
              <a:spcBef>
                <a:spcPct val="0"/>
              </a:spcBef>
            </a:pPr>
            <a:r>
              <a:rPr lang="en-US" altLang="en-US" sz="2800" dirty="0">
                <a:latin typeface="Candara" panose="020E0502030303020204" pitchFamily="34" charset="0"/>
                <a:ea typeface="ＭＳ Ｐゴシック" panose="020B0600070205080204" pitchFamily="34" charset="-128"/>
              </a:rPr>
              <a:t>We need to get the failures of the church on our conscience, to feel the offence to Christ and the world which these failures are, to weep over the credibility gap between the church’s talk and the church’s walk, to repent of our readiness to excuse and even condone our failures and to determine to do something about it. I wonder if anything is more urgent today, for the honor of Christ and for the spread of the gospel, than that the church should be, and should be seen to be, what by God’s purpose and Christ’s achievement it already is—a single new humanity, a model of human community, a family of reconciled brothers and sisters who love their Father and love each other, the evident dwelling place of God by his Spirit. Only then will the world believe in Christ as Peacemaker. Only then will God receive the glory due to his name.</a:t>
            </a:r>
          </a:p>
          <a:p>
            <a:pPr algn="r">
              <a:spcBef>
                <a:spcPct val="0"/>
              </a:spcBef>
            </a:pPr>
            <a:r>
              <a:rPr lang="en-US" altLang="en-US" sz="2800" dirty="0">
                <a:latin typeface="Candara" panose="020E0502030303020204" pitchFamily="34" charset="0"/>
                <a:ea typeface="ＭＳ Ｐゴシック" panose="020B0600070205080204" pitchFamily="34" charset="-128"/>
              </a:rPr>
              <a:t>― John R. W. Stott </a:t>
            </a:r>
          </a:p>
        </p:txBody>
      </p:sp>
    </p:spTree>
    <p:extLst>
      <p:ext uri="{BB962C8B-B14F-4D97-AF65-F5344CB8AC3E}">
        <p14:creationId xmlns:p14="http://schemas.microsoft.com/office/powerpoint/2010/main" val="115962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nvSpPr>
        <p:spPr bwMode="auto">
          <a:xfrm>
            <a:off x="0" y="304800"/>
            <a:ext cx="12192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lstStyle/>
          <a:p>
            <a:pPr lvl="0" algn="ctr">
              <a:defRPr/>
            </a:pPr>
            <a:r>
              <a:rPr lang="en-US" sz="3200" b="1" i="0" dirty="0">
                <a:solidFill>
                  <a:srgbClr val="800000"/>
                </a:solidFill>
                <a:latin typeface="Candara" charset="0"/>
              </a:rPr>
              <a:t>RECPATURING OUR VISION TO REKINDLE OUR PASSION!</a:t>
            </a:r>
            <a:endParaRPr kumimoji="0" lang="en-US" sz="3200" b="1" i="1" u="none" strike="noStrike" kern="1200" cap="none" spc="0" normalizeH="0" baseline="0" noProof="0" dirty="0">
              <a:ln>
                <a:noFill/>
              </a:ln>
              <a:solidFill>
                <a:srgbClr val="800000"/>
              </a:solidFill>
              <a:effectLst/>
              <a:uLnTx/>
              <a:uFillTx/>
              <a:latin typeface="Candara" charset="0"/>
              <a:ea typeface="ＭＳ Ｐゴシック" charset="0"/>
              <a:cs typeface="Arial" charset="0"/>
            </a:endParaRPr>
          </a:p>
        </p:txBody>
      </p:sp>
      <p:sp>
        <p:nvSpPr>
          <p:cNvPr id="19459" name="Rectangle 3"/>
          <p:cNvSpPr>
            <a:spLocks noChangeArrowheads="1"/>
          </p:cNvSpPr>
          <p:nvPr/>
        </p:nvSpPr>
        <p:spPr bwMode="auto">
          <a:xfrm>
            <a:off x="228600" y="990600"/>
            <a:ext cx="11734800"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lstStyle/>
          <a:p>
            <a:pPr marL="349250" lvl="1" indent="-338138" defTabSz="-166688" eaLnBrk="1" hangingPunct="1">
              <a:buFont typeface="Arial" panose="020B0604020202020204" pitchFamily="34" charset="0"/>
              <a:buChar char="•"/>
            </a:pPr>
            <a:r>
              <a:rPr lang="en-US" altLang="en-US" sz="2800" b="1" i="0" dirty="0">
                <a:solidFill>
                  <a:srgbClr val="000000"/>
                </a:solidFill>
                <a:latin typeface="Candara" panose="020E0502030303020204" pitchFamily="34" charset="0"/>
                <a:ea typeface="ＭＳ Ｐゴシック" panose="020B0600070205080204" pitchFamily="34" charset="-128"/>
              </a:rPr>
              <a:t>Recapturing our vision will lead us to </a:t>
            </a:r>
            <a:r>
              <a:rPr lang="en-US" altLang="en-US" sz="2800" b="1" i="0" dirty="0">
                <a:solidFill>
                  <a:srgbClr val="FF0000"/>
                </a:solidFill>
                <a:latin typeface="Candara" panose="020E0502030303020204" pitchFamily="34" charset="0"/>
                <a:ea typeface="ＭＳ Ｐゴシック" panose="020B0600070205080204" pitchFamily="34" charset="-128"/>
              </a:rPr>
              <a:t>rekindle our passion for building up Christ’s church. </a:t>
            </a:r>
            <a:r>
              <a:rPr lang="en-US" altLang="en-US" sz="2800" b="1" i="0" dirty="0">
                <a:solidFill>
                  <a:srgbClr val="000000"/>
                </a:solidFill>
                <a:latin typeface="Candara" panose="020E0502030303020204" pitchFamily="34" charset="0"/>
                <a:ea typeface="ＭＳ Ｐゴシック" panose="020B0600070205080204" pitchFamily="34" charset="-128"/>
              </a:rPr>
              <a:t>Let’s envision and aspire for CrossWay Church to be…</a:t>
            </a:r>
          </a:p>
          <a:p>
            <a:pPr marL="349250" lvl="1" indent="-338138" defTabSz="-166688" eaLnBrk="1" hangingPunct="1">
              <a:buFont typeface="Arial" panose="020B0604020202020204" pitchFamily="34" charset="0"/>
              <a:buChar char="•"/>
            </a:pPr>
            <a:endParaRPr lang="en-US" altLang="en-US" sz="800" b="1" i="0" dirty="0">
              <a:solidFill>
                <a:srgbClr val="000000"/>
              </a:solidFill>
              <a:latin typeface="Candara" panose="020E0502030303020204" pitchFamily="34" charset="0"/>
              <a:ea typeface="ＭＳ Ｐゴシック" panose="020B0600070205080204" pitchFamily="34" charset="-128"/>
            </a:endParaRPr>
          </a:p>
          <a:p>
            <a:pPr marL="806450" lvl="2" indent="-463550" defTabSz="-166688" eaLnBrk="1" hangingPunct="1">
              <a:buFont typeface="Wingdings" pitchFamily="2" charset="2"/>
              <a:buChar char="Ø"/>
            </a:pPr>
            <a:r>
              <a:rPr lang="en-US" altLang="en-US" sz="2600" i="0" dirty="0">
                <a:solidFill>
                  <a:srgbClr val="000000"/>
                </a:solidFill>
                <a:latin typeface="Candara" panose="020E0502030303020204" pitchFamily="34" charset="0"/>
                <a:ea typeface="ＭＳ Ｐゴシック" panose="020B0600070205080204" pitchFamily="34" charset="-128"/>
              </a:rPr>
              <a:t>A community in which we experience ongoing real transformation to retain our “saltiness” as Christ-followers and Christ’s church.</a:t>
            </a:r>
          </a:p>
          <a:p>
            <a:pPr marL="806450" lvl="2" indent="-463550" defTabSz="-166688" eaLnBrk="1" hangingPunct="1">
              <a:buFont typeface="Wingdings" pitchFamily="2" charset="2"/>
              <a:buChar char="Ø"/>
            </a:pPr>
            <a:r>
              <a:rPr lang="en-US" altLang="en-US" sz="2600" i="0" dirty="0">
                <a:solidFill>
                  <a:srgbClr val="000000"/>
                </a:solidFill>
                <a:latin typeface="Candara" panose="020E0502030303020204" pitchFamily="34" charset="0"/>
                <a:ea typeface="ＭＳ Ｐゴシック" panose="020B0600070205080204" pitchFamily="34" charset="-128"/>
              </a:rPr>
              <a:t>A community where we are known for our love for one another through hard work of resolving conflicts and perpetual commitment.</a:t>
            </a:r>
          </a:p>
          <a:p>
            <a:pPr marL="806450" lvl="2" indent="-463550" defTabSz="-166688" eaLnBrk="1" hangingPunct="1">
              <a:buFont typeface="Wingdings" pitchFamily="2" charset="2"/>
              <a:buChar char="Ø"/>
            </a:pPr>
            <a:r>
              <a:rPr lang="en-US" altLang="en-US" sz="2600" i="0" dirty="0">
                <a:solidFill>
                  <a:srgbClr val="000000"/>
                </a:solidFill>
                <a:latin typeface="Candara" panose="020E0502030303020204" pitchFamily="34" charset="0"/>
                <a:ea typeface="ＭＳ Ｐゴシック" panose="020B0600070205080204" pitchFamily="34" charset="-128"/>
              </a:rPr>
              <a:t>A community through which the supremacy of Christ above all things is not only proclaimed but also displayed in our faith, life, and character.</a:t>
            </a:r>
          </a:p>
          <a:p>
            <a:pPr marL="806450" lvl="2" indent="-463550" defTabSz="-166688" eaLnBrk="1" hangingPunct="1">
              <a:buFont typeface="Wingdings" pitchFamily="2" charset="2"/>
              <a:buChar char="Ø"/>
            </a:pPr>
            <a:r>
              <a:rPr lang="en-US" altLang="en-US" sz="2600" i="0" dirty="0">
                <a:solidFill>
                  <a:srgbClr val="000000"/>
                </a:solidFill>
                <a:latin typeface="Candara" panose="020E0502030303020204" pitchFamily="34" charset="0"/>
                <a:ea typeface="ＭＳ Ｐゴシック" panose="020B0600070205080204" pitchFamily="34" charset="-128"/>
              </a:rPr>
              <a:t>A community that impacts the world not by American pragmatic way but by Jesus’ paradoxical way (</a:t>
            </a:r>
            <a:r>
              <a:rPr lang="en-US" altLang="en-US" sz="2600" dirty="0">
                <a:solidFill>
                  <a:srgbClr val="000000"/>
                </a:solidFill>
                <a:latin typeface="Candara" panose="020E0502030303020204" pitchFamily="34" charset="0"/>
                <a:ea typeface="ＭＳ Ｐゴシック" panose="020B0600070205080204" pitchFamily="34" charset="-128"/>
              </a:rPr>
              <a:t>e.g., dying to live, power through weakness, servant leadership</a:t>
            </a:r>
            <a:r>
              <a:rPr lang="en-US" altLang="en-US" sz="2600" i="0" dirty="0">
                <a:solidFill>
                  <a:srgbClr val="000000"/>
                </a:solidFill>
                <a:latin typeface="Candara" panose="020E0502030303020204" pitchFamily="34" charset="0"/>
                <a:ea typeface="ＭＳ Ｐゴシック" panose="020B0600070205080204" pitchFamily="34" charset="-128"/>
              </a:rPr>
              <a:t>) which results in God’s glory alone. </a:t>
            </a:r>
          </a:p>
          <a:p>
            <a:pPr marL="806450" lvl="2" indent="-463550" defTabSz="-166688" eaLnBrk="1" hangingPunct="1">
              <a:buFont typeface="Wingdings" pitchFamily="2" charset="2"/>
              <a:buChar char="Ø"/>
            </a:pPr>
            <a:r>
              <a:rPr lang="en-US" altLang="en-US" sz="2600" i="0" dirty="0">
                <a:solidFill>
                  <a:srgbClr val="000000"/>
                </a:solidFill>
                <a:latin typeface="Candara" panose="020E0502030303020204" pitchFamily="34" charset="0"/>
                <a:ea typeface="ＭＳ Ｐゴシック" panose="020B0600070205080204" pitchFamily="34" charset="-128"/>
              </a:rPr>
              <a:t>A community that lives out missionally for the lost, the </a:t>
            </a:r>
            <a:r>
              <a:rPr lang="en-US" altLang="en-US" sz="2600" i="0">
                <a:solidFill>
                  <a:srgbClr val="000000"/>
                </a:solidFill>
                <a:latin typeface="Candara" panose="020E0502030303020204" pitchFamily="34" charset="0"/>
                <a:ea typeface="ＭＳ Ｐゴシック" panose="020B0600070205080204" pitchFamily="34" charset="-128"/>
              </a:rPr>
              <a:t>last, and </a:t>
            </a:r>
            <a:r>
              <a:rPr lang="en-US" altLang="en-US" sz="2600" i="0" dirty="0">
                <a:solidFill>
                  <a:srgbClr val="000000"/>
                </a:solidFill>
                <a:latin typeface="Candara" panose="020E0502030303020204" pitchFamily="34" charset="0"/>
                <a:ea typeface="ＭＳ Ｐゴシック" panose="020B0600070205080204" pitchFamily="34" charset="-128"/>
              </a:rPr>
              <a:t>the least.</a:t>
            </a:r>
          </a:p>
          <a:p>
            <a:pPr marL="806450" lvl="2" indent="-463550" defTabSz="-166688" eaLnBrk="1" hangingPunct="1">
              <a:buFont typeface="Wingdings" pitchFamily="2" charset="2"/>
              <a:buChar char="Ø"/>
            </a:pPr>
            <a:r>
              <a:rPr lang="en-US" altLang="en-US" sz="2600" i="0" dirty="0">
                <a:solidFill>
                  <a:srgbClr val="000000"/>
                </a:solidFill>
                <a:latin typeface="Candara" panose="020E0502030303020204" pitchFamily="34" charset="0"/>
                <a:ea typeface="ＭＳ Ｐゴシック" panose="020B0600070205080204" pitchFamily="34" charset="-128"/>
              </a:rPr>
              <a:t>A community where our children experience and desire for themselves the radical joy of a God-centered life and a God-centered church.</a:t>
            </a:r>
          </a:p>
          <a:p>
            <a:pPr marL="806450" lvl="2" indent="-463550" defTabSz="-166688" eaLnBrk="1" hangingPunct="1">
              <a:buFont typeface="Wingdings" pitchFamily="2" charset="2"/>
              <a:buChar char="Ø"/>
            </a:pPr>
            <a:endParaRPr lang="en-US" altLang="en-US" sz="2600" i="0" dirty="0">
              <a:solidFill>
                <a:srgbClr val="000000"/>
              </a:solidFill>
              <a:latin typeface="Candara" panose="020E0502030303020204" pitchFamily="34" charset="0"/>
              <a:ea typeface="ＭＳ Ｐゴシック" panose="020B0600070205080204" pitchFamily="34" charset="-128"/>
            </a:endParaRPr>
          </a:p>
          <a:p>
            <a:pPr marL="349250" lvl="1" indent="-338138" defTabSz="-166688" eaLnBrk="1" hangingPunct="1">
              <a:buFont typeface="Arial" panose="020B0604020202020204" pitchFamily="34" charset="0"/>
              <a:buChar char="•"/>
            </a:pPr>
            <a:endParaRPr lang="en-US" altLang="en-US" sz="2600" i="0" dirty="0">
              <a:solidFill>
                <a:prstClr val="black"/>
              </a:solidFill>
              <a:latin typeface="Candara" panose="020E0502030303020204" pitchFamily="34" charset="0"/>
              <a:ea typeface="ＭＳ Ｐゴシック" panose="020B0600070205080204" pitchFamily="34" charset="-128"/>
            </a:endParaRPr>
          </a:p>
        </p:txBody>
      </p:sp>
    </p:spTree>
    <p:extLst>
      <p:ext uri="{BB962C8B-B14F-4D97-AF65-F5344CB8AC3E}">
        <p14:creationId xmlns:p14="http://schemas.microsoft.com/office/powerpoint/2010/main" val="387917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200" dirty="0">
                <a:latin typeface="Candara" charset="0"/>
                <a:cs typeface="MS PGothic" charset="0"/>
              </a:rPr>
              <a:t>THREE PRACTICAL QUESTIONS </a:t>
            </a:r>
            <a:br>
              <a:rPr lang="en-US" sz="3200" dirty="0">
                <a:latin typeface="Candara" charset="0"/>
                <a:cs typeface="MS PGothic" charset="0"/>
              </a:rPr>
            </a:br>
            <a:r>
              <a:rPr lang="en-US" sz="3200" dirty="0">
                <a:latin typeface="Candara" charset="0"/>
                <a:cs typeface="MS PGothic" charset="0"/>
              </a:rPr>
              <a:t>FOR OUR EVERYDAY LIFE</a:t>
            </a:r>
          </a:p>
        </p:txBody>
      </p:sp>
      <p:sp>
        <p:nvSpPr>
          <p:cNvPr id="140290" name="Rectangle 3"/>
          <p:cNvSpPr>
            <a:spLocks noGrp="1" noChangeArrowheads="1"/>
          </p:cNvSpPr>
          <p:nvPr>
            <p:ph idx="1"/>
          </p:nvPr>
        </p:nvSpPr>
        <p:spPr>
          <a:xfrm>
            <a:off x="152400" y="1600200"/>
            <a:ext cx="11902439" cy="5105400"/>
          </a:xfrm>
        </p:spPr>
        <p:txBody>
          <a:bodyPr/>
          <a:lstStyle/>
          <a:p>
            <a:pPr marL="514350" indent="-514350" eaLnBrk="1" hangingPunct="1">
              <a:buFont typeface="Eras Bold ITC" panose="020B0602030504020804" pitchFamily="34" charset="77"/>
              <a:buAutoNum type="arabicPeriod"/>
            </a:pPr>
            <a:r>
              <a:rPr lang="en-US" altLang="en-US" sz="2800" dirty="0">
                <a:latin typeface="Candara" panose="020E0502030303020204" pitchFamily="34" charset="0"/>
                <a:ea typeface="ＭＳ Ｐゴシック" panose="020B0600070205080204" pitchFamily="34" charset="-128"/>
              </a:rPr>
              <a:t>What excites your heart as you recapture the vision of CrossWay? ? How will you rekindle your passion and love for Christ’s church?</a:t>
            </a:r>
          </a:p>
          <a:p>
            <a:pPr marL="514350" indent="-514350" eaLnBrk="1" hangingPunct="1">
              <a:buFont typeface="Eras Bold ITC" panose="020B0602030504020804" pitchFamily="34" charset="77"/>
              <a:buAutoNum type="arabicPeriod"/>
            </a:pPr>
            <a:endParaRPr lang="en-US" altLang="en-US" sz="2000" dirty="0">
              <a:latin typeface="Candara" panose="020E0502030303020204" pitchFamily="34" charset="0"/>
              <a:ea typeface="ＭＳ Ｐゴシック" panose="020B0600070205080204" pitchFamily="34" charset="-128"/>
            </a:endParaRPr>
          </a:p>
          <a:p>
            <a:pPr marL="514350" indent="-514350" eaLnBrk="1" hangingPunct="1">
              <a:buFont typeface="Eras Bold ITC" panose="020B0602030504020804" pitchFamily="34" charset="77"/>
              <a:buAutoNum type="arabicPeriod"/>
            </a:pPr>
            <a:r>
              <a:rPr lang="en-US" altLang="en-US" sz="2800" dirty="0">
                <a:latin typeface="Candara" panose="020E0502030303020204" pitchFamily="34" charset="0"/>
                <a:ea typeface="ＭＳ Ｐゴシック" panose="020B0600070205080204" pitchFamily="34" charset="-128"/>
              </a:rPr>
              <a:t>What would it mean for you to fully embrace CrossWay’s vision for inward transformation? How will you live out CrossWay’s vision in this, actively building Christ’s transforming community?</a:t>
            </a:r>
          </a:p>
          <a:p>
            <a:pPr marL="514350" indent="-514350" eaLnBrk="1" hangingPunct="1">
              <a:buFont typeface="Eras Bold ITC" panose="020B0602030504020804" pitchFamily="34" charset="77"/>
              <a:buAutoNum type="arabicPeriod"/>
            </a:pPr>
            <a:endParaRPr lang="en-US" altLang="en-US" sz="2000" dirty="0">
              <a:latin typeface="Candara" panose="020E0502030303020204" pitchFamily="34" charset="0"/>
              <a:ea typeface="ＭＳ Ｐゴシック" panose="020B0600070205080204" pitchFamily="34" charset="-128"/>
            </a:endParaRPr>
          </a:p>
          <a:p>
            <a:pPr marL="514350" indent="-514350" eaLnBrk="1" hangingPunct="1">
              <a:buFont typeface="Eras Bold ITC" panose="020B0602030504020804" pitchFamily="34" charset="77"/>
              <a:buAutoNum type="arabicPeriod"/>
            </a:pPr>
            <a:r>
              <a:rPr lang="en-US" altLang="en-US" sz="2800" dirty="0">
                <a:latin typeface="Candara" panose="020E0502030303020204" pitchFamily="34" charset="0"/>
                <a:ea typeface="ＭＳ Ｐゴシック" panose="020B0600070205080204" pitchFamily="34" charset="-128"/>
              </a:rPr>
              <a:t>What would it mean for you to fully embrace CrossWay’s vision for outward transformation? How will you participate in increasing CrossWay Church’s impact on your neighbors and your world for Christ? </a:t>
            </a:r>
          </a:p>
        </p:txBody>
      </p:sp>
    </p:spTree>
    <p:extLst>
      <p:ext uri="{BB962C8B-B14F-4D97-AF65-F5344CB8AC3E}">
        <p14:creationId xmlns:p14="http://schemas.microsoft.com/office/powerpoint/2010/main" val="179805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nvSpPr>
        <p:spPr bwMode="auto">
          <a:xfrm>
            <a:off x="0" y="533400"/>
            <a:ext cx="1219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lstStyle/>
          <a:p>
            <a:pPr lvl="0" algn="ctr">
              <a:defRPr/>
            </a:pPr>
            <a:r>
              <a:rPr lang="en-US" sz="3200" b="1" i="0" dirty="0">
                <a:solidFill>
                  <a:srgbClr val="800000"/>
                </a:solidFill>
                <a:latin typeface="Candara" charset="0"/>
              </a:rPr>
              <a:t>WHAT’S WRONG WITH THE WORLD?</a:t>
            </a:r>
            <a:endParaRPr kumimoji="0" lang="en-US" sz="3200" b="1" i="1" u="none" strike="noStrike" kern="1200" cap="none" spc="0" normalizeH="0" baseline="0" noProof="0" dirty="0">
              <a:ln>
                <a:noFill/>
              </a:ln>
              <a:solidFill>
                <a:srgbClr val="800000"/>
              </a:solidFill>
              <a:effectLst/>
              <a:uLnTx/>
              <a:uFillTx/>
              <a:latin typeface="Candara" charset="0"/>
              <a:ea typeface="ＭＳ Ｐゴシック" charset="0"/>
              <a:cs typeface="Arial" charset="0"/>
            </a:endParaRPr>
          </a:p>
        </p:txBody>
      </p:sp>
      <p:sp>
        <p:nvSpPr>
          <p:cNvPr id="19459" name="Rectangle 3"/>
          <p:cNvSpPr>
            <a:spLocks noChangeArrowheads="1"/>
          </p:cNvSpPr>
          <p:nvPr/>
        </p:nvSpPr>
        <p:spPr bwMode="auto">
          <a:xfrm>
            <a:off x="304800" y="1219200"/>
            <a:ext cx="116586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lstStyle/>
          <a:p>
            <a:pPr marL="342900" lvl="0" indent="-342900" defTabSz="457200">
              <a:buFont typeface="Arial" panose="020B0604020202020204" pitchFamily="34" charset="0"/>
              <a:buChar char="•"/>
            </a:pPr>
            <a:r>
              <a:rPr lang="en-US" altLang="en-US" sz="2800" b="1" i="0" dirty="0">
                <a:solidFill>
                  <a:prstClr val="black"/>
                </a:solidFill>
                <a:latin typeface="Candara" panose="020E0502030303020204" pitchFamily="34" charset="0"/>
                <a:ea typeface="ＭＳ Ｐゴシック" panose="020B0600070205080204" pitchFamily="34" charset="-128"/>
              </a:rPr>
              <a:t>A refreshingly truthful answer: G. K. Chesterton’s reply.</a:t>
            </a:r>
          </a:p>
        </p:txBody>
      </p:sp>
      <p:grpSp>
        <p:nvGrpSpPr>
          <p:cNvPr id="4" name="Group 3">
            <a:extLst>
              <a:ext uri="{FF2B5EF4-FFF2-40B4-BE49-F238E27FC236}">
                <a16:creationId xmlns:a16="http://schemas.microsoft.com/office/drawing/2014/main" id="{93953F00-7FB9-9F48-86EA-0C709CDA9FD4}"/>
              </a:ext>
            </a:extLst>
          </p:cNvPr>
          <p:cNvGrpSpPr>
            <a:grpSpLocks/>
          </p:cNvGrpSpPr>
          <p:nvPr/>
        </p:nvGrpSpPr>
        <p:grpSpPr bwMode="auto">
          <a:xfrm>
            <a:off x="4211516" y="1899139"/>
            <a:ext cx="3695700" cy="4724400"/>
            <a:chOff x="2590800" y="2057400"/>
            <a:chExt cx="3810000" cy="4572000"/>
          </a:xfrm>
        </p:grpSpPr>
        <p:sp>
          <p:nvSpPr>
            <p:cNvPr id="5" name="AutoShape 8">
              <a:extLst>
                <a:ext uri="{FF2B5EF4-FFF2-40B4-BE49-F238E27FC236}">
                  <a16:creationId xmlns:a16="http://schemas.microsoft.com/office/drawing/2014/main" id="{A2311217-A712-6F42-ACD4-04FE6363BA2E}"/>
                </a:ext>
              </a:extLst>
            </p:cNvPr>
            <p:cNvSpPr>
              <a:spLocks noChangeArrowheads="1"/>
            </p:cNvSpPr>
            <p:nvPr/>
          </p:nvSpPr>
          <p:spPr bwMode="auto">
            <a:xfrm>
              <a:off x="2590800" y="2057400"/>
              <a:ext cx="3810000" cy="4572000"/>
            </a:xfrm>
            <a:prstGeom prst="foldedCorner">
              <a:avLst>
                <a:gd name="adj" fmla="val 12500"/>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i="1">
                  <a:solidFill>
                    <a:schemeClr val="tx1"/>
                  </a:solidFill>
                  <a:latin typeface="Eras Medium ITC" panose="020B0602030504020804" pitchFamily="34" charset="77"/>
                  <a:ea typeface="ＭＳ Ｐゴシック" panose="020B0600070205080204" pitchFamily="34" charset="-128"/>
                </a:defRPr>
              </a:lvl1pPr>
              <a:lvl2pPr marL="742950" indent="-285750">
                <a:defRPr sz="2000" i="1">
                  <a:solidFill>
                    <a:schemeClr val="tx1"/>
                  </a:solidFill>
                  <a:latin typeface="Eras Medium ITC" panose="020B0602030504020804" pitchFamily="34" charset="77"/>
                  <a:ea typeface="ＭＳ Ｐゴシック" panose="020B0600070205080204" pitchFamily="34" charset="-128"/>
                </a:defRPr>
              </a:lvl2pPr>
              <a:lvl3pPr marL="1143000" indent="-228600">
                <a:defRPr sz="2000" i="1">
                  <a:solidFill>
                    <a:schemeClr val="tx1"/>
                  </a:solidFill>
                  <a:latin typeface="Eras Medium ITC" panose="020B0602030504020804" pitchFamily="34" charset="77"/>
                  <a:ea typeface="ＭＳ Ｐゴシック" panose="020B0600070205080204" pitchFamily="34" charset="-128"/>
                </a:defRPr>
              </a:lvl3pPr>
              <a:lvl4pPr marL="1600200" indent="-228600">
                <a:defRPr sz="2000" i="1">
                  <a:solidFill>
                    <a:schemeClr val="tx1"/>
                  </a:solidFill>
                  <a:latin typeface="Eras Medium ITC" panose="020B0602030504020804" pitchFamily="34" charset="77"/>
                  <a:ea typeface="ＭＳ Ｐゴシック" panose="020B0600070205080204" pitchFamily="34" charset="-128"/>
                </a:defRPr>
              </a:lvl4pPr>
              <a:lvl5pPr marL="2057400" indent="-228600">
                <a:defRPr sz="2000" i="1">
                  <a:solidFill>
                    <a:schemeClr val="tx1"/>
                  </a:solidFill>
                  <a:latin typeface="Eras Medium ITC" panose="020B0602030504020804" pitchFamily="34" charset="77"/>
                  <a:ea typeface="ＭＳ Ｐゴシック" panose="020B0600070205080204" pitchFamily="34" charset="-128"/>
                </a:defRPr>
              </a:lvl5pPr>
              <a:lvl6pPr marL="2514600" indent="-228600" eaLnBrk="0" fontAlgn="base" hangingPunct="0">
                <a:spcBef>
                  <a:spcPct val="0"/>
                </a:spcBef>
                <a:spcAft>
                  <a:spcPct val="0"/>
                </a:spcAft>
                <a:defRPr sz="2000" i="1">
                  <a:solidFill>
                    <a:schemeClr val="tx1"/>
                  </a:solidFill>
                  <a:latin typeface="Eras Medium ITC" panose="020B0602030504020804" pitchFamily="34" charset="77"/>
                  <a:ea typeface="ＭＳ Ｐゴシック" panose="020B0600070205080204" pitchFamily="34" charset="-128"/>
                </a:defRPr>
              </a:lvl6pPr>
              <a:lvl7pPr marL="2971800" indent="-228600" eaLnBrk="0" fontAlgn="base" hangingPunct="0">
                <a:spcBef>
                  <a:spcPct val="0"/>
                </a:spcBef>
                <a:spcAft>
                  <a:spcPct val="0"/>
                </a:spcAft>
                <a:defRPr sz="2000" i="1">
                  <a:solidFill>
                    <a:schemeClr val="tx1"/>
                  </a:solidFill>
                  <a:latin typeface="Eras Medium ITC" panose="020B0602030504020804" pitchFamily="34" charset="77"/>
                  <a:ea typeface="ＭＳ Ｐゴシック" panose="020B0600070205080204" pitchFamily="34" charset="-128"/>
                </a:defRPr>
              </a:lvl7pPr>
              <a:lvl8pPr marL="3429000" indent="-228600" eaLnBrk="0" fontAlgn="base" hangingPunct="0">
                <a:spcBef>
                  <a:spcPct val="0"/>
                </a:spcBef>
                <a:spcAft>
                  <a:spcPct val="0"/>
                </a:spcAft>
                <a:defRPr sz="2000" i="1">
                  <a:solidFill>
                    <a:schemeClr val="tx1"/>
                  </a:solidFill>
                  <a:latin typeface="Eras Medium ITC" panose="020B0602030504020804" pitchFamily="34" charset="77"/>
                  <a:ea typeface="ＭＳ Ｐゴシック" panose="020B0600070205080204" pitchFamily="34" charset="-128"/>
                </a:defRPr>
              </a:lvl8pPr>
              <a:lvl9pPr marL="3886200" indent="-228600" eaLnBrk="0" fontAlgn="base" hangingPunct="0">
                <a:spcBef>
                  <a:spcPct val="0"/>
                </a:spcBef>
                <a:spcAft>
                  <a:spcPct val="0"/>
                </a:spcAft>
                <a:defRPr sz="2000" i="1">
                  <a:solidFill>
                    <a:schemeClr val="tx1"/>
                  </a:solidFill>
                  <a:latin typeface="Eras Medium ITC" panose="020B0602030504020804" pitchFamily="34" charset="77"/>
                  <a:ea typeface="ＭＳ Ｐゴシック" panose="020B0600070205080204" pitchFamily="34" charset="-128"/>
                </a:defRPr>
              </a:lvl9pPr>
            </a:lstStyle>
            <a:p>
              <a:pPr eaLnBrk="1" hangingPunct="1"/>
              <a:endParaRPr lang="en-US" altLang="en-US">
                <a:solidFill>
                  <a:prstClr val="black"/>
                </a:solidFill>
                <a:cs typeface="+mn-cs"/>
              </a:endParaRPr>
            </a:p>
          </p:txBody>
        </p:sp>
        <p:sp>
          <p:nvSpPr>
            <p:cNvPr id="6" name="Text Box 9">
              <a:extLst>
                <a:ext uri="{FF2B5EF4-FFF2-40B4-BE49-F238E27FC236}">
                  <a16:creationId xmlns:a16="http://schemas.microsoft.com/office/drawing/2014/main" id="{386BC87E-2D9C-1B48-BB97-32547BB83836}"/>
                </a:ext>
              </a:extLst>
            </p:cNvPr>
            <p:cNvSpPr txBox="1">
              <a:spLocks noChangeArrowheads="1"/>
            </p:cNvSpPr>
            <p:nvPr/>
          </p:nvSpPr>
          <p:spPr bwMode="auto">
            <a:xfrm>
              <a:off x="2590800" y="2583055"/>
              <a:ext cx="3351245" cy="318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4538" indent="-5080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0"/>
                </a:spcBef>
                <a:buNone/>
              </a:pPr>
              <a:r>
                <a:rPr lang="en-US" altLang="en-US" sz="2400" dirty="0">
                  <a:solidFill>
                    <a:prstClr val="black"/>
                  </a:solidFill>
                  <a:latin typeface="Candara" panose="020E0502030303020204" pitchFamily="34" charset="0"/>
                  <a:cs typeface="+mn-cs"/>
                </a:rPr>
                <a:t>Dear Sirs:</a:t>
              </a:r>
            </a:p>
            <a:p>
              <a:pPr eaLnBrk="1" hangingPunct="1">
                <a:spcBef>
                  <a:spcPts val="0"/>
                </a:spcBef>
                <a:buNone/>
              </a:pPr>
              <a:endParaRPr lang="en-US" altLang="en-US" sz="1400" dirty="0">
                <a:solidFill>
                  <a:prstClr val="black"/>
                </a:solidFill>
                <a:latin typeface="Candara" panose="020E0502030303020204" pitchFamily="34" charset="0"/>
                <a:cs typeface="+mn-cs"/>
              </a:endParaRPr>
            </a:p>
            <a:p>
              <a:pPr eaLnBrk="1" hangingPunct="1">
                <a:spcBef>
                  <a:spcPts val="0"/>
                </a:spcBef>
                <a:buNone/>
              </a:pPr>
              <a:r>
                <a:rPr lang="en-US" altLang="en-US" sz="2400" dirty="0">
                  <a:solidFill>
                    <a:prstClr val="black"/>
                  </a:solidFill>
                  <a:latin typeface="Candara" panose="020E0502030303020204" pitchFamily="34" charset="0"/>
                  <a:cs typeface="+mn-cs"/>
                </a:rPr>
                <a:t>I am.</a:t>
              </a:r>
            </a:p>
            <a:p>
              <a:pPr eaLnBrk="1" hangingPunct="1">
                <a:spcBef>
                  <a:spcPts val="0"/>
                </a:spcBef>
                <a:buNone/>
              </a:pPr>
              <a:endParaRPr lang="en-US" altLang="en-US" sz="2400" dirty="0">
                <a:solidFill>
                  <a:prstClr val="black"/>
                </a:solidFill>
                <a:latin typeface="Candara" panose="020E0502030303020204" pitchFamily="34" charset="0"/>
                <a:cs typeface="+mn-cs"/>
              </a:endParaRPr>
            </a:p>
            <a:p>
              <a:pPr eaLnBrk="1" hangingPunct="1">
                <a:spcBef>
                  <a:spcPts val="0"/>
                </a:spcBef>
                <a:buNone/>
              </a:pPr>
              <a:endParaRPr lang="en-US" altLang="en-US" sz="2400" dirty="0">
                <a:solidFill>
                  <a:prstClr val="black"/>
                </a:solidFill>
                <a:latin typeface="Candara" panose="020E0502030303020204" pitchFamily="34" charset="0"/>
                <a:cs typeface="+mn-cs"/>
              </a:endParaRPr>
            </a:p>
            <a:p>
              <a:pPr eaLnBrk="1" hangingPunct="1">
                <a:spcBef>
                  <a:spcPts val="0"/>
                </a:spcBef>
                <a:buNone/>
              </a:pPr>
              <a:r>
                <a:rPr lang="en-US" altLang="en-US" sz="2400" dirty="0">
                  <a:solidFill>
                    <a:prstClr val="black"/>
                  </a:solidFill>
                  <a:latin typeface="Candara" panose="020E0502030303020204" pitchFamily="34" charset="0"/>
                  <a:cs typeface="+mn-cs"/>
                </a:rPr>
                <a:t>Sincerely yours,</a:t>
              </a:r>
            </a:p>
            <a:p>
              <a:pPr eaLnBrk="1" hangingPunct="1">
                <a:spcBef>
                  <a:spcPts val="0"/>
                </a:spcBef>
                <a:buNone/>
              </a:pPr>
              <a:endParaRPr lang="en-US" altLang="en-US" sz="1400" dirty="0">
                <a:solidFill>
                  <a:prstClr val="black"/>
                </a:solidFill>
                <a:latin typeface="Candara" panose="020E0502030303020204" pitchFamily="34" charset="0"/>
                <a:cs typeface="+mn-cs"/>
              </a:endParaRPr>
            </a:p>
            <a:p>
              <a:pPr eaLnBrk="1" hangingPunct="1">
                <a:spcBef>
                  <a:spcPts val="0"/>
                </a:spcBef>
                <a:buNone/>
              </a:pPr>
              <a:r>
                <a:rPr lang="en-US" altLang="en-US" sz="2400" dirty="0">
                  <a:solidFill>
                    <a:prstClr val="black"/>
                  </a:solidFill>
                  <a:latin typeface="Candara" panose="020E0502030303020204" pitchFamily="34" charset="0"/>
                  <a:cs typeface="+mn-cs"/>
                </a:rPr>
                <a:t>G. K. Chesterton</a:t>
              </a:r>
            </a:p>
            <a:p>
              <a:pPr eaLnBrk="1" hangingPunct="1">
                <a:spcBef>
                  <a:spcPct val="50000"/>
                </a:spcBef>
                <a:buNone/>
              </a:pPr>
              <a:endParaRPr lang="en-US" altLang="en-US" sz="2400" dirty="0">
                <a:solidFill>
                  <a:prstClr val="black"/>
                </a:solidFill>
                <a:latin typeface="Candara" panose="020E0502030303020204" pitchFamily="34" charset="0"/>
                <a:cs typeface="+mn-cs"/>
              </a:endParaRPr>
            </a:p>
          </p:txBody>
        </p:sp>
      </p:grpSp>
    </p:spTree>
    <p:extLst>
      <p:ext uri="{BB962C8B-B14F-4D97-AF65-F5344CB8AC3E}">
        <p14:creationId xmlns:p14="http://schemas.microsoft.com/office/powerpoint/2010/main" val="33714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nvSpPr>
        <p:spPr bwMode="auto">
          <a:xfrm>
            <a:off x="0" y="533400"/>
            <a:ext cx="1219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lstStyle/>
          <a:p>
            <a:pPr lvl="0" algn="ctr">
              <a:defRPr/>
            </a:pPr>
            <a:r>
              <a:rPr lang="en-US" sz="3200" b="1" i="0" dirty="0">
                <a:solidFill>
                  <a:srgbClr val="800000"/>
                </a:solidFill>
                <a:latin typeface="Candara" charset="0"/>
              </a:rPr>
              <a:t>WHAT’S WRONG WITH THE WORLD?</a:t>
            </a:r>
            <a:endParaRPr kumimoji="0" lang="en-US" sz="3200" b="1" i="1" u="none" strike="noStrike" kern="1200" cap="none" spc="0" normalizeH="0" baseline="0" noProof="0" dirty="0">
              <a:ln>
                <a:noFill/>
              </a:ln>
              <a:solidFill>
                <a:srgbClr val="800000"/>
              </a:solidFill>
              <a:effectLst/>
              <a:uLnTx/>
              <a:uFillTx/>
              <a:latin typeface="Candara" charset="0"/>
              <a:ea typeface="ＭＳ Ｐゴシック" charset="0"/>
              <a:cs typeface="Arial" charset="0"/>
            </a:endParaRPr>
          </a:p>
        </p:txBody>
      </p:sp>
      <p:sp>
        <p:nvSpPr>
          <p:cNvPr id="19459" name="Rectangle 3"/>
          <p:cNvSpPr>
            <a:spLocks noChangeArrowheads="1"/>
          </p:cNvSpPr>
          <p:nvPr/>
        </p:nvSpPr>
        <p:spPr bwMode="auto">
          <a:xfrm>
            <a:off x="304800" y="1219200"/>
            <a:ext cx="116586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lstStyle/>
          <a:p>
            <a:pPr marL="342900" lvl="0" indent="-342900" defTabSz="457200">
              <a:buFont typeface="Arial" panose="020B0604020202020204" pitchFamily="34" charset="0"/>
              <a:buChar char="•"/>
            </a:pPr>
            <a:r>
              <a:rPr lang="en-US" altLang="en-US" sz="2800" b="1" i="0" dirty="0">
                <a:solidFill>
                  <a:prstClr val="black"/>
                </a:solidFill>
                <a:latin typeface="Candara" panose="020E0502030303020204" pitchFamily="34" charset="0"/>
                <a:ea typeface="ＭＳ Ｐゴシック" panose="020B0600070205080204" pitchFamily="34" charset="-128"/>
              </a:rPr>
              <a:t>A refreshingly truthful answer: G. K. Chesterton’s reply.</a:t>
            </a:r>
          </a:p>
          <a:p>
            <a:pPr marL="796925" lvl="1" indent="-447675" defTabSz="457200">
              <a:buFont typeface="Wingdings" pitchFamily="2" charset="2"/>
              <a:buChar char="Ø"/>
            </a:pPr>
            <a:r>
              <a:rPr lang="en-US" altLang="en-US" sz="2600" i="0" dirty="0">
                <a:solidFill>
                  <a:prstClr val="black"/>
                </a:solidFill>
                <a:latin typeface="Candara" panose="020E0502030303020204" pitchFamily="34" charset="0"/>
                <a:ea typeface="ＭＳ Ｐゴシック" panose="020B0600070205080204" pitchFamily="34" charset="-128"/>
              </a:rPr>
              <a:t>“</a:t>
            </a:r>
            <a:r>
              <a:rPr lang="en-US" altLang="ja-JP" sz="2600" i="0" dirty="0">
                <a:solidFill>
                  <a:prstClr val="black"/>
                </a:solidFill>
                <a:latin typeface="Candara" panose="020E0502030303020204" pitchFamily="34" charset="0"/>
                <a:ea typeface="ＭＳ Ｐゴシック" panose="020B0600070205080204" pitchFamily="34" charset="-128"/>
              </a:rPr>
              <a:t>I am.</a:t>
            </a:r>
            <a:r>
              <a:rPr lang="en-US" altLang="en-US" sz="2600" i="0" dirty="0">
                <a:solidFill>
                  <a:prstClr val="black"/>
                </a:solidFill>
                <a:latin typeface="Candara" panose="020E0502030303020204" pitchFamily="34" charset="0"/>
                <a:ea typeface="ＭＳ Ｐゴシック" panose="020B0600070205080204" pitchFamily="34" charset="-128"/>
              </a:rPr>
              <a:t>”</a:t>
            </a:r>
            <a:endParaRPr lang="en-US" altLang="ja-JP" sz="2600" i="0" dirty="0">
              <a:solidFill>
                <a:prstClr val="black"/>
              </a:solidFill>
              <a:latin typeface="Candara" panose="020E0502030303020204" pitchFamily="34" charset="0"/>
              <a:ea typeface="ＭＳ Ｐゴシック" panose="020B0600070205080204" pitchFamily="34" charset="-128"/>
            </a:endParaRPr>
          </a:p>
          <a:p>
            <a:pPr marL="796925" lvl="1" indent="-447675" defTabSz="457200">
              <a:buFont typeface="Wingdings" pitchFamily="2" charset="2"/>
              <a:buChar char="Ø"/>
            </a:pPr>
            <a:r>
              <a:rPr lang="en-US" altLang="en-US" sz="2600" i="0" dirty="0">
                <a:solidFill>
                  <a:prstClr val="black"/>
                </a:solidFill>
                <a:latin typeface="Candara" panose="020E0502030303020204" pitchFamily="34" charset="0"/>
                <a:ea typeface="ＭＳ Ｐゴシック" panose="020B0600070205080204" pitchFamily="34" charset="-128"/>
              </a:rPr>
              <a:t>Do you want to change the world? </a:t>
            </a:r>
            <a:r>
              <a:rPr lang="en-US" altLang="en-US" sz="2600" i="0" dirty="0">
                <a:solidFill>
                  <a:srgbClr val="FF0000"/>
                </a:solidFill>
                <a:latin typeface="Candara" panose="020E0502030303020204" pitchFamily="34" charset="0"/>
                <a:ea typeface="ＭＳ Ｐゴシック" panose="020B0600070205080204" pitchFamily="34" charset="-128"/>
              </a:rPr>
              <a:t>Then, start with yourself!</a:t>
            </a:r>
          </a:p>
          <a:p>
            <a:pPr marL="342900" lvl="0" indent="-342900" defTabSz="457200">
              <a:spcBef>
                <a:spcPct val="20000"/>
              </a:spcBef>
              <a:buFont typeface="Arial" panose="020B0604020202020204" pitchFamily="34" charset="0"/>
              <a:buChar char="•"/>
            </a:pPr>
            <a:endParaRPr lang="en-US" altLang="en-US" sz="1000" b="1" i="0" dirty="0">
              <a:solidFill>
                <a:prstClr val="black"/>
              </a:solidFill>
              <a:latin typeface="Candara" panose="020E0502030303020204" pitchFamily="34" charset="0"/>
              <a:ea typeface="ＭＳ Ｐゴシック" panose="020B0600070205080204" pitchFamily="34" charset="-128"/>
            </a:endParaRPr>
          </a:p>
          <a:p>
            <a:pPr marL="342900" lvl="0" indent="-342900" defTabSz="457200">
              <a:spcBef>
                <a:spcPct val="20000"/>
              </a:spcBef>
              <a:buFont typeface="Arial" panose="020B0604020202020204" pitchFamily="34" charset="0"/>
              <a:buChar char="•"/>
            </a:pPr>
            <a:r>
              <a:rPr lang="en-US" altLang="en-US" sz="2800" b="1" i="0" dirty="0">
                <a:solidFill>
                  <a:prstClr val="black"/>
                </a:solidFill>
                <a:latin typeface="Candara" panose="020E0502030303020204" pitchFamily="34" charset="0"/>
                <a:ea typeface="ＭＳ Ｐゴシック" panose="020B0600070205080204" pitchFamily="34" charset="-128"/>
              </a:rPr>
              <a:t>The “frog-in-the-kettle-being-slowly-heated-up” syndrome: 2 Tim. 3:1-5.</a:t>
            </a:r>
          </a:p>
          <a:p>
            <a:pPr marL="796925" lvl="1" indent="-447675" defTabSz="457200">
              <a:buFont typeface="Wingdings" pitchFamily="2" charset="2"/>
              <a:buChar char="Ø"/>
            </a:pPr>
            <a:r>
              <a:rPr lang="en-US" altLang="en-US" sz="2600" i="0" dirty="0">
                <a:solidFill>
                  <a:prstClr val="black"/>
                </a:solidFill>
                <a:latin typeface="Candara" panose="020E0502030303020204" pitchFamily="34" charset="0"/>
                <a:ea typeface="ＭＳ Ｐゴシック" panose="020B0600070205080204" pitchFamily="34" charset="-128"/>
              </a:rPr>
              <a:t>Are the local churches changing the world or is the world changing the local churches? The lure of the world’s MAN-CENTERED WAY is subtle yet deadly (</a:t>
            </a:r>
            <a:r>
              <a:rPr lang="en-US" altLang="en-US" sz="2600" dirty="0">
                <a:solidFill>
                  <a:prstClr val="black"/>
                </a:solidFill>
                <a:latin typeface="Candara" panose="020E0502030303020204" pitchFamily="34" charset="0"/>
                <a:ea typeface="ＭＳ Ｐゴシック" panose="020B0600070205080204" pitchFamily="34" charset="-128"/>
              </a:rPr>
              <a:t>e.g., consumerism in local churches</a:t>
            </a:r>
            <a:r>
              <a:rPr lang="en-US" altLang="en-US" sz="2600" i="0" dirty="0">
                <a:solidFill>
                  <a:prstClr val="black"/>
                </a:solidFill>
                <a:latin typeface="Candara" panose="020E0502030303020204" pitchFamily="34" charset="0"/>
                <a:ea typeface="ＭＳ Ｐゴシック" panose="020B0600070205080204" pitchFamily="34" charset="-128"/>
              </a:rPr>
              <a:t>).</a:t>
            </a:r>
          </a:p>
          <a:p>
            <a:pPr marL="796925" lvl="1" indent="-447675" defTabSz="457200">
              <a:buFont typeface="Wingdings" pitchFamily="2" charset="2"/>
              <a:buChar char="Ø"/>
            </a:pPr>
            <a:r>
              <a:rPr lang="en-US" altLang="en-US" sz="2600" i="0" dirty="0">
                <a:solidFill>
                  <a:prstClr val="black"/>
                </a:solidFill>
                <a:latin typeface="Candara" panose="020E0502030303020204" pitchFamily="34" charset="0"/>
                <a:ea typeface="ＭＳ Ｐゴシック" panose="020B0600070205080204" pitchFamily="34" charset="-128"/>
              </a:rPr>
              <a:t>The gospel is </a:t>
            </a:r>
            <a:r>
              <a:rPr lang="en-US" altLang="en-US" sz="2600" i="0" dirty="0">
                <a:solidFill>
                  <a:srgbClr val="FF0000"/>
                </a:solidFill>
                <a:latin typeface="Candara" panose="020E0502030303020204" pitchFamily="34" charset="0"/>
                <a:ea typeface="ＭＳ Ｐゴシック" panose="020B0600070205080204" pitchFamily="34" charset="-128"/>
              </a:rPr>
              <a:t>still the “GOOD NEWS” to ALL</a:t>
            </a:r>
            <a:r>
              <a:rPr lang="en-US" altLang="en-US" sz="2600" dirty="0">
                <a:solidFill>
                  <a:srgbClr val="FF0000"/>
                </a:solidFill>
                <a:latin typeface="Candara" panose="020E0502030303020204" pitchFamily="34" charset="0"/>
                <a:ea typeface="ＭＳ Ｐゴシック" panose="020B0600070205080204" pitchFamily="34" charset="-128"/>
              </a:rPr>
              <a:t> </a:t>
            </a:r>
            <a:r>
              <a:rPr lang="en-US" altLang="en-US" sz="2600" i="0" dirty="0">
                <a:solidFill>
                  <a:prstClr val="black"/>
                </a:solidFill>
                <a:latin typeface="Candara" panose="020E0502030303020204" pitchFamily="34" charset="0"/>
                <a:ea typeface="ＭＳ Ｐゴシック" panose="020B0600070205080204" pitchFamily="34" charset="-128"/>
              </a:rPr>
              <a:t>(Rom. 1:17; 1 Cor. 1:18; 2 Cor. 4:7).</a:t>
            </a:r>
          </a:p>
          <a:p>
            <a:pPr marL="796925" lvl="1" indent="-447675" defTabSz="457200">
              <a:buFont typeface="Wingdings" pitchFamily="2" charset="2"/>
              <a:buChar char="Ø"/>
            </a:pPr>
            <a:endParaRPr lang="en-US" altLang="en-US" sz="1000" i="0" dirty="0">
              <a:solidFill>
                <a:prstClr val="black"/>
              </a:solidFill>
              <a:latin typeface="Candara" panose="020E0502030303020204" pitchFamily="34" charset="0"/>
              <a:ea typeface="ＭＳ Ｐゴシック" panose="020B0600070205080204" pitchFamily="34" charset="-128"/>
            </a:endParaRPr>
          </a:p>
          <a:p>
            <a:pPr marL="342900" lvl="0" indent="-342900" defTabSz="457200">
              <a:spcBef>
                <a:spcPct val="20000"/>
              </a:spcBef>
              <a:buFont typeface="Arial" panose="020B0604020202020204" pitchFamily="34" charset="0"/>
              <a:buChar char="•"/>
            </a:pPr>
            <a:r>
              <a:rPr lang="en-US" altLang="en-US" sz="2800" b="1" i="0" dirty="0">
                <a:solidFill>
                  <a:prstClr val="black"/>
                </a:solidFill>
                <a:latin typeface="Candara" panose="020E0502030303020204" pitchFamily="34" charset="0"/>
                <a:ea typeface="ＭＳ Ｐゴシック" panose="020B0600070205080204" pitchFamily="34" charset="-128"/>
              </a:rPr>
              <a:t>Restoring God-given vision and power as a local church: How?</a:t>
            </a:r>
          </a:p>
          <a:p>
            <a:pPr marL="796925" lvl="1" indent="-447675" defTabSz="457200">
              <a:buFont typeface="Wingdings" pitchFamily="2" charset="2"/>
              <a:buChar char="Ø"/>
            </a:pPr>
            <a:r>
              <a:rPr lang="en-US" altLang="en-US" sz="2600" i="0" dirty="0">
                <a:solidFill>
                  <a:prstClr val="black"/>
                </a:solidFill>
                <a:latin typeface="Candara" panose="020E0502030303020204" pitchFamily="34" charset="0"/>
                <a:ea typeface="ＭＳ Ｐゴシック" panose="020B0600070205080204" pitchFamily="34" charset="-128"/>
              </a:rPr>
              <a:t>The true answer is in the gospel—the way of the the cross.</a:t>
            </a:r>
          </a:p>
          <a:p>
            <a:pPr marL="796925" lvl="1" indent="-447675" defTabSz="457200">
              <a:buFont typeface="Wingdings" pitchFamily="2" charset="2"/>
              <a:buChar char="Ø"/>
            </a:pPr>
            <a:r>
              <a:rPr lang="en-US" altLang="en-US" sz="2600" i="0" dirty="0">
                <a:solidFill>
                  <a:prstClr val="black"/>
                </a:solidFill>
                <a:latin typeface="Candara" panose="020E0502030303020204" pitchFamily="34" charset="0"/>
                <a:ea typeface="ＭＳ Ｐゴシック" panose="020B0600070205080204" pitchFamily="34" charset="-128"/>
              </a:rPr>
              <a:t>Hence, our church’s one-word vision is </a:t>
            </a:r>
            <a:r>
              <a:rPr lang="en-US" altLang="en-US" sz="2600" i="0" dirty="0">
                <a:solidFill>
                  <a:srgbClr val="FF0000"/>
                </a:solidFill>
                <a:latin typeface="Candara" panose="020E0502030303020204" pitchFamily="34" charset="0"/>
                <a:ea typeface="ＭＳ Ｐゴシック" panose="020B0600070205080204" pitchFamily="34" charset="-128"/>
              </a:rPr>
              <a:t> </a:t>
            </a:r>
            <a:r>
              <a:rPr lang="en-US" altLang="en-US" sz="2600" i="0" u="sng" dirty="0">
                <a:solidFill>
                  <a:srgbClr val="FF0000"/>
                </a:solidFill>
                <a:latin typeface="Candara" panose="020E0502030303020204" pitchFamily="34" charset="0"/>
                <a:ea typeface="ＭＳ Ｐゴシック" panose="020B0600070205080204" pitchFamily="34" charset="-128"/>
              </a:rPr>
              <a:t>“</a:t>
            </a:r>
            <a:r>
              <a:rPr lang="en-US" altLang="en-US" sz="2600" b="1" i="0" u="sng" dirty="0">
                <a:solidFill>
                  <a:srgbClr val="FF0000"/>
                </a:solidFill>
                <a:latin typeface="Candara" panose="020E0502030303020204" pitchFamily="34" charset="0"/>
                <a:ea typeface="ＭＳ Ｐゴシック" panose="020B0600070205080204" pitchFamily="34" charset="-128"/>
              </a:rPr>
              <a:t>GOD-CENTEREDNESS”</a:t>
            </a:r>
            <a:r>
              <a:rPr lang="en-US" altLang="en-US" sz="2600" dirty="0">
                <a:solidFill>
                  <a:srgbClr val="FF0000"/>
                </a:solidFill>
                <a:latin typeface="Candara" panose="020E0502030303020204" pitchFamily="34" charset="0"/>
                <a:ea typeface="ＭＳ Ｐゴシック" panose="020B0600070205080204" pitchFamily="34" charset="-128"/>
              </a:rPr>
              <a:t> </a:t>
            </a:r>
            <a:r>
              <a:rPr lang="en-US" altLang="en-US" sz="2600" i="0" dirty="0">
                <a:solidFill>
                  <a:srgbClr val="FF0000"/>
                </a:solidFill>
                <a:latin typeface="Candara" panose="020E0502030303020204" pitchFamily="34" charset="0"/>
                <a:ea typeface="ＭＳ Ｐゴシック" panose="020B0600070205080204" pitchFamily="34" charset="-128"/>
              </a:rPr>
              <a:t>in our perspective, vision, goals, and ways</a:t>
            </a:r>
            <a:r>
              <a:rPr lang="en-US" altLang="en-US" sz="2600" i="0" dirty="0">
                <a:solidFill>
                  <a:prstClr val="black"/>
                </a:solidFill>
                <a:latin typeface="Candara" panose="020E0502030303020204" pitchFamily="34" charset="0"/>
                <a:ea typeface="ＭＳ Ｐゴシック" panose="020B0600070205080204" pitchFamily="34" charset="-128"/>
              </a:rPr>
              <a:t> in building Christ’s church. </a:t>
            </a:r>
            <a:endParaRPr lang="en-US" altLang="en-US" sz="2600" b="1" i="0" dirty="0">
              <a:solidFill>
                <a:prstClr val="black"/>
              </a:solidFill>
              <a:latin typeface="Candara" panose="020E0502030303020204" pitchFamily="34" charset="0"/>
              <a:ea typeface="ＭＳ Ｐゴシック" panose="020B0600070205080204" pitchFamily="34" charset="-128"/>
            </a:endParaRPr>
          </a:p>
        </p:txBody>
      </p:sp>
    </p:spTree>
    <p:extLst>
      <p:ext uri="{BB962C8B-B14F-4D97-AF65-F5344CB8AC3E}">
        <p14:creationId xmlns:p14="http://schemas.microsoft.com/office/powerpoint/2010/main" val="40974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D31E697A-B7E3-F84A-B02B-8BFB80BA86C8}"/>
              </a:ext>
            </a:extLst>
          </p:cNvPr>
          <p:cNvSpPr>
            <a:spLocks noGrp="1" noChangeArrowheads="1"/>
          </p:cNvSpPr>
          <p:nvPr>
            <p:ph idx="1"/>
          </p:nvPr>
        </p:nvSpPr>
        <p:spPr>
          <a:xfrm>
            <a:off x="266700" y="1066800"/>
            <a:ext cx="11658600" cy="5791200"/>
          </a:xfrm>
        </p:spPr>
        <p:txBody>
          <a:bodyPr/>
          <a:lstStyle/>
          <a:p>
            <a:pPr marL="458788" indent="-458788"/>
            <a:r>
              <a:rPr lang="en-US" altLang="en-US" sz="2800" dirty="0">
                <a:latin typeface="Candara" panose="020E0502030303020204" pitchFamily="34" charset="0"/>
                <a:ea typeface="ＭＳ Ｐゴシック" panose="020B0600070205080204" pitchFamily="34" charset="-128"/>
              </a:rPr>
              <a:t>1)	Christ’s Vision #1: </a:t>
            </a:r>
            <a:r>
              <a:rPr lang="en-US" altLang="en-US" sz="2800" u="sng" dirty="0">
                <a:solidFill>
                  <a:srgbClr val="FF0000"/>
                </a:solidFill>
                <a:latin typeface="Candara" panose="020E0502030303020204" pitchFamily="34" charset="0"/>
                <a:ea typeface="ＭＳ Ｐゴシック" panose="020B0600070205080204" pitchFamily="34" charset="-128"/>
              </a:rPr>
              <a:t>TO BE A SANCTIFIED PEOPLE OF GOD</a:t>
            </a:r>
            <a:r>
              <a:rPr lang="en-US" altLang="en-US" sz="28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as the</a:t>
            </a:r>
            <a:r>
              <a:rPr lang="en-US" altLang="en-US" sz="2800" b="0" i="1" baseline="300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bride of Christ.</a:t>
            </a:r>
          </a:p>
          <a:p>
            <a:pPr marL="458788" indent="-458788" algn="ctr" eaLnBrk="1" hangingPunct="1">
              <a:spcBef>
                <a:spcPct val="0"/>
              </a:spcBef>
            </a:pPr>
            <a:endParaRPr lang="en-US" altLang="en-US" sz="1200" b="0" dirty="0">
              <a:latin typeface="Candara" panose="020E0502030303020204" pitchFamily="34" charset="0"/>
              <a:ea typeface="ＭＳ Ｐゴシック" panose="020B0600070205080204" pitchFamily="34" charset="-128"/>
            </a:endParaRPr>
          </a:p>
          <a:p>
            <a:pPr marL="15875" indent="-15875" algn="ctr">
              <a:spcBef>
                <a:spcPct val="0"/>
              </a:spcBef>
            </a:pPr>
            <a:r>
              <a:rPr lang="en-US" altLang="en-US" sz="2600" b="0" i="1" baseline="30000" dirty="0">
                <a:latin typeface="Candara" panose="020E0502030303020204" pitchFamily="34" charset="0"/>
                <a:ea typeface="ＭＳ Ｐゴシック" panose="020B0600070205080204" pitchFamily="34" charset="-128"/>
              </a:rPr>
              <a:t>25</a:t>
            </a:r>
            <a:r>
              <a:rPr lang="en-US" altLang="en-US" sz="2600" b="0" i="1" dirty="0">
                <a:latin typeface="Candara" panose="020E0502030303020204" pitchFamily="34" charset="0"/>
                <a:ea typeface="ＭＳ Ｐゴシック" panose="020B0600070205080204" pitchFamily="34" charset="-128"/>
              </a:rPr>
              <a:t> ...as Christ loved the church and gave himself up for her, </a:t>
            </a:r>
            <a:r>
              <a:rPr lang="en-US" altLang="en-US" sz="2600" b="0" i="1" baseline="30000" dirty="0">
                <a:latin typeface="Candara" panose="020E0502030303020204" pitchFamily="34" charset="0"/>
                <a:ea typeface="ＭＳ Ｐゴシック" panose="020B0600070205080204" pitchFamily="34" charset="-128"/>
              </a:rPr>
              <a:t>26 </a:t>
            </a:r>
            <a:r>
              <a:rPr lang="en-US" altLang="en-US" sz="2600" b="0" i="1" dirty="0">
                <a:latin typeface="Candara" panose="020E0502030303020204" pitchFamily="34" charset="0"/>
                <a:ea typeface="ＭＳ Ｐゴシック" panose="020B0600070205080204" pitchFamily="34" charset="-128"/>
              </a:rPr>
              <a:t>that he might</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 sanctify her, having cleansed her by the washing of water with the word, </a:t>
            </a:r>
            <a:r>
              <a:rPr lang="en-US" altLang="en-US" sz="2600" b="0" i="1" baseline="30000" dirty="0">
                <a:latin typeface="Candara" panose="020E0502030303020204" pitchFamily="34" charset="0"/>
                <a:ea typeface="ＭＳ Ｐゴシック" panose="020B0600070205080204" pitchFamily="34" charset="-128"/>
              </a:rPr>
              <a:t>27 </a:t>
            </a:r>
            <a:r>
              <a:rPr lang="en-US" altLang="en-US" sz="2600" b="0" i="1" dirty="0">
                <a:latin typeface="Candara" panose="020E0502030303020204" pitchFamily="34" charset="0"/>
                <a:ea typeface="ＭＳ Ｐゴシック" panose="020B0600070205080204" pitchFamily="34" charset="-128"/>
              </a:rPr>
              <a:t>so that</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 he might present the church to himself in splendor, without spot or wrinkle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or any such thing, that she might be holy and without blemish.</a:t>
            </a:r>
          </a:p>
          <a:p>
            <a:pPr marL="15875" indent="-15875" algn="ctr">
              <a:spcBef>
                <a:spcPct val="0"/>
              </a:spcBef>
            </a:pPr>
            <a:r>
              <a:rPr lang="en-US" altLang="en-US" sz="2600" b="0" i="1" dirty="0">
                <a:latin typeface="Candara" panose="020E0502030303020204" pitchFamily="34" charset="0"/>
                <a:ea typeface="ＭＳ Ｐゴシック" panose="020B0600070205080204" pitchFamily="34" charset="-128"/>
              </a:rPr>
              <a:t>Ephesians 5:25-27</a:t>
            </a: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The church is the bride of Christ; the purpose of our salvation is for God to sanctify us as for the heavenly union with Christ for eternity (Rev. 19 &amp; 21)!</a:t>
            </a: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p:txBody>
      </p:sp>
      <p:sp>
        <p:nvSpPr>
          <p:cNvPr id="5" name="Rectangle 2">
            <a:extLst>
              <a:ext uri="{FF2B5EF4-FFF2-40B4-BE49-F238E27FC236}">
                <a16:creationId xmlns:a16="http://schemas.microsoft.com/office/drawing/2014/main" id="{E96BCDAA-2BF4-0A40-AD79-D066E9705CA4}"/>
              </a:ext>
            </a:extLst>
          </p:cNvPr>
          <p:cNvSpPr txBox="1">
            <a:spLocks noChangeArrowheads="1"/>
          </p:cNvSpPr>
          <p:nvPr/>
        </p:nvSpPr>
        <p:spPr bwMode="auto">
          <a:xfrm>
            <a:off x="0" y="2286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i="0" dirty="0">
                <a:latin typeface="Candara" panose="020E0502030303020204" pitchFamily="34" charset="0"/>
                <a:ea typeface="ＭＳ Ｐゴシック" panose="020B0600070205080204" pitchFamily="34" charset="-128"/>
              </a:rPr>
              <a:t>TWO SIDES OF CHRIST’S VISION FOR THE CHURCH [BOTH/AND]</a:t>
            </a:r>
          </a:p>
        </p:txBody>
      </p:sp>
    </p:spTree>
    <p:extLst>
      <p:ext uri="{BB962C8B-B14F-4D97-AF65-F5344CB8AC3E}">
        <p14:creationId xmlns:p14="http://schemas.microsoft.com/office/powerpoint/2010/main" val="19096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Rectangle 3">
            <a:extLst>
              <a:ext uri="{FF2B5EF4-FFF2-40B4-BE49-F238E27FC236}">
                <a16:creationId xmlns:a16="http://schemas.microsoft.com/office/drawing/2014/main" id="{2174FB97-0B2E-AD4D-A4FE-900C10514B81}"/>
              </a:ext>
            </a:extLst>
          </p:cNvPr>
          <p:cNvSpPr>
            <a:spLocks noGrp="1" noChangeArrowheads="1"/>
          </p:cNvSpPr>
          <p:nvPr>
            <p:ph type="body" idx="1"/>
          </p:nvPr>
        </p:nvSpPr>
        <p:spPr>
          <a:xfrm>
            <a:off x="228600" y="228600"/>
            <a:ext cx="11734800" cy="6618288"/>
          </a:xfrm>
        </p:spPr>
        <p:txBody>
          <a:bodyPr/>
          <a:lstStyle/>
          <a:p>
            <a:pPr marL="0" indent="0" algn="ctr">
              <a:spcBef>
                <a:spcPct val="0"/>
              </a:spcBef>
              <a:buNone/>
            </a:pPr>
            <a:r>
              <a:rPr lang="en-US" altLang="en-US" sz="2600" b="1" i="1" baseline="30000" dirty="0">
                <a:latin typeface="Candara" panose="020E0502030303020204" pitchFamily="34" charset="0"/>
              </a:rPr>
              <a:t>7 </a:t>
            </a:r>
            <a:r>
              <a:rPr lang="en-US" altLang="en-US" sz="2600" b="1" i="1" dirty="0">
                <a:latin typeface="Candara" panose="020E0502030303020204" pitchFamily="34" charset="0"/>
              </a:rPr>
              <a:t>Let us rejoice and exult</a:t>
            </a:r>
            <a:br>
              <a:rPr lang="en-US" altLang="en-US" sz="2600" b="1" i="1" dirty="0">
                <a:latin typeface="Candara" panose="020E0502030303020204" pitchFamily="34" charset="0"/>
              </a:rPr>
            </a:br>
            <a:r>
              <a:rPr lang="en-US" altLang="en-US" sz="2600" b="1" i="1" dirty="0">
                <a:latin typeface="Candara" panose="020E0502030303020204" pitchFamily="34" charset="0"/>
              </a:rPr>
              <a:t> and give him the glory,</a:t>
            </a:r>
            <a:br>
              <a:rPr lang="en-US" altLang="en-US" sz="2600" b="1" i="1" dirty="0">
                <a:latin typeface="Candara" panose="020E0502030303020204" pitchFamily="34" charset="0"/>
              </a:rPr>
            </a:br>
            <a:r>
              <a:rPr lang="en-US" altLang="en-US" sz="2600" b="1" i="1" dirty="0">
                <a:latin typeface="Candara" panose="020E0502030303020204" pitchFamily="34" charset="0"/>
              </a:rPr>
              <a:t>for the marriage of the Lamb has come,</a:t>
            </a:r>
            <a:br>
              <a:rPr lang="en-US" altLang="en-US" sz="2600" b="1" i="1" dirty="0">
                <a:latin typeface="Candara" panose="020E0502030303020204" pitchFamily="34" charset="0"/>
              </a:rPr>
            </a:br>
            <a:r>
              <a:rPr lang="en-US" altLang="en-US" sz="2600" b="1" i="1" dirty="0">
                <a:latin typeface="Candara" panose="020E0502030303020204" pitchFamily="34" charset="0"/>
              </a:rPr>
              <a:t> and his Bride has made herself ready;</a:t>
            </a:r>
            <a:br>
              <a:rPr lang="en-US" altLang="en-US" sz="2600" b="1" i="1" dirty="0">
                <a:latin typeface="Candara" panose="020E0502030303020204" pitchFamily="34" charset="0"/>
              </a:rPr>
            </a:br>
            <a:r>
              <a:rPr lang="en-US" altLang="en-US" sz="2600" b="1" i="1" baseline="30000" dirty="0">
                <a:latin typeface="Candara" panose="020E0502030303020204" pitchFamily="34" charset="0"/>
              </a:rPr>
              <a:t>8 </a:t>
            </a:r>
            <a:r>
              <a:rPr lang="en-US" altLang="en-US" sz="2600" b="1" i="1" dirty="0">
                <a:latin typeface="Candara" panose="020E0502030303020204" pitchFamily="34" charset="0"/>
              </a:rPr>
              <a:t>it was granted her to clothe herself</a:t>
            </a:r>
            <a:br>
              <a:rPr lang="en-US" altLang="en-US" sz="2600" b="1" i="1" dirty="0">
                <a:latin typeface="Candara" panose="020E0502030303020204" pitchFamily="34" charset="0"/>
              </a:rPr>
            </a:br>
            <a:r>
              <a:rPr lang="en-US" altLang="en-US" sz="2600" b="1" i="1" dirty="0">
                <a:latin typeface="Candara" panose="020E0502030303020204" pitchFamily="34" charset="0"/>
              </a:rPr>
              <a:t>with fine linen, bright and pure”—</a:t>
            </a:r>
            <a:endParaRPr lang="en-US" altLang="en-US" sz="2600" b="1" dirty="0">
              <a:latin typeface="Candara" panose="020E0502030303020204" pitchFamily="34" charset="0"/>
            </a:endParaRPr>
          </a:p>
          <a:p>
            <a:pPr marL="0" indent="0" algn="ctr">
              <a:spcBef>
                <a:spcPct val="0"/>
              </a:spcBef>
              <a:buNone/>
            </a:pPr>
            <a:r>
              <a:rPr lang="en-US" altLang="en-US" sz="2600" b="1" i="1" dirty="0">
                <a:latin typeface="Candara" panose="020E0502030303020204" pitchFamily="34" charset="0"/>
              </a:rPr>
              <a:t>for the fine linen is the righteous deeds of the saints.</a:t>
            </a:r>
            <a:endParaRPr lang="en-US" altLang="en-US" sz="2600" b="1" dirty="0">
              <a:latin typeface="Candara" panose="020E0502030303020204" pitchFamily="34" charset="0"/>
            </a:endParaRPr>
          </a:p>
          <a:p>
            <a:pPr marL="0" indent="0" algn="ctr">
              <a:spcBef>
                <a:spcPct val="0"/>
              </a:spcBef>
              <a:buNone/>
            </a:pPr>
            <a:r>
              <a:rPr lang="en-US" altLang="en-US" sz="2600" b="1" i="1" dirty="0">
                <a:latin typeface="Candara" panose="020E0502030303020204" pitchFamily="34" charset="0"/>
              </a:rPr>
              <a:t>Revelation 19:7-8</a:t>
            </a:r>
          </a:p>
          <a:p>
            <a:pPr marL="0" indent="0" algn="ctr">
              <a:spcBef>
                <a:spcPct val="0"/>
              </a:spcBef>
              <a:buNone/>
            </a:pPr>
            <a:endParaRPr lang="en-US" altLang="en-US" sz="2000" b="1" dirty="0">
              <a:latin typeface="Candara" panose="020E0502030303020204" pitchFamily="34" charset="0"/>
            </a:endParaRPr>
          </a:p>
          <a:p>
            <a:pPr marL="0" indent="0" algn="ctr">
              <a:spcBef>
                <a:spcPct val="0"/>
              </a:spcBef>
              <a:buNone/>
            </a:pPr>
            <a:r>
              <a:rPr lang="en-US" altLang="en-US" sz="2600" b="1" i="1" baseline="30000" dirty="0">
                <a:latin typeface="Candara" panose="020E0502030303020204" pitchFamily="34" charset="0"/>
              </a:rPr>
              <a:t>9 </a:t>
            </a:r>
            <a:r>
              <a:rPr lang="en-US" altLang="en-US" sz="2600" b="1" i="1" dirty="0">
                <a:latin typeface="Candara" panose="020E0502030303020204" pitchFamily="34" charset="0"/>
              </a:rPr>
              <a:t>After this I looked, and behold, a great multitude </a:t>
            </a:r>
            <a:br>
              <a:rPr lang="en-US" altLang="en-US" sz="2600" b="1" i="1" dirty="0">
                <a:latin typeface="Candara" panose="020E0502030303020204" pitchFamily="34" charset="0"/>
              </a:rPr>
            </a:br>
            <a:r>
              <a:rPr lang="en-US" altLang="en-US" sz="2600" b="1" i="1" dirty="0">
                <a:latin typeface="Candara" panose="020E0502030303020204" pitchFamily="34" charset="0"/>
              </a:rPr>
              <a:t>that no one could number, from every nation, from all </a:t>
            </a:r>
            <a:br>
              <a:rPr lang="en-US" altLang="en-US" sz="2600" b="1" i="1" dirty="0">
                <a:latin typeface="Candara" panose="020E0502030303020204" pitchFamily="34" charset="0"/>
              </a:rPr>
            </a:br>
            <a:r>
              <a:rPr lang="en-US" altLang="en-US" sz="2600" b="1" i="1" dirty="0">
                <a:latin typeface="Candara" panose="020E0502030303020204" pitchFamily="34" charset="0"/>
              </a:rPr>
              <a:t>tribes and peoples and languages, standing before the throne </a:t>
            </a:r>
            <a:br>
              <a:rPr lang="en-US" altLang="en-US" sz="2600" b="1" i="1" dirty="0">
                <a:latin typeface="Candara" panose="020E0502030303020204" pitchFamily="34" charset="0"/>
              </a:rPr>
            </a:br>
            <a:r>
              <a:rPr lang="en-US" altLang="en-US" sz="2600" b="1" i="1" dirty="0">
                <a:latin typeface="Candara" panose="020E0502030303020204" pitchFamily="34" charset="0"/>
              </a:rPr>
              <a:t>and before the Lamb, clothed in white robes, with palm branches </a:t>
            </a:r>
            <a:br>
              <a:rPr lang="en-US" altLang="en-US" sz="2600" b="1" i="1" dirty="0">
                <a:latin typeface="Candara" panose="020E0502030303020204" pitchFamily="34" charset="0"/>
              </a:rPr>
            </a:br>
            <a:r>
              <a:rPr lang="en-US" altLang="en-US" sz="2600" b="1" i="1" dirty="0">
                <a:latin typeface="Candara" panose="020E0502030303020204" pitchFamily="34" charset="0"/>
              </a:rPr>
              <a:t>in their hands, </a:t>
            </a:r>
            <a:r>
              <a:rPr lang="en-US" altLang="en-US" sz="2600" b="1" i="1" baseline="30000" dirty="0">
                <a:latin typeface="Candara" panose="020E0502030303020204" pitchFamily="34" charset="0"/>
              </a:rPr>
              <a:t>10 </a:t>
            </a:r>
            <a:r>
              <a:rPr lang="en-US" altLang="en-US" sz="2600" b="1" i="1" dirty="0">
                <a:latin typeface="Candara" panose="020E0502030303020204" pitchFamily="34" charset="0"/>
              </a:rPr>
              <a:t>and crying out with a loud voice, “Salvation </a:t>
            </a:r>
            <a:br>
              <a:rPr lang="en-US" altLang="en-US" sz="2600" b="1" i="1" dirty="0">
                <a:latin typeface="Candara" panose="020E0502030303020204" pitchFamily="34" charset="0"/>
              </a:rPr>
            </a:br>
            <a:r>
              <a:rPr lang="en-US" altLang="en-US" sz="2600" b="1" i="1" dirty="0">
                <a:latin typeface="Candara" panose="020E0502030303020204" pitchFamily="34" charset="0"/>
              </a:rPr>
              <a:t>belongs to our God who sits on the throne, and to the Lamb!” </a:t>
            </a:r>
            <a:br>
              <a:rPr lang="en-US" altLang="en-US" sz="2600" b="1" dirty="0">
                <a:latin typeface="Candara" panose="020E0502030303020204" pitchFamily="34" charset="0"/>
              </a:rPr>
            </a:br>
            <a:r>
              <a:rPr lang="en-US" altLang="en-US" sz="2600" b="1" i="1" dirty="0">
                <a:latin typeface="Candara" panose="020E0502030303020204" pitchFamily="34" charset="0"/>
              </a:rPr>
              <a:t>Revelation 7:9-10</a:t>
            </a:r>
            <a:endParaRPr lang="en-US" altLang="en-US" sz="2600" b="1" dirty="0">
              <a:latin typeface="Candara" panose="020E0502030303020204" pitchFamily="34" charset="0"/>
            </a:endParaRPr>
          </a:p>
          <a:p>
            <a:pPr marL="0" indent="0" algn="ctr">
              <a:spcBef>
                <a:spcPct val="0"/>
              </a:spcBef>
              <a:buNone/>
            </a:pPr>
            <a:endParaRPr lang="en-US" altLang="en-US" sz="2300" b="1" i="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14412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D31E697A-B7E3-F84A-B02B-8BFB80BA86C8}"/>
              </a:ext>
            </a:extLst>
          </p:cNvPr>
          <p:cNvSpPr>
            <a:spLocks noGrp="1" noChangeArrowheads="1"/>
          </p:cNvSpPr>
          <p:nvPr>
            <p:ph idx="1"/>
          </p:nvPr>
        </p:nvSpPr>
        <p:spPr>
          <a:xfrm>
            <a:off x="266700" y="1066800"/>
            <a:ext cx="11658600" cy="5791200"/>
          </a:xfrm>
        </p:spPr>
        <p:txBody>
          <a:bodyPr/>
          <a:lstStyle/>
          <a:p>
            <a:pPr marL="458788" indent="-458788"/>
            <a:r>
              <a:rPr lang="en-US" altLang="en-US" sz="2800" dirty="0">
                <a:latin typeface="Candara" panose="020E0502030303020204" pitchFamily="34" charset="0"/>
                <a:ea typeface="ＭＳ Ｐゴシック" panose="020B0600070205080204" pitchFamily="34" charset="-128"/>
              </a:rPr>
              <a:t>1)	Christ’s Vision #1: </a:t>
            </a:r>
            <a:r>
              <a:rPr lang="en-US" altLang="en-US" sz="2800" u="sng" dirty="0">
                <a:solidFill>
                  <a:srgbClr val="FF0000"/>
                </a:solidFill>
                <a:latin typeface="Candara" panose="020E0502030303020204" pitchFamily="34" charset="0"/>
                <a:ea typeface="ＭＳ Ｐゴシック" panose="020B0600070205080204" pitchFamily="34" charset="-128"/>
              </a:rPr>
              <a:t>TO BE A SANCTIFIED PEOPLE OF GOD</a:t>
            </a:r>
            <a:r>
              <a:rPr lang="en-US" altLang="en-US" sz="28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as the</a:t>
            </a:r>
            <a:r>
              <a:rPr lang="en-US" altLang="en-US" sz="2800" b="0" i="1" baseline="300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bride of Christ.</a:t>
            </a:r>
          </a:p>
          <a:p>
            <a:pPr marL="458788" indent="-458788" algn="ctr" eaLnBrk="1" hangingPunct="1">
              <a:spcBef>
                <a:spcPct val="0"/>
              </a:spcBef>
            </a:pPr>
            <a:endParaRPr lang="en-US" altLang="en-US" sz="1200" b="0" dirty="0">
              <a:latin typeface="Candara" panose="020E0502030303020204" pitchFamily="34" charset="0"/>
              <a:ea typeface="ＭＳ Ｐゴシック" panose="020B0600070205080204" pitchFamily="34" charset="-128"/>
            </a:endParaRPr>
          </a:p>
          <a:p>
            <a:pPr marL="15875" indent="-15875" algn="ctr">
              <a:spcBef>
                <a:spcPct val="0"/>
              </a:spcBef>
            </a:pPr>
            <a:r>
              <a:rPr lang="en-US" altLang="en-US" sz="2600" b="0" i="1" baseline="30000" dirty="0">
                <a:latin typeface="Candara" panose="020E0502030303020204" pitchFamily="34" charset="0"/>
                <a:ea typeface="ＭＳ Ｐゴシック" panose="020B0600070205080204" pitchFamily="34" charset="-128"/>
              </a:rPr>
              <a:t>25</a:t>
            </a:r>
            <a:r>
              <a:rPr lang="en-US" altLang="en-US" sz="2600" b="0" i="1" dirty="0">
                <a:latin typeface="Candara" panose="020E0502030303020204" pitchFamily="34" charset="0"/>
                <a:ea typeface="ＭＳ Ｐゴシック" panose="020B0600070205080204" pitchFamily="34" charset="-128"/>
              </a:rPr>
              <a:t> ...as Christ loved the church and gave himself up for her, </a:t>
            </a:r>
            <a:r>
              <a:rPr lang="en-US" altLang="en-US" sz="2600" b="0" i="1" baseline="30000" dirty="0">
                <a:latin typeface="Candara" panose="020E0502030303020204" pitchFamily="34" charset="0"/>
                <a:ea typeface="ＭＳ Ｐゴシック" panose="020B0600070205080204" pitchFamily="34" charset="-128"/>
              </a:rPr>
              <a:t>26 </a:t>
            </a:r>
            <a:r>
              <a:rPr lang="en-US" altLang="en-US" sz="2600" b="0" i="1" dirty="0">
                <a:latin typeface="Candara" panose="020E0502030303020204" pitchFamily="34" charset="0"/>
                <a:ea typeface="ＭＳ Ｐゴシック" panose="020B0600070205080204" pitchFamily="34" charset="-128"/>
              </a:rPr>
              <a:t>that he might</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 sanctify her, having cleansed her by the washing of water with the word, </a:t>
            </a:r>
            <a:r>
              <a:rPr lang="en-US" altLang="en-US" sz="2600" b="0" i="1" baseline="30000" dirty="0">
                <a:latin typeface="Candara" panose="020E0502030303020204" pitchFamily="34" charset="0"/>
                <a:ea typeface="ＭＳ Ｐゴシック" panose="020B0600070205080204" pitchFamily="34" charset="-128"/>
              </a:rPr>
              <a:t>27 </a:t>
            </a:r>
            <a:r>
              <a:rPr lang="en-US" altLang="en-US" sz="2600" b="0" i="1" dirty="0">
                <a:latin typeface="Candara" panose="020E0502030303020204" pitchFamily="34" charset="0"/>
                <a:ea typeface="ＭＳ Ｐゴシック" panose="020B0600070205080204" pitchFamily="34" charset="-128"/>
              </a:rPr>
              <a:t>so that</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 he might present the church to himself in splendor, without spot or wrinkle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or any such thing, that she might be holy and without blemish.</a:t>
            </a:r>
          </a:p>
          <a:p>
            <a:pPr marL="15875" indent="-15875" algn="ctr">
              <a:spcBef>
                <a:spcPct val="0"/>
              </a:spcBef>
            </a:pPr>
            <a:r>
              <a:rPr lang="en-US" altLang="en-US" sz="2600" b="0" i="1" dirty="0">
                <a:latin typeface="Candara" panose="020E0502030303020204" pitchFamily="34" charset="0"/>
                <a:ea typeface="ＭＳ Ｐゴシック" panose="020B0600070205080204" pitchFamily="34" charset="-128"/>
              </a:rPr>
              <a:t>Ephesians 5:25-27</a:t>
            </a: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The church is the bride of Christ; the purpose of our salvation is for God to sanctify us as for the heavenly union with Christ for eternity (Rev. 19 &amp; 21)!</a:t>
            </a: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Christ’s vision is for HIS CHURCH to be transformed to his image, being radically different from the world (John 17:17).</a:t>
            </a:r>
          </a:p>
          <a:p>
            <a:pPr marL="914400" lvl="1" indent="-463550" eaLnBrk="1" hangingPunct="1">
              <a:spcBef>
                <a:spcPct val="0"/>
              </a:spcBef>
              <a:buFont typeface="Wingdings" pitchFamily="2" charset="2"/>
              <a:buChar char="Ø"/>
            </a:pPr>
            <a:r>
              <a:rPr lang="en-US" altLang="en-US" sz="2600" dirty="0">
                <a:latin typeface="Candara" panose="020E0502030303020204" pitchFamily="34" charset="0"/>
                <a:ea typeface="ＭＳ Ｐゴシック" panose="020B0600070205080204" pitchFamily="34" charset="-128"/>
              </a:rPr>
              <a:t>We transform the world ONLY when we ourselves are being transformed —this is Christ’s call and vision for the church (Rom. 12:2; 1 Pet. 1:14-16).</a:t>
            </a:r>
          </a:p>
          <a:p>
            <a:pPr marL="914400" lvl="1" indent="-463550" eaLnBrk="1" hangingPunct="1">
              <a:spcBef>
                <a:spcPct val="0"/>
              </a:spcBef>
              <a:buFont typeface="Wingdings" pitchFamily="2" charset="2"/>
              <a:buChar char="Ø"/>
            </a:pPr>
            <a:endParaRPr lang="en-US" altLang="en-US" sz="2600" dirty="0">
              <a:solidFill>
                <a:srgbClr val="000000"/>
              </a:solidFill>
              <a:latin typeface="Candara" panose="020E0502030303020204" pitchFamily="34" charset="0"/>
              <a:ea typeface="ＭＳ Ｐゴシック" panose="020B0600070205080204" pitchFamily="34" charset="-128"/>
            </a:endParaRP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p:txBody>
      </p:sp>
      <p:sp>
        <p:nvSpPr>
          <p:cNvPr id="5" name="Rectangle 2">
            <a:extLst>
              <a:ext uri="{FF2B5EF4-FFF2-40B4-BE49-F238E27FC236}">
                <a16:creationId xmlns:a16="http://schemas.microsoft.com/office/drawing/2014/main" id="{E96BCDAA-2BF4-0A40-AD79-D066E9705CA4}"/>
              </a:ext>
            </a:extLst>
          </p:cNvPr>
          <p:cNvSpPr txBox="1">
            <a:spLocks noChangeArrowheads="1"/>
          </p:cNvSpPr>
          <p:nvPr/>
        </p:nvSpPr>
        <p:spPr bwMode="auto">
          <a:xfrm>
            <a:off x="0" y="2286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i="0" dirty="0">
                <a:latin typeface="Candara" panose="020E0502030303020204" pitchFamily="34" charset="0"/>
                <a:ea typeface="ＭＳ Ｐゴシック" panose="020B0600070205080204" pitchFamily="34" charset="-128"/>
              </a:rPr>
              <a:t>TWO SIDES OF CHRIST’S VISION FOR THE CHURCH [BOTH/AND]</a:t>
            </a:r>
          </a:p>
        </p:txBody>
      </p:sp>
    </p:spTree>
    <p:extLst>
      <p:ext uri="{BB962C8B-B14F-4D97-AF65-F5344CB8AC3E}">
        <p14:creationId xmlns:p14="http://schemas.microsoft.com/office/powerpoint/2010/main" val="15010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D31E697A-B7E3-F84A-B02B-8BFB80BA86C8}"/>
              </a:ext>
            </a:extLst>
          </p:cNvPr>
          <p:cNvSpPr>
            <a:spLocks noGrp="1" noChangeArrowheads="1"/>
          </p:cNvSpPr>
          <p:nvPr>
            <p:ph idx="1"/>
          </p:nvPr>
        </p:nvSpPr>
        <p:spPr>
          <a:xfrm>
            <a:off x="266700" y="1066800"/>
            <a:ext cx="11658600" cy="5791200"/>
          </a:xfrm>
        </p:spPr>
        <p:txBody>
          <a:bodyPr/>
          <a:lstStyle/>
          <a:p>
            <a:pPr marL="458788" indent="-458788"/>
            <a:r>
              <a:rPr lang="en-US" altLang="en-US" sz="2800" dirty="0">
                <a:latin typeface="Candara" panose="020E0502030303020204" pitchFamily="34" charset="0"/>
                <a:ea typeface="ＭＳ Ｐゴシック" panose="020B0600070205080204" pitchFamily="34" charset="-128"/>
              </a:rPr>
              <a:t>2)	Christ’s Vision #2: </a:t>
            </a:r>
            <a:r>
              <a:rPr lang="en-US" altLang="en-US" sz="2800" u="sng" dirty="0">
                <a:solidFill>
                  <a:srgbClr val="FF0000"/>
                </a:solidFill>
                <a:latin typeface="Candara" panose="020E0502030303020204" pitchFamily="34" charset="0"/>
                <a:ea typeface="ＭＳ Ｐゴシック" panose="020B0600070205080204" pitchFamily="34" charset="-128"/>
              </a:rPr>
              <a:t>TO BE CHRIST’S SENT PEOPLE</a:t>
            </a:r>
            <a:r>
              <a:rPr lang="en-US" altLang="en-US" sz="2800" dirty="0">
                <a:solidFill>
                  <a:srgbClr val="FF0000"/>
                </a:solidFill>
                <a:latin typeface="Candara" panose="020E0502030303020204" pitchFamily="34" charset="0"/>
                <a:ea typeface="ＭＳ Ｐゴシック" panose="020B0600070205080204" pitchFamily="34" charset="-128"/>
              </a:rPr>
              <a:t> as the change-agents in the world.</a:t>
            </a:r>
          </a:p>
          <a:p>
            <a:pPr marL="458788" indent="-458788" algn="ctr" eaLnBrk="1" hangingPunct="1">
              <a:spcBef>
                <a:spcPct val="0"/>
              </a:spcBef>
            </a:pPr>
            <a:endParaRPr lang="en-US" altLang="en-US" sz="12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baseline="30000" dirty="0">
                <a:latin typeface="Candara" panose="020E0502030303020204" pitchFamily="34" charset="0"/>
                <a:ea typeface="ＭＳ Ｐゴシック" panose="020B0600070205080204" pitchFamily="34" charset="-128"/>
              </a:rPr>
              <a:t>18 </a:t>
            </a:r>
            <a:r>
              <a:rPr lang="en-US" altLang="en-US" sz="2600" b="0" i="1" dirty="0">
                <a:latin typeface="Candara" panose="020E0502030303020204" pitchFamily="34" charset="0"/>
                <a:ea typeface="ＭＳ Ｐゴシック" panose="020B0600070205080204" pitchFamily="34" charset="-128"/>
              </a:rPr>
              <a:t>And Jesus came and said to them, “All authority in heaven and on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earth has been given to me.</a:t>
            </a:r>
            <a:r>
              <a:rPr lang="en-US" altLang="en-US" sz="2600" b="0" i="1" baseline="30000" dirty="0">
                <a:latin typeface="Candara" panose="020E0502030303020204" pitchFamily="34" charset="0"/>
                <a:ea typeface="ＭＳ Ｐゴシック" panose="020B0600070205080204" pitchFamily="34" charset="-128"/>
              </a:rPr>
              <a:t>19 </a:t>
            </a:r>
            <a:r>
              <a:rPr lang="en-US" altLang="en-US" sz="2600" b="0" i="1" dirty="0">
                <a:latin typeface="Candara" panose="020E0502030303020204" pitchFamily="34" charset="0"/>
                <a:ea typeface="ＭＳ Ｐゴシック" panose="020B0600070205080204" pitchFamily="34" charset="-128"/>
              </a:rPr>
              <a:t>Go therefore and make disciples of all nations,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baptizing them in the name of the Father and of the Son and of the Holy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Spirit, </a:t>
            </a:r>
            <a:r>
              <a:rPr lang="en-US" altLang="en-US" sz="2600" b="0" i="1" baseline="30000" dirty="0">
                <a:latin typeface="Candara" panose="020E0502030303020204" pitchFamily="34" charset="0"/>
                <a:ea typeface="ＭＳ Ｐゴシック" panose="020B0600070205080204" pitchFamily="34" charset="-128"/>
              </a:rPr>
              <a:t>20 </a:t>
            </a:r>
            <a:r>
              <a:rPr lang="en-US" altLang="en-US" sz="2600" b="0" i="1" dirty="0">
                <a:latin typeface="Candara" panose="020E0502030303020204" pitchFamily="34" charset="0"/>
                <a:ea typeface="ＭＳ Ｐゴシック" panose="020B0600070205080204" pitchFamily="34" charset="-128"/>
              </a:rPr>
              <a:t>teaching them to observe all that I have commanded you.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And behold, I am with you always, to the end of the age.”</a:t>
            </a:r>
          </a:p>
          <a:p>
            <a:pPr marL="458788" indent="-458788" algn="ctr">
              <a:spcBef>
                <a:spcPct val="0"/>
              </a:spcBef>
            </a:pPr>
            <a:r>
              <a:rPr lang="en-US" altLang="en-US" sz="2600" b="0" i="1" dirty="0">
                <a:latin typeface="Candara" panose="020E0502030303020204" pitchFamily="34" charset="0"/>
                <a:ea typeface="ＭＳ Ｐゴシック" panose="020B0600070205080204" pitchFamily="34" charset="-128"/>
              </a:rPr>
              <a:t>Matthew 28:18-20</a:t>
            </a: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The other side of Christ’s vision is for the church to go into the world as his sent people—it is his “Great Commission” for us to be missional. </a:t>
            </a: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Being Christ’s sent people involves changing the world with the message of the gospel &amp; the saltiness of gospel-living [</a:t>
            </a:r>
            <a:r>
              <a:rPr lang="en-US" altLang="en-US" sz="2600" i="1" dirty="0">
                <a:solidFill>
                  <a:srgbClr val="000000"/>
                </a:solidFill>
                <a:latin typeface="Candara" panose="020E0502030303020204" pitchFamily="34" charset="0"/>
                <a:ea typeface="ＭＳ Ｐゴシック" panose="020B0600070205080204" pitchFamily="34" charset="-128"/>
              </a:rPr>
              <a:t>evangelism &amp; social action</a:t>
            </a:r>
            <a:r>
              <a:rPr lang="en-US" altLang="en-US" sz="2600" dirty="0">
                <a:solidFill>
                  <a:srgbClr val="000000"/>
                </a:solidFill>
                <a:latin typeface="Candara" panose="020E0502030303020204" pitchFamily="34" charset="0"/>
                <a:ea typeface="ＭＳ Ｐゴシック" panose="020B0600070205080204" pitchFamily="34" charset="-128"/>
              </a:rPr>
              <a:t>]. </a:t>
            </a:r>
          </a:p>
          <a:p>
            <a:pPr marL="914400" lvl="1" indent="-463550" eaLnBrk="1" hangingPunct="1">
              <a:spcBef>
                <a:spcPct val="0"/>
              </a:spcBef>
              <a:buFont typeface="Wingdings" pitchFamily="2" charset="2"/>
              <a:buChar char="Ø"/>
            </a:pPr>
            <a:r>
              <a:rPr lang="en-US" altLang="en-US" sz="2600" dirty="0">
                <a:solidFill>
                  <a:srgbClr val="000000"/>
                </a:solidFill>
                <a:latin typeface="Candara" panose="020E0502030303020204" pitchFamily="34" charset="0"/>
                <a:ea typeface="ＭＳ Ｐゴシック" panose="020B0600070205080204" pitchFamily="34" charset="-128"/>
              </a:rPr>
              <a:t>We are to live as Christ-sent people to transform the world by Jesus’ way.</a:t>
            </a:r>
          </a:p>
          <a:p>
            <a:pPr marL="458788" indent="-458788" algn="ctr">
              <a:spcBef>
                <a:spcPct val="0"/>
              </a:spcBef>
            </a:pPr>
            <a:endParaRPr lang="en-US" altLang="en-US" sz="1200" b="0" dirty="0">
              <a:solidFill>
                <a:srgbClr val="000000"/>
              </a:solidFill>
              <a:latin typeface="Candara" panose="020E0502030303020204" pitchFamily="34" charset="0"/>
              <a:ea typeface="ＭＳ Ｐゴシック" panose="020B0600070205080204" pitchFamily="34" charset="-128"/>
            </a:endParaRPr>
          </a:p>
        </p:txBody>
      </p:sp>
      <p:sp>
        <p:nvSpPr>
          <p:cNvPr id="5" name="Rectangle 2">
            <a:extLst>
              <a:ext uri="{FF2B5EF4-FFF2-40B4-BE49-F238E27FC236}">
                <a16:creationId xmlns:a16="http://schemas.microsoft.com/office/drawing/2014/main" id="{E96BCDAA-2BF4-0A40-AD79-D066E9705CA4}"/>
              </a:ext>
            </a:extLst>
          </p:cNvPr>
          <p:cNvSpPr txBox="1">
            <a:spLocks noChangeArrowheads="1"/>
          </p:cNvSpPr>
          <p:nvPr/>
        </p:nvSpPr>
        <p:spPr bwMode="auto">
          <a:xfrm>
            <a:off x="0" y="2286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i="0" dirty="0">
                <a:latin typeface="Candara" panose="020E0502030303020204" pitchFamily="34" charset="0"/>
                <a:ea typeface="ＭＳ Ｐゴシック" panose="020B0600070205080204" pitchFamily="34" charset="-128"/>
              </a:rPr>
              <a:t>TWO SIDES OF CHRIST’S VISION FOR THE CHURCH [BOTH/AND]</a:t>
            </a:r>
          </a:p>
        </p:txBody>
      </p:sp>
    </p:spTree>
    <p:extLst>
      <p:ext uri="{BB962C8B-B14F-4D97-AF65-F5344CB8AC3E}">
        <p14:creationId xmlns:p14="http://schemas.microsoft.com/office/powerpoint/2010/main" val="16490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D31E697A-B7E3-F84A-B02B-8BFB80BA86C8}"/>
              </a:ext>
            </a:extLst>
          </p:cNvPr>
          <p:cNvSpPr>
            <a:spLocks noGrp="1" noChangeArrowheads="1"/>
          </p:cNvSpPr>
          <p:nvPr>
            <p:ph idx="1"/>
          </p:nvPr>
        </p:nvSpPr>
        <p:spPr>
          <a:xfrm>
            <a:off x="266700" y="1066800"/>
            <a:ext cx="11658600" cy="5791200"/>
          </a:xfrm>
        </p:spPr>
        <p:txBody>
          <a:bodyPr/>
          <a:lstStyle/>
          <a:p>
            <a:pPr marL="458788" indent="-458788"/>
            <a:r>
              <a:rPr lang="en-US" altLang="en-US" sz="2800" dirty="0">
                <a:latin typeface="Candara" panose="020E0502030303020204" pitchFamily="34" charset="0"/>
                <a:ea typeface="ＭＳ Ｐゴシック" panose="020B0600070205080204" pitchFamily="34" charset="-128"/>
              </a:rPr>
              <a:t>3)	CrossWay’s Vision: </a:t>
            </a:r>
            <a:r>
              <a:rPr lang="en-US" altLang="en-US" sz="2800" u="sng" dirty="0">
                <a:solidFill>
                  <a:srgbClr val="FF0000"/>
                </a:solidFill>
                <a:latin typeface="Candara" panose="020E0502030303020204" pitchFamily="34" charset="0"/>
                <a:ea typeface="ＭＳ Ｐゴシック" panose="020B0600070205080204" pitchFamily="34" charset="-128"/>
              </a:rPr>
              <a:t>THE CONVERGENCE OF TWO SIDES OF CHRIST’S VISION</a:t>
            </a:r>
            <a:r>
              <a:rPr lang="en-US" altLang="en-US" sz="28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as a local church.</a:t>
            </a:r>
          </a:p>
          <a:p>
            <a:pPr marL="458788" indent="-458788" algn="ctr" eaLnBrk="1" hangingPunct="1">
              <a:spcBef>
                <a:spcPct val="0"/>
              </a:spcBef>
            </a:pPr>
            <a:endParaRPr lang="en-US" altLang="en-US" sz="12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baseline="30000" dirty="0">
                <a:latin typeface="Candara" panose="020E0502030303020204" pitchFamily="34" charset="0"/>
                <a:ea typeface="ＭＳ Ｐゴシック" panose="020B0600070205080204" pitchFamily="34" charset="-128"/>
              </a:rPr>
              <a:t>42 </a:t>
            </a:r>
            <a:r>
              <a:rPr lang="en-US" altLang="en-US" sz="2600" b="0" i="1" dirty="0">
                <a:latin typeface="Candara" panose="020E0502030303020204" pitchFamily="34" charset="0"/>
                <a:ea typeface="ＭＳ Ｐゴシック" panose="020B0600070205080204" pitchFamily="34" charset="-128"/>
              </a:rPr>
              <a:t>And they devoted themselves to the apostles' teaching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and the fellowship, to the breaking of bread and the prayers.</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 </a:t>
            </a:r>
            <a:r>
              <a:rPr lang="en-US" altLang="en-US" sz="2600" b="0" i="1" baseline="30000" dirty="0">
                <a:latin typeface="Candara" panose="020E0502030303020204" pitchFamily="34" charset="0"/>
                <a:ea typeface="ＭＳ Ｐゴシック" panose="020B0600070205080204" pitchFamily="34" charset="-128"/>
              </a:rPr>
              <a:t>43 </a:t>
            </a:r>
            <a:r>
              <a:rPr lang="en-US" altLang="en-US" sz="2600" b="0" i="1" dirty="0">
                <a:latin typeface="Candara" panose="020E0502030303020204" pitchFamily="34" charset="0"/>
                <a:ea typeface="ＭＳ Ｐゴシック" panose="020B0600070205080204" pitchFamily="34" charset="-128"/>
              </a:rPr>
              <a:t>And awe came upon every soul, and many wonders and signs were</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 being done through the apostles. </a:t>
            </a:r>
            <a:r>
              <a:rPr lang="en-US" altLang="en-US" sz="2600" b="0" i="1" baseline="30000" dirty="0">
                <a:latin typeface="Candara" panose="020E0502030303020204" pitchFamily="34" charset="0"/>
                <a:ea typeface="ＭＳ Ｐゴシック" panose="020B0600070205080204" pitchFamily="34" charset="-128"/>
              </a:rPr>
              <a:t>44 </a:t>
            </a:r>
            <a:r>
              <a:rPr lang="en-US" altLang="en-US" sz="2600" b="0" i="1" dirty="0">
                <a:latin typeface="Candara" panose="020E0502030303020204" pitchFamily="34" charset="0"/>
                <a:ea typeface="ＭＳ Ｐゴシック" panose="020B0600070205080204" pitchFamily="34" charset="-128"/>
              </a:rPr>
              <a:t>And all who believed were together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and had all things in common. </a:t>
            </a:r>
            <a:r>
              <a:rPr lang="en-US" altLang="en-US" sz="2600" b="0" i="1" baseline="30000" dirty="0">
                <a:latin typeface="Candara" panose="020E0502030303020204" pitchFamily="34" charset="0"/>
                <a:ea typeface="ＭＳ Ｐゴシック" panose="020B0600070205080204" pitchFamily="34" charset="-128"/>
              </a:rPr>
              <a:t>45 </a:t>
            </a:r>
            <a:r>
              <a:rPr lang="en-US" altLang="en-US" sz="2600" b="0" i="1" dirty="0">
                <a:latin typeface="Candara" panose="020E0502030303020204" pitchFamily="34" charset="0"/>
                <a:ea typeface="ＭＳ Ｐゴシック" panose="020B0600070205080204" pitchFamily="34" charset="-128"/>
              </a:rPr>
              <a:t>And they were selling their possessions and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belongings and distributing the proceeds to all, as any had need. </a:t>
            </a:r>
            <a:r>
              <a:rPr lang="en-US" altLang="en-US" sz="2600" b="0" i="1" baseline="30000" dirty="0">
                <a:latin typeface="Candara" panose="020E0502030303020204" pitchFamily="34" charset="0"/>
                <a:ea typeface="ＭＳ Ｐゴシック" panose="020B0600070205080204" pitchFamily="34" charset="-128"/>
              </a:rPr>
              <a:t>46 </a:t>
            </a:r>
            <a:r>
              <a:rPr lang="en-US" altLang="en-US" sz="2600" b="0" i="1" dirty="0">
                <a:latin typeface="Candara" panose="020E0502030303020204" pitchFamily="34" charset="0"/>
                <a:ea typeface="ＭＳ Ｐゴシック" panose="020B0600070205080204" pitchFamily="34" charset="-128"/>
              </a:rPr>
              <a:t>And day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by day, attending the temple together and breaking bread in their homes,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they received their food with glad and generous hearts,</a:t>
            </a:r>
            <a:r>
              <a:rPr lang="en-US" altLang="en-US" sz="2600" b="0" i="1" baseline="30000" dirty="0">
                <a:latin typeface="Candara" panose="020E0502030303020204" pitchFamily="34" charset="0"/>
                <a:ea typeface="ＭＳ Ｐゴシック" panose="020B0600070205080204" pitchFamily="34" charset="-128"/>
              </a:rPr>
              <a:t> 47 </a:t>
            </a:r>
            <a:r>
              <a:rPr lang="en-US" altLang="en-US" sz="2600" b="0" i="1" dirty="0">
                <a:latin typeface="Candara" panose="020E0502030303020204" pitchFamily="34" charset="0"/>
                <a:ea typeface="ＭＳ Ｐゴシック" panose="020B0600070205080204" pitchFamily="34" charset="-128"/>
              </a:rPr>
              <a:t>praising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God and having favor with all the people. And the Lord added to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their number day by day those who were being saved.</a:t>
            </a:r>
            <a:endParaRPr lang="en-US" altLang="en-US" sz="26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dirty="0">
                <a:latin typeface="Candara" panose="020E0502030303020204" pitchFamily="34" charset="0"/>
                <a:ea typeface="ＭＳ Ｐゴシック" panose="020B0600070205080204" pitchFamily="34" charset="-128"/>
              </a:rPr>
              <a:t>Acts 2:42-47</a:t>
            </a:r>
            <a:endParaRPr lang="en-US" altLang="en-US" sz="1200" b="0" dirty="0">
              <a:solidFill>
                <a:srgbClr val="000000"/>
              </a:solidFill>
              <a:latin typeface="Candara" panose="020E0502030303020204" pitchFamily="34" charset="0"/>
              <a:ea typeface="ＭＳ Ｐゴシック" panose="020B0600070205080204" pitchFamily="34" charset="-128"/>
            </a:endParaRPr>
          </a:p>
        </p:txBody>
      </p:sp>
      <p:sp>
        <p:nvSpPr>
          <p:cNvPr id="5" name="Rectangle 2">
            <a:extLst>
              <a:ext uri="{FF2B5EF4-FFF2-40B4-BE49-F238E27FC236}">
                <a16:creationId xmlns:a16="http://schemas.microsoft.com/office/drawing/2014/main" id="{E96BCDAA-2BF4-0A40-AD79-D066E9705CA4}"/>
              </a:ext>
            </a:extLst>
          </p:cNvPr>
          <p:cNvSpPr txBox="1">
            <a:spLocks noChangeArrowheads="1"/>
          </p:cNvSpPr>
          <p:nvPr/>
        </p:nvSpPr>
        <p:spPr bwMode="auto">
          <a:xfrm>
            <a:off x="0" y="2286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i="0" dirty="0">
                <a:latin typeface="Candara" panose="020E0502030303020204" pitchFamily="34" charset="0"/>
                <a:ea typeface="ＭＳ Ｐゴシック" panose="020B0600070205080204" pitchFamily="34" charset="-128"/>
              </a:rPr>
              <a:t>TWO SIDES OF CHRIST’S VISION FOR THE CHURCH [BOTH/AND]</a:t>
            </a:r>
          </a:p>
        </p:txBody>
      </p:sp>
    </p:spTree>
    <p:extLst>
      <p:ext uri="{BB962C8B-B14F-4D97-AF65-F5344CB8AC3E}">
        <p14:creationId xmlns:p14="http://schemas.microsoft.com/office/powerpoint/2010/main" val="267171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D31E697A-B7E3-F84A-B02B-8BFB80BA86C8}"/>
              </a:ext>
            </a:extLst>
          </p:cNvPr>
          <p:cNvSpPr>
            <a:spLocks noGrp="1" noChangeArrowheads="1"/>
          </p:cNvSpPr>
          <p:nvPr>
            <p:ph idx="1"/>
          </p:nvPr>
        </p:nvSpPr>
        <p:spPr>
          <a:xfrm>
            <a:off x="266700" y="1066800"/>
            <a:ext cx="11658600" cy="5791200"/>
          </a:xfrm>
        </p:spPr>
        <p:txBody>
          <a:bodyPr/>
          <a:lstStyle/>
          <a:p>
            <a:pPr marL="458788" indent="-458788"/>
            <a:r>
              <a:rPr lang="en-US" altLang="en-US" sz="2800" dirty="0">
                <a:latin typeface="Candara" panose="020E0502030303020204" pitchFamily="34" charset="0"/>
                <a:ea typeface="ＭＳ Ｐゴシック" panose="020B0600070205080204" pitchFamily="34" charset="-128"/>
              </a:rPr>
              <a:t>3)	CrossWay’s Vision: </a:t>
            </a:r>
            <a:r>
              <a:rPr lang="en-US" altLang="en-US" sz="2800" u="sng" dirty="0">
                <a:solidFill>
                  <a:srgbClr val="FF0000"/>
                </a:solidFill>
                <a:latin typeface="Candara" panose="020E0502030303020204" pitchFamily="34" charset="0"/>
                <a:ea typeface="ＭＳ Ｐゴシック" panose="020B0600070205080204" pitchFamily="34" charset="-128"/>
              </a:rPr>
              <a:t>THE CONVERGENCE OF TWO SIDES OF CHRIST’S VISION</a:t>
            </a:r>
            <a:r>
              <a:rPr lang="en-US" altLang="en-US" sz="2800" dirty="0">
                <a:latin typeface="Candara" panose="020E0502030303020204" pitchFamily="34" charset="0"/>
                <a:ea typeface="ＭＳ Ｐゴシック" panose="020B0600070205080204" pitchFamily="34" charset="-128"/>
              </a:rPr>
              <a:t> </a:t>
            </a:r>
            <a:r>
              <a:rPr lang="en-US" altLang="en-US" sz="2800" dirty="0">
                <a:solidFill>
                  <a:srgbClr val="FF0000"/>
                </a:solidFill>
                <a:latin typeface="Candara" panose="020E0502030303020204" pitchFamily="34" charset="0"/>
                <a:ea typeface="ＭＳ Ｐゴシック" panose="020B0600070205080204" pitchFamily="34" charset="-128"/>
              </a:rPr>
              <a:t>as a local church.</a:t>
            </a:r>
          </a:p>
          <a:p>
            <a:pPr marL="458788" indent="-458788" algn="ctr" eaLnBrk="1" hangingPunct="1">
              <a:spcBef>
                <a:spcPct val="0"/>
              </a:spcBef>
            </a:pPr>
            <a:endParaRPr lang="en-US" altLang="en-US" sz="12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baseline="30000" dirty="0">
                <a:latin typeface="Candara" panose="020E0502030303020204" pitchFamily="34" charset="0"/>
                <a:ea typeface="ＭＳ Ｐゴシック" panose="020B0600070205080204" pitchFamily="34" charset="-128"/>
              </a:rPr>
              <a:t>43 </a:t>
            </a:r>
            <a:r>
              <a:rPr lang="en-US" altLang="en-US" sz="2600" b="0" i="1" dirty="0">
                <a:latin typeface="Candara" panose="020E0502030303020204" pitchFamily="34" charset="0"/>
                <a:ea typeface="ＭＳ Ｐゴシック" panose="020B0600070205080204" pitchFamily="34" charset="-128"/>
              </a:rPr>
              <a:t>And awe came upon every soul, and many wonders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and signs were being done through the apostles . . . </a:t>
            </a:r>
            <a:r>
              <a:rPr lang="en-US" altLang="en-US" sz="2600" b="0" i="1" baseline="30000" dirty="0">
                <a:latin typeface="Candara" panose="020E0502030303020204" pitchFamily="34" charset="0"/>
                <a:ea typeface="ＭＳ Ｐゴシック" panose="020B0600070205080204" pitchFamily="34" charset="-128"/>
              </a:rPr>
              <a:t> 47 </a:t>
            </a:r>
            <a:r>
              <a:rPr lang="en-US" altLang="en-US" sz="2600" b="0" i="1" dirty="0">
                <a:latin typeface="Candara" panose="020E0502030303020204" pitchFamily="34" charset="0"/>
                <a:ea typeface="ＭＳ Ｐゴシック" panose="020B0600070205080204" pitchFamily="34" charset="-128"/>
              </a:rPr>
              <a:t>praising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God and having favor with all the people. And the Lord added to </a:t>
            </a:r>
            <a:br>
              <a:rPr lang="en-US" altLang="en-US" sz="2600" b="0" i="1" dirty="0">
                <a:latin typeface="Candara" panose="020E0502030303020204" pitchFamily="34" charset="0"/>
                <a:ea typeface="ＭＳ Ｐゴシック" panose="020B0600070205080204" pitchFamily="34" charset="-128"/>
              </a:rPr>
            </a:br>
            <a:r>
              <a:rPr lang="en-US" altLang="en-US" sz="2600" b="0" i="1" dirty="0">
                <a:latin typeface="Candara" panose="020E0502030303020204" pitchFamily="34" charset="0"/>
                <a:ea typeface="ＭＳ Ｐゴシック" panose="020B0600070205080204" pitchFamily="34" charset="-128"/>
              </a:rPr>
              <a:t>their number day by day those who were being saved.</a:t>
            </a:r>
            <a:endParaRPr lang="en-US" altLang="en-US" sz="2600" b="0" dirty="0">
              <a:latin typeface="Candara" panose="020E0502030303020204" pitchFamily="34" charset="0"/>
              <a:ea typeface="ＭＳ Ｐゴシック" panose="020B0600070205080204" pitchFamily="34" charset="-128"/>
            </a:endParaRPr>
          </a:p>
          <a:p>
            <a:pPr marL="458788" indent="-458788" algn="ctr">
              <a:spcBef>
                <a:spcPct val="0"/>
              </a:spcBef>
            </a:pPr>
            <a:r>
              <a:rPr lang="en-US" altLang="en-US" sz="2600" b="0" i="1" dirty="0">
                <a:latin typeface="Candara" panose="020E0502030303020204" pitchFamily="34" charset="0"/>
                <a:ea typeface="ＭＳ Ｐゴシック" panose="020B0600070205080204" pitchFamily="34" charset="-128"/>
              </a:rPr>
              <a:t>Acts 2:43, 47</a:t>
            </a:r>
            <a:endParaRPr lang="en-US" altLang="en-US" sz="1200" b="0" dirty="0">
              <a:solidFill>
                <a:srgbClr val="000000"/>
              </a:solidFill>
              <a:latin typeface="Candara" panose="020E0502030303020204" pitchFamily="34" charset="0"/>
              <a:ea typeface="ＭＳ Ｐゴシック" panose="020B0600070205080204" pitchFamily="34" charset="-128"/>
            </a:endParaRPr>
          </a:p>
        </p:txBody>
      </p:sp>
      <p:sp>
        <p:nvSpPr>
          <p:cNvPr id="5" name="Rectangle 2">
            <a:extLst>
              <a:ext uri="{FF2B5EF4-FFF2-40B4-BE49-F238E27FC236}">
                <a16:creationId xmlns:a16="http://schemas.microsoft.com/office/drawing/2014/main" id="{E96BCDAA-2BF4-0A40-AD79-D066E9705CA4}"/>
              </a:ext>
            </a:extLst>
          </p:cNvPr>
          <p:cNvSpPr txBox="1">
            <a:spLocks noChangeArrowheads="1"/>
          </p:cNvSpPr>
          <p:nvPr/>
        </p:nvSpPr>
        <p:spPr bwMode="auto">
          <a:xfrm>
            <a:off x="0" y="2286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i="0" dirty="0">
                <a:latin typeface="Candara" panose="020E0502030303020204" pitchFamily="34" charset="0"/>
                <a:ea typeface="ＭＳ Ｐゴシック" panose="020B0600070205080204" pitchFamily="34" charset="-128"/>
              </a:rPr>
              <a:t>TWO SIDES OF CHRIST’S VISION FOR THE CHURCH [BOTH/AND]</a:t>
            </a:r>
          </a:p>
        </p:txBody>
      </p:sp>
    </p:spTree>
    <p:extLst>
      <p:ext uri="{BB962C8B-B14F-4D97-AF65-F5344CB8AC3E}">
        <p14:creationId xmlns:p14="http://schemas.microsoft.com/office/powerpoint/2010/main" val="36284667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65015</TotalTime>
  <Words>776</Words>
  <Application>Microsoft Macintosh PowerPoint</Application>
  <PresentationFormat>Widescreen</PresentationFormat>
  <Paragraphs>106</Paragraphs>
  <Slides>16</Slides>
  <Notes>14</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16</vt:i4>
      </vt:variant>
    </vt:vector>
  </HeadingPairs>
  <TitlesOfParts>
    <vt:vector size="41"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8_Default Design</vt:lpstr>
      <vt:lpstr>10_Default Design</vt:lpstr>
      <vt:lpstr>1_Normal</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3646</cp:revision>
  <cp:lastPrinted>2018-05-06T13:54:33Z</cp:lastPrinted>
  <dcterms:created xsi:type="dcterms:W3CDTF">2007-10-20T20:09:35Z</dcterms:created>
  <dcterms:modified xsi:type="dcterms:W3CDTF">2019-09-15T20:51:46Z</dcterms:modified>
  <cp:category/>
</cp:coreProperties>
</file>