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75" r:id="rId12"/>
    <p:sldMasterId id="2147484399" r:id="rId13"/>
    <p:sldMasterId id="2147484411" r:id="rId14"/>
    <p:sldMasterId id="2147484423" r:id="rId15"/>
    <p:sldMasterId id="2147484435" r:id="rId16"/>
    <p:sldMasterId id="2147484447" r:id="rId17"/>
    <p:sldMasterId id="2147484459" r:id="rId18"/>
    <p:sldMasterId id="2147484471" r:id="rId19"/>
  </p:sldMasterIdLst>
  <p:notesMasterIdLst>
    <p:notesMasterId r:id="rId35"/>
  </p:notesMasterIdLst>
  <p:handoutMasterIdLst>
    <p:handoutMasterId r:id="rId36"/>
  </p:handoutMasterIdLst>
  <p:sldIdLst>
    <p:sldId id="281" r:id="rId20"/>
    <p:sldId id="713" r:id="rId21"/>
    <p:sldId id="319" r:id="rId22"/>
    <p:sldId id="1922" r:id="rId23"/>
    <p:sldId id="3311" r:id="rId24"/>
    <p:sldId id="3324" r:id="rId25"/>
    <p:sldId id="1943" r:id="rId26"/>
    <p:sldId id="3323" r:id="rId27"/>
    <p:sldId id="1957" r:id="rId28"/>
    <p:sldId id="3325" r:id="rId29"/>
    <p:sldId id="3326" r:id="rId30"/>
    <p:sldId id="1975" r:id="rId31"/>
    <p:sldId id="3319" r:id="rId32"/>
    <p:sldId id="730" r:id="rId33"/>
    <p:sldId id="283" r:id="rId34"/>
  </p:sldIdLst>
  <p:sldSz cx="12192000" cy="6858000"/>
  <p:notesSz cx="9144000" cy="6858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432FF"/>
    <a:srgbClr val="800000"/>
    <a:srgbClr val="006600"/>
    <a:srgbClr val="6600FF"/>
    <a:srgbClr val="FFFF00"/>
    <a:srgbClr val="CC33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83" autoAdjust="0"/>
    <p:restoredTop sz="92837"/>
  </p:normalViewPr>
  <p:slideViewPr>
    <p:cSldViewPr>
      <p:cViewPr varScale="1">
        <p:scale>
          <a:sx n="108" d="100"/>
          <a:sy n="108" d="100"/>
        </p:scale>
        <p:origin x="256" y="52"/>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7.xml"/><Relationship Id="rId39" Type="http://schemas.openxmlformats.org/officeDocument/2006/relationships/theme" Target="theme/theme1.xml"/><Relationship Id="rId21" Type="http://schemas.openxmlformats.org/officeDocument/2006/relationships/slide" Target="slides/slide2.xml"/><Relationship Id="rId34" Type="http://schemas.openxmlformats.org/officeDocument/2006/relationships/slide" Target="slides/slide15.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1.xml"/><Relationship Id="rId29"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5BAC2EF3-51A9-D542-91AF-5422724EA014}" type="datetimeFigureOut">
              <a:rPr lang="en-US" smtClean="0"/>
              <a:t>9/9/2019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9/9/2019</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2286000" y="514350"/>
            <a:ext cx="4572000" cy="257175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193539" name="Slide Number Placeholder 3"/>
          <p:cNvSpPr txBox="1">
            <a:spLocks noGrp="1"/>
          </p:cNvSpPr>
          <p:nvPr/>
        </p:nvSpPr>
        <p:spPr bwMode="auto">
          <a:xfrm>
            <a:off x="5179484" y="6513910"/>
            <a:ext cx="39624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algn="r" eaLnBrk="1" hangingPunct="1">
              <a:lnSpc>
                <a:spcPct val="90000"/>
              </a:lnSpc>
              <a:spcBef>
                <a:spcPct val="20000"/>
              </a:spcBef>
            </a:pPr>
            <a:fld id="{DA7BB0C5-7562-894C-AF30-61FF206C61BB}" type="slidenum">
              <a:rPr lang="en-US" sz="1200">
                <a:solidFill>
                  <a:srgbClr val="000000"/>
                </a:solidFill>
              </a:rPr>
              <a:pPr algn="r" eaLnBrk="1" hangingPunct="1">
                <a:lnSpc>
                  <a:spcPct val="90000"/>
                </a:lnSpc>
                <a:spcBef>
                  <a:spcPct val="20000"/>
                </a:spcBef>
              </a:pPr>
              <a:t>2</a:t>
            </a:fld>
            <a:endParaRPr lang="en-US" sz="1200">
              <a:solidFill>
                <a:srgbClr val="000000"/>
              </a:solidFill>
            </a:endParaRPr>
          </a:p>
        </p:txBody>
      </p:sp>
    </p:spTree>
    <p:extLst>
      <p:ext uri="{BB962C8B-B14F-4D97-AF65-F5344CB8AC3E}">
        <p14:creationId xmlns:p14="http://schemas.microsoft.com/office/powerpoint/2010/main" val="951064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EAC54AA-3861-DE46-9F53-BEFEE89E58D7}" type="slidenum">
              <a:rPr lang="en-US" smtClean="0"/>
              <a:pPr>
                <a:defRPr/>
              </a:pPr>
              <a:t>13</a:t>
            </a:fld>
            <a:endParaRPr lang="en-US"/>
          </a:p>
        </p:txBody>
      </p:sp>
    </p:spTree>
    <p:extLst>
      <p:ext uri="{BB962C8B-B14F-4D97-AF65-F5344CB8AC3E}">
        <p14:creationId xmlns:p14="http://schemas.microsoft.com/office/powerpoint/2010/main" val="768389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2286000" y="514350"/>
            <a:ext cx="4572000" cy="257175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43907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87394"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latin typeface="Calibri" charset="0"/>
              <a:ea typeface="MS PGothic" charset="0"/>
              <a:cs typeface="MS PGothic" charset="0"/>
            </a:endParaRPr>
          </a:p>
        </p:txBody>
      </p:sp>
      <p:sp>
        <p:nvSpPr>
          <p:cNvPr id="18739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CDB2F0A9-0FCD-4747-BFFD-5313AF17DD79}"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195289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229675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248940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284138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856007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a:extLst>
              <a:ext uri="{FF2B5EF4-FFF2-40B4-BE49-F238E27FC236}">
                <a16:creationId xmlns:a16="http://schemas.microsoft.com/office/drawing/2014/main" id="{8726C0DF-19F3-2745-985E-4073D56EE1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8" name="Rectangle 3">
            <a:extLst>
              <a:ext uri="{FF2B5EF4-FFF2-40B4-BE49-F238E27FC236}">
                <a16:creationId xmlns:a16="http://schemas.microsoft.com/office/drawing/2014/main" id="{61D9D62B-76C3-7148-8B4C-CD09C0D92F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735182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165134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938283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0F55209-0C0F-5E4A-B48A-74040EE55B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4292EF7-6A82-AF4C-91ED-D8613807D3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4B103B8-624E-5048-9DB7-5FA91F7832E1}"/>
              </a:ext>
            </a:extLst>
          </p:cNvPr>
          <p:cNvSpPr>
            <a:spLocks noGrp="1" noChangeArrowheads="1"/>
          </p:cNvSpPr>
          <p:nvPr>
            <p:ph type="sldNum" sz="quarter" idx="12"/>
          </p:nvPr>
        </p:nvSpPr>
        <p:spPr>
          <a:ln/>
        </p:spPr>
        <p:txBody>
          <a:bodyPr/>
          <a:lstStyle>
            <a:lvl1pPr>
              <a:defRPr/>
            </a:lvl1pPr>
          </a:lstStyle>
          <a:p>
            <a:fld id="{3CD8604C-CE42-1E44-9C28-E6D75E4CE68C}" type="slidenum">
              <a:rPr lang="en-US" altLang="en-US"/>
              <a:pPr/>
              <a:t>‹#›</a:t>
            </a:fld>
            <a:endParaRPr lang="en-US" altLang="en-US"/>
          </a:p>
        </p:txBody>
      </p:sp>
    </p:spTree>
    <p:extLst>
      <p:ext uri="{BB962C8B-B14F-4D97-AF65-F5344CB8AC3E}">
        <p14:creationId xmlns:p14="http://schemas.microsoft.com/office/powerpoint/2010/main" val="884496956"/>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C74FAA7-7D96-4142-A79C-3622C82918F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22F3ED-0C9C-B94A-A629-25099A10B7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933DAC-7A96-824E-9AF8-01F6229189D3}"/>
              </a:ext>
            </a:extLst>
          </p:cNvPr>
          <p:cNvSpPr>
            <a:spLocks noGrp="1" noChangeArrowheads="1"/>
          </p:cNvSpPr>
          <p:nvPr>
            <p:ph type="sldNum" sz="quarter" idx="12"/>
          </p:nvPr>
        </p:nvSpPr>
        <p:spPr>
          <a:ln/>
        </p:spPr>
        <p:txBody>
          <a:bodyPr/>
          <a:lstStyle>
            <a:lvl1pPr>
              <a:defRPr/>
            </a:lvl1pPr>
          </a:lstStyle>
          <a:p>
            <a:fld id="{E2B56E9B-1BE8-9648-942F-31262125D6AB}" type="slidenum">
              <a:rPr lang="en-US" altLang="en-US"/>
              <a:pPr/>
              <a:t>‹#›</a:t>
            </a:fld>
            <a:endParaRPr lang="en-US" altLang="en-US"/>
          </a:p>
        </p:txBody>
      </p:sp>
    </p:spTree>
    <p:extLst>
      <p:ext uri="{BB962C8B-B14F-4D97-AF65-F5344CB8AC3E}">
        <p14:creationId xmlns:p14="http://schemas.microsoft.com/office/powerpoint/2010/main" val="2815064963"/>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4EBD672-43F9-8443-AC14-72AB1F29A77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5479AB2-C6C2-D943-929D-98EA797042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03742B-C565-E344-A238-BE57966D022C}"/>
              </a:ext>
            </a:extLst>
          </p:cNvPr>
          <p:cNvSpPr>
            <a:spLocks noGrp="1" noChangeArrowheads="1"/>
          </p:cNvSpPr>
          <p:nvPr>
            <p:ph type="sldNum" sz="quarter" idx="12"/>
          </p:nvPr>
        </p:nvSpPr>
        <p:spPr>
          <a:ln/>
        </p:spPr>
        <p:txBody>
          <a:bodyPr/>
          <a:lstStyle>
            <a:lvl1pPr>
              <a:defRPr/>
            </a:lvl1pPr>
          </a:lstStyle>
          <a:p>
            <a:fld id="{15D06DD3-7819-C846-BDF4-344594426DC6}" type="slidenum">
              <a:rPr lang="en-US" altLang="en-US"/>
              <a:pPr/>
              <a:t>‹#›</a:t>
            </a:fld>
            <a:endParaRPr lang="en-US" altLang="en-US"/>
          </a:p>
        </p:txBody>
      </p:sp>
    </p:spTree>
    <p:extLst>
      <p:ext uri="{BB962C8B-B14F-4D97-AF65-F5344CB8AC3E}">
        <p14:creationId xmlns:p14="http://schemas.microsoft.com/office/powerpoint/2010/main" val="173840233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86FD82B-00E6-2B46-9858-29C76BBB886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1D2B8B2-FEE2-1B4E-9917-695DC35AB4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593DC8E-A79D-944C-B0EF-85B04821EB82}"/>
              </a:ext>
            </a:extLst>
          </p:cNvPr>
          <p:cNvSpPr>
            <a:spLocks noGrp="1" noChangeArrowheads="1"/>
          </p:cNvSpPr>
          <p:nvPr>
            <p:ph type="sldNum" sz="quarter" idx="12"/>
          </p:nvPr>
        </p:nvSpPr>
        <p:spPr>
          <a:ln/>
        </p:spPr>
        <p:txBody>
          <a:bodyPr/>
          <a:lstStyle>
            <a:lvl1pPr>
              <a:defRPr/>
            </a:lvl1pPr>
          </a:lstStyle>
          <a:p>
            <a:fld id="{F488E69B-D10D-7343-9908-6B8CEDD09CEB}" type="slidenum">
              <a:rPr lang="en-US" altLang="en-US"/>
              <a:pPr/>
              <a:t>‹#›</a:t>
            </a:fld>
            <a:endParaRPr lang="en-US" altLang="en-US"/>
          </a:p>
        </p:txBody>
      </p:sp>
    </p:spTree>
    <p:extLst>
      <p:ext uri="{BB962C8B-B14F-4D97-AF65-F5344CB8AC3E}">
        <p14:creationId xmlns:p14="http://schemas.microsoft.com/office/powerpoint/2010/main" val="172365497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AA1F42A-8BF4-5A4B-A5FC-753EF08732B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D53E5F4-6ED7-3B49-9738-11D9247A71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30D1ADB-11D9-EE4B-B739-07F128621F68}"/>
              </a:ext>
            </a:extLst>
          </p:cNvPr>
          <p:cNvSpPr>
            <a:spLocks noGrp="1" noChangeArrowheads="1"/>
          </p:cNvSpPr>
          <p:nvPr>
            <p:ph type="sldNum" sz="quarter" idx="12"/>
          </p:nvPr>
        </p:nvSpPr>
        <p:spPr>
          <a:ln/>
        </p:spPr>
        <p:txBody>
          <a:bodyPr/>
          <a:lstStyle>
            <a:lvl1pPr>
              <a:defRPr/>
            </a:lvl1pPr>
          </a:lstStyle>
          <a:p>
            <a:fld id="{74BA1EB8-0B07-534D-9156-38F34B290983}" type="slidenum">
              <a:rPr lang="en-US" altLang="en-US"/>
              <a:pPr/>
              <a:t>‹#›</a:t>
            </a:fld>
            <a:endParaRPr lang="en-US" altLang="en-US"/>
          </a:p>
        </p:txBody>
      </p:sp>
    </p:spTree>
    <p:extLst>
      <p:ext uri="{BB962C8B-B14F-4D97-AF65-F5344CB8AC3E}">
        <p14:creationId xmlns:p14="http://schemas.microsoft.com/office/powerpoint/2010/main" val="2215775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BE2D26A-3155-E74C-9902-DD3ACE71267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7F655C9-0131-9C4F-BA8E-93B943F964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BDE9CF5-C820-1541-9641-0AA4CE0C6C9A}"/>
              </a:ext>
            </a:extLst>
          </p:cNvPr>
          <p:cNvSpPr>
            <a:spLocks noGrp="1" noChangeArrowheads="1"/>
          </p:cNvSpPr>
          <p:nvPr>
            <p:ph type="sldNum" sz="quarter" idx="12"/>
          </p:nvPr>
        </p:nvSpPr>
        <p:spPr>
          <a:ln/>
        </p:spPr>
        <p:txBody>
          <a:bodyPr/>
          <a:lstStyle>
            <a:lvl1pPr>
              <a:defRPr/>
            </a:lvl1pPr>
          </a:lstStyle>
          <a:p>
            <a:fld id="{A7DBCABB-07F9-CD48-B9E5-5A960EBE57AB}" type="slidenum">
              <a:rPr lang="en-US" altLang="en-US"/>
              <a:pPr/>
              <a:t>‹#›</a:t>
            </a:fld>
            <a:endParaRPr lang="en-US" altLang="en-US"/>
          </a:p>
        </p:txBody>
      </p:sp>
    </p:spTree>
    <p:extLst>
      <p:ext uri="{BB962C8B-B14F-4D97-AF65-F5344CB8AC3E}">
        <p14:creationId xmlns:p14="http://schemas.microsoft.com/office/powerpoint/2010/main" val="31655931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AFE0EAA-1C9B-0D47-A68E-72893287445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30F3FB5-D0B9-4844-959A-E393063A95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B9096BF-25A4-CA44-AF9C-98738FD5DE82}"/>
              </a:ext>
            </a:extLst>
          </p:cNvPr>
          <p:cNvSpPr>
            <a:spLocks noGrp="1" noChangeArrowheads="1"/>
          </p:cNvSpPr>
          <p:nvPr>
            <p:ph type="sldNum" sz="quarter" idx="12"/>
          </p:nvPr>
        </p:nvSpPr>
        <p:spPr>
          <a:ln/>
        </p:spPr>
        <p:txBody>
          <a:bodyPr/>
          <a:lstStyle>
            <a:lvl1pPr>
              <a:defRPr/>
            </a:lvl1pPr>
          </a:lstStyle>
          <a:p>
            <a:fld id="{7B41DB39-C449-F04F-B57F-79EDC43365D9}" type="slidenum">
              <a:rPr lang="en-US" altLang="en-US"/>
              <a:pPr/>
              <a:t>‹#›</a:t>
            </a:fld>
            <a:endParaRPr lang="en-US" altLang="en-US"/>
          </a:p>
        </p:txBody>
      </p:sp>
    </p:spTree>
    <p:extLst>
      <p:ext uri="{BB962C8B-B14F-4D97-AF65-F5344CB8AC3E}">
        <p14:creationId xmlns:p14="http://schemas.microsoft.com/office/powerpoint/2010/main" val="910111442"/>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B408569-D028-7F47-BBE4-0409AE2EB0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45B873-8D67-5C4B-814F-98CF6F8E86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4D2DEF9-16FC-6A40-AFB1-3BEED6650721}"/>
              </a:ext>
            </a:extLst>
          </p:cNvPr>
          <p:cNvSpPr>
            <a:spLocks noGrp="1" noChangeArrowheads="1"/>
          </p:cNvSpPr>
          <p:nvPr>
            <p:ph type="sldNum" sz="quarter" idx="12"/>
          </p:nvPr>
        </p:nvSpPr>
        <p:spPr>
          <a:ln/>
        </p:spPr>
        <p:txBody>
          <a:bodyPr/>
          <a:lstStyle>
            <a:lvl1pPr>
              <a:defRPr/>
            </a:lvl1pPr>
          </a:lstStyle>
          <a:p>
            <a:fld id="{749DC9AD-7D08-2341-AD79-56CF1D753BF6}" type="slidenum">
              <a:rPr lang="en-US" altLang="en-US"/>
              <a:pPr/>
              <a:t>‹#›</a:t>
            </a:fld>
            <a:endParaRPr lang="en-US" altLang="en-US"/>
          </a:p>
        </p:txBody>
      </p:sp>
    </p:spTree>
    <p:extLst>
      <p:ext uri="{BB962C8B-B14F-4D97-AF65-F5344CB8AC3E}">
        <p14:creationId xmlns:p14="http://schemas.microsoft.com/office/powerpoint/2010/main" val="199752347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55DB981-A257-034C-9682-07F2ABD4A43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CE0A92-010A-5F43-A02E-F8CC45B438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EA68AA6-B863-9448-82EA-5C51B98EA0EB}"/>
              </a:ext>
            </a:extLst>
          </p:cNvPr>
          <p:cNvSpPr>
            <a:spLocks noGrp="1" noChangeArrowheads="1"/>
          </p:cNvSpPr>
          <p:nvPr>
            <p:ph type="sldNum" sz="quarter" idx="12"/>
          </p:nvPr>
        </p:nvSpPr>
        <p:spPr>
          <a:ln/>
        </p:spPr>
        <p:txBody>
          <a:bodyPr/>
          <a:lstStyle>
            <a:lvl1pPr>
              <a:defRPr/>
            </a:lvl1pPr>
          </a:lstStyle>
          <a:p>
            <a:fld id="{C155A647-D4A6-C641-BE1A-172BF3740D1B}" type="slidenum">
              <a:rPr lang="en-US" altLang="en-US"/>
              <a:pPr/>
              <a:t>‹#›</a:t>
            </a:fld>
            <a:endParaRPr lang="en-US" altLang="en-US"/>
          </a:p>
        </p:txBody>
      </p:sp>
    </p:spTree>
    <p:extLst>
      <p:ext uri="{BB962C8B-B14F-4D97-AF65-F5344CB8AC3E}">
        <p14:creationId xmlns:p14="http://schemas.microsoft.com/office/powerpoint/2010/main" val="1239637911"/>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C411E21-5BA2-0F47-B236-307AFECB1AF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C5D141-8CEC-2244-B594-12103C8E9F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E1F4E8-AB66-0448-B209-07C798D500A1}"/>
              </a:ext>
            </a:extLst>
          </p:cNvPr>
          <p:cNvSpPr>
            <a:spLocks noGrp="1" noChangeArrowheads="1"/>
          </p:cNvSpPr>
          <p:nvPr>
            <p:ph type="sldNum" sz="quarter" idx="12"/>
          </p:nvPr>
        </p:nvSpPr>
        <p:spPr>
          <a:ln/>
        </p:spPr>
        <p:txBody>
          <a:bodyPr/>
          <a:lstStyle>
            <a:lvl1pPr>
              <a:defRPr/>
            </a:lvl1pPr>
          </a:lstStyle>
          <a:p>
            <a:fld id="{FDD2EA7A-D4A9-AF47-8B89-821BB473E78F}" type="slidenum">
              <a:rPr lang="en-US" altLang="en-US"/>
              <a:pPr/>
              <a:t>‹#›</a:t>
            </a:fld>
            <a:endParaRPr lang="en-US" altLang="en-US"/>
          </a:p>
        </p:txBody>
      </p:sp>
    </p:spTree>
    <p:extLst>
      <p:ext uri="{BB962C8B-B14F-4D97-AF65-F5344CB8AC3E}">
        <p14:creationId xmlns:p14="http://schemas.microsoft.com/office/powerpoint/2010/main" val="739650131"/>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F8AB34B-F3DA-154D-B2FE-967BB13DB83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9EEF421-8F96-B042-998F-B06EF9C51B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3A2B5C4-A208-434C-8291-16FEC4AB7C62}"/>
              </a:ext>
            </a:extLst>
          </p:cNvPr>
          <p:cNvSpPr>
            <a:spLocks noGrp="1" noChangeArrowheads="1"/>
          </p:cNvSpPr>
          <p:nvPr>
            <p:ph type="sldNum" sz="quarter" idx="12"/>
          </p:nvPr>
        </p:nvSpPr>
        <p:spPr>
          <a:ln/>
        </p:spPr>
        <p:txBody>
          <a:bodyPr/>
          <a:lstStyle>
            <a:lvl1pPr>
              <a:defRPr/>
            </a:lvl1pPr>
          </a:lstStyle>
          <a:p>
            <a:fld id="{88089E6E-04BC-154A-B18A-78F4C98D3602}" type="slidenum">
              <a:rPr lang="en-US" altLang="en-US"/>
              <a:pPr/>
              <a:t>‹#›</a:t>
            </a:fld>
            <a:endParaRPr lang="en-US" altLang="en-US"/>
          </a:p>
        </p:txBody>
      </p:sp>
    </p:spTree>
    <p:extLst>
      <p:ext uri="{BB962C8B-B14F-4D97-AF65-F5344CB8AC3E}">
        <p14:creationId xmlns:p14="http://schemas.microsoft.com/office/powerpoint/2010/main" val="2007721489"/>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699D60D-806E-D54F-B845-CDC9B82C64C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D382503-5888-C043-A63C-88C4E3813E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C1F4326-3489-C54C-BE8F-AA1611F033C1}"/>
              </a:ext>
            </a:extLst>
          </p:cNvPr>
          <p:cNvSpPr>
            <a:spLocks noGrp="1" noChangeArrowheads="1"/>
          </p:cNvSpPr>
          <p:nvPr>
            <p:ph type="sldNum" sz="quarter" idx="12"/>
          </p:nvPr>
        </p:nvSpPr>
        <p:spPr>
          <a:ln/>
        </p:spPr>
        <p:txBody>
          <a:bodyPr/>
          <a:lstStyle>
            <a:lvl1pPr>
              <a:defRPr/>
            </a:lvl1pPr>
          </a:lstStyle>
          <a:p>
            <a:fld id="{11434E3C-9846-9949-AF01-E3AF754558D7}" type="slidenum">
              <a:rPr lang="en-US" altLang="en-US"/>
              <a:pPr/>
              <a:t>‹#›</a:t>
            </a:fld>
            <a:endParaRPr lang="en-US" altLang="en-US"/>
          </a:p>
        </p:txBody>
      </p:sp>
    </p:spTree>
    <p:extLst>
      <p:ext uri="{BB962C8B-B14F-4D97-AF65-F5344CB8AC3E}">
        <p14:creationId xmlns:p14="http://schemas.microsoft.com/office/powerpoint/2010/main" val="51440224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3AD704D-A666-A946-8397-FFDEE73BD55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F0540D6-6571-D74C-8BB5-80230848C0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CE841F-6B52-A94C-91BF-A34088E5FFC4}"/>
              </a:ext>
            </a:extLst>
          </p:cNvPr>
          <p:cNvSpPr>
            <a:spLocks noGrp="1" noChangeArrowheads="1"/>
          </p:cNvSpPr>
          <p:nvPr>
            <p:ph type="sldNum" sz="quarter" idx="12"/>
          </p:nvPr>
        </p:nvSpPr>
        <p:spPr>
          <a:ln/>
        </p:spPr>
        <p:txBody>
          <a:bodyPr/>
          <a:lstStyle>
            <a:lvl1pPr>
              <a:defRPr/>
            </a:lvl1pPr>
          </a:lstStyle>
          <a:p>
            <a:fld id="{0CAE3A05-2E6F-EB4E-AAB3-E306D696C261}" type="slidenum">
              <a:rPr lang="en-US" altLang="en-US"/>
              <a:pPr/>
              <a:t>‹#›</a:t>
            </a:fld>
            <a:endParaRPr lang="en-US" altLang="en-US"/>
          </a:p>
        </p:txBody>
      </p:sp>
    </p:spTree>
    <p:extLst>
      <p:ext uri="{BB962C8B-B14F-4D97-AF65-F5344CB8AC3E}">
        <p14:creationId xmlns:p14="http://schemas.microsoft.com/office/powerpoint/2010/main" val="3054823008"/>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B5AB5C3-8749-5548-8516-9DC98A3F9BF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A56836F-82E3-7745-A80A-BAAE903BEB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6E44456-75E3-E646-8B20-E3AB0F0C727E}"/>
              </a:ext>
            </a:extLst>
          </p:cNvPr>
          <p:cNvSpPr>
            <a:spLocks noGrp="1" noChangeArrowheads="1"/>
          </p:cNvSpPr>
          <p:nvPr>
            <p:ph type="sldNum" sz="quarter" idx="12"/>
          </p:nvPr>
        </p:nvSpPr>
        <p:spPr>
          <a:ln/>
        </p:spPr>
        <p:txBody>
          <a:bodyPr/>
          <a:lstStyle>
            <a:lvl1pPr>
              <a:defRPr/>
            </a:lvl1pPr>
          </a:lstStyle>
          <a:p>
            <a:fld id="{8252FF2D-EF24-844C-9549-43420F79EB90}" type="slidenum">
              <a:rPr lang="en-US" altLang="en-US"/>
              <a:pPr/>
              <a:t>‹#›</a:t>
            </a:fld>
            <a:endParaRPr lang="en-US" altLang="en-US"/>
          </a:p>
        </p:txBody>
      </p:sp>
    </p:spTree>
    <p:extLst>
      <p:ext uri="{BB962C8B-B14F-4D97-AF65-F5344CB8AC3E}">
        <p14:creationId xmlns:p14="http://schemas.microsoft.com/office/powerpoint/2010/main" val="89979389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6E1EB11-2922-2F45-A857-4A336BFDE3F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C16178-90D7-564B-80FC-B1334E2138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2A45482-A4D4-9E4A-A801-D8093D0B090F}"/>
              </a:ext>
            </a:extLst>
          </p:cNvPr>
          <p:cNvSpPr>
            <a:spLocks noGrp="1" noChangeArrowheads="1"/>
          </p:cNvSpPr>
          <p:nvPr>
            <p:ph type="sldNum" sz="quarter" idx="12"/>
          </p:nvPr>
        </p:nvSpPr>
        <p:spPr>
          <a:ln/>
        </p:spPr>
        <p:txBody>
          <a:bodyPr/>
          <a:lstStyle>
            <a:lvl1pPr>
              <a:defRPr/>
            </a:lvl1pPr>
          </a:lstStyle>
          <a:p>
            <a:fld id="{11A1230C-99E8-2242-927E-0E6F773DC19D}" type="slidenum">
              <a:rPr lang="en-US" altLang="en-US"/>
              <a:pPr/>
              <a:t>‹#›</a:t>
            </a:fld>
            <a:endParaRPr lang="en-US" altLang="en-US"/>
          </a:p>
        </p:txBody>
      </p:sp>
    </p:spTree>
    <p:extLst>
      <p:ext uri="{BB962C8B-B14F-4D97-AF65-F5344CB8AC3E}">
        <p14:creationId xmlns:p14="http://schemas.microsoft.com/office/powerpoint/2010/main" val="3063570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7AD1335-C0AB-654A-8EB5-9BACAB828C8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651C0A7-80BE-7F44-9D2C-48113DF7A8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7C78775-CD03-6143-9CA5-8858C0E6CEAF}"/>
              </a:ext>
            </a:extLst>
          </p:cNvPr>
          <p:cNvSpPr>
            <a:spLocks noGrp="1" noChangeArrowheads="1"/>
          </p:cNvSpPr>
          <p:nvPr>
            <p:ph type="sldNum" sz="quarter" idx="12"/>
          </p:nvPr>
        </p:nvSpPr>
        <p:spPr>
          <a:ln/>
        </p:spPr>
        <p:txBody>
          <a:bodyPr/>
          <a:lstStyle>
            <a:lvl1pPr>
              <a:defRPr/>
            </a:lvl1pPr>
          </a:lstStyle>
          <a:p>
            <a:fld id="{3EA2A438-2B55-8E4C-AF03-6C861D2EBA1F}" type="slidenum">
              <a:rPr lang="en-US" altLang="en-US"/>
              <a:pPr/>
              <a:t>‹#›</a:t>
            </a:fld>
            <a:endParaRPr lang="en-US" altLang="en-US"/>
          </a:p>
        </p:txBody>
      </p:sp>
    </p:spTree>
    <p:extLst>
      <p:ext uri="{BB962C8B-B14F-4D97-AF65-F5344CB8AC3E}">
        <p14:creationId xmlns:p14="http://schemas.microsoft.com/office/powerpoint/2010/main" val="360414855"/>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6DCEEDE-5FB8-D846-909B-088A9278601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B9E0F06-3828-0B4F-9619-A80D01E306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CAD7DA6-385C-F44D-A8C9-209F73EDF7B5}"/>
              </a:ext>
            </a:extLst>
          </p:cNvPr>
          <p:cNvSpPr>
            <a:spLocks noGrp="1" noChangeArrowheads="1"/>
          </p:cNvSpPr>
          <p:nvPr>
            <p:ph type="sldNum" sz="quarter" idx="12"/>
          </p:nvPr>
        </p:nvSpPr>
        <p:spPr>
          <a:ln/>
        </p:spPr>
        <p:txBody>
          <a:bodyPr/>
          <a:lstStyle>
            <a:lvl1pPr>
              <a:defRPr/>
            </a:lvl1pPr>
          </a:lstStyle>
          <a:p>
            <a:fld id="{1D8F4CEB-4825-3342-9301-CE6307D915A0}" type="slidenum">
              <a:rPr lang="en-US" altLang="en-US"/>
              <a:pPr/>
              <a:t>‹#›</a:t>
            </a:fld>
            <a:endParaRPr lang="en-US" altLang="en-US"/>
          </a:p>
        </p:txBody>
      </p:sp>
    </p:spTree>
    <p:extLst>
      <p:ext uri="{BB962C8B-B14F-4D97-AF65-F5344CB8AC3E}">
        <p14:creationId xmlns:p14="http://schemas.microsoft.com/office/powerpoint/2010/main" val="1900368018"/>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A254828-F87B-CE40-8323-BAB73BB0C14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4364481-B97B-3D4D-9EE1-F3966E5120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58131B5-9AC2-B74A-B0D5-D121CAE18242}"/>
              </a:ext>
            </a:extLst>
          </p:cNvPr>
          <p:cNvSpPr>
            <a:spLocks noGrp="1" noChangeArrowheads="1"/>
          </p:cNvSpPr>
          <p:nvPr>
            <p:ph type="sldNum" sz="quarter" idx="12"/>
          </p:nvPr>
        </p:nvSpPr>
        <p:spPr>
          <a:ln/>
        </p:spPr>
        <p:txBody>
          <a:bodyPr/>
          <a:lstStyle>
            <a:lvl1pPr>
              <a:defRPr/>
            </a:lvl1pPr>
          </a:lstStyle>
          <a:p>
            <a:fld id="{96478CEE-0EBD-064A-A770-6489387DA519}" type="slidenum">
              <a:rPr lang="en-US" altLang="en-US"/>
              <a:pPr/>
              <a:t>‹#›</a:t>
            </a:fld>
            <a:endParaRPr lang="en-US" altLang="en-US"/>
          </a:p>
        </p:txBody>
      </p:sp>
    </p:spTree>
    <p:extLst>
      <p:ext uri="{BB962C8B-B14F-4D97-AF65-F5344CB8AC3E}">
        <p14:creationId xmlns:p14="http://schemas.microsoft.com/office/powerpoint/2010/main" val="1862193083"/>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C68FB19-A0EA-4949-BBAB-32F5BF54BAC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1E56B2-4B23-6645-B9CB-6386C3B093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CA28593-8DE7-3943-B64A-9BAC8EB0E126}"/>
              </a:ext>
            </a:extLst>
          </p:cNvPr>
          <p:cNvSpPr>
            <a:spLocks noGrp="1" noChangeArrowheads="1"/>
          </p:cNvSpPr>
          <p:nvPr>
            <p:ph type="sldNum" sz="quarter" idx="12"/>
          </p:nvPr>
        </p:nvSpPr>
        <p:spPr>
          <a:ln/>
        </p:spPr>
        <p:txBody>
          <a:bodyPr/>
          <a:lstStyle>
            <a:lvl1pPr>
              <a:defRPr/>
            </a:lvl1pPr>
          </a:lstStyle>
          <a:p>
            <a:fld id="{8698F2BA-F75D-224D-8D55-BB26BAD34FDB}" type="slidenum">
              <a:rPr lang="en-US" altLang="en-US"/>
              <a:pPr/>
              <a:t>‹#›</a:t>
            </a:fld>
            <a:endParaRPr lang="en-US" altLang="en-US"/>
          </a:p>
        </p:txBody>
      </p:sp>
    </p:spTree>
    <p:extLst>
      <p:ext uri="{BB962C8B-B14F-4D97-AF65-F5344CB8AC3E}">
        <p14:creationId xmlns:p14="http://schemas.microsoft.com/office/powerpoint/2010/main" val="266742600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9A392D4-0219-C743-893F-01031CC5D08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4D6C3A2-5126-2949-827A-E47BB0426C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539C95F-1ACB-5E42-8541-30AB388FADE7}"/>
              </a:ext>
            </a:extLst>
          </p:cNvPr>
          <p:cNvSpPr>
            <a:spLocks noGrp="1" noChangeArrowheads="1"/>
          </p:cNvSpPr>
          <p:nvPr>
            <p:ph type="sldNum" sz="quarter" idx="12"/>
          </p:nvPr>
        </p:nvSpPr>
        <p:spPr>
          <a:ln/>
        </p:spPr>
        <p:txBody>
          <a:bodyPr/>
          <a:lstStyle>
            <a:lvl1pPr>
              <a:defRPr/>
            </a:lvl1pPr>
          </a:lstStyle>
          <a:p>
            <a:fld id="{233DEEF0-D2A1-1F44-B4B3-8BD44328698C}" type="slidenum">
              <a:rPr lang="en-US" altLang="en-US"/>
              <a:pPr/>
              <a:t>‹#›</a:t>
            </a:fld>
            <a:endParaRPr lang="en-US" altLang="en-US"/>
          </a:p>
        </p:txBody>
      </p:sp>
    </p:spTree>
    <p:extLst>
      <p:ext uri="{BB962C8B-B14F-4D97-AF65-F5344CB8AC3E}">
        <p14:creationId xmlns:p14="http://schemas.microsoft.com/office/powerpoint/2010/main" val="65900452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5637541-A4E5-9449-911D-AB82CB3455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06932AD-42D6-944E-A6E2-2347A01BB3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24203D-1F1C-0B45-86A2-1508A38912AA}"/>
              </a:ext>
            </a:extLst>
          </p:cNvPr>
          <p:cNvSpPr>
            <a:spLocks noGrp="1" noChangeArrowheads="1"/>
          </p:cNvSpPr>
          <p:nvPr>
            <p:ph type="sldNum" sz="quarter" idx="12"/>
          </p:nvPr>
        </p:nvSpPr>
        <p:spPr>
          <a:ln/>
        </p:spPr>
        <p:txBody>
          <a:bodyPr/>
          <a:lstStyle>
            <a:lvl1pPr>
              <a:defRPr/>
            </a:lvl1pPr>
          </a:lstStyle>
          <a:p>
            <a:fld id="{0B17F9BE-F56F-154D-853E-2E7A2FACCF4B}" type="slidenum">
              <a:rPr lang="en-US" altLang="en-US"/>
              <a:pPr/>
              <a:t>‹#›</a:t>
            </a:fld>
            <a:endParaRPr lang="en-US" altLang="en-US"/>
          </a:p>
        </p:txBody>
      </p:sp>
    </p:spTree>
    <p:extLst>
      <p:ext uri="{BB962C8B-B14F-4D97-AF65-F5344CB8AC3E}">
        <p14:creationId xmlns:p14="http://schemas.microsoft.com/office/powerpoint/2010/main" val="1110583268"/>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624FB17-E346-BD41-9A56-7BF32161312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ABFDD5E-8314-094E-8F42-FF46D305A1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72AF0F5-73F6-5F42-8FD8-E85F4C3E684D}"/>
              </a:ext>
            </a:extLst>
          </p:cNvPr>
          <p:cNvSpPr>
            <a:spLocks noGrp="1" noChangeArrowheads="1"/>
          </p:cNvSpPr>
          <p:nvPr>
            <p:ph type="sldNum" sz="quarter" idx="12"/>
          </p:nvPr>
        </p:nvSpPr>
        <p:spPr>
          <a:ln/>
        </p:spPr>
        <p:txBody>
          <a:bodyPr/>
          <a:lstStyle>
            <a:lvl1pPr>
              <a:defRPr/>
            </a:lvl1pPr>
          </a:lstStyle>
          <a:p>
            <a:fld id="{A82BA3B9-1B7A-3443-A697-99581A76A1E9}" type="slidenum">
              <a:rPr lang="en-US" altLang="en-US"/>
              <a:pPr/>
              <a:t>‹#›</a:t>
            </a:fld>
            <a:endParaRPr lang="en-US" altLang="en-US"/>
          </a:p>
        </p:txBody>
      </p:sp>
    </p:spTree>
    <p:extLst>
      <p:ext uri="{BB962C8B-B14F-4D97-AF65-F5344CB8AC3E}">
        <p14:creationId xmlns:p14="http://schemas.microsoft.com/office/powerpoint/2010/main" val="337522990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802715E-AAED-3647-9040-574AA9FF41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F14527-C125-DB4F-BE48-BCF49439FD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EB81F7A-7015-ED4F-A567-21DE35827505}"/>
              </a:ext>
            </a:extLst>
          </p:cNvPr>
          <p:cNvSpPr>
            <a:spLocks noGrp="1" noChangeArrowheads="1"/>
          </p:cNvSpPr>
          <p:nvPr>
            <p:ph type="sldNum" sz="quarter" idx="12"/>
          </p:nvPr>
        </p:nvSpPr>
        <p:spPr>
          <a:ln/>
        </p:spPr>
        <p:txBody>
          <a:bodyPr/>
          <a:lstStyle>
            <a:lvl1pPr>
              <a:defRPr/>
            </a:lvl1pPr>
          </a:lstStyle>
          <a:p>
            <a:fld id="{EEA8B5C2-E5BA-154D-A62F-BDBC5C261BA8}" type="slidenum">
              <a:rPr lang="en-US" altLang="en-US"/>
              <a:pPr/>
              <a:t>‹#›</a:t>
            </a:fld>
            <a:endParaRPr lang="en-US" altLang="en-US"/>
          </a:p>
        </p:txBody>
      </p:sp>
    </p:spTree>
    <p:extLst>
      <p:ext uri="{BB962C8B-B14F-4D97-AF65-F5344CB8AC3E}">
        <p14:creationId xmlns:p14="http://schemas.microsoft.com/office/powerpoint/2010/main" val="291460264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7130B32-95E6-6A42-9EA6-B14B26363E3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8BE231-5A30-244C-9B9A-F644F8BD7E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40F331-99EC-E44A-AB35-DE34273BDB14}"/>
              </a:ext>
            </a:extLst>
          </p:cNvPr>
          <p:cNvSpPr>
            <a:spLocks noGrp="1" noChangeArrowheads="1"/>
          </p:cNvSpPr>
          <p:nvPr>
            <p:ph type="sldNum" sz="quarter" idx="12"/>
          </p:nvPr>
        </p:nvSpPr>
        <p:spPr>
          <a:ln/>
        </p:spPr>
        <p:txBody>
          <a:bodyPr/>
          <a:lstStyle>
            <a:lvl1pPr>
              <a:defRPr/>
            </a:lvl1pPr>
          </a:lstStyle>
          <a:p>
            <a:fld id="{E9C33D11-A31B-DC43-BB6E-0F0AC082A469}" type="slidenum">
              <a:rPr lang="en-US" altLang="en-US"/>
              <a:pPr/>
              <a:t>‹#›</a:t>
            </a:fld>
            <a:endParaRPr lang="en-US" altLang="en-US"/>
          </a:p>
        </p:txBody>
      </p:sp>
    </p:spTree>
    <p:extLst>
      <p:ext uri="{BB962C8B-B14F-4D97-AF65-F5344CB8AC3E}">
        <p14:creationId xmlns:p14="http://schemas.microsoft.com/office/powerpoint/2010/main" val="353140607"/>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C754023-08F9-5546-8CE9-08636E15994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465B728-BB04-5142-B174-665A4E179A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62A5942-9B53-A944-A875-FD0692D9B126}"/>
              </a:ext>
            </a:extLst>
          </p:cNvPr>
          <p:cNvSpPr>
            <a:spLocks noGrp="1" noChangeArrowheads="1"/>
          </p:cNvSpPr>
          <p:nvPr>
            <p:ph type="sldNum" sz="quarter" idx="12"/>
          </p:nvPr>
        </p:nvSpPr>
        <p:spPr>
          <a:ln/>
        </p:spPr>
        <p:txBody>
          <a:bodyPr/>
          <a:lstStyle>
            <a:lvl1pPr>
              <a:defRPr/>
            </a:lvl1pPr>
          </a:lstStyle>
          <a:p>
            <a:fld id="{7883C6A2-6992-CB46-B43F-DB0F3EFAF93E}" type="slidenum">
              <a:rPr lang="en-US" altLang="en-US"/>
              <a:pPr/>
              <a:t>‹#›</a:t>
            </a:fld>
            <a:endParaRPr lang="en-US" altLang="en-US"/>
          </a:p>
        </p:txBody>
      </p:sp>
    </p:spTree>
    <p:extLst>
      <p:ext uri="{BB962C8B-B14F-4D97-AF65-F5344CB8AC3E}">
        <p14:creationId xmlns:p14="http://schemas.microsoft.com/office/powerpoint/2010/main" val="2137645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D5D54EC-4269-9545-A619-D406B37F885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4797AFA-DBBF-4542-8980-E074AF4838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4CBA72A-8688-E14B-8E8D-F4545051BB43}"/>
              </a:ext>
            </a:extLst>
          </p:cNvPr>
          <p:cNvSpPr>
            <a:spLocks noGrp="1" noChangeArrowheads="1"/>
          </p:cNvSpPr>
          <p:nvPr>
            <p:ph type="sldNum" sz="quarter" idx="12"/>
          </p:nvPr>
        </p:nvSpPr>
        <p:spPr>
          <a:ln/>
        </p:spPr>
        <p:txBody>
          <a:bodyPr/>
          <a:lstStyle>
            <a:lvl1pPr>
              <a:defRPr/>
            </a:lvl1pPr>
          </a:lstStyle>
          <a:p>
            <a:fld id="{8D4A8F37-5023-1849-B908-64DF6E0957FF}" type="slidenum">
              <a:rPr lang="en-US" altLang="en-US"/>
              <a:pPr/>
              <a:t>‹#›</a:t>
            </a:fld>
            <a:endParaRPr lang="en-US" altLang="en-US"/>
          </a:p>
        </p:txBody>
      </p:sp>
    </p:spTree>
    <p:extLst>
      <p:ext uri="{BB962C8B-B14F-4D97-AF65-F5344CB8AC3E}">
        <p14:creationId xmlns:p14="http://schemas.microsoft.com/office/powerpoint/2010/main" val="2436986068"/>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48A4CAE-FB91-2C41-AEFD-EBDF82F78AC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E6630A8-8186-AF47-823E-28953FD35E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30172E5-7CB2-8B4A-AA21-84DA94B03E4A}"/>
              </a:ext>
            </a:extLst>
          </p:cNvPr>
          <p:cNvSpPr>
            <a:spLocks noGrp="1" noChangeArrowheads="1"/>
          </p:cNvSpPr>
          <p:nvPr>
            <p:ph type="sldNum" sz="quarter" idx="12"/>
          </p:nvPr>
        </p:nvSpPr>
        <p:spPr>
          <a:ln/>
        </p:spPr>
        <p:txBody>
          <a:bodyPr/>
          <a:lstStyle>
            <a:lvl1pPr>
              <a:defRPr/>
            </a:lvl1pPr>
          </a:lstStyle>
          <a:p>
            <a:fld id="{CC76A8FC-3C34-9943-A9BE-04B1E878B4AB}" type="slidenum">
              <a:rPr lang="en-US" altLang="en-US"/>
              <a:pPr/>
              <a:t>‹#›</a:t>
            </a:fld>
            <a:endParaRPr lang="en-US" altLang="en-US"/>
          </a:p>
        </p:txBody>
      </p:sp>
    </p:spTree>
    <p:extLst>
      <p:ext uri="{BB962C8B-B14F-4D97-AF65-F5344CB8AC3E}">
        <p14:creationId xmlns:p14="http://schemas.microsoft.com/office/powerpoint/2010/main" val="123727738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1591275-FCDA-584E-AA4D-F8275194324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CBD273D-D35E-0E44-9958-49763F86E2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04E4EE5-1B3F-BF4A-B7CB-F387E28C11D4}"/>
              </a:ext>
            </a:extLst>
          </p:cNvPr>
          <p:cNvSpPr>
            <a:spLocks noGrp="1" noChangeArrowheads="1"/>
          </p:cNvSpPr>
          <p:nvPr>
            <p:ph type="sldNum" sz="quarter" idx="12"/>
          </p:nvPr>
        </p:nvSpPr>
        <p:spPr>
          <a:ln/>
        </p:spPr>
        <p:txBody>
          <a:bodyPr/>
          <a:lstStyle>
            <a:lvl1pPr>
              <a:defRPr/>
            </a:lvl1pPr>
          </a:lstStyle>
          <a:p>
            <a:fld id="{26269F8E-C851-0145-9195-4B3899C6E437}" type="slidenum">
              <a:rPr lang="en-US" altLang="en-US"/>
              <a:pPr/>
              <a:t>‹#›</a:t>
            </a:fld>
            <a:endParaRPr lang="en-US" altLang="en-US"/>
          </a:p>
        </p:txBody>
      </p:sp>
    </p:spTree>
    <p:extLst>
      <p:ext uri="{BB962C8B-B14F-4D97-AF65-F5344CB8AC3E}">
        <p14:creationId xmlns:p14="http://schemas.microsoft.com/office/powerpoint/2010/main" val="339263336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8E3FA9F-E911-8D4E-A13A-F1B1C4EBB4E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883B7DB-C358-304C-B330-32D95D2112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711F9C1-6ACE-764E-8E6A-1A2C8A7F88F9}"/>
              </a:ext>
            </a:extLst>
          </p:cNvPr>
          <p:cNvSpPr>
            <a:spLocks noGrp="1" noChangeArrowheads="1"/>
          </p:cNvSpPr>
          <p:nvPr>
            <p:ph type="sldNum" sz="quarter" idx="12"/>
          </p:nvPr>
        </p:nvSpPr>
        <p:spPr>
          <a:ln/>
        </p:spPr>
        <p:txBody>
          <a:bodyPr/>
          <a:lstStyle>
            <a:lvl1pPr>
              <a:defRPr/>
            </a:lvl1pPr>
          </a:lstStyle>
          <a:p>
            <a:fld id="{522B6387-147C-A047-99B9-02E7B21A4E04}" type="slidenum">
              <a:rPr lang="en-US" altLang="en-US"/>
              <a:pPr/>
              <a:t>‹#›</a:t>
            </a:fld>
            <a:endParaRPr lang="en-US" altLang="en-US"/>
          </a:p>
        </p:txBody>
      </p:sp>
    </p:spTree>
    <p:extLst>
      <p:ext uri="{BB962C8B-B14F-4D97-AF65-F5344CB8AC3E}">
        <p14:creationId xmlns:p14="http://schemas.microsoft.com/office/powerpoint/2010/main" val="2975846958"/>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6B9A339-8F46-2849-BA48-F0520B286E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90A76BC-42B7-974A-9723-964DC05DE1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C690C75-5109-FF44-A6E9-D34568EFD707}"/>
              </a:ext>
            </a:extLst>
          </p:cNvPr>
          <p:cNvSpPr>
            <a:spLocks noGrp="1" noChangeArrowheads="1"/>
          </p:cNvSpPr>
          <p:nvPr>
            <p:ph type="sldNum" sz="quarter" idx="12"/>
          </p:nvPr>
        </p:nvSpPr>
        <p:spPr>
          <a:ln/>
        </p:spPr>
        <p:txBody>
          <a:bodyPr/>
          <a:lstStyle>
            <a:lvl1pPr>
              <a:defRPr/>
            </a:lvl1pPr>
          </a:lstStyle>
          <a:p>
            <a:fld id="{10079516-DE23-C646-A4FF-65A841428006}" type="slidenum">
              <a:rPr lang="en-US" altLang="en-US"/>
              <a:pPr/>
              <a:t>‹#›</a:t>
            </a:fld>
            <a:endParaRPr lang="en-US" altLang="en-US"/>
          </a:p>
        </p:txBody>
      </p:sp>
    </p:spTree>
    <p:extLst>
      <p:ext uri="{BB962C8B-B14F-4D97-AF65-F5344CB8AC3E}">
        <p14:creationId xmlns:p14="http://schemas.microsoft.com/office/powerpoint/2010/main" val="2188258090"/>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A21A3F9-86DD-E44E-A2E6-1DB0FE9A0E9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2F300CF-1132-7B46-8A3E-8F77DC4D32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29F3C4-C86C-D44A-B750-F37C65B123D5}"/>
              </a:ext>
            </a:extLst>
          </p:cNvPr>
          <p:cNvSpPr>
            <a:spLocks noGrp="1" noChangeArrowheads="1"/>
          </p:cNvSpPr>
          <p:nvPr>
            <p:ph type="sldNum" sz="quarter" idx="12"/>
          </p:nvPr>
        </p:nvSpPr>
        <p:spPr>
          <a:ln/>
        </p:spPr>
        <p:txBody>
          <a:bodyPr/>
          <a:lstStyle>
            <a:lvl1pPr>
              <a:defRPr/>
            </a:lvl1pPr>
          </a:lstStyle>
          <a:p>
            <a:fld id="{87CD6543-11DF-EF46-9FDD-E5C8D19102F7}" type="slidenum">
              <a:rPr lang="en-US" altLang="en-US"/>
              <a:pPr/>
              <a:t>‹#›</a:t>
            </a:fld>
            <a:endParaRPr lang="en-US" altLang="en-US"/>
          </a:p>
        </p:txBody>
      </p:sp>
    </p:spTree>
    <p:extLst>
      <p:ext uri="{BB962C8B-B14F-4D97-AF65-F5344CB8AC3E}">
        <p14:creationId xmlns:p14="http://schemas.microsoft.com/office/powerpoint/2010/main" val="636721604"/>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B1FE7C1-6D8C-974D-88E3-D4206A5DC7F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D4CFE7E-3B31-6E41-BE51-A633F11A4F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FAB48DD-9263-7942-A913-E38331DF28EB}"/>
              </a:ext>
            </a:extLst>
          </p:cNvPr>
          <p:cNvSpPr>
            <a:spLocks noGrp="1" noChangeArrowheads="1"/>
          </p:cNvSpPr>
          <p:nvPr>
            <p:ph type="sldNum" sz="quarter" idx="12"/>
          </p:nvPr>
        </p:nvSpPr>
        <p:spPr>
          <a:ln/>
        </p:spPr>
        <p:txBody>
          <a:bodyPr/>
          <a:lstStyle>
            <a:lvl1pPr>
              <a:defRPr/>
            </a:lvl1pPr>
          </a:lstStyle>
          <a:p>
            <a:fld id="{4359C729-A176-6D48-AB86-6233E4C8AB96}" type="slidenum">
              <a:rPr lang="en-US" altLang="en-US"/>
              <a:pPr/>
              <a:t>‹#›</a:t>
            </a:fld>
            <a:endParaRPr lang="en-US" altLang="en-US"/>
          </a:p>
        </p:txBody>
      </p:sp>
    </p:spTree>
    <p:extLst>
      <p:ext uri="{BB962C8B-B14F-4D97-AF65-F5344CB8AC3E}">
        <p14:creationId xmlns:p14="http://schemas.microsoft.com/office/powerpoint/2010/main" val="2852652510"/>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E675F3A-6E24-5543-83B2-C183FCFD4CC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9F8F455-E3B2-DD4E-BB4A-B76F74A46F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521589F-16C4-8242-B344-ACBB65A769C0}"/>
              </a:ext>
            </a:extLst>
          </p:cNvPr>
          <p:cNvSpPr>
            <a:spLocks noGrp="1" noChangeArrowheads="1"/>
          </p:cNvSpPr>
          <p:nvPr>
            <p:ph type="sldNum" sz="quarter" idx="12"/>
          </p:nvPr>
        </p:nvSpPr>
        <p:spPr>
          <a:ln/>
        </p:spPr>
        <p:txBody>
          <a:bodyPr/>
          <a:lstStyle>
            <a:lvl1pPr>
              <a:defRPr/>
            </a:lvl1pPr>
          </a:lstStyle>
          <a:p>
            <a:fld id="{B9CD12E3-21A9-6C4C-B6F5-846452426FB8}" type="slidenum">
              <a:rPr lang="en-US" altLang="en-US"/>
              <a:pPr/>
              <a:t>‹#›</a:t>
            </a:fld>
            <a:endParaRPr lang="en-US" altLang="en-US"/>
          </a:p>
        </p:txBody>
      </p:sp>
    </p:spTree>
    <p:extLst>
      <p:ext uri="{BB962C8B-B14F-4D97-AF65-F5344CB8AC3E}">
        <p14:creationId xmlns:p14="http://schemas.microsoft.com/office/powerpoint/2010/main" val="1122061251"/>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AEFCAE7-0EE4-C247-BA95-798E316032B5}"/>
              </a:ext>
            </a:extLst>
          </p:cNvPr>
          <p:cNvSpPr>
            <a:spLocks noGrp="1"/>
          </p:cNvSpPr>
          <p:nvPr>
            <p:ph type="dt" sz="half" idx="10"/>
          </p:nvPr>
        </p:nvSpPr>
        <p:spPr/>
        <p:txBody>
          <a:bodyPr/>
          <a:lstStyle>
            <a:lvl1pPr defTabSz="914400">
              <a:defRPr i="1"/>
            </a:lvl1pPr>
          </a:lstStyle>
          <a:p>
            <a:fld id="{23A585EF-BB8F-044D-BDDF-3EEC911C552F}" type="datetimeFigureOut">
              <a:rPr lang="en-US" altLang="en-US"/>
              <a:pPr/>
              <a:t>9/9/2019</a:t>
            </a:fld>
            <a:endParaRPr lang="en-US" altLang="en-US"/>
          </a:p>
        </p:txBody>
      </p:sp>
      <p:sp>
        <p:nvSpPr>
          <p:cNvPr id="5" name="Footer Placeholder 4">
            <a:extLst>
              <a:ext uri="{FF2B5EF4-FFF2-40B4-BE49-F238E27FC236}">
                <a16:creationId xmlns:a16="http://schemas.microsoft.com/office/drawing/2014/main" id="{E565EA6C-0F92-6C4B-9D0A-0A9619A1F820}"/>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F4AA7935-F219-2C4F-983A-73E70C3D6519}"/>
              </a:ext>
            </a:extLst>
          </p:cNvPr>
          <p:cNvSpPr>
            <a:spLocks noGrp="1"/>
          </p:cNvSpPr>
          <p:nvPr>
            <p:ph type="sldNum" sz="quarter" idx="12"/>
          </p:nvPr>
        </p:nvSpPr>
        <p:spPr/>
        <p:txBody>
          <a:bodyPr/>
          <a:lstStyle>
            <a:lvl1pPr defTabSz="914400">
              <a:defRPr i="1"/>
            </a:lvl1pPr>
          </a:lstStyle>
          <a:p>
            <a:fld id="{5A7817F9-E31A-804C-9C9B-F58A4B1788BA}" type="slidenum">
              <a:rPr lang="en-US" altLang="en-US"/>
              <a:pPr/>
              <a:t>‹#›</a:t>
            </a:fld>
            <a:endParaRPr lang="en-US" altLang="en-US"/>
          </a:p>
        </p:txBody>
      </p:sp>
    </p:spTree>
    <p:extLst>
      <p:ext uri="{BB962C8B-B14F-4D97-AF65-F5344CB8AC3E}">
        <p14:creationId xmlns:p14="http://schemas.microsoft.com/office/powerpoint/2010/main" val="802621053"/>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C9F0922-18B7-5449-844B-CFA53289957D}"/>
              </a:ext>
            </a:extLst>
          </p:cNvPr>
          <p:cNvSpPr>
            <a:spLocks noGrp="1"/>
          </p:cNvSpPr>
          <p:nvPr>
            <p:ph type="dt" sz="half" idx="10"/>
          </p:nvPr>
        </p:nvSpPr>
        <p:spPr/>
        <p:txBody>
          <a:bodyPr/>
          <a:lstStyle>
            <a:lvl1pPr defTabSz="914400">
              <a:defRPr i="1"/>
            </a:lvl1pPr>
          </a:lstStyle>
          <a:p>
            <a:fld id="{B5E2B820-D7AF-3346-A0CB-2605082C9F3B}" type="datetimeFigureOut">
              <a:rPr lang="en-US" altLang="en-US"/>
              <a:pPr/>
              <a:t>9/9/2019</a:t>
            </a:fld>
            <a:endParaRPr lang="en-US" altLang="en-US"/>
          </a:p>
        </p:txBody>
      </p:sp>
      <p:sp>
        <p:nvSpPr>
          <p:cNvPr id="5" name="Footer Placeholder 4">
            <a:extLst>
              <a:ext uri="{FF2B5EF4-FFF2-40B4-BE49-F238E27FC236}">
                <a16:creationId xmlns:a16="http://schemas.microsoft.com/office/drawing/2014/main" id="{A9E61B13-0175-B04E-9212-271EE0BA3825}"/>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75E68D4E-87ED-5748-9483-B28E61144188}"/>
              </a:ext>
            </a:extLst>
          </p:cNvPr>
          <p:cNvSpPr>
            <a:spLocks noGrp="1"/>
          </p:cNvSpPr>
          <p:nvPr>
            <p:ph type="sldNum" sz="quarter" idx="12"/>
          </p:nvPr>
        </p:nvSpPr>
        <p:spPr/>
        <p:txBody>
          <a:bodyPr/>
          <a:lstStyle>
            <a:lvl1pPr defTabSz="914400">
              <a:defRPr i="1"/>
            </a:lvl1pPr>
          </a:lstStyle>
          <a:p>
            <a:fld id="{38DC91EA-E069-2241-9263-94E899996B02}" type="slidenum">
              <a:rPr lang="en-US" altLang="en-US"/>
              <a:pPr/>
              <a:t>‹#›</a:t>
            </a:fld>
            <a:endParaRPr lang="en-US" altLang="en-US"/>
          </a:p>
        </p:txBody>
      </p:sp>
    </p:spTree>
    <p:extLst>
      <p:ext uri="{BB962C8B-B14F-4D97-AF65-F5344CB8AC3E}">
        <p14:creationId xmlns:p14="http://schemas.microsoft.com/office/powerpoint/2010/main" val="4218532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2C2CD5-F8EA-0A4F-9284-3B341589F1F5}"/>
              </a:ext>
            </a:extLst>
          </p:cNvPr>
          <p:cNvSpPr>
            <a:spLocks noGrp="1"/>
          </p:cNvSpPr>
          <p:nvPr>
            <p:ph type="dt" sz="half" idx="10"/>
          </p:nvPr>
        </p:nvSpPr>
        <p:spPr/>
        <p:txBody>
          <a:bodyPr/>
          <a:lstStyle>
            <a:lvl1pPr defTabSz="914400">
              <a:defRPr i="1"/>
            </a:lvl1pPr>
          </a:lstStyle>
          <a:p>
            <a:fld id="{721EF630-1C34-0840-B649-F29ACF4D568E}" type="datetimeFigureOut">
              <a:rPr lang="en-US" altLang="en-US"/>
              <a:pPr/>
              <a:t>9/9/2019</a:t>
            </a:fld>
            <a:endParaRPr lang="en-US" altLang="en-US"/>
          </a:p>
        </p:txBody>
      </p:sp>
      <p:sp>
        <p:nvSpPr>
          <p:cNvPr id="5" name="Footer Placeholder 4">
            <a:extLst>
              <a:ext uri="{FF2B5EF4-FFF2-40B4-BE49-F238E27FC236}">
                <a16:creationId xmlns:a16="http://schemas.microsoft.com/office/drawing/2014/main" id="{79E29D00-0A21-8541-8548-7957C93D983B}"/>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544092CC-CE61-244B-85A8-61C0DC4DBE64}"/>
              </a:ext>
            </a:extLst>
          </p:cNvPr>
          <p:cNvSpPr>
            <a:spLocks noGrp="1"/>
          </p:cNvSpPr>
          <p:nvPr>
            <p:ph type="sldNum" sz="quarter" idx="12"/>
          </p:nvPr>
        </p:nvSpPr>
        <p:spPr/>
        <p:txBody>
          <a:bodyPr/>
          <a:lstStyle>
            <a:lvl1pPr defTabSz="914400">
              <a:defRPr i="1"/>
            </a:lvl1pPr>
          </a:lstStyle>
          <a:p>
            <a:fld id="{0932DD90-DE51-A545-AFAA-99EE55FC1D82}" type="slidenum">
              <a:rPr lang="en-US" altLang="en-US"/>
              <a:pPr/>
              <a:t>‹#›</a:t>
            </a:fld>
            <a:endParaRPr lang="en-US" altLang="en-US"/>
          </a:p>
        </p:txBody>
      </p:sp>
    </p:spTree>
    <p:extLst>
      <p:ext uri="{BB962C8B-B14F-4D97-AF65-F5344CB8AC3E}">
        <p14:creationId xmlns:p14="http://schemas.microsoft.com/office/powerpoint/2010/main" val="636452108"/>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62E2B1-2E1C-F040-B340-70F07C8B6C88}"/>
              </a:ext>
            </a:extLst>
          </p:cNvPr>
          <p:cNvSpPr>
            <a:spLocks noGrp="1"/>
          </p:cNvSpPr>
          <p:nvPr>
            <p:ph type="dt" sz="half" idx="10"/>
          </p:nvPr>
        </p:nvSpPr>
        <p:spPr/>
        <p:txBody>
          <a:bodyPr/>
          <a:lstStyle>
            <a:lvl1pPr defTabSz="914400">
              <a:defRPr i="1"/>
            </a:lvl1pPr>
          </a:lstStyle>
          <a:p>
            <a:fld id="{1177753A-6A9E-E246-8711-148A5140EC64}" type="datetimeFigureOut">
              <a:rPr lang="en-US" altLang="en-US"/>
              <a:pPr/>
              <a:t>9/9/2019</a:t>
            </a:fld>
            <a:endParaRPr lang="en-US" altLang="en-US"/>
          </a:p>
        </p:txBody>
      </p:sp>
      <p:sp>
        <p:nvSpPr>
          <p:cNvPr id="6" name="Footer Placeholder 5">
            <a:extLst>
              <a:ext uri="{FF2B5EF4-FFF2-40B4-BE49-F238E27FC236}">
                <a16:creationId xmlns:a16="http://schemas.microsoft.com/office/drawing/2014/main" id="{919BB266-EA3D-DF42-B1AC-A769FC6FF2B4}"/>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BEA47A71-CA4E-F84F-8AC0-6F74A86E31DF}"/>
              </a:ext>
            </a:extLst>
          </p:cNvPr>
          <p:cNvSpPr>
            <a:spLocks noGrp="1"/>
          </p:cNvSpPr>
          <p:nvPr>
            <p:ph type="sldNum" sz="quarter" idx="12"/>
          </p:nvPr>
        </p:nvSpPr>
        <p:spPr/>
        <p:txBody>
          <a:bodyPr/>
          <a:lstStyle>
            <a:lvl1pPr defTabSz="914400">
              <a:defRPr i="1"/>
            </a:lvl1pPr>
          </a:lstStyle>
          <a:p>
            <a:fld id="{8E12D80A-897E-AC4C-9A91-F4623C871CB2}" type="slidenum">
              <a:rPr lang="en-US" altLang="en-US"/>
              <a:pPr/>
              <a:t>‹#›</a:t>
            </a:fld>
            <a:endParaRPr lang="en-US" altLang="en-US"/>
          </a:p>
        </p:txBody>
      </p:sp>
    </p:spTree>
    <p:extLst>
      <p:ext uri="{BB962C8B-B14F-4D97-AF65-F5344CB8AC3E}">
        <p14:creationId xmlns:p14="http://schemas.microsoft.com/office/powerpoint/2010/main" val="1443297267"/>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D5635D-91CA-4643-B6E3-8DA385E90FEC}"/>
              </a:ext>
            </a:extLst>
          </p:cNvPr>
          <p:cNvSpPr>
            <a:spLocks noGrp="1"/>
          </p:cNvSpPr>
          <p:nvPr>
            <p:ph type="dt" sz="half" idx="10"/>
          </p:nvPr>
        </p:nvSpPr>
        <p:spPr/>
        <p:txBody>
          <a:bodyPr/>
          <a:lstStyle>
            <a:lvl1pPr defTabSz="914400">
              <a:defRPr i="1"/>
            </a:lvl1pPr>
          </a:lstStyle>
          <a:p>
            <a:fld id="{ABB788F0-6AE8-1340-8899-7205D691F39C}" type="datetimeFigureOut">
              <a:rPr lang="en-US" altLang="en-US"/>
              <a:pPr/>
              <a:t>9/9/2019</a:t>
            </a:fld>
            <a:endParaRPr lang="en-US" altLang="en-US"/>
          </a:p>
        </p:txBody>
      </p:sp>
      <p:sp>
        <p:nvSpPr>
          <p:cNvPr id="8" name="Footer Placeholder 7">
            <a:extLst>
              <a:ext uri="{FF2B5EF4-FFF2-40B4-BE49-F238E27FC236}">
                <a16:creationId xmlns:a16="http://schemas.microsoft.com/office/drawing/2014/main" id="{3A5E2932-4A56-D849-B8E6-C9B91012D968}"/>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9" name="Slide Number Placeholder 8">
            <a:extLst>
              <a:ext uri="{FF2B5EF4-FFF2-40B4-BE49-F238E27FC236}">
                <a16:creationId xmlns:a16="http://schemas.microsoft.com/office/drawing/2014/main" id="{6D1C6EA1-2C75-1B4B-B03D-2C8E3BFAAD51}"/>
              </a:ext>
            </a:extLst>
          </p:cNvPr>
          <p:cNvSpPr>
            <a:spLocks noGrp="1"/>
          </p:cNvSpPr>
          <p:nvPr>
            <p:ph type="sldNum" sz="quarter" idx="12"/>
          </p:nvPr>
        </p:nvSpPr>
        <p:spPr/>
        <p:txBody>
          <a:bodyPr/>
          <a:lstStyle>
            <a:lvl1pPr defTabSz="914400">
              <a:defRPr i="1"/>
            </a:lvl1pPr>
          </a:lstStyle>
          <a:p>
            <a:fld id="{3A537087-7272-EC47-9962-D987BD742AD0}" type="slidenum">
              <a:rPr lang="en-US" altLang="en-US"/>
              <a:pPr/>
              <a:t>‹#›</a:t>
            </a:fld>
            <a:endParaRPr lang="en-US" altLang="en-US"/>
          </a:p>
        </p:txBody>
      </p:sp>
    </p:spTree>
    <p:extLst>
      <p:ext uri="{BB962C8B-B14F-4D97-AF65-F5344CB8AC3E}">
        <p14:creationId xmlns:p14="http://schemas.microsoft.com/office/powerpoint/2010/main" val="84249215"/>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156287-641A-A840-82F2-C1AF318870A9}"/>
              </a:ext>
            </a:extLst>
          </p:cNvPr>
          <p:cNvSpPr>
            <a:spLocks noGrp="1"/>
          </p:cNvSpPr>
          <p:nvPr>
            <p:ph type="dt" sz="half" idx="10"/>
          </p:nvPr>
        </p:nvSpPr>
        <p:spPr/>
        <p:txBody>
          <a:bodyPr/>
          <a:lstStyle>
            <a:lvl1pPr defTabSz="914400">
              <a:defRPr i="1"/>
            </a:lvl1pPr>
          </a:lstStyle>
          <a:p>
            <a:fld id="{EE972308-31C8-E44C-ABBF-6A55147DE805}" type="datetimeFigureOut">
              <a:rPr lang="en-US" altLang="en-US"/>
              <a:pPr/>
              <a:t>9/9/2019</a:t>
            </a:fld>
            <a:endParaRPr lang="en-US" altLang="en-US"/>
          </a:p>
        </p:txBody>
      </p:sp>
      <p:sp>
        <p:nvSpPr>
          <p:cNvPr id="4" name="Footer Placeholder 3">
            <a:extLst>
              <a:ext uri="{FF2B5EF4-FFF2-40B4-BE49-F238E27FC236}">
                <a16:creationId xmlns:a16="http://schemas.microsoft.com/office/drawing/2014/main" id="{B0BA4BAD-185C-684C-AC78-0BE30A165425}"/>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E49EF7A8-D030-5143-83B0-555EA78F8768}"/>
              </a:ext>
            </a:extLst>
          </p:cNvPr>
          <p:cNvSpPr>
            <a:spLocks noGrp="1"/>
          </p:cNvSpPr>
          <p:nvPr>
            <p:ph type="sldNum" sz="quarter" idx="12"/>
          </p:nvPr>
        </p:nvSpPr>
        <p:spPr/>
        <p:txBody>
          <a:bodyPr/>
          <a:lstStyle>
            <a:lvl1pPr defTabSz="914400">
              <a:defRPr i="1"/>
            </a:lvl1pPr>
          </a:lstStyle>
          <a:p>
            <a:fld id="{02DC4329-8D28-F549-921A-5974F0CF5D41}" type="slidenum">
              <a:rPr lang="en-US" altLang="en-US"/>
              <a:pPr/>
              <a:t>‹#›</a:t>
            </a:fld>
            <a:endParaRPr lang="en-US" altLang="en-US"/>
          </a:p>
        </p:txBody>
      </p:sp>
    </p:spTree>
    <p:extLst>
      <p:ext uri="{BB962C8B-B14F-4D97-AF65-F5344CB8AC3E}">
        <p14:creationId xmlns:p14="http://schemas.microsoft.com/office/powerpoint/2010/main" val="2494341275"/>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E0E3B0-C9EE-5443-AD7E-81992DF4157E}"/>
              </a:ext>
            </a:extLst>
          </p:cNvPr>
          <p:cNvSpPr>
            <a:spLocks noGrp="1"/>
          </p:cNvSpPr>
          <p:nvPr>
            <p:ph type="dt" sz="half" idx="10"/>
          </p:nvPr>
        </p:nvSpPr>
        <p:spPr/>
        <p:txBody>
          <a:bodyPr/>
          <a:lstStyle>
            <a:lvl1pPr defTabSz="914400">
              <a:defRPr i="1"/>
            </a:lvl1pPr>
          </a:lstStyle>
          <a:p>
            <a:fld id="{F876E104-680F-F14A-A9A3-5B940FA7F1D9}" type="datetimeFigureOut">
              <a:rPr lang="en-US" altLang="en-US"/>
              <a:pPr/>
              <a:t>9/9/2019</a:t>
            </a:fld>
            <a:endParaRPr lang="en-US" altLang="en-US"/>
          </a:p>
        </p:txBody>
      </p:sp>
      <p:sp>
        <p:nvSpPr>
          <p:cNvPr id="3" name="Footer Placeholder 2">
            <a:extLst>
              <a:ext uri="{FF2B5EF4-FFF2-40B4-BE49-F238E27FC236}">
                <a16:creationId xmlns:a16="http://schemas.microsoft.com/office/drawing/2014/main" id="{DDB4A086-972E-544F-A8C7-A2D3904ECEF2}"/>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4" name="Slide Number Placeholder 3">
            <a:extLst>
              <a:ext uri="{FF2B5EF4-FFF2-40B4-BE49-F238E27FC236}">
                <a16:creationId xmlns:a16="http://schemas.microsoft.com/office/drawing/2014/main" id="{9C224862-C423-604C-8F3C-A77789B09796}"/>
              </a:ext>
            </a:extLst>
          </p:cNvPr>
          <p:cNvSpPr>
            <a:spLocks noGrp="1"/>
          </p:cNvSpPr>
          <p:nvPr>
            <p:ph type="sldNum" sz="quarter" idx="12"/>
          </p:nvPr>
        </p:nvSpPr>
        <p:spPr/>
        <p:txBody>
          <a:bodyPr/>
          <a:lstStyle>
            <a:lvl1pPr defTabSz="914400">
              <a:defRPr i="1"/>
            </a:lvl1pPr>
          </a:lstStyle>
          <a:p>
            <a:fld id="{986323C0-C2C7-FC4F-BB0A-D7FDAFDBDB9F}" type="slidenum">
              <a:rPr lang="en-US" altLang="en-US"/>
              <a:pPr/>
              <a:t>‹#›</a:t>
            </a:fld>
            <a:endParaRPr lang="en-US" altLang="en-US"/>
          </a:p>
        </p:txBody>
      </p:sp>
    </p:spTree>
    <p:extLst>
      <p:ext uri="{BB962C8B-B14F-4D97-AF65-F5344CB8AC3E}">
        <p14:creationId xmlns:p14="http://schemas.microsoft.com/office/powerpoint/2010/main" val="3793037854"/>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7C47AB1-0415-D545-AA3E-E2E0AB1E6E4A}"/>
              </a:ext>
            </a:extLst>
          </p:cNvPr>
          <p:cNvSpPr>
            <a:spLocks noGrp="1"/>
          </p:cNvSpPr>
          <p:nvPr>
            <p:ph type="dt" sz="half" idx="10"/>
          </p:nvPr>
        </p:nvSpPr>
        <p:spPr/>
        <p:txBody>
          <a:bodyPr/>
          <a:lstStyle>
            <a:lvl1pPr defTabSz="914400">
              <a:defRPr i="1"/>
            </a:lvl1pPr>
          </a:lstStyle>
          <a:p>
            <a:fld id="{4B44E691-9552-9D4C-9828-35A6C461E614}" type="datetimeFigureOut">
              <a:rPr lang="en-US" altLang="en-US"/>
              <a:pPr/>
              <a:t>9/9/2019</a:t>
            </a:fld>
            <a:endParaRPr lang="en-US" altLang="en-US"/>
          </a:p>
        </p:txBody>
      </p:sp>
      <p:sp>
        <p:nvSpPr>
          <p:cNvPr id="6" name="Footer Placeholder 5">
            <a:extLst>
              <a:ext uri="{FF2B5EF4-FFF2-40B4-BE49-F238E27FC236}">
                <a16:creationId xmlns:a16="http://schemas.microsoft.com/office/drawing/2014/main" id="{4DE05A7E-61AA-6E47-A7FE-EC4D76E7EE87}"/>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68CA38FD-7A2A-9840-AE83-9680328BEFD5}"/>
              </a:ext>
            </a:extLst>
          </p:cNvPr>
          <p:cNvSpPr>
            <a:spLocks noGrp="1"/>
          </p:cNvSpPr>
          <p:nvPr>
            <p:ph type="sldNum" sz="quarter" idx="12"/>
          </p:nvPr>
        </p:nvSpPr>
        <p:spPr/>
        <p:txBody>
          <a:bodyPr/>
          <a:lstStyle>
            <a:lvl1pPr defTabSz="914400">
              <a:defRPr i="1"/>
            </a:lvl1pPr>
          </a:lstStyle>
          <a:p>
            <a:fld id="{7D62CD8C-B972-6548-95DB-6C4474938A86}" type="slidenum">
              <a:rPr lang="en-US" altLang="en-US"/>
              <a:pPr/>
              <a:t>‹#›</a:t>
            </a:fld>
            <a:endParaRPr lang="en-US" altLang="en-US"/>
          </a:p>
        </p:txBody>
      </p:sp>
    </p:spTree>
    <p:extLst>
      <p:ext uri="{BB962C8B-B14F-4D97-AF65-F5344CB8AC3E}">
        <p14:creationId xmlns:p14="http://schemas.microsoft.com/office/powerpoint/2010/main" val="1067984817"/>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EE730AD-D1FA-7C4F-8A85-CC0456023BFD}"/>
              </a:ext>
            </a:extLst>
          </p:cNvPr>
          <p:cNvSpPr>
            <a:spLocks noGrp="1"/>
          </p:cNvSpPr>
          <p:nvPr>
            <p:ph type="dt" sz="half" idx="10"/>
          </p:nvPr>
        </p:nvSpPr>
        <p:spPr/>
        <p:txBody>
          <a:bodyPr/>
          <a:lstStyle>
            <a:lvl1pPr defTabSz="914400">
              <a:defRPr i="1"/>
            </a:lvl1pPr>
          </a:lstStyle>
          <a:p>
            <a:fld id="{5BEDEF4B-C3F1-0840-8726-EA6DC2216740}" type="datetimeFigureOut">
              <a:rPr lang="en-US" altLang="en-US"/>
              <a:pPr/>
              <a:t>9/9/2019</a:t>
            </a:fld>
            <a:endParaRPr lang="en-US" altLang="en-US"/>
          </a:p>
        </p:txBody>
      </p:sp>
      <p:sp>
        <p:nvSpPr>
          <p:cNvPr id="6" name="Footer Placeholder 5">
            <a:extLst>
              <a:ext uri="{FF2B5EF4-FFF2-40B4-BE49-F238E27FC236}">
                <a16:creationId xmlns:a16="http://schemas.microsoft.com/office/drawing/2014/main" id="{C5736AAC-8C0F-DF41-A6D0-54B7D94506B4}"/>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235A565D-B032-B64C-A624-D317A831A0A2}"/>
              </a:ext>
            </a:extLst>
          </p:cNvPr>
          <p:cNvSpPr>
            <a:spLocks noGrp="1"/>
          </p:cNvSpPr>
          <p:nvPr>
            <p:ph type="sldNum" sz="quarter" idx="12"/>
          </p:nvPr>
        </p:nvSpPr>
        <p:spPr/>
        <p:txBody>
          <a:bodyPr/>
          <a:lstStyle>
            <a:lvl1pPr defTabSz="914400">
              <a:defRPr i="1"/>
            </a:lvl1pPr>
          </a:lstStyle>
          <a:p>
            <a:fld id="{07993E2E-E9B4-784C-B27A-691C8CA3036D}" type="slidenum">
              <a:rPr lang="en-US" altLang="en-US"/>
              <a:pPr/>
              <a:t>‹#›</a:t>
            </a:fld>
            <a:endParaRPr lang="en-US" altLang="en-US"/>
          </a:p>
        </p:txBody>
      </p:sp>
    </p:spTree>
    <p:extLst>
      <p:ext uri="{BB962C8B-B14F-4D97-AF65-F5344CB8AC3E}">
        <p14:creationId xmlns:p14="http://schemas.microsoft.com/office/powerpoint/2010/main" val="1150511137"/>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726EA-5F6D-6C45-A501-C9A2B7BF20AB}"/>
              </a:ext>
            </a:extLst>
          </p:cNvPr>
          <p:cNvSpPr>
            <a:spLocks noGrp="1"/>
          </p:cNvSpPr>
          <p:nvPr>
            <p:ph type="dt" sz="half" idx="10"/>
          </p:nvPr>
        </p:nvSpPr>
        <p:spPr/>
        <p:txBody>
          <a:bodyPr/>
          <a:lstStyle>
            <a:lvl1pPr defTabSz="914400">
              <a:defRPr i="1"/>
            </a:lvl1pPr>
          </a:lstStyle>
          <a:p>
            <a:fld id="{8317377F-0C8D-4044-898C-C30BDB712847}" type="datetimeFigureOut">
              <a:rPr lang="en-US" altLang="en-US"/>
              <a:pPr/>
              <a:t>9/9/2019</a:t>
            </a:fld>
            <a:endParaRPr lang="en-US" altLang="en-US"/>
          </a:p>
        </p:txBody>
      </p:sp>
      <p:sp>
        <p:nvSpPr>
          <p:cNvPr id="5" name="Footer Placeholder 4">
            <a:extLst>
              <a:ext uri="{FF2B5EF4-FFF2-40B4-BE49-F238E27FC236}">
                <a16:creationId xmlns:a16="http://schemas.microsoft.com/office/drawing/2014/main" id="{B0535455-B191-5E4F-BF30-2D13B12BB4C8}"/>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5F8CD551-E67F-D348-B5E3-9D0E9C34C254}"/>
              </a:ext>
            </a:extLst>
          </p:cNvPr>
          <p:cNvSpPr>
            <a:spLocks noGrp="1"/>
          </p:cNvSpPr>
          <p:nvPr>
            <p:ph type="sldNum" sz="quarter" idx="12"/>
          </p:nvPr>
        </p:nvSpPr>
        <p:spPr/>
        <p:txBody>
          <a:bodyPr/>
          <a:lstStyle>
            <a:lvl1pPr defTabSz="914400">
              <a:defRPr i="1"/>
            </a:lvl1pPr>
          </a:lstStyle>
          <a:p>
            <a:fld id="{53B55991-1F45-A347-A44F-0DE8563FF161}" type="slidenum">
              <a:rPr lang="en-US" altLang="en-US"/>
              <a:pPr/>
              <a:t>‹#›</a:t>
            </a:fld>
            <a:endParaRPr lang="en-US" altLang="en-US"/>
          </a:p>
        </p:txBody>
      </p:sp>
    </p:spTree>
    <p:extLst>
      <p:ext uri="{BB962C8B-B14F-4D97-AF65-F5344CB8AC3E}">
        <p14:creationId xmlns:p14="http://schemas.microsoft.com/office/powerpoint/2010/main" val="2954912493"/>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9DCCC-5139-9A4B-9F7E-0737E6E59F8E}"/>
              </a:ext>
            </a:extLst>
          </p:cNvPr>
          <p:cNvSpPr>
            <a:spLocks noGrp="1"/>
          </p:cNvSpPr>
          <p:nvPr>
            <p:ph type="dt" sz="half" idx="10"/>
          </p:nvPr>
        </p:nvSpPr>
        <p:spPr/>
        <p:txBody>
          <a:bodyPr/>
          <a:lstStyle>
            <a:lvl1pPr defTabSz="914400">
              <a:defRPr i="1"/>
            </a:lvl1pPr>
          </a:lstStyle>
          <a:p>
            <a:fld id="{86DA726C-62AD-FE43-BDEB-9C69AA8D0E64}" type="datetimeFigureOut">
              <a:rPr lang="en-US" altLang="en-US"/>
              <a:pPr/>
              <a:t>9/9/2019</a:t>
            </a:fld>
            <a:endParaRPr lang="en-US" altLang="en-US"/>
          </a:p>
        </p:txBody>
      </p:sp>
      <p:sp>
        <p:nvSpPr>
          <p:cNvPr id="5" name="Footer Placeholder 4">
            <a:extLst>
              <a:ext uri="{FF2B5EF4-FFF2-40B4-BE49-F238E27FC236}">
                <a16:creationId xmlns:a16="http://schemas.microsoft.com/office/drawing/2014/main" id="{D9DBF306-3250-1B48-AD1B-54F93AE90EB9}"/>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CF6F2DFE-9189-014B-8753-C97820D21C83}"/>
              </a:ext>
            </a:extLst>
          </p:cNvPr>
          <p:cNvSpPr>
            <a:spLocks noGrp="1"/>
          </p:cNvSpPr>
          <p:nvPr>
            <p:ph type="sldNum" sz="quarter" idx="12"/>
          </p:nvPr>
        </p:nvSpPr>
        <p:spPr/>
        <p:txBody>
          <a:bodyPr/>
          <a:lstStyle>
            <a:lvl1pPr defTabSz="914400">
              <a:defRPr i="1"/>
            </a:lvl1pPr>
          </a:lstStyle>
          <a:p>
            <a:fld id="{1651FE6B-1049-0841-B6B4-0383E7CAB7BE}" type="slidenum">
              <a:rPr lang="en-US" altLang="en-US"/>
              <a:pPr/>
              <a:t>‹#›</a:t>
            </a:fld>
            <a:endParaRPr lang="en-US" altLang="en-US"/>
          </a:p>
        </p:txBody>
      </p:sp>
    </p:spTree>
    <p:extLst>
      <p:ext uri="{BB962C8B-B14F-4D97-AF65-F5344CB8AC3E}">
        <p14:creationId xmlns:p14="http://schemas.microsoft.com/office/powerpoint/2010/main" val="165950260"/>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09F2B21-D1E7-9045-81C9-DF67BFAD4660}"/>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18538321-C4AD-9D44-84B0-A7BEC0822664}"/>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47F0CE67-6761-0B4D-97F6-937591393B71}"/>
              </a:ext>
            </a:extLst>
          </p:cNvPr>
          <p:cNvSpPr>
            <a:spLocks noGrp="1"/>
          </p:cNvSpPr>
          <p:nvPr>
            <p:ph type="sldNum" sz="quarter" idx="12"/>
          </p:nvPr>
        </p:nvSpPr>
        <p:spPr/>
        <p:txBody>
          <a:bodyPr/>
          <a:lstStyle>
            <a:lvl1pPr>
              <a:defRPr/>
            </a:lvl1pPr>
          </a:lstStyle>
          <a:p>
            <a:fld id="{A7409F69-F40A-8A45-A4FF-FA23A7D6227B}" type="slidenum">
              <a:rPr lang="en-US" altLang="en-US"/>
              <a:pPr/>
              <a:t>‹#›</a:t>
            </a:fld>
            <a:endParaRPr lang="en-US" altLang="en-US"/>
          </a:p>
        </p:txBody>
      </p:sp>
    </p:spTree>
    <p:extLst>
      <p:ext uri="{BB962C8B-B14F-4D97-AF65-F5344CB8AC3E}">
        <p14:creationId xmlns:p14="http://schemas.microsoft.com/office/powerpoint/2010/main" val="3403436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DB8DB4-91E6-8A49-A619-1FE1D0F48A75}"/>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D27284E0-0C81-6645-8C98-D3497EB20B1C}"/>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079ABBF-6E08-964E-AA74-CE11BEACD00E}"/>
              </a:ext>
            </a:extLst>
          </p:cNvPr>
          <p:cNvSpPr>
            <a:spLocks noGrp="1"/>
          </p:cNvSpPr>
          <p:nvPr>
            <p:ph type="sldNum" sz="quarter" idx="12"/>
          </p:nvPr>
        </p:nvSpPr>
        <p:spPr/>
        <p:txBody>
          <a:bodyPr/>
          <a:lstStyle>
            <a:lvl1pPr>
              <a:defRPr/>
            </a:lvl1pPr>
          </a:lstStyle>
          <a:p>
            <a:fld id="{BDCDC318-1290-334D-A9EF-C57AAA7F1185}" type="slidenum">
              <a:rPr lang="en-US" altLang="en-US"/>
              <a:pPr/>
              <a:t>‹#›</a:t>
            </a:fld>
            <a:endParaRPr lang="en-US" altLang="en-US"/>
          </a:p>
        </p:txBody>
      </p:sp>
    </p:spTree>
    <p:extLst>
      <p:ext uri="{BB962C8B-B14F-4D97-AF65-F5344CB8AC3E}">
        <p14:creationId xmlns:p14="http://schemas.microsoft.com/office/powerpoint/2010/main" val="3671030422"/>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AF28A1-4F6B-224D-8A3D-25C47E8A164E}"/>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3ED36389-B4D6-6542-977A-4C83AC1D2449}"/>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2B683EBC-9613-D144-A3A6-6BDDE2EC66A7}"/>
              </a:ext>
            </a:extLst>
          </p:cNvPr>
          <p:cNvSpPr>
            <a:spLocks noGrp="1"/>
          </p:cNvSpPr>
          <p:nvPr>
            <p:ph type="sldNum" sz="quarter" idx="12"/>
          </p:nvPr>
        </p:nvSpPr>
        <p:spPr/>
        <p:txBody>
          <a:bodyPr/>
          <a:lstStyle>
            <a:lvl1pPr>
              <a:defRPr/>
            </a:lvl1pPr>
          </a:lstStyle>
          <a:p>
            <a:fld id="{6E38573D-8769-E042-92DF-50916795F12A}" type="slidenum">
              <a:rPr lang="en-US" altLang="en-US"/>
              <a:pPr/>
              <a:t>‹#›</a:t>
            </a:fld>
            <a:endParaRPr lang="en-US" altLang="en-US"/>
          </a:p>
        </p:txBody>
      </p:sp>
    </p:spTree>
    <p:extLst>
      <p:ext uri="{BB962C8B-B14F-4D97-AF65-F5344CB8AC3E}">
        <p14:creationId xmlns:p14="http://schemas.microsoft.com/office/powerpoint/2010/main" val="1105996898"/>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4CBE8A-ACDD-F74E-8663-DB6B6EA03991}"/>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43774881-0AD1-2F42-B7A4-DDB05B137E6E}"/>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615A2C7F-B8CE-6F46-A4FC-9BAC15C8E2F6}"/>
              </a:ext>
            </a:extLst>
          </p:cNvPr>
          <p:cNvSpPr>
            <a:spLocks noGrp="1"/>
          </p:cNvSpPr>
          <p:nvPr>
            <p:ph type="sldNum" sz="quarter" idx="12"/>
          </p:nvPr>
        </p:nvSpPr>
        <p:spPr/>
        <p:txBody>
          <a:bodyPr/>
          <a:lstStyle>
            <a:lvl1pPr>
              <a:defRPr/>
            </a:lvl1pPr>
          </a:lstStyle>
          <a:p>
            <a:fld id="{4BB28B4C-C997-4248-BFCA-97B1F9B26838}" type="slidenum">
              <a:rPr lang="en-US" altLang="en-US"/>
              <a:pPr/>
              <a:t>‹#›</a:t>
            </a:fld>
            <a:endParaRPr lang="en-US" altLang="en-US"/>
          </a:p>
        </p:txBody>
      </p:sp>
    </p:spTree>
    <p:extLst>
      <p:ext uri="{BB962C8B-B14F-4D97-AF65-F5344CB8AC3E}">
        <p14:creationId xmlns:p14="http://schemas.microsoft.com/office/powerpoint/2010/main" val="4138897308"/>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F2114F-65E4-514D-A66D-B8B12C016CD2}"/>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a:extLst>
              <a:ext uri="{FF2B5EF4-FFF2-40B4-BE49-F238E27FC236}">
                <a16:creationId xmlns:a16="http://schemas.microsoft.com/office/drawing/2014/main" id="{EBC30671-B741-B34D-9951-0D9BBADE7B45}"/>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a:extLst>
              <a:ext uri="{FF2B5EF4-FFF2-40B4-BE49-F238E27FC236}">
                <a16:creationId xmlns:a16="http://schemas.microsoft.com/office/drawing/2014/main" id="{03037DEC-7CD4-804E-AF50-5F7A1B82E9D5}"/>
              </a:ext>
            </a:extLst>
          </p:cNvPr>
          <p:cNvSpPr>
            <a:spLocks noGrp="1"/>
          </p:cNvSpPr>
          <p:nvPr>
            <p:ph type="sldNum" sz="quarter" idx="12"/>
          </p:nvPr>
        </p:nvSpPr>
        <p:spPr/>
        <p:txBody>
          <a:bodyPr/>
          <a:lstStyle>
            <a:lvl1pPr>
              <a:defRPr/>
            </a:lvl1pPr>
          </a:lstStyle>
          <a:p>
            <a:fld id="{24CFF11D-2C48-C947-9A38-93AE598CE412}" type="slidenum">
              <a:rPr lang="en-US" altLang="en-US"/>
              <a:pPr/>
              <a:t>‹#›</a:t>
            </a:fld>
            <a:endParaRPr lang="en-US" altLang="en-US"/>
          </a:p>
        </p:txBody>
      </p:sp>
    </p:spTree>
    <p:extLst>
      <p:ext uri="{BB962C8B-B14F-4D97-AF65-F5344CB8AC3E}">
        <p14:creationId xmlns:p14="http://schemas.microsoft.com/office/powerpoint/2010/main" val="2853369635"/>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BF96C3-67FC-964A-8A9F-4678BE7939AB}"/>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a:extLst>
              <a:ext uri="{FF2B5EF4-FFF2-40B4-BE49-F238E27FC236}">
                <a16:creationId xmlns:a16="http://schemas.microsoft.com/office/drawing/2014/main" id="{A2AA544F-C205-DC4B-B77C-FBA8A1563F30}"/>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21C702A5-DBE2-984E-9B28-2471774E2A45}"/>
              </a:ext>
            </a:extLst>
          </p:cNvPr>
          <p:cNvSpPr>
            <a:spLocks noGrp="1"/>
          </p:cNvSpPr>
          <p:nvPr>
            <p:ph type="sldNum" sz="quarter" idx="12"/>
          </p:nvPr>
        </p:nvSpPr>
        <p:spPr/>
        <p:txBody>
          <a:bodyPr/>
          <a:lstStyle>
            <a:lvl1pPr>
              <a:defRPr/>
            </a:lvl1pPr>
          </a:lstStyle>
          <a:p>
            <a:fld id="{88915565-52D9-4042-98F6-2781792C34CA}" type="slidenum">
              <a:rPr lang="en-US" altLang="en-US"/>
              <a:pPr/>
              <a:t>‹#›</a:t>
            </a:fld>
            <a:endParaRPr lang="en-US" altLang="en-US"/>
          </a:p>
        </p:txBody>
      </p:sp>
    </p:spTree>
    <p:extLst>
      <p:ext uri="{BB962C8B-B14F-4D97-AF65-F5344CB8AC3E}">
        <p14:creationId xmlns:p14="http://schemas.microsoft.com/office/powerpoint/2010/main" val="613335541"/>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D4AFFA-0F4E-4846-9A9D-CDF54829141C}"/>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a:extLst>
              <a:ext uri="{FF2B5EF4-FFF2-40B4-BE49-F238E27FC236}">
                <a16:creationId xmlns:a16="http://schemas.microsoft.com/office/drawing/2014/main" id="{8432439A-4F66-F84D-9B6B-A2948323A39D}"/>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a:extLst>
              <a:ext uri="{FF2B5EF4-FFF2-40B4-BE49-F238E27FC236}">
                <a16:creationId xmlns:a16="http://schemas.microsoft.com/office/drawing/2014/main" id="{DF7C7F2D-919A-C74E-859E-3CB620D622F1}"/>
              </a:ext>
            </a:extLst>
          </p:cNvPr>
          <p:cNvSpPr>
            <a:spLocks noGrp="1"/>
          </p:cNvSpPr>
          <p:nvPr>
            <p:ph type="sldNum" sz="quarter" idx="12"/>
          </p:nvPr>
        </p:nvSpPr>
        <p:spPr/>
        <p:txBody>
          <a:bodyPr/>
          <a:lstStyle>
            <a:lvl1pPr>
              <a:defRPr/>
            </a:lvl1pPr>
          </a:lstStyle>
          <a:p>
            <a:fld id="{E60693AB-30FF-5244-96CE-4DF6DD66F004}" type="slidenum">
              <a:rPr lang="en-US" altLang="en-US"/>
              <a:pPr/>
              <a:t>‹#›</a:t>
            </a:fld>
            <a:endParaRPr lang="en-US" altLang="en-US"/>
          </a:p>
        </p:txBody>
      </p:sp>
    </p:spTree>
    <p:extLst>
      <p:ext uri="{BB962C8B-B14F-4D97-AF65-F5344CB8AC3E}">
        <p14:creationId xmlns:p14="http://schemas.microsoft.com/office/powerpoint/2010/main" val="3965764113"/>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E541F15-EF72-824A-A218-C5943F74B49E}"/>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C3F0533D-8564-7F4A-862E-D9BE18560435}"/>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5A1EBC98-746F-5C4A-84AF-E8B256922C0E}"/>
              </a:ext>
            </a:extLst>
          </p:cNvPr>
          <p:cNvSpPr>
            <a:spLocks noGrp="1"/>
          </p:cNvSpPr>
          <p:nvPr>
            <p:ph type="sldNum" sz="quarter" idx="12"/>
          </p:nvPr>
        </p:nvSpPr>
        <p:spPr/>
        <p:txBody>
          <a:bodyPr/>
          <a:lstStyle>
            <a:lvl1pPr>
              <a:defRPr/>
            </a:lvl1pPr>
          </a:lstStyle>
          <a:p>
            <a:fld id="{F022F5FE-4072-994E-B3CF-74F776032135}" type="slidenum">
              <a:rPr lang="en-US" altLang="en-US"/>
              <a:pPr/>
              <a:t>‹#›</a:t>
            </a:fld>
            <a:endParaRPr lang="en-US" altLang="en-US"/>
          </a:p>
        </p:txBody>
      </p:sp>
    </p:spTree>
    <p:extLst>
      <p:ext uri="{BB962C8B-B14F-4D97-AF65-F5344CB8AC3E}">
        <p14:creationId xmlns:p14="http://schemas.microsoft.com/office/powerpoint/2010/main" val="3696917429"/>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EB0A75FE-35E9-7746-B9B0-0C7C50D9013D}"/>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325CBB23-FF57-634E-9D05-6F8F82D38187}"/>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539FB6EB-A077-5E48-BA19-BB79BA2FECD8}"/>
              </a:ext>
            </a:extLst>
          </p:cNvPr>
          <p:cNvSpPr>
            <a:spLocks noGrp="1"/>
          </p:cNvSpPr>
          <p:nvPr>
            <p:ph type="sldNum" sz="quarter" idx="12"/>
          </p:nvPr>
        </p:nvSpPr>
        <p:spPr/>
        <p:txBody>
          <a:bodyPr/>
          <a:lstStyle>
            <a:lvl1pPr>
              <a:defRPr/>
            </a:lvl1pPr>
          </a:lstStyle>
          <a:p>
            <a:fld id="{C84AD147-25AD-4148-A38D-847EF6639909}" type="slidenum">
              <a:rPr lang="en-US" altLang="en-US"/>
              <a:pPr/>
              <a:t>‹#›</a:t>
            </a:fld>
            <a:endParaRPr lang="en-US" altLang="en-US"/>
          </a:p>
        </p:txBody>
      </p:sp>
    </p:spTree>
    <p:extLst>
      <p:ext uri="{BB962C8B-B14F-4D97-AF65-F5344CB8AC3E}">
        <p14:creationId xmlns:p14="http://schemas.microsoft.com/office/powerpoint/2010/main" val="3722075132"/>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9696D-290F-B643-BE4C-637EA88DCDAB}"/>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0EE79273-0D83-DE46-9081-F9D5DC197BA2}"/>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F0FC9B7E-FBCB-1146-BFC3-B75FA20FEEA8}"/>
              </a:ext>
            </a:extLst>
          </p:cNvPr>
          <p:cNvSpPr>
            <a:spLocks noGrp="1"/>
          </p:cNvSpPr>
          <p:nvPr>
            <p:ph type="sldNum" sz="quarter" idx="12"/>
          </p:nvPr>
        </p:nvSpPr>
        <p:spPr/>
        <p:txBody>
          <a:bodyPr/>
          <a:lstStyle>
            <a:lvl1pPr>
              <a:defRPr/>
            </a:lvl1pPr>
          </a:lstStyle>
          <a:p>
            <a:fld id="{11EDC445-90C7-6F4D-804C-635B1DA5E307}" type="slidenum">
              <a:rPr lang="en-US" altLang="en-US"/>
              <a:pPr/>
              <a:t>‹#›</a:t>
            </a:fld>
            <a:endParaRPr lang="en-US" altLang="en-US"/>
          </a:p>
        </p:txBody>
      </p:sp>
    </p:spTree>
    <p:extLst>
      <p:ext uri="{BB962C8B-B14F-4D97-AF65-F5344CB8AC3E}">
        <p14:creationId xmlns:p14="http://schemas.microsoft.com/office/powerpoint/2010/main" val="597263671"/>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7C01D-1198-224C-AB2B-46D8FCFD1524}"/>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720F9933-8295-A54E-AACE-239DDFD584CE}"/>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88B3CD1-C22A-8347-B646-6AE50FA0331B}"/>
              </a:ext>
            </a:extLst>
          </p:cNvPr>
          <p:cNvSpPr>
            <a:spLocks noGrp="1"/>
          </p:cNvSpPr>
          <p:nvPr>
            <p:ph type="sldNum" sz="quarter" idx="12"/>
          </p:nvPr>
        </p:nvSpPr>
        <p:spPr/>
        <p:txBody>
          <a:bodyPr/>
          <a:lstStyle>
            <a:lvl1pPr>
              <a:defRPr/>
            </a:lvl1pPr>
          </a:lstStyle>
          <a:p>
            <a:fld id="{7087AE66-82DA-634A-98FA-7DDD9ACC4CBE}" type="slidenum">
              <a:rPr lang="en-US" altLang="en-US"/>
              <a:pPr/>
              <a:t>‹#›</a:t>
            </a:fld>
            <a:endParaRPr lang="en-US" altLang="en-US"/>
          </a:p>
        </p:txBody>
      </p:sp>
    </p:spTree>
    <p:extLst>
      <p:ext uri="{BB962C8B-B14F-4D97-AF65-F5344CB8AC3E}">
        <p14:creationId xmlns:p14="http://schemas.microsoft.com/office/powerpoint/2010/main" val="288076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9/9/2019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9/9/2019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9/9/2019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9/9/2019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9/9/2019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9/9/2019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9/9/2019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9/9/2019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9/9/2019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9/9/2019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9/9/2019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9/9/2019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9/9/2019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4.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3.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3.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3.jpe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3.jpe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3.jpe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4.jpe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13" Type="http://schemas.openxmlformats.org/officeDocument/2006/relationships/image" Target="../media/image4.jpeg"/><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1928587418"/>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D83399-095D-3147-AF18-680E3B2FFCBA}"/>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E1DF610-D4E1-1C4E-A9AF-C1D7F359D539}"/>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214B1EC-CB3F-1F48-A4D4-027CB3D7C916}"/>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52FE63CD-861A-BA41-9BB6-69E447BB2A34}"/>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416EF832-8A02-5C40-842B-7D169A425459}"/>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panose="020B0604020202020204" pitchFamily="34" charset="0"/>
              </a:defRPr>
            </a:lvl1pPr>
          </a:lstStyle>
          <a:p>
            <a:fld id="{F6D090E6-5C3A-E941-8D13-01228C5531A7}" type="slidenum">
              <a:rPr lang="en-US" altLang="en-US"/>
              <a:pPr/>
              <a:t>‹#›</a:t>
            </a:fld>
            <a:endParaRPr lang="en-US" altLang="en-US"/>
          </a:p>
        </p:txBody>
      </p:sp>
    </p:spTree>
    <p:extLst>
      <p:ext uri="{BB962C8B-B14F-4D97-AF65-F5344CB8AC3E}">
        <p14:creationId xmlns:p14="http://schemas.microsoft.com/office/powerpoint/2010/main" val="1726489703"/>
      </p:ext>
    </p:extLst>
  </p:cSld>
  <p:clrMap bg1="lt1" tx1="dk1" bg2="lt2" tx2="dk2" accent1="accent1" accent2="accent2" accent3="accent3" accent4="accent4" accent5="accent5" accent6="accent6" hlink="hlink" folHlink="folHlink"/>
  <p:sldLayoutIdLst>
    <p:sldLayoutId id="2147484424" r:id="rId1"/>
    <p:sldLayoutId id="2147484425" r:id="rId2"/>
    <p:sldLayoutId id="2147484426" r:id="rId3"/>
    <p:sldLayoutId id="2147484427" r:id="rId4"/>
    <p:sldLayoutId id="2147484428" r:id="rId5"/>
    <p:sldLayoutId id="2147484429" r:id="rId6"/>
    <p:sldLayoutId id="2147484430" r:id="rId7"/>
    <p:sldLayoutId id="2147484431" r:id="rId8"/>
    <p:sldLayoutId id="2147484432" r:id="rId9"/>
    <p:sldLayoutId id="2147484433" r:id="rId10"/>
    <p:sldLayoutId id="2147484434" r:id="rId11"/>
  </p:sldLayoutIdLst>
  <p:txStyles>
    <p:titleStyle>
      <a:lvl1pPr algn="ctr" rtl="0" eaLnBrk="0" fontAlgn="base" hangingPunct="0">
        <a:spcBef>
          <a:spcPct val="0"/>
        </a:spcBef>
        <a:spcAft>
          <a:spcPct val="0"/>
        </a:spcAft>
        <a:defRPr sz="4400">
          <a:solidFill>
            <a:srgbClr val="800000"/>
          </a:solidFill>
          <a:latin typeface="+mj-lt"/>
          <a:ea typeface="Arial"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46DD9A6-1728-1841-BC67-000E4C77E4C3}"/>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Rectangle 3">
            <a:extLst>
              <a:ext uri="{FF2B5EF4-FFF2-40B4-BE49-F238E27FC236}">
                <a16:creationId xmlns:a16="http://schemas.microsoft.com/office/drawing/2014/main" id="{ACE3EDEB-224C-9742-869D-B034F5F3489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6D159E9-20A6-ED4F-8A78-9AA60C146186}"/>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a:extLst>
              <a:ext uri="{FF2B5EF4-FFF2-40B4-BE49-F238E27FC236}">
                <a16:creationId xmlns:a16="http://schemas.microsoft.com/office/drawing/2014/main" id="{08394267-6CA9-AF4C-A1BE-B8C717BD896B}"/>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a:extLst>
              <a:ext uri="{FF2B5EF4-FFF2-40B4-BE49-F238E27FC236}">
                <a16:creationId xmlns:a16="http://schemas.microsoft.com/office/drawing/2014/main" id="{7A2FD6F8-2145-6547-82A2-AFBA0B9B4D9D}"/>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panose="020B0604020202020204" pitchFamily="34" charset="0"/>
              </a:defRPr>
            </a:lvl1pPr>
          </a:lstStyle>
          <a:p>
            <a:fld id="{F8C28902-7B5F-8F49-BB1F-886D54514980}" type="slidenum">
              <a:rPr lang="en-US" altLang="en-US"/>
              <a:pPr/>
              <a:t>‹#›</a:t>
            </a:fld>
            <a:endParaRPr lang="en-US" altLang="en-US"/>
          </a:p>
        </p:txBody>
      </p:sp>
    </p:spTree>
    <p:extLst>
      <p:ext uri="{BB962C8B-B14F-4D97-AF65-F5344CB8AC3E}">
        <p14:creationId xmlns:p14="http://schemas.microsoft.com/office/powerpoint/2010/main" val="286586999"/>
      </p:ext>
    </p:extLst>
  </p:cSld>
  <p:clrMap bg1="lt1" tx1="dk1" bg2="lt2" tx2="dk2" accent1="accent1" accent2="accent2" accent3="accent3" accent4="accent4" accent5="accent5" accent6="accent6" hlink="hlink" folHlink="folHlink"/>
  <p:sldLayoutIdLst>
    <p:sldLayoutId id="2147484436" r:id="rId1"/>
    <p:sldLayoutId id="2147484437" r:id="rId2"/>
    <p:sldLayoutId id="2147484438" r:id="rId3"/>
    <p:sldLayoutId id="2147484439" r:id="rId4"/>
    <p:sldLayoutId id="2147484440" r:id="rId5"/>
    <p:sldLayoutId id="2147484441" r:id="rId6"/>
    <p:sldLayoutId id="2147484442" r:id="rId7"/>
    <p:sldLayoutId id="2147484443" r:id="rId8"/>
    <p:sldLayoutId id="2147484444" r:id="rId9"/>
    <p:sldLayoutId id="2147484445" r:id="rId10"/>
    <p:sldLayoutId id="2147484446"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F6F1C1D-F7A9-7E48-A4C7-F20E8DFA9107}"/>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Rectangle 3">
            <a:extLst>
              <a:ext uri="{FF2B5EF4-FFF2-40B4-BE49-F238E27FC236}">
                <a16:creationId xmlns:a16="http://schemas.microsoft.com/office/drawing/2014/main" id="{FDC69B00-44CD-1D4E-87A2-BD535E1EFE6D}"/>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D3C0ECD-B570-7247-9DA1-3F6E44AD9129}"/>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a:extLst>
              <a:ext uri="{FF2B5EF4-FFF2-40B4-BE49-F238E27FC236}">
                <a16:creationId xmlns:a16="http://schemas.microsoft.com/office/drawing/2014/main" id="{A6CFED1B-1308-204B-8FF9-8E7A68F115FB}"/>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a:extLst>
              <a:ext uri="{FF2B5EF4-FFF2-40B4-BE49-F238E27FC236}">
                <a16:creationId xmlns:a16="http://schemas.microsoft.com/office/drawing/2014/main" id="{F570DAD7-77CF-9E46-A474-3E51B3E9A19C}"/>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panose="020B0604020202020204" pitchFamily="34" charset="0"/>
              </a:defRPr>
            </a:lvl1pPr>
          </a:lstStyle>
          <a:p>
            <a:fld id="{CC3A61CC-0804-694F-AC58-311869A6EBB6}" type="slidenum">
              <a:rPr lang="en-US" altLang="en-US"/>
              <a:pPr/>
              <a:t>‹#›</a:t>
            </a:fld>
            <a:endParaRPr lang="en-US" altLang="en-US"/>
          </a:p>
        </p:txBody>
      </p:sp>
    </p:spTree>
    <p:extLst>
      <p:ext uri="{BB962C8B-B14F-4D97-AF65-F5344CB8AC3E}">
        <p14:creationId xmlns:p14="http://schemas.microsoft.com/office/powerpoint/2010/main" val="574213927"/>
      </p:ext>
    </p:extLst>
  </p:cSld>
  <p:clrMap bg1="lt1" tx1="dk1" bg2="lt2" tx2="dk2" accent1="accent1" accent2="accent2" accent3="accent3" accent4="accent4" accent5="accent5" accent6="accent6" hlink="hlink" folHlink="folHlink"/>
  <p:sldLayoutIdLst>
    <p:sldLayoutId id="2147484448" r:id="rId1"/>
    <p:sldLayoutId id="2147484449" r:id="rId2"/>
    <p:sldLayoutId id="2147484450" r:id="rId3"/>
    <p:sldLayoutId id="2147484451" r:id="rId4"/>
    <p:sldLayoutId id="2147484452" r:id="rId5"/>
    <p:sldLayoutId id="2147484453" r:id="rId6"/>
    <p:sldLayoutId id="2147484454" r:id="rId7"/>
    <p:sldLayoutId id="2147484455" r:id="rId8"/>
    <p:sldLayoutId id="2147484456" r:id="rId9"/>
    <p:sldLayoutId id="2147484457" r:id="rId10"/>
    <p:sldLayoutId id="2147484458" r:id="rId11"/>
  </p:sldLayoutIdLst>
  <p:txStyles>
    <p:titleStyle>
      <a:lvl1pPr algn="ctr" rtl="0" eaLnBrk="0" fontAlgn="base" hangingPunct="0">
        <a:spcBef>
          <a:spcPct val="0"/>
        </a:spcBef>
        <a:spcAft>
          <a:spcPct val="0"/>
        </a:spcAft>
        <a:defRPr sz="4400">
          <a:solidFill>
            <a:srgbClr val="800000"/>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11618" name="Title Placeholder 1">
            <a:extLst>
              <a:ext uri="{FF2B5EF4-FFF2-40B4-BE49-F238E27FC236}">
                <a16:creationId xmlns:a16="http://schemas.microsoft.com/office/drawing/2014/main" id="{40C6C48E-1A9F-5841-80FE-CC120A080DA6}"/>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11619" name="Text Placeholder 2">
            <a:extLst>
              <a:ext uri="{FF2B5EF4-FFF2-40B4-BE49-F238E27FC236}">
                <a16:creationId xmlns:a16="http://schemas.microsoft.com/office/drawing/2014/main" id="{DA115EF0-7959-A44F-A9B1-C0AC53512C58}"/>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D6245DD-A56E-D344-B6FA-ED120A370234}"/>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defTabSz="457200">
              <a:defRPr sz="1200" i="0">
                <a:solidFill>
                  <a:srgbClr val="898989"/>
                </a:solidFill>
                <a:latin typeface="Calibri" panose="020F0502020204030204" pitchFamily="34" charset="0"/>
              </a:defRPr>
            </a:lvl1pPr>
          </a:lstStyle>
          <a:p>
            <a:fld id="{946FA90F-E087-9C44-A350-282CC3268CED}" type="datetimeFigureOut">
              <a:rPr lang="en-US" altLang="en-US"/>
              <a:pPr/>
              <a:t>9/9/2019</a:t>
            </a:fld>
            <a:endParaRPr lang="en-US" altLang="en-US"/>
          </a:p>
        </p:txBody>
      </p:sp>
      <p:sp>
        <p:nvSpPr>
          <p:cNvPr id="5" name="Footer Placeholder 4">
            <a:extLst>
              <a:ext uri="{FF2B5EF4-FFF2-40B4-BE49-F238E27FC236}">
                <a16:creationId xmlns:a16="http://schemas.microsoft.com/office/drawing/2014/main" id="{99EB7510-641B-0542-9B7D-E8A1811AC92D}"/>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defTabSz="457200" fontAlgn="auto">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6E45DBBA-308B-AF48-9C8B-49AD9D96F904}"/>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defTabSz="457200">
              <a:defRPr sz="1200" i="0">
                <a:solidFill>
                  <a:srgbClr val="898989"/>
                </a:solidFill>
                <a:latin typeface="Calibri" panose="020F0502020204030204" pitchFamily="34" charset="0"/>
              </a:defRPr>
            </a:lvl1pPr>
          </a:lstStyle>
          <a:p>
            <a:fld id="{A8D7911F-FB3E-324E-9665-6E07190F8BCA}" type="slidenum">
              <a:rPr lang="en-US" altLang="en-US"/>
              <a:pPr/>
              <a:t>‹#›</a:t>
            </a:fld>
            <a:endParaRPr lang="en-US" altLang="en-US"/>
          </a:p>
        </p:txBody>
      </p:sp>
    </p:spTree>
    <p:extLst>
      <p:ext uri="{BB962C8B-B14F-4D97-AF65-F5344CB8AC3E}">
        <p14:creationId xmlns:p14="http://schemas.microsoft.com/office/powerpoint/2010/main" val="2672707268"/>
      </p:ext>
    </p:extLst>
  </p:cSld>
  <p:clrMap bg1="lt1" tx1="dk1" bg2="lt2" tx2="dk2" accent1="accent1" accent2="accent2" accent3="accent3" accent4="accent4" accent5="accent5" accent6="accent6" hlink="hlink" folHlink="folHlink"/>
  <p:sldLayoutIdLst>
    <p:sldLayoutId id="2147484460" r:id="rId1"/>
    <p:sldLayoutId id="2147484461" r:id="rId2"/>
    <p:sldLayoutId id="2147484462" r:id="rId3"/>
    <p:sldLayoutId id="2147484463" r:id="rId4"/>
    <p:sldLayoutId id="2147484464" r:id="rId5"/>
    <p:sldLayoutId id="2147484465" r:id="rId6"/>
    <p:sldLayoutId id="2147484466" r:id="rId7"/>
    <p:sldLayoutId id="2147484467" r:id="rId8"/>
    <p:sldLayoutId id="2147484468" r:id="rId9"/>
    <p:sldLayoutId id="2147484469" r:id="rId10"/>
    <p:sldLayoutId id="2147484470"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3906" name="Title Placeholder 1">
            <a:extLst>
              <a:ext uri="{FF2B5EF4-FFF2-40B4-BE49-F238E27FC236}">
                <a16:creationId xmlns:a16="http://schemas.microsoft.com/office/drawing/2014/main" id="{E3007CD8-A13D-4841-8DC3-84992712F26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23907" name="Text Placeholder 2">
            <a:extLst>
              <a:ext uri="{FF2B5EF4-FFF2-40B4-BE49-F238E27FC236}">
                <a16:creationId xmlns:a16="http://schemas.microsoft.com/office/drawing/2014/main" id="{96E352EC-1B8C-A64F-A0B0-9BF7FEDF70E8}"/>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90137C3-E87F-B04C-9EC9-65831A3209AC}"/>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E1D9BCA3-B936-954A-B212-55F9211CDFFD}"/>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57FDD64-E318-FB4E-B9B6-77FA81F8CB4E}"/>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0791786-4403-404C-946D-FB3681D2DA9A}" type="slidenum">
              <a:rPr lang="en-US" altLang="en-US"/>
              <a:pPr/>
              <a:t>‹#›</a:t>
            </a:fld>
            <a:endParaRPr lang="en-US" altLang="en-US"/>
          </a:p>
        </p:txBody>
      </p:sp>
    </p:spTree>
    <p:extLst>
      <p:ext uri="{BB962C8B-B14F-4D97-AF65-F5344CB8AC3E}">
        <p14:creationId xmlns:p14="http://schemas.microsoft.com/office/powerpoint/2010/main" val="4052798078"/>
      </p:ext>
    </p:extLst>
  </p:cSld>
  <p:clrMap bg1="lt1" tx1="dk1" bg2="lt2" tx2="dk2" accent1="accent1" accent2="accent2" accent3="accent3" accent4="accent4" accent5="accent5" accent6="accent6" hlink="hlink" folHlink="folHlink"/>
  <p:sldLayoutIdLst>
    <p:sldLayoutId id="2147484472" r:id="rId1"/>
    <p:sldLayoutId id="2147484473" r:id="rId2"/>
    <p:sldLayoutId id="2147484474" r:id="rId3"/>
    <p:sldLayoutId id="2147484475" r:id="rId4"/>
    <p:sldLayoutId id="2147484476" r:id="rId5"/>
    <p:sldLayoutId id="2147484477" r:id="rId6"/>
    <p:sldLayoutId id="2147484478" r:id="rId7"/>
    <p:sldLayoutId id="2147484479" r:id="rId8"/>
    <p:sldLayoutId id="2147484480" r:id="rId9"/>
    <p:sldLayoutId id="2147484481" r:id="rId10"/>
    <p:sldLayoutId id="2147484482"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9/9/2019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9/9/2019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7" name="Rectangle 2">
            <a:extLst>
              <a:ext uri="{FF2B5EF4-FFF2-40B4-BE49-F238E27FC236}">
                <a16:creationId xmlns:a16="http://schemas.microsoft.com/office/drawing/2014/main" id="{A3F674C4-A317-EB47-9976-5FFABD869F8A}"/>
              </a:ext>
            </a:extLst>
          </p:cNvPr>
          <p:cNvSpPr>
            <a:spLocks noGrp="1" noChangeArrowheads="1"/>
          </p:cNvSpPr>
          <p:nvPr>
            <p:ph type="title"/>
          </p:nvPr>
        </p:nvSpPr>
        <p:spPr>
          <a:xfrm>
            <a:off x="0" y="228600"/>
            <a:ext cx="12192000" cy="762000"/>
          </a:xfrm>
        </p:spPr>
        <p:txBody>
          <a:bodyPr/>
          <a:lstStyle/>
          <a:p>
            <a:pPr eaLnBrk="1" hangingPunct="1"/>
            <a:r>
              <a:rPr lang="en-US" altLang="en-US" sz="3200" dirty="0">
                <a:latin typeface="Candara" panose="020E0502030303020204" pitchFamily="34" charset="0"/>
                <a:ea typeface="ＭＳ Ｐゴシック" panose="020B0600070205080204" pitchFamily="34" charset="-128"/>
              </a:rPr>
              <a:t>WHY CHOOSE THE WAY OF THE CROSS AS A LOCAL CHURCH?</a:t>
            </a:r>
          </a:p>
        </p:txBody>
      </p:sp>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066800"/>
            <a:ext cx="11658600" cy="57912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2)	The way of the cross is </a:t>
            </a:r>
            <a:r>
              <a:rPr lang="en-US" altLang="en-US" sz="2800" u="sng" dirty="0">
                <a:solidFill>
                  <a:srgbClr val="FF0000"/>
                </a:solidFill>
                <a:latin typeface="Candara" panose="020E0502030303020204" pitchFamily="34" charset="0"/>
                <a:ea typeface="ＭＳ Ｐゴシック" panose="020B0600070205080204" pitchFamily="34" charset="-128"/>
              </a:rPr>
              <a:t>JESUS’ WAY</a:t>
            </a:r>
            <a:r>
              <a:rPr lang="en-US" altLang="en-US" sz="2800" dirty="0">
                <a:solidFill>
                  <a:srgbClr val="FF0000"/>
                </a:solidFill>
                <a:latin typeface="Candara" panose="020E0502030303020204" pitchFamily="34" charset="0"/>
                <a:ea typeface="ＭＳ Ｐゴシック" panose="020B0600070205080204" pitchFamily="34" charset="-128"/>
              </a:rPr>
              <a:t> in God’s wisdom as opposed to the world’s way in man’s wisdom.</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marL="458788" indent="-458788" algn="ctr">
              <a:spcBef>
                <a:spcPct val="0"/>
              </a:spcBef>
            </a:pPr>
            <a:r>
              <a:rPr lang="en-US" altLang="en-US" sz="2600" b="0" i="1" baseline="30000" dirty="0">
                <a:latin typeface="Candara" panose="020E0502030303020204" pitchFamily="34" charset="0"/>
                <a:ea typeface="ＭＳ Ｐゴシック" panose="020B0600070205080204" pitchFamily="34" charset="-128"/>
              </a:rPr>
              <a:t>20 </a:t>
            </a:r>
            <a:r>
              <a:rPr lang="en-US" altLang="en-US" sz="2600" b="0" i="1" dirty="0">
                <a:latin typeface="Candara" panose="020E0502030303020204" pitchFamily="34" charset="0"/>
                <a:ea typeface="ＭＳ Ｐゴシック" panose="020B0600070205080204" pitchFamily="34" charset="-128"/>
              </a:rPr>
              <a:t>Where is the one who is wise? Where is the scribe?</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Where is the debater of this age? Has not God made foolish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the wisdom of the world? </a:t>
            </a:r>
            <a:r>
              <a:rPr lang="en-US" altLang="en-US" sz="2600" b="0" i="1" baseline="30000" dirty="0">
                <a:latin typeface="Candara" panose="020E0502030303020204" pitchFamily="34" charset="0"/>
                <a:ea typeface="ＭＳ Ｐゴシック" panose="020B0600070205080204" pitchFamily="34" charset="-128"/>
              </a:rPr>
              <a:t>21 </a:t>
            </a:r>
            <a:r>
              <a:rPr lang="en-US" altLang="en-US" sz="2600" b="0" i="1" dirty="0">
                <a:latin typeface="Candara" panose="020E0502030303020204" pitchFamily="34" charset="0"/>
                <a:ea typeface="ＭＳ Ｐゴシック" panose="020B0600070205080204" pitchFamily="34" charset="-128"/>
              </a:rPr>
              <a:t>For since, in the wisdom of God, the world</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did not know God through wisdom, it pleased God through the folly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of what we preach to save those who believe.  (vs. 20-21) </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way of the cross defies the man’s pride in the wisdom of the world. God’s ways are not like man’s ways (Isaiah 55:8-9). </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cross is “the way of Jesus” that reveals God’s wisdom that are contrary to the wisdom of the world (cf. John 14:6).</a:t>
            </a:r>
          </a:p>
          <a:p>
            <a:pPr marL="914400" lvl="1" indent="-463550" eaLnBrk="1" hangingPunct="1">
              <a:spcBef>
                <a:spcPct val="0"/>
              </a:spcBef>
              <a:buFont typeface="Wingdings" pitchFamily="2" charset="2"/>
              <a:buChar char="Ø"/>
            </a:pPr>
            <a:r>
              <a:rPr lang="en-US" altLang="en-US" sz="2600" u="sng" dirty="0">
                <a:solidFill>
                  <a:srgbClr val="0432FF"/>
                </a:solidFill>
                <a:latin typeface="Candara" panose="020E0502030303020204" pitchFamily="34" charset="0"/>
                <a:ea typeface="ＭＳ Ｐゴシック" panose="020B0600070205080204" pitchFamily="34" charset="-128"/>
              </a:rPr>
              <a:t>Implication for </a:t>
            </a:r>
            <a:r>
              <a:rPr lang="en-US" altLang="en-US" sz="2600" u="sng" dirty="0" err="1">
                <a:solidFill>
                  <a:srgbClr val="0432FF"/>
                </a:solidFill>
                <a:latin typeface="Candara" panose="020E0502030303020204" pitchFamily="34" charset="0"/>
                <a:ea typeface="ＭＳ Ｐゴシック" panose="020B0600070205080204" pitchFamily="34" charset="-128"/>
              </a:rPr>
              <a:t>CrossWay’s</a:t>
            </a:r>
            <a:r>
              <a:rPr lang="en-US" altLang="en-US" sz="2600" u="sng" dirty="0">
                <a:solidFill>
                  <a:srgbClr val="0432FF"/>
                </a:solidFill>
                <a:latin typeface="Candara" panose="020E0502030303020204" pitchFamily="34" charset="0"/>
                <a:ea typeface="ＭＳ Ｐゴシック" panose="020B0600070205080204" pitchFamily="34" charset="-128"/>
              </a:rPr>
              <a:t> vision</a:t>
            </a:r>
            <a:r>
              <a:rPr lang="en-US" altLang="en-US" sz="2600" dirty="0">
                <a:solidFill>
                  <a:srgbClr val="0432FF"/>
                </a:solidFill>
                <a:latin typeface="Candara" panose="020E0502030303020204" pitchFamily="34" charset="0"/>
                <a:ea typeface="ＭＳ Ｐゴシック" panose="020B0600070205080204" pitchFamily="34" charset="-128"/>
              </a:rPr>
              <a:t>:</a:t>
            </a:r>
            <a:r>
              <a:rPr lang="en-US" altLang="en-US" sz="2600" dirty="0">
                <a:solidFill>
                  <a:srgbClr val="000000"/>
                </a:solidFill>
                <a:latin typeface="Candara" panose="020E0502030303020204" pitchFamily="34" charset="0"/>
                <a:ea typeface="ＭＳ Ｐゴシック" panose="020B0600070205080204" pitchFamily="34" charset="-128"/>
              </a:rPr>
              <a:t> </a:t>
            </a:r>
            <a:r>
              <a:rPr lang="en-US" altLang="en-US" sz="2600" i="1" dirty="0">
                <a:solidFill>
                  <a:srgbClr val="000000"/>
                </a:solidFill>
                <a:latin typeface="Candara" panose="020E0502030303020204" pitchFamily="34" charset="0"/>
                <a:ea typeface="ＭＳ Ｐゴシック" panose="020B0600070205080204" pitchFamily="34" charset="-128"/>
              </a:rPr>
              <a:t>we are to choose to be a local church in the way of Jesus—not in the way of the world (right thing in wrong way).</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175200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7" name="Rectangle 2">
            <a:extLst>
              <a:ext uri="{FF2B5EF4-FFF2-40B4-BE49-F238E27FC236}">
                <a16:creationId xmlns:a16="http://schemas.microsoft.com/office/drawing/2014/main" id="{A3F674C4-A317-EB47-9976-5FFABD869F8A}"/>
              </a:ext>
            </a:extLst>
          </p:cNvPr>
          <p:cNvSpPr>
            <a:spLocks noGrp="1" noChangeArrowheads="1"/>
          </p:cNvSpPr>
          <p:nvPr>
            <p:ph type="title"/>
          </p:nvPr>
        </p:nvSpPr>
        <p:spPr>
          <a:xfrm>
            <a:off x="0" y="228600"/>
            <a:ext cx="12192000" cy="762000"/>
          </a:xfrm>
        </p:spPr>
        <p:txBody>
          <a:bodyPr/>
          <a:lstStyle/>
          <a:p>
            <a:pPr eaLnBrk="1" hangingPunct="1"/>
            <a:r>
              <a:rPr lang="en-US" altLang="en-US" sz="3200" dirty="0">
                <a:latin typeface="Candara" panose="020E0502030303020204" pitchFamily="34" charset="0"/>
                <a:ea typeface="ＭＳ Ｐゴシック" panose="020B0600070205080204" pitchFamily="34" charset="-128"/>
              </a:rPr>
              <a:t>WHY CHOOSE THE WAY OF THE CROSS AS A LOCAL CHURCH?</a:t>
            </a:r>
          </a:p>
        </p:txBody>
      </p:sp>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066800"/>
            <a:ext cx="11658600" cy="57912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3)	The way of the cross is </a:t>
            </a:r>
            <a:r>
              <a:rPr lang="en-US" altLang="en-US" sz="2800" u="sng" dirty="0">
                <a:solidFill>
                  <a:srgbClr val="FF0000"/>
                </a:solidFill>
                <a:latin typeface="Candara" panose="020E0502030303020204" pitchFamily="34" charset="0"/>
                <a:ea typeface="ＭＳ Ｐゴシック" panose="020B0600070205080204" pitchFamily="34" charset="-128"/>
              </a:rPr>
              <a:t>GOD’S PARADOXICAL WISDOM</a:t>
            </a:r>
            <a:r>
              <a:rPr lang="en-US" altLang="en-US" sz="2800" dirty="0">
                <a:solidFill>
                  <a:srgbClr val="FF0000"/>
                </a:solidFill>
                <a:latin typeface="Candara" panose="020E0502030303020204" pitchFamily="34" charset="0"/>
                <a:ea typeface="ＭＳ Ｐゴシック" panose="020B0600070205080204" pitchFamily="34" charset="-128"/>
              </a:rPr>
              <a:t> shames and destroys the wisdom of the world.</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marL="458788" indent="-458788" algn="ctr">
              <a:spcBef>
                <a:spcPct val="0"/>
              </a:spcBef>
            </a:pPr>
            <a:r>
              <a:rPr lang="en-US" altLang="en-US" sz="2600" b="0" i="1" baseline="30000" dirty="0">
                <a:latin typeface="Candara" panose="020E0502030303020204" pitchFamily="34" charset="0"/>
                <a:ea typeface="ＭＳ Ｐゴシック" panose="020B0600070205080204" pitchFamily="34" charset="-128"/>
              </a:rPr>
              <a:t>22 </a:t>
            </a:r>
            <a:r>
              <a:rPr lang="en-US" altLang="en-US" sz="2600" b="0" i="1" dirty="0">
                <a:latin typeface="Candara" panose="020E0502030303020204" pitchFamily="34" charset="0"/>
                <a:ea typeface="ＭＳ Ｐゴシック" panose="020B0600070205080204" pitchFamily="34" charset="-128"/>
              </a:rPr>
              <a:t>For Jews demand signs and Greeks seek wisdom,</a:t>
            </a:r>
            <a:r>
              <a:rPr lang="en-US" altLang="en-US" sz="2600" b="0" i="1" baseline="30000" dirty="0">
                <a:latin typeface="Candara" panose="020E0502030303020204" pitchFamily="34" charset="0"/>
                <a:ea typeface="ＭＳ Ｐゴシック" panose="020B0600070205080204" pitchFamily="34" charset="-128"/>
              </a:rPr>
              <a:t> 23 </a:t>
            </a:r>
            <a:r>
              <a:rPr lang="en-US" altLang="en-US" sz="2600" b="0" i="1" dirty="0">
                <a:latin typeface="Candara" panose="020E0502030303020204" pitchFamily="34" charset="0"/>
                <a:ea typeface="ＭＳ Ｐゴシック" panose="020B0600070205080204" pitchFamily="34" charset="-128"/>
              </a:rPr>
              <a:t>but we preach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Christ crucified, a stumbling block to Jews and folly to Gentiles, </a:t>
            </a:r>
            <a:r>
              <a:rPr lang="en-US" altLang="en-US" sz="2600" b="0" i="1" baseline="30000" dirty="0">
                <a:latin typeface="Candara" panose="020E0502030303020204" pitchFamily="34" charset="0"/>
                <a:ea typeface="ＭＳ Ｐゴシック" panose="020B0600070205080204" pitchFamily="34" charset="-128"/>
              </a:rPr>
              <a:t>24 </a:t>
            </a:r>
            <a:r>
              <a:rPr lang="en-US" altLang="en-US" sz="2600" b="0" i="1" dirty="0">
                <a:latin typeface="Candara" panose="020E0502030303020204" pitchFamily="34" charset="0"/>
                <a:ea typeface="ＭＳ Ｐゴシック" panose="020B0600070205080204" pitchFamily="34" charset="-128"/>
              </a:rPr>
              <a:t>but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to those who are called, both Jews and Greeks, Christ the power of God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and the wisdom of God. </a:t>
            </a:r>
            <a:r>
              <a:rPr lang="en-US" altLang="en-US" sz="2600" b="0" i="1" baseline="30000" dirty="0">
                <a:latin typeface="Candara" panose="020E0502030303020204" pitchFamily="34" charset="0"/>
                <a:ea typeface="ＭＳ Ｐゴシック" panose="020B0600070205080204" pitchFamily="34" charset="-128"/>
              </a:rPr>
              <a:t>25 </a:t>
            </a:r>
            <a:r>
              <a:rPr lang="en-US" altLang="en-US" sz="2600" b="0" i="1" dirty="0">
                <a:latin typeface="Candara" panose="020E0502030303020204" pitchFamily="34" charset="0"/>
                <a:ea typeface="ＭＳ Ｐゴシック" panose="020B0600070205080204" pitchFamily="34" charset="-128"/>
              </a:rPr>
              <a:t>For the foolishness of God is wiser than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men, and the weakness of God is stronger than men. (vs. 22-25)</a:t>
            </a:r>
            <a:endParaRPr lang="en-US" altLang="en-US" sz="2600" b="0" dirty="0">
              <a:latin typeface="Candara" panose="020E0502030303020204" pitchFamily="34" charset="0"/>
              <a:ea typeface="ＭＳ Ｐゴシック" panose="020B0600070205080204" pitchFamily="34" charset="-128"/>
            </a:endParaRP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cross is offensive to some; and foolish to others; but the cross of Christ is the power and wisdom of God for us.</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It reveals God’s paradoxically superior wisdom and power. </a:t>
            </a:r>
            <a:endParaRPr lang="en-US" altLang="en-US" sz="2600" i="1"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u="sng" dirty="0">
                <a:solidFill>
                  <a:srgbClr val="0432FF"/>
                </a:solidFill>
                <a:latin typeface="Candara" panose="020E0502030303020204" pitchFamily="34" charset="0"/>
                <a:ea typeface="ＭＳ Ｐゴシック" panose="020B0600070205080204" pitchFamily="34" charset="-128"/>
              </a:rPr>
              <a:t>Implication for </a:t>
            </a:r>
            <a:r>
              <a:rPr lang="en-US" altLang="en-US" sz="2600" u="sng" dirty="0" err="1">
                <a:solidFill>
                  <a:srgbClr val="0432FF"/>
                </a:solidFill>
                <a:latin typeface="Candara" panose="020E0502030303020204" pitchFamily="34" charset="0"/>
                <a:ea typeface="ＭＳ Ｐゴシック" panose="020B0600070205080204" pitchFamily="34" charset="-128"/>
              </a:rPr>
              <a:t>CrossWay’s</a:t>
            </a:r>
            <a:r>
              <a:rPr lang="en-US" altLang="en-US" sz="2600" u="sng" dirty="0">
                <a:solidFill>
                  <a:srgbClr val="0432FF"/>
                </a:solidFill>
                <a:latin typeface="Candara" panose="020E0502030303020204" pitchFamily="34" charset="0"/>
                <a:ea typeface="ＭＳ Ｐゴシック" panose="020B0600070205080204" pitchFamily="34" charset="-128"/>
              </a:rPr>
              <a:t> vision</a:t>
            </a:r>
            <a:r>
              <a:rPr lang="en-US" altLang="en-US" sz="2600" dirty="0">
                <a:solidFill>
                  <a:srgbClr val="0432FF"/>
                </a:solidFill>
                <a:latin typeface="Candara" panose="020E0502030303020204" pitchFamily="34" charset="0"/>
                <a:ea typeface="ＭＳ Ｐゴシック" panose="020B0600070205080204" pitchFamily="34" charset="-128"/>
              </a:rPr>
              <a:t>: </a:t>
            </a:r>
            <a:r>
              <a:rPr lang="en-US" altLang="en-US" sz="2600" i="1" dirty="0">
                <a:latin typeface="Candara" panose="020E0502030303020204" pitchFamily="34" charset="0"/>
                <a:ea typeface="ＭＳ Ｐゴシック" panose="020B0600070205080204" pitchFamily="34" charset="-128"/>
              </a:rPr>
              <a:t>we are to choose God’s paradoxical wisdom &amp; values in living everyday life as well as in building a church—rather than the worldly wisdom &amp; values. </a:t>
            </a:r>
            <a:endParaRPr lang="en-US" altLang="en-US" sz="2600" i="1" dirty="0">
              <a:solidFill>
                <a:srgbClr val="000000"/>
              </a:solidFill>
              <a:latin typeface="Candara" panose="020E0502030303020204" pitchFamily="34" charset="0"/>
              <a:ea typeface="ＭＳ Ｐゴシック" panose="020B0600070205080204" pitchFamily="34" charset="-128"/>
            </a:endParaRP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254482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Content Placeholder 2">
            <a:extLst>
              <a:ext uri="{FF2B5EF4-FFF2-40B4-BE49-F238E27FC236}">
                <a16:creationId xmlns:a16="http://schemas.microsoft.com/office/drawing/2014/main" id="{41C7F0A4-4DAC-0542-8001-76888C751CFC}"/>
              </a:ext>
            </a:extLst>
          </p:cNvPr>
          <p:cNvSpPr>
            <a:spLocks noGrp="1"/>
          </p:cNvSpPr>
          <p:nvPr>
            <p:ph idx="1"/>
          </p:nvPr>
        </p:nvSpPr>
        <p:spPr>
          <a:xfrm>
            <a:off x="1981200" y="152400"/>
            <a:ext cx="8229600" cy="6705600"/>
          </a:xfrm>
        </p:spPr>
        <p:txBody>
          <a:bodyPr/>
          <a:lstStyle/>
          <a:p>
            <a:r>
              <a:rPr lang="en-US" altLang="en-US" sz="3000" dirty="0">
                <a:solidFill>
                  <a:srgbClr val="800000"/>
                </a:solidFill>
                <a:latin typeface="Candara" panose="020E0502030303020204" pitchFamily="34" charset="0"/>
                <a:ea typeface="ＭＳ Ｐゴシック" panose="020B0600070205080204" pitchFamily="34" charset="-128"/>
              </a:rPr>
              <a:t>The Valley of Vision</a:t>
            </a:r>
            <a:br>
              <a:rPr lang="en-US" altLang="en-US" sz="2800" dirty="0">
                <a:solidFill>
                  <a:srgbClr val="800000"/>
                </a:solidFill>
                <a:latin typeface="Candara" panose="020E0502030303020204" pitchFamily="34" charset="0"/>
                <a:ea typeface="ＭＳ Ｐゴシック" panose="020B0600070205080204" pitchFamily="34" charset="-128"/>
              </a:rPr>
            </a:br>
            <a:r>
              <a:rPr lang="en-US" altLang="en-US" sz="1800" i="1" dirty="0">
                <a:solidFill>
                  <a:srgbClr val="800000"/>
                </a:solidFill>
                <a:latin typeface="Candara" panose="020E0502030303020204" pitchFamily="34" charset="0"/>
                <a:ea typeface="ＭＳ Ｐゴシック" panose="020B0600070205080204" pitchFamily="34" charset="-128"/>
              </a:rPr>
              <a:t>A Puritan prayer from </a:t>
            </a:r>
            <a:r>
              <a:rPr lang="en-US" altLang="en-US" sz="1800" i="1" u="sng" dirty="0">
                <a:solidFill>
                  <a:srgbClr val="800000"/>
                </a:solidFill>
                <a:latin typeface="Candara" panose="020E0502030303020204" pitchFamily="34" charset="0"/>
                <a:ea typeface="ＭＳ Ｐゴシック" panose="020B0600070205080204" pitchFamily="34" charset="-128"/>
              </a:rPr>
              <a:t>The Valley of Vision</a:t>
            </a:r>
            <a:r>
              <a:rPr lang="en-US" altLang="en-US" sz="1800" i="1" dirty="0">
                <a:solidFill>
                  <a:srgbClr val="800000"/>
                </a:solidFill>
                <a:latin typeface="Candara" panose="020E0502030303020204" pitchFamily="34" charset="0"/>
                <a:ea typeface="ＭＳ Ｐゴシック" panose="020B0600070205080204" pitchFamily="34" charset="-128"/>
              </a:rPr>
              <a:t> (A Collection of Puritan Prayers)</a:t>
            </a:r>
            <a:endParaRPr lang="en-US" altLang="en-US" sz="1800" i="1" u="sng" dirty="0">
              <a:solidFill>
                <a:srgbClr val="800000"/>
              </a:solidFill>
              <a:latin typeface="Candara" panose="020E0502030303020204" pitchFamily="34" charset="0"/>
              <a:ea typeface="ＭＳ Ｐゴシック" panose="020B0600070205080204" pitchFamily="34" charset="-128"/>
            </a:endParaRPr>
          </a:p>
          <a:p>
            <a:endParaRPr lang="en-US" altLang="en-US" sz="800" i="1" dirty="0">
              <a:solidFill>
                <a:srgbClr val="800000"/>
              </a:solidFill>
              <a:latin typeface="Candara" panose="020E0502030303020204" pitchFamily="34" charset="0"/>
              <a:ea typeface="ＭＳ Ｐゴシック" panose="020B0600070205080204" pitchFamily="34" charset="-128"/>
            </a:endParaRPr>
          </a:p>
          <a:p>
            <a:pPr>
              <a:spcBef>
                <a:spcPct val="0"/>
              </a:spcBef>
            </a:pPr>
            <a:r>
              <a:rPr lang="en-US" altLang="en-US" sz="2600" dirty="0">
                <a:latin typeface="Candara" panose="020E0502030303020204" pitchFamily="34" charset="0"/>
                <a:ea typeface="ＭＳ Ｐゴシック" panose="020B0600070205080204" pitchFamily="34" charset="-128"/>
              </a:rPr>
              <a:t>Lord, high and holy, meek and lowly,</a:t>
            </a:r>
          </a:p>
          <a:p>
            <a:pPr>
              <a:spcBef>
                <a:spcPct val="0"/>
              </a:spcBef>
            </a:pPr>
            <a:r>
              <a:rPr lang="en-US" altLang="en-US" sz="2600" dirty="0">
                <a:latin typeface="Candara" panose="020E0502030303020204" pitchFamily="34" charset="0"/>
                <a:ea typeface="ＭＳ Ｐゴシック" panose="020B0600070205080204" pitchFamily="34" charset="-128"/>
              </a:rPr>
              <a:t>Thou hast brought me to the valley of vision, </a:t>
            </a:r>
          </a:p>
          <a:p>
            <a:pPr>
              <a:spcBef>
                <a:spcPct val="0"/>
              </a:spcBef>
            </a:pPr>
            <a:r>
              <a:rPr lang="en-US" altLang="en-US" sz="2600" dirty="0">
                <a:latin typeface="Candara" panose="020E0502030303020204" pitchFamily="34" charset="0"/>
                <a:ea typeface="ＭＳ Ｐゴシック" panose="020B0600070205080204" pitchFamily="34" charset="-128"/>
              </a:rPr>
              <a:t>where I live in the depths but see Thee in the heights; </a:t>
            </a:r>
          </a:p>
          <a:p>
            <a:pPr>
              <a:spcBef>
                <a:spcPct val="0"/>
              </a:spcBef>
            </a:pPr>
            <a:r>
              <a:rPr lang="en-US" altLang="en-US" sz="2600" dirty="0">
                <a:latin typeface="Candara" panose="020E0502030303020204" pitchFamily="34" charset="0"/>
                <a:ea typeface="ＭＳ Ｐゴシック" panose="020B0600070205080204" pitchFamily="34" charset="-128"/>
              </a:rPr>
              <a:t>hemmed in by mountains of sin I behold Thy glory.</a:t>
            </a:r>
          </a:p>
          <a:p>
            <a:pPr>
              <a:spcBef>
                <a:spcPct val="0"/>
              </a:spcBef>
            </a:pPr>
            <a:endParaRPr lang="en-US" altLang="en-US" sz="800" dirty="0">
              <a:latin typeface="Candara" panose="020E0502030303020204" pitchFamily="34" charset="0"/>
              <a:ea typeface="ＭＳ Ｐゴシック" panose="020B0600070205080204" pitchFamily="34" charset="-128"/>
            </a:endParaRPr>
          </a:p>
          <a:p>
            <a:pPr>
              <a:spcBef>
                <a:spcPct val="0"/>
              </a:spcBef>
            </a:pPr>
            <a:r>
              <a:rPr lang="en-US" altLang="en-US" sz="2600" dirty="0">
                <a:latin typeface="Candara" panose="020E0502030303020204" pitchFamily="34" charset="0"/>
                <a:ea typeface="ＭＳ Ｐゴシック" panose="020B0600070205080204" pitchFamily="34" charset="-128"/>
              </a:rPr>
              <a:t>Let me learn by paradox </a:t>
            </a:r>
          </a:p>
          <a:p>
            <a:pPr>
              <a:spcBef>
                <a:spcPct val="0"/>
              </a:spcBef>
            </a:pPr>
            <a:r>
              <a:rPr lang="en-US" altLang="en-US" sz="2600" dirty="0">
                <a:latin typeface="Candara" panose="020E0502030303020204" pitchFamily="34" charset="0"/>
                <a:ea typeface="ＭＳ Ｐゴシック" panose="020B0600070205080204" pitchFamily="34" charset="-128"/>
              </a:rPr>
              <a:t>that the way down is the way up, </a:t>
            </a:r>
          </a:p>
          <a:p>
            <a:pPr>
              <a:spcBef>
                <a:spcPct val="0"/>
              </a:spcBef>
            </a:pPr>
            <a:r>
              <a:rPr lang="en-US" altLang="en-US" sz="2600" dirty="0">
                <a:latin typeface="Candara" panose="020E0502030303020204" pitchFamily="34" charset="0"/>
                <a:ea typeface="ＭＳ Ｐゴシック" panose="020B0600070205080204" pitchFamily="34" charset="-128"/>
              </a:rPr>
              <a:t>that to be low is to be high, </a:t>
            </a:r>
          </a:p>
          <a:p>
            <a:pPr>
              <a:spcBef>
                <a:spcPct val="0"/>
              </a:spcBef>
            </a:pPr>
            <a:r>
              <a:rPr lang="en-US" altLang="en-US" sz="2600" dirty="0">
                <a:latin typeface="Candara" panose="020E0502030303020204" pitchFamily="34" charset="0"/>
                <a:ea typeface="ＭＳ Ｐゴシック" panose="020B0600070205080204" pitchFamily="34" charset="-128"/>
              </a:rPr>
              <a:t>that the broken heart is the healed heart, </a:t>
            </a:r>
          </a:p>
          <a:p>
            <a:pPr>
              <a:spcBef>
                <a:spcPct val="0"/>
              </a:spcBef>
            </a:pPr>
            <a:r>
              <a:rPr lang="en-US" altLang="en-US" sz="2600" dirty="0">
                <a:latin typeface="Candara" panose="020E0502030303020204" pitchFamily="34" charset="0"/>
                <a:ea typeface="ＭＳ Ｐゴシック" panose="020B0600070205080204" pitchFamily="34" charset="-128"/>
              </a:rPr>
              <a:t>that the contrite spirit is the rejoicing spirit, </a:t>
            </a:r>
          </a:p>
          <a:p>
            <a:pPr>
              <a:spcBef>
                <a:spcPct val="0"/>
              </a:spcBef>
            </a:pPr>
            <a:r>
              <a:rPr lang="en-US" altLang="en-US" sz="2600" dirty="0">
                <a:latin typeface="Candara" panose="020E0502030303020204" pitchFamily="34" charset="0"/>
                <a:ea typeface="ＭＳ Ｐゴシック" panose="020B0600070205080204" pitchFamily="34" charset="-128"/>
              </a:rPr>
              <a:t>that the repenting soul is the victorious soul, </a:t>
            </a:r>
          </a:p>
          <a:p>
            <a:pPr>
              <a:spcBef>
                <a:spcPct val="0"/>
              </a:spcBef>
            </a:pPr>
            <a:r>
              <a:rPr lang="en-US" altLang="en-US" sz="2600" dirty="0">
                <a:latin typeface="Candara" panose="020E0502030303020204" pitchFamily="34" charset="0"/>
                <a:ea typeface="ＭＳ Ｐゴシック" panose="020B0600070205080204" pitchFamily="34" charset="-128"/>
              </a:rPr>
              <a:t>that to have nothing is to possess all, </a:t>
            </a:r>
          </a:p>
          <a:p>
            <a:pPr>
              <a:spcBef>
                <a:spcPct val="0"/>
              </a:spcBef>
            </a:pPr>
            <a:r>
              <a:rPr lang="en-US" altLang="en-US" sz="2600" dirty="0">
                <a:latin typeface="Candara" panose="020E0502030303020204" pitchFamily="34" charset="0"/>
                <a:ea typeface="ＭＳ Ｐゴシック" panose="020B0600070205080204" pitchFamily="34" charset="-128"/>
              </a:rPr>
              <a:t>that to bear the cross is to wear the crown, </a:t>
            </a:r>
          </a:p>
          <a:p>
            <a:pPr>
              <a:spcBef>
                <a:spcPct val="0"/>
              </a:spcBef>
            </a:pPr>
            <a:r>
              <a:rPr lang="en-US" altLang="en-US" sz="2600" dirty="0">
                <a:latin typeface="Candara" panose="020E0502030303020204" pitchFamily="34" charset="0"/>
                <a:ea typeface="ＭＳ Ｐゴシック" panose="020B0600070205080204" pitchFamily="34" charset="-128"/>
              </a:rPr>
              <a:t>that to give is to receive, </a:t>
            </a:r>
          </a:p>
          <a:p>
            <a:pPr>
              <a:spcBef>
                <a:spcPct val="0"/>
              </a:spcBef>
            </a:pPr>
            <a:r>
              <a:rPr lang="en-US" altLang="en-US" sz="2600" dirty="0">
                <a:latin typeface="Candara" panose="020E0502030303020204" pitchFamily="34" charset="0"/>
                <a:ea typeface="ＭＳ Ｐゴシック" panose="020B0600070205080204" pitchFamily="34" charset="-128"/>
              </a:rPr>
              <a:t>that the valley is the place of vision.</a:t>
            </a:r>
          </a:p>
        </p:txBody>
      </p:sp>
    </p:spTree>
    <p:extLst>
      <p:ext uri="{BB962C8B-B14F-4D97-AF65-F5344CB8AC3E}">
        <p14:creationId xmlns:p14="http://schemas.microsoft.com/office/powerpoint/2010/main" val="2984650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Content Placeholder 2">
            <a:extLst>
              <a:ext uri="{FF2B5EF4-FFF2-40B4-BE49-F238E27FC236}">
                <a16:creationId xmlns:a16="http://schemas.microsoft.com/office/drawing/2014/main" id="{41C7F0A4-4DAC-0542-8001-76888C751CFC}"/>
              </a:ext>
            </a:extLst>
          </p:cNvPr>
          <p:cNvSpPr>
            <a:spLocks noGrp="1"/>
          </p:cNvSpPr>
          <p:nvPr>
            <p:ph idx="1"/>
          </p:nvPr>
        </p:nvSpPr>
        <p:spPr>
          <a:xfrm>
            <a:off x="1981200" y="152400"/>
            <a:ext cx="8382000" cy="6705600"/>
          </a:xfrm>
        </p:spPr>
        <p:txBody>
          <a:bodyPr/>
          <a:lstStyle/>
          <a:p>
            <a:r>
              <a:rPr lang="en-US" altLang="en-US" sz="3000" dirty="0">
                <a:solidFill>
                  <a:srgbClr val="800000"/>
                </a:solidFill>
                <a:latin typeface="Candara" panose="020E0502030303020204" pitchFamily="34" charset="0"/>
                <a:ea typeface="ＭＳ Ｐゴシック" panose="020B0600070205080204" pitchFamily="34" charset="-128"/>
              </a:rPr>
              <a:t>The Valley of Vision</a:t>
            </a:r>
            <a:br>
              <a:rPr lang="en-US" altLang="en-US" sz="2800" dirty="0">
                <a:solidFill>
                  <a:srgbClr val="800000"/>
                </a:solidFill>
                <a:latin typeface="Candara" panose="020E0502030303020204" pitchFamily="34" charset="0"/>
                <a:ea typeface="ＭＳ Ｐゴシック" panose="020B0600070205080204" pitchFamily="34" charset="-128"/>
              </a:rPr>
            </a:br>
            <a:r>
              <a:rPr lang="en-US" altLang="en-US" sz="1800" i="1" dirty="0">
                <a:solidFill>
                  <a:srgbClr val="800000"/>
                </a:solidFill>
                <a:latin typeface="Candara" panose="020E0502030303020204" pitchFamily="34" charset="0"/>
                <a:ea typeface="ＭＳ Ｐゴシック" panose="020B0600070205080204" pitchFamily="34" charset="-128"/>
              </a:rPr>
              <a:t>A Puritan prayer from </a:t>
            </a:r>
            <a:r>
              <a:rPr lang="en-US" altLang="en-US" sz="1800" i="1" u="sng" dirty="0">
                <a:solidFill>
                  <a:srgbClr val="800000"/>
                </a:solidFill>
                <a:latin typeface="Candara" panose="020E0502030303020204" pitchFamily="34" charset="0"/>
                <a:ea typeface="ＭＳ Ｐゴシック" panose="020B0600070205080204" pitchFamily="34" charset="-128"/>
              </a:rPr>
              <a:t>The Valley of Vision</a:t>
            </a:r>
            <a:r>
              <a:rPr lang="en-US" altLang="en-US" sz="1800" i="1" dirty="0">
                <a:solidFill>
                  <a:srgbClr val="800000"/>
                </a:solidFill>
                <a:latin typeface="Candara" panose="020E0502030303020204" pitchFamily="34" charset="0"/>
                <a:ea typeface="ＭＳ Ｐゴシック" panose="020B0600070205080204" pitchFamily="34" charset="-128"/>
              </a:rPr>
              <a:t> (A Collection of Puritan Prayers)</a:t>
            </a:r>
            <a:endParaRPr lang="en-US" altLang="en-US" sz="1800" i="1" u="sng" dirty="0">
              <a:solidFill>
                <a:srgbClr val="800000"/>
              </a:solidFill>
              <a:latin typeface="Candara" panose="020E0502030303020204" pitchFamily="34" charset="0"/>
              <a:ea typeface="ＭＳ Ｐゴシック" panose="020B0600070205080204" pitchFamily="34" charset="-128"/>
            </a:endParaRPr>
          </a:p>
          <a:p>
            <a:endParaRPr lang="en-US" altLang="en-US" sz="800" i="1" dirty="0">
              <a:solidFill>
                <a:srgbClr val="800000"/>
              </a:solidFill>
              <a:latin typeface="Candara" panose="020E0502030303020204" pitchFamily="34" charset="0"/>
              <a:ea typeface="ＭＳ Ｐゴシック" panose="020B0600070205080204" pitchFamily="34" charset="-128"/>
            </a:endParaRPr>
          </a:p>
          <a:p>
            <a:pPr>
              <a:spcBef>
                <a:spcPct val="0"/>
              </a:spcBef>
            </a:pPr>
            <a:r>
              <a:rPr lang="en-US" altLang="en-US" sz="2600" dirty="0">
                <a:latin typeface="Candara" panose="020E0502030303020204" pitchFamily="34" charset="0"/>
                <a:ea typeface="ＭＳ Ｐゴシック" panose="020B0600070205080204" pitchFamily="34" charset="-128"/>
              </a:rPr>
              <a:t>Lord, in the daytime stars can be seen from deepest wells, </a:t>
            </a:r>
          </a:p>
          <a:p>
            <a:pPr>
              <a:spcBef>
                <a:spcPct val="0"/>
              </a:spcBef>
            </a:pPr>
            <a:r>
              <a:rPr lang="en-US" altLang="en-US" sz="2600" dirty="0">
                <a:latin typeface="Candara" panose="020E0502030303020204" pitchFamily="34" charset="0"/>
                <a:ea typeface="ＭＳ Ｐゴシック" panose="020B0600070205080204" pitchFamily="34" charset="-128"/>
              </a:rPr>
              <a:t>and the deeper the wells the brighter Thy stars shine;</a:t>
            </a:r>
          </a:p>
          <a:p>
            <a:pPr>
              <a:spcBef>
                <a:spcPct val="0"/>
              </a:spcBef>
            </a:pPr>
            <a:endParaRPr lang="en-US" altLang="en-US" sz="800" dirty="0">
              <a:latin typeface="Candara" panose="020E0502030303020204" pitchFamily="34" charset="0"/>
              <a:ea typeface="ＭＳ Ｐゴシック" panose="020B0600070205080204" pitchFamily="34" charset="-128"/>
            </a:endParaRPr>
          </a:p>
          <a:p>
            <a:pPr>
              <a:spcBef>
                <a:spcPct val="0"/>
              </a:spcBef>
            </a:pPr>
            <a:r>
              <a:rPr lang="en-US" altLang="en-US" sz="2600" dirty="0">
                <a:latin typeface="Candara" panose="020E0502030303020204" pitchFamily="34" charset="0"/>
                <a:ea typeface="ＭＳ Ｐゴシック" panose="020B0600070205080204" pitchFamily="34" charset="-128"/>
              </a:rPr>
              <a:t>Let me find Thy light in my darkness, </a:t>
            </a:r>
          </a:p>
          <a:p>
            <a:pPr>
              <a:spcBef>
                <a:spcPct val="0"/>
              </a:spcBef>
            </a:pPr>
            <a:r>
              <a:rPr lang="en-US" altLang="en-US" sz="2600" dirty="0">
                <a:latin typeface="Candara" panose="020E0502030303020204" pitchFamily="34" charset="0"/>
                <a:ea typeface="ＭＳ Ｐゴシック" panose="020B0600070205080204" pitchFamily="34" charset="-128"/>
              </a:rPr>
              <a:t>Thy life in my death, </a:t>
            </a:r>
          </a:p>
          <a:p>
            <a:pPr>
              <a:spcBef>
                <a:spcPct val="0"/>
              </a:spcBef>
            </a:pPr>
            <a:r>
              <a:rPr lang="en-US" altLang="en-US" sz="2600" dirty="0">
                <a:latin typeface="Candara" panose="020E0502030303020204" pitchFamily="34" charset="0"/>
                <a:ea typeface="ＭＳ Ｐゴシック" panose="020B0600070205080204" pitchFamily="34" charset="-128"/>
              </a:rPr>
              <a:t>Thy joy in my sorrow, </a:t>
            </a:r>
          </a:p>
          <a:p>
            <a:pPr>
              <a:spcBef>
                <a:spcPct val="0"/>
              </a:spcBef>
            </a:pPr>
            <a:r>
              <a:rPr lang="en-US" altLang="en-US" sz="2600" dirty="0">
                <a:latin typeface="Candara" panose="020E0502030303020204" pitchFamily="34" charset="0"/>
                <a:ea typeface="ＭＳ Ｐゴシック" panose="020B0600070205080204" pitchFamily="34" charset="-128"/>
              </a:rPr>
              <a:t>Thy grace in my sin, </a:t>
            </a:r>
          </a:p>
          <a:p>
            <a:pPr>
              <a:spcBef>
                <a:spcPct val="0"/>
              </a:spcBef>
            </a:pPr>
            <a:r>
              <a:rPr lang="en-US" altLang="en-US" sz="2600" dirty="0">
                <a:latin typeface="Candara" panose="020E0502030303020204" pitchFamily="34" charset="0"/>
                <a:ea typeface="ＭＳ Ｐゴシック" panose="020B0600070205080204" pitchFamily="34" charset="-128"/>
              </a:rPr>
              <a:t>Thy riches in my poverty, </a:t>
            </a:r>
          </a:p>
          <a:p>
            <a:pPr>
              <a:spcBef>
                <a:spcPct val="0"/>
              </a:spcBef>
            </a:pPr>
            <a:r>
              <a:rPr lang="en-US" altLang="en-US" sz="2600" dirty="0">
                <a:latin typeface="Candara" panose="020E0502030303020204" pitchFamily="34" charset="0"/>
                <a:ea typeface="ＭＳ Ｐゴシック" panose="020B0600070205080204" pitchFamily="34" charset="-128"/>
              </a:rPr>
              <a:t>Thy glory in my valley.</a:t>
            </a:r>
          </a:p>
        </p:txBody>
      </p:sp>
    </p:spTree>
    <p:extLst>
      <p:ext uri="{BB962C8B-B14F-4D97-AF65-F5344CB8AC3E}">
        <p14:creationId xmlns:p14="http://schemas.microsoft.com/office/powerpoint/2010/main" val="391731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200" dirty="0">
                <a:latin typeface="Candara" charset="0"/>
                <a:cs typeface="MS PGothic" charset="0"/>
              </a:rPr>
              <a:t>THREE PRACTICAL QUESTIONS </a:t>
            </a:r>
            <a:br>
              <a:rPr lang="en-US" sz="3200" dirty="0">
                <a:latin typeface="Candara" charset="0"/>
                <a:cs typeface="MS PGothic" charset="0"/>
              </a:rPr>
            </a:br>
            <a:r>
              <a:rPr lang="en-US" sz="3200" dirty="0">
                <a:latin typeface="Candara" charset="0"/>
                <a:cs typeface="MS PGothic" charset="0"/>
              </a:rPr>
              <a:t>FOR OUR EVERYDAY LIFE</a:t>
            </a:r>
          </a:p>
        </p:txBody>
      </p:sp>
      <p:sp>
        <p:nvSpPr>
          <p:cNvPr id="140290" name="Rectangle 3"/>
          <p:cNvSpPr>
            <a:spLocks noGrp="1" noChangeArrowheads="1"/>
          </p:cNvSpPr>
          <p:nvPr>
            <p:ph idx="1"/>
          </p:nvPr>
        </p:nvSpPr>
        <p:spPr>
          <a:xfrm>
            <a:off x="259080" y="1600200"/>
            <a:ext cx="11795759" cy="5105400"/>
          </a:xfrm>
        </p:spPr>
        <p:txBody>
          <a:bodyPr/>
          <a:lstStyle/>
          <a:p>
            <a:pPr marL="514350" indent="-514350" eaLnBrk="1" hangingPunct="1">
              <a:buFont typeface="Eras Bold ITC" panose="020B0602030504020804" pitchFamily="34" charset="77"/>
              <a:buAutoNum type="arabicPeriod"/>
            </a:pPr>
            <a:r>
              <a:rPr lang="en-US" altLang="en-US" sz="2800" dirty="0">
                <a:latin typeface="Candara" panose="020E0502030303020204" pitchFamily="34" charset="0"/>
              </a:rPr>
              <a:t>How will you seek God’s vision for CrossWay (or your home church) as well as for your life as rather than seeking man’s/your vision and dream?</a:t>
            </a:r>
          </a:p>
          <a:p>
            <a:pPr marL="514350" indent="-514350" eaLnBrk="1" hangingPunct="1">
              <a:buFont typeface="Eras Bold ITC" panose="020B0602030504020804" pitchFamily="34" charset="77"/>
              <a:buAutoNum type="arabicPeriod"/>
            </a:pPr>
            <a:endParaRPr lang="en-US" altLang="en-US" dirty="0">
              <a:latin typeface="Candara" panose="020E0502030303020204" pitchFamily="34" charset="0"/>
            </a:endParaRPr>
          </a:p>
          <a:p>
            <a:pPr marL="514350" indent="-514350" eaLnBrk="1" hangingPunct="1">
              <a:buFont typeface="Eras Bold ITC" panose="020B0602030504020804" pitchFamily="34" charset="77"/>
              <a:buAutoNum type="arabicPeriod"/>
            </a:pPr>
            <a:r>
              <a:rPr lang="en-US" altLang="en-US" sz="2800" dirty="0">
                <a:latin typeface="Candara" panose="020E0502030303020204" pitchFamily="34" charset="0"/>
              </a:rPr>
              <a:t>What would it mean for you to seek the way of Jesus in your church life and service as opposed to the way of the Orange County culture?</a:t>
            </a:r>
          </a:p>
          <a:p>
            <a:pPr marL="514350" indent="-514350" eaLnBrk="1" hangingPunct="1">
              <a:buFont typeface="Eras Bold ITC" panose="020B0602030504020804" pitchFamily="34" charset="77"/>
              <a:buAutoNum type="arabicPeriod"/>
            </a:pPr>
            <a:endParaRPr lang="en-US" altLang="en-US" dirty="0">
              <a:latin typeface="Candara" panose="020E0502030303020204" pitchFamily="34" charset="0"/>
            </a:endParaRPr>
          </a:p>
          <a:p>
            <a:pPr marL="514350" indent="-514350" eaLnBrk="1" hangingPunct="1">
              <a:buFont typeface="Eras Bold ITC" panose="020B0602030504020804" pitchFamily="34" charset="77"/>
              <a:buAutoNum type="arabicPeriod"/>
            </a:pPr>
            <a:r>
              <a:rPr lang="en-US" altLang="en-US" sz="2800" dirty="0">
                <a:latin typeface="Candara" panose="020E0502030303020204" pitchFamily="34" charset="0"/>
              </a:rPr>
              <a:t>What is your first step in applying the paradoxical wisdom and power of the way of the cross in all areas of your life and church?</a:t>
            </a:r>
          </a:p>
        </p:txBody>
      </p:sp>
    </p:spTree>
    <p:extLst>
      <p:ext uri="{BB962C8B-B14F-4D97-AF65-F5344CB8AC3E}">
        <p14:creationId xmlns:p14="http://schemas.microsoft.com/office/powerpoint/2010/main" val="1798050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57200" y="2286000"/>
            <a:ext cx="11176000" cy="609600"/>
          </a:xfrm>
        </p:spPr>
        <p:txBody>
          <a:bodyPr/>
          <a:lstStyle/>
          <a:p>
            <a:pPr eaLnBrk="1" hangingPunct="1">
              <a:defRPr/>
            </a:pPr>
            <a:r>
              <a:rPr lang="en-US" altLang="en-US" b="1" i="1" dirty="0">
                <a:effectLst>
                  <a:outerShdw blurRad="38100" dist="38100" dir="2700000" algn="tl">
                    <a:srgbClr val="C0C0C0"/>
                  </a:outerShdw>
                </a:effectLst>
                <a:latin typeface="Candara" panose="020E0502030303020204" pitchFamily="34" charset="0"/>
              </a:rPr>
              <a:t>Why Choose the Way of the Cross?</a:t>
            </a:r>
            <a:endParaRPr lang="en-US" b="1" i="1" dirty="0">
              <a:effectLst>
                <a:outerShdw blurRad="38100" dist="38100" dir="2700000" algn="tl">
                  <a:srgbClr val="DDDDDD"/>
                </a:outerShdw>
              </a:effectLst>
              <a:latin typeface="Candara" charset="0"/>
              <a:ea typeface="MS PGothic" charset="0"/>
              <a:cs typeface="Arial" charset="0"/>
            </a:endParaRP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Recapturing the Vision Series – Part 1 of 3</a:t>
            </a:r>
          </a:p>
          <a:p>
            <a:pPr algn="ctr" eaLnBrk="1" hangingPunct="1">
              <a:buFontTx/>
              <a:buNone/>
              <a:defRPr/>
            </a:pPr>
            <a:r>
              <a:rPr lang="en-US" i="1" dirty="0">
                <a:effectLst>
                  <a:outerShdw blurRad="38100" dist="38100" dir="2700000" algn="tl">
                    <a:srgbClr val="DDDDDD"/>
                  </a:outerShdw>
                </a:effectLst>
                <a:latin typeface="Candara" charset="0"/>
                <a:ea typeface="MS PGothic" charset="0"/>
              </a:rPr>
              <a:t>1 Corinthians 1:18-25</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September 8,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Pastor Paul K. Kim</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1083317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2"/>
          <p:cNvSpPr>
            <a:spLocks noChangeArrowheads="1"/>
          </p:cNvSpPr>
          <p:nvPr/>
        </p:nvSpPr>
        <p:spPr bwMode="auto">
          <a:xfrm>
            <a:off x="0" y="533400"/>
            <a:ext cx="121920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6" tIns="45719" rIns="91436" bIns="45719"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800000"/>
                </a:solidFill>
                <a:effectLst/>
                <a:uLnTx/>
                <a:uFillTx/>
                <a:latin typeface="Candara" charset="0"/>
                <a:ea typeface="ＭＳ Ｐゴシック" charset="0"/>
              </a:rPr>
              <a:t>A SPECIAL 3-PART SERIES: “RECAPTURING THE VISION” </a:t>
            </a:r>
            <a:endParaRPr kumimoji="0" lang="en-US" sz="3200" b="1" i="1" u="none" strike="noStrike" kern="1200" cap="none" spc="0" normalizeH="0" baseline="0" noProof="0" dirty="0">
              <a:ln>
                <a:noFill/>
              </a:ln>
              <a:solidFill>
                <a:srgbClr val="800000"/>
              </a:solidFill>
              <a:effectLst/>
              <a:uLnTx/>
              <a:uFillTx/>
              <a:latin typeface="Candara" charset="0"/>
              <a:ea typeface="ＭＳ Ｐゴシック" charset="0"/>
              <a:cs typeface="Arial" charset="0"/>
            </a:endParaRPr>
          </a:p>
        </p:txBody>
      </p:sp>
      <p:sp>
        <p:nvSpPr>
          <p:cNvPr id="19459" name="Rectangle 3"/>
          <p:cNvSpPr>
            <a:spLocks noChangeArrowheads="1"/>
          </p:cNvSpPr>
          <p:nvPr/>
        </p:nvSpPr>
        <p:spPr bwMode="auto">
          <a:xfrm>
            <a:off x="381000" y="1371600"/>
            <a:ext cx="11506200"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6" tIns="45719" rIns="91436" bIns="45719"/>
          <a:lstStyle/>
          <a:p>
            <a:pPr marL="457182" marR="0" lvl="3" indent="-457182" algn="l" defTabSz="914400" rtl="0" eaLnBrk="0" fontAlgn="base" latinLnBrk="0" hangingPunct="0">
              <a:lnSpc>
                <a:spcPct val="100000"/>
              </a:lnSpc>
              <a:spcBef>
                <a:spcPct val="0"/>
              </a:spcBef>
              <a:spcAft>
                <a:spcPct val="0"/>
              </a:spcAft>
              <a:buClrTx/>
              <a:buSzTx/>
              <a:buFont typeface="Wingdings" charset="2"/>
              <a:buChar char="§"/>
              <a:tabLst/>
              <a:defRPr/>
            </a:pPr>
            <a:r>
              <a:rPr kumimoji="0" lang="en-US" sz="2800" b="1" i="0" u="none" strike="noStrike" kern="1200" cap="none" spc="0" normalizeH="0" baseline="0" noProof="0" dirty="0">
                <a:ln>
                  <a:noFill/>
                </a:ln>
                <a:effectLst/>
                <a:uLnTx/>
                <a:uFillTx/>
                <a:latin typeface="Candara" charset="0"/>
                <a:ea typeface="ＭＳ Ｐゴシック" charset="0"/>
                <a:cs typeface="Arial" charset="0"/>
              </a:rPr>
              <a:t>Part 1 </a:t>
            </a:r>
            <a:r>
              <a:rPr kumimoji="0" lang="en-US" sz="2800" b="1" i="0" u="none" strike="noStrike" kern="1200" cap="none" spc="0" normalizeH="0" baseline="0" noProof="0" dirty="0">
                <a:ln>
                  <a:noFill/>
                </a:ln>
                <a:solidFill>
                  <a:srgbClr val="FF0000"/>
                </a:solidFill>
                <a:effectLst/>
                <a:uLnTx/>
                <a:uFillTx/>
                <a:latin typeface="Candara" charset="0"/>
                <a:ea typeface="ＭＳ Ｐゴシック" charset="0"/>
                <a:cs typeface="Arial" charset="0"/>
              </a:rPr>
              <a:t>[9/8</a:t>
            </a:r>
            <a:r>
              <a:rPr lang="en-US" sz="2800" b="1" i="0" dirty="0">
                <a:solidFill>
                  <a:srgbClr val="FF0000"/>
                </a:solidFill>
                <a:latin typeface="Candara" charset="0"/>
                <a:cs typeface="Arial" charset="0"/>
              </a:rPr>
              <a:t>]</a:t>
            </a:r>
            <a:r>
              <a:rPr kumimoji="0" lang="en-US" sz="2800" b="1" i="0" u="none" strike="noStrike" kern="1200" cap="none" spc="0" normalizeH="0" baseline="0" noProof="0" dirty="0">
                <a:ln>
                  <a:noFill/>
                </a:ln>
                <a:effectLst/>
                <a:uLnTx/>
                <a:uFillTx/>
                <a:latin typeface="Candara" charset="0"/>
                <a:ea typeface="ＭＳ Ｐゴシック" charset="0"/>
                <a:cs typeface="Arial" charset="0"/>
              </a:rPr>
              <a:t>:	Why Choose the Way of the Cross?</a:t>
            </a:r>
          </a:p>
          <a:p>
            <a:pPr marL="457182" marR="0" lvl="3" indent="-457182" algn="l" defTabSz="914400" rtl="0" eaLnBrk="0" fontAlgn="base" latinLnBrk="0" hangingPunct="0">
              <a:lnSpc>
                <a:spcPct val="100000"/>
              </a:lnSpc>
              <a:spcBef>
                <a:spcPct val="0"/>
              </a:spcBef>
              <a:spcAft>
                <a:spcPct val="0"/>
              </a:spcAft>
              <a:buClrTx/>
              <a:buSzTx/>
              <a:buFont typeface="Wingdings" charset="2"/>
              <a:buChar char="§"/>
              <a:tabLst/>
              <a:defRPr/>
            </a:pPr>
            <a:endParaRPr kumimoji="0" lang="en-US" sz="2800" b="1" i="0" u="none" strike="noStrike" kern="1200" cap="none" spc="0" normalizeH="0" baseline="0" noProof="0" dirty="0">
              <a:ln>
                <a:noFill/>
              </a:ln>
              <a:effectLst/>
              <a:uLnTx/>
              <a:uFillTx/>
              <a:latin typeface="Candara" charset="0"/>
              <a:ea typeface="ＭＳ Ｐゴシック" charset="0"/>
              <a:cs typeface="Arial" charset="0"/>
            </a:endParaRPr>
          </a:p>
          <a:p>
            <a:pPr marL="457182" lvl="3" indent="-457182">
              <a:buFont typeface="Wingdings" charset="2"/>
              <a:buChar char="§"/>
              <a:defRPr/>
            </a:pPr>
            <a:r>
              <a:rPr lang="en-US" sz="2800" b="1" i="0" dirty="0">
                <a:latin typeface="Candara" charset="0"/>
                <a:cs typeface="Arial" charset="0"/>
              </a:rPr>
              <a:t>Part 2 </a:t>
            </a:r>
            <a:r>
              <a:rPr lang="en-US" sz="2800" b="1" i="0" dirty="0">
                <a:solidFill>
                  <a:srgbClr val="FF0000"/>
                </a:solidFill>
                <a:latin typeface="Candara" charset="0"/>
                <a:cs typeface="Arial" charset="0"/>
              </a:rPr>
              <a:t>[9/15]</a:t>
            </a:r>
            <a:r>
              <a:rPr lang="en-US" sz="2800" b="1" i="0" dirty="0">
                <a:latin typeface="Candara" charset="0"/>
                <a:cs typeface="Arial" charset="0"/>
              </a:rPr>
              <a:t>:	Living Out the Vision of </a:t>
            </a:r>
            <a:r>
              <a:rPr lang="en-US" sz="2800" b="1" i="0" dirty="0" err="1">
                <a:latin typeface="Candara" charset="0"/>
                <a:cs typeface="Arial" charset="0"/>
              </a:rPr>
              <a:t>CrossWay</a:t>
            </a:r>
            <a:endParaRPr lang="en-US" sz="2800" b="1" i="0" dirty="0">
              <a:latin typeface="Candara" charset="0"/>
              <a:cs typeface="Arial" charset="0"/>
            </a:endParaRPr>
          </a:p>
          <a:p>
            <a:pPr marL="457182" lvl="3" indent="-457182">
              <a:buFont typeface="Wingdings" charset="2"/>
              <a:buChar char="§"/>
              <a:defRPr/>
            </a:pPr>
            <a:endParaRPr lang="en-US" sz="2800" b="1" i="0" dirty="0">
              <a:latin typeface="Candara" charset="0"/>
              <a:cs typeface="Arial" charset="0"/>
            </a:endParaRPr>
          </a:p>
          <a:p>
            <a:pPr marL="457182" lvl="3" indent="-457182">
              <a:buFont typeface="Wingdings" charset="2"/>
              <a:buChar char="§"/>
              <a:defRPr/>
            </a:pPr>
            <a:r>
              <a:rPr lang="en-US" sz="2800" b="1" i="0" dirty="0">
                <a:latin typeface="Candara" charset="0"/>
                <a:cs typeface="Arial" charset="0"/>
              </a:rPr>
              <a:t>Part 3 </a:t>
            </a:r>
            <a:r>
              <a:rPr lang="en-US" sz="2800" b="1" i="0" dirty="0">
                <a:solidFill>
                  <a:srgbClr val="FF0000"/>
                </a:solidFill>
                <a:latin typeface="Candara" charset="0"/>
                <a:cs typeface="Arial" charset="0"/>
              </a:rPr>
              <a:t>[9/22]</a:t>
            </a:r>
            <a:r>
              <a:rPr lang="en-US" sz="2800" b="1" i="0" dirty="0">
                <a:latin typeface="Candara" charset="0"/>
                <a:cs typeface="Arial" charset="0"/>
              </a:rPr>
              <a:t>:	Seven Core </a:t>
            </a:r>
            <a:r>
              <a:rPr lang="en-US" sz="2800" b="1" i="0" dirty="0">
                <a:solidFill>
                  <a:prstClr val="black"/>
                </a:solidFill>
                <a:latin typeface="Candara" charset="0"/>
                <a:cs typeface="Arial" charset="0"/>
              </a:rPr>
              <a:t>Practices for the Vision of </a:t>
            </a:r>
            <a:r>
              <a:rPr lang="en-US" sz="2800" b="1" i="0" dirty="0" err="1">
                <a:solidFill>
                  <a:prstClr val="black"/>
                </a:solidFill>
                <a:latin typeface="Candara" charset="0"/>
                <a:cs typeface="Arial" charset="0"/>
              </a:rPr>
              <a:t>CrossWay</a:t>
            </a:r>
            <a:endParaRPr lang="en-US" sz="2800" b="1" i="0" dirty="0">
              <a:solidFill>
                <a:prstClr val="black"/>
              </a:solidFill>
              <a:latin typeface="Candara" charset="0"/>
              <a:cs typeface="Arial" charset="0"/>
            </a:endParaRPr>
          </a:p>
        </p:txBody>
      </p:sp>
    </p:spTree>
    <p:extLst>
      <p:ext uri="{BB962C8B-B14F-4D97-AF65-F5344CB8AC3E}">
        <p14:creationId xmlns:p14="http://schemas.microsoft.com/office/powerpoint/2010/main" val="318834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a:extLst>
              <a:ext uri="{FF2B5EF4-FFF2-40B4-BE49-F238E27FC236}">
                <a16:creationId xmlns:a16="http://schemas.microsoft.com/office/drawing/2014/main" id="{55AEA3EB-066E-0342-8CDA-13E37FAF695E}"/>
              </a:ext>
            </a:extLst>
          </p:cNvPr>
          <p:cNvSpPr>
            <a:spLocks noGrp="1"/>
          </p:cNvSpPr>
          <p:nvPr>
            <p:ph type="title"/>
          </p:nvPr>
        </p:nvSpPr>
        <p:spPr>
          <a:xfrm>
            <a:off x="0" y="457200"/>
            <a:ext cx="12192000" cy="838200"/>
          </a:xfrm>
        </p:spPr>
        <p:txBody>
          <a:bodyPr/>
          <a:lstStyle/>
          <a:p>
            <a:pPr eaLnBrk="1" hangingPunct="1"/>
            <a:r>
              <a:rPr lang="en-US" altLang="en-US" sz="3200" dirty="0">
                <a:latin typeface="Candara" panose="020E0502030303020204" pitchFamily="34" charset="0"/>
                <a:ea typeface="ＭＳ Ｐゴシック" panose="020B0600070205080204" pitchFamily="34" charset="-128"/>
              </a:rPr>
              <a:t>WHY VISION MATTERS IN OUR JOURNEY AHEAD</a:t>
            </a:r>
          </a:p>
        </p:txBody>
      </p:sp>
      <p:sp>
        <p:nvSpPr>
          <p:cNvPr id="152578" name="Content Placeholder 2">
            <a:extLst>
              <a:ext uri="{FF2B5EF4-FFF2-40B4-BE49-F238E27FC236}">
                <a16:creationId xmlns:a16="http://schemas.microsoft.com/office/drawing/2014/main" id="{60AC1CC1-430D-E642-8E01-74307629B824}"/>
              </a:ext>
            </a:extLst>
          </p:cNvPr>
          <p:cNvSpPr>
            <a:spLocks noGrp="1"/>
          </p:cNvSpPr>
          <p:nvPr>
            <p:ph idx="1"/>
          </p:nvPr>
        </p:nvSpPr>
        <p:spPr>
          <a:xfrm>
            <a:off x="457200" y="1524000"/>
            <a:ext cx="11277600" cy="5181600"/>
          </a:xfrm>
        </p:spPr>
        <p:txBody>
          <a:bodyPr/>
          <a:lstStyle/>
          <a:p>
            <a:pPr marL="342900" indent="-342900">
              <a:buFont typeface="Arial" panose="020B0604020202020204" pitchFamily="34" charset="0"/>
              <a:buChar char="•"/>
            </a:pPr>
            <a:r>
              <a:rPr lang="en-US" altLang="en-US" sz="2800" dirty="0">
                <a:latin typeface="Candara" panose="020E0502030303020204" pitchFamily="34" charset="0"/>
                <a:ea typeface="ＭＳ Ｐゴシック" panose="020B0600070205080204" pitchFamily="34" charset="-128"/>
              </a:rPr>
              <a:t>It (clear vision) provides us with </a:t>
            </a:r>
            <a:r>
              <a:rPr lang="en-US" altLang="en-US" sz="2800" u="sng" dirty="0">
                <a:solidFill>
                  <a:srgbClr val="FF0000"/>
                </a:solidFill>
                <a:latin typeface="Candara" panose="020E0502030303020204" pitchFamily="34" charset="0"/>
                <a:ea typeface="ＭＳ Ｐゴシック" panose="020B0600070205080204" pitchFamily="34" charset="-128"/>
              </a:rPr>
              <a:t>GUIDANCE</a:t>
            </a:r>
            <a:r>
              <a:rPr lang="en-US" altLang="en-US" sz="2800" dirty="0">
                <a:solidFill>
                  <a:srgbClr val="FF0000"/>
                </a:solidFill>
                <a:latin typeface="Candara" panose="020E0502030303020204" pitchFamily="34" charset="0"/>
                <a:ea typeface="ＭＳ Ｐゴシック" panose="020B0600070205080204" pitchFamily="34" charset="-128"/>
              </a:rPr>
              <a:t> </a:t>
            </a:r>
            <a:r>
              <a:rPr lang="en-US" altLang="en-US" sz="2800" dirty="0">
                <a:latin typeface="Candara" panose="020E0502030303020204" pitchFamily="34" charset="0"/>
                <a:ea typeface="ＭＳ Ｐゴシック" panose="020B0600070205080204" pitchFamily="34" charset="-128"/>
              </a:rPr>
              <a:t>toward the right direction.</a:t>
            </a:r>
          </a:p>
          <a:p>
            <a:pPr marL="342900" indent="-342900">
              <a:buFont typeface="Arial" panose="020B0604020202020204" pitchFamily="34" charset="0"/>
              <a:buChar char="•"/>
            </a:pPr>
            <a:endParaRPr lang="en-US" altLang="en-US" sz="2800" dirty="0">
              <a:latin typeface="Candara" panose="020E0502030303020204" pitchFamily="34" charset="0"/>
              <a:ea typeface="ＭＳ Ｐゴシック" panose="020B0600070205080204" pitchFamily="34" charset="-128"/>
            </a:endParaRPr>
          </a:p>
          <a:p>
            <a:pPr marL="342900" indent="-342900">
              <a:buFont typeface="Arial" panose="020B0604020202020204" pitchFamily="34" charset="0"/>
              <a:buChar char="•"/>
            </a:pPr>
            <a:r>
              <a:rPr lang="en-US" altLang="en-US" sz="2800" dirty="0">
                <a:latin typeface="Candara" panose="020E0502030303020204" pitchFamily="34" charset="0"/>
                <a:ea typeface="ＭＳ Ｐゴシック" panose="020B0600070205080204" pitchFamily="34" charset="-128"/>
              </a:rPr>
              <a:t>It (fresh/renewed vision) gives us </a:t>
            </a:r>
            <a:r>
              <a:rPr lang="en-US" altLang="en-US" sz="2800" u="sng" dirty="0">
                <a:solidFill>
                  <a:srgbClr val="FF0000"/>
                </a:solidFill>
                <a:latin typeface="Candara" panose="020E0502030303020204" pitchFamily="34" charset="0"/>
                <a:ea typeface="ＭＳ Ｐゴシック" panose="020B0600070205080204" pitchFamily="34" charset="-128"/>
              </a:rPr>
              <a:t>FUEL</a:t>
            </a:r>
            <a:r>
              <a:rPr lang="en-US" altLang="en-US" sz="2800" dirty="0">
                <a:solidFill>
                  <a:srgbClr val="FF0000"/>
                </a:solidFill>
                <a:latin typeface="Candara" panose="020E0502030303020204" pitchFamily="34" charset="0"/>
                <a:ea typeface="ＭＳ Ｐゴシック" panose="020B0600070205080204" pitchFamily="34" charset="-128"/>
              </a:rPr>
              <a:t> </a:t>
            </a:r>
            <a:r>
              <a:rPr lang="en-US" altLang="en-US" sz="2800" dirty="0">
                <a:solidFill>
                  <a:srgbClr val="000000"/>
                </a:solidFill>
                <a:latin typeface="Candara" panose="020E0502030303020204" pitchFamily="34" charset="0"/>
                <a:ea typeface="ＭＳ Ｐゴシック" panose="020B0600070205080204" pitchFamily="34" charset="-128"/>
              </a:rPr>
              <a:t>to keep going to the right direction—</a:t>
            </a:r>
            <a:r>
              <a:rPr lang="en-US" altLang="en-US" sz="2800" i="1" dirty="0">
                <a:solidFill>
                  <a:srgbClr val="000000"/>
                </a:solidFill>
                <a:latin typeface="Candara" panose="020E0502030303020204" pitchFamily="34" charset="0"/>
                <a:ea typeface="ＭＳ Ｐゴシック" panose="020B0600070205080204" pitchFamily="34" charset="-128"/>
              </a:rPr>
              <a:t>e.g., inspiration, courage, perseverance, and passion.</a:t>
            </a:r>
          </a:p>
          <a:p>
            <a:pPr marL="342900" indent="-342900">
              <a:buFont typeface="Arial" panose="020B0604020202020204" pitchFamily="34" charset="0"/>
              <a:buChar char="•"/>
            </a:pPr>
            <a:endParaRPr lang="en-US" altLang="en-US" sz="2800" dirty="0">
              <a:latin typeface="Candara" panose="020E0502030303020204" pitchFamily="34" charset="0"/>
              <a:ea typeface="ＭＳ Ｐゴシック" panose="020B0600070205080204" pitchFamily="34" charset="-128"/>
            </a:endParaRPr>
          </a:p>
          <a:p>
            <a:pPr marL="342900" indent="-342900">
              <a:buFont typeface="Arial" panose="020B0604020202020204" pitchFamily="34" charset="0"/>
              <a:buChar char="•"/>
            </a:pPr>
            <a:r>
              <a:rPr lang="en-US" altLang="en-US" sz="2800" dirty="0">
                <a:latin typeface="Candara" panose="020E0502030303020204" pitchFamily="34" charset="0"/>
                <a:ea typeface="ＭＳ Ｐゴシック" panose="020B0600070205080204" pitchFamily="34" charset="-128"/>
              </a:rPr>
              <a:t>It (shared vision) generates  </a:t>
            </a:r>
            <a:r>
              <a:rPr lang="en-US" altLang="en-US" sz="2800" u="sng" dirty="0">
                <a:solidFill>
                  <a:srgbClr val="FF0000"/>
                </a:solidFill>
                <a:latin typeface="Candara" panose="020E0502030303020204" pitchFamily="34" charset="0"/>
                <a:ea typeface="ＭＳ Ｐゴシック" panose="020B0600070205080204" pitchFamily="34" charset="-128"/>
              </a:rPr>
              <a:t>UNIFIED MOVEMENT</a:t>
            </a:r>
            <a:r>
              <a:rPr lang="en-US" altLang="en-US" sz="2800" dirty="0">
                <a:latin typeface="Candara" panose="020E0502030303020204" pitchFamily="34" charset="0"/>
                <a:ea typeface="ＭＳ Ｐゴシック" panose="020B0600070205080204" pitchFamily="34" charset="-128"/>
              </a:rPr>
              <a:t> that aligns our hearts and endeavors toward the right direction</a:t>
            </a:r>
            <a:r>
              <a:rPr lang="en-US" altLang="en-US" sz="2800" dirty="0">
                <a:solidFill>
                  <a:srgbClr val="000000"/>
                </a:solidFill>
                <a:latin typeface="Candara" panose="020E0502030303020204" pitchFamily="34" charset="0"/>
                <a:ea typeface="ＭＳ Ｐゴシック" panose="020B0600070205080204" pitchFamily="34" charset="-128"/>
              </a:rPr>
              <a:t>.</a:t>
            </a:r>
          </a:p>
        </p:txBody>
      </p:sp>
    </p:spTree>
    <p:extLst>
      <p:ext uri="{BB962C8B-B14F-4D97-AF65-F5344CB8AC3E}">
        <p14:creationId xmlns:p14="http://schemas.microsoft.com/office/powerpoint/2010/main" val="305836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25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7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5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04800" y="2438400"/>
            <a:ext cx="11582400" cy="4393294"/>
          </a:xfrm>
        </p:spPr>
        <p:txBody>
          <a:bodyPr/>
          <a:lstStyle/>
          <a:p>
            <a:pPr marL="14288" indent="-14288" algn="ctr">
              <a:spcBef>
                <a:spcPts val="0"/>
              </a:spcBef>
            </a:pPr>
            <a:r>
              <a:rPr lang="en-US" altLang="x-none" sz="2800" i="1" dirty="0">
                <a:latin typeface="Candara" charset="0"/>
              </a:rPr>
              <a:t>“If the ladder is not leaning against the right wall, </a:t>
            </a:r>
            <a:br>
              <a:rPr lang="en-US" altLang="x-none" sz="2800" i="1" dirty="0">
                <a:latin typeface="Candara" charset="0"/>
              </a:rPr>
            </a:br>
            <a:r>
              <a:rPr lang="en-US" altLang="x-none" sz="2800" i="1" dirty="0">
                <a:latin typeface="Candara" charset="0"/>
              </a:rPr>
              <a:t>every step we take just gets us to the wrong place faster.”</a:t>
            </a:r>
            <a:br>
              <a:rPr lang="en-US" altLang="x-none" sz="2800" i="1" dirty="0">
                <a:latin typeface="Candara" charset="0"/>
              </a:rPr>
            </a:br>
            <a:r>
              <a:rPr lang="en-US" altLang="x-none" sz="2800" i="1" dirty="0">
                <a:latin typeface="Candara" charset="0"/>
              </a:rPr>
              <a:t>Stephen R. Covey</a:t>
            </a:r>
          </a:p>
        </p:txBody>
      </p:sp>
    </p:spTree>
    <p:extLst>
      <p:ext uri="{BB962C8B-B14F-4D97-AF65-F5344CB8AC3E}">
        <p14:creationId xmlns:p14="http://schemas.microsoft.com/office/powerpoint/2010/main" val="427605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8E52A7-44FF-8B44-B2E9-9F140CA1DE9A}"/>
              </a:ext>
            </a:extLst>
          </p:cNvPr>
          <p:cNvSpPr txBox="1">
            <a:spLocks noChangeArrowheads="1"/>
          </p:cNvSpPr>
          <p:nvPr/>
        </p:nvSpPr>
        <p:spPr bwMode="auto">
          <a:xfrm>
            <a:off x="381000" y="609600"/>
            <a:ext cx="11430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Arial" panose="020B0604020202020204" pitchFamily="34" charset="0"/>
              <a:buNone/>
              <a:defRPr sz="2400" b="1" kern="1200">
                <a:solidFill>
                  <a:schemeClr val="tx1"/>
                </a:solidFill>
                <a:latin typeface="Candara"/>
                <a:ea typeface="ＭＳ Ｐゴシック" charset="0"/>
                <a:cs typeface="Candara"/>
              </a:defRPr>
            </a:lvl1pPr>
            <a:lvl2pPr marL="457200" indent="0" algn="l" defTabSz="457200" rtl="0" eaLnBrk="0" fontAlgn="base" hangingPunct="0">
              <a:spcBef>
                <a:spcPct val="20000"/>
              </a:spcBef>
              <a:spcAft>
                <a:spcPct val="0"/>
              </a:spcAft>
              <a:buFont typeface="Wingdings" charset="2"/>
              <a:buNone/>
              <a:defRPr sz="2300" b="1" kern="1200">
                <a:solidFill>
                  <a:schemeClr val="tx1"/>
                </a:solidFill>
                <a:latin typeface="Candara"/>
                <a:ea typeface="ＭＳ Ｐゴシック" charset="0"/>
                <a:cs typeface="Candara"/>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52425" indent="-352425">
              <a:spcBef>
                <a:spcPct val="0"/>
              </a:spcBef>
              <a:buFont typeface="Arial" panose="020B0604020202020204" pitchFamily="34" charset="0"/>
              <a:buChar char="•"/>
            </a:pPr>
            <a:r>
              <a:rPr lang="en-US" sz="2800" i="0" dirty="0">
                <a:latin typeface="Candara" charset="0"/>
                <a:cs typeface="MS PGothic" charset="0"/>
              </a:rPr>
              <a:t>Do you know why our church’s name is spelled this particular way? </a:t>
            </a:r>
          </a:p>
          <a:p>
            <a:pPr marL="463550" indent="-463550">
              <a:spcBef>
                <a:spcPct val="0"/>
              </a:spcBef>
            </a:pPr>
            <a:endParaRPr lang="en-US" sz="2000" i="0" dirty="0">
              <a:latin typeface="Candara" charset="0"/>
              <a:cs typeface="MS PGothic" charset="0"/>
            </a:endParaRPr>
          </a:p>
          <a:p>
            <a:pPr algn="ctr">
              <a:spcBef>
                <a:spcPct val="0"/>
              </a:spcBef>
            </a:pPr>
            <a:r>
              <a:rPr lang="en-US" sz="4800" i="0" strike="sngStrike" dirty="0">
                <a:solidFill>
                  <a:srgbClr val="FF0000"/>
                </a:solidFill>
                <a:latin typeface="Candara" charset="0"/>
                <a:cs typeface="MS PGothic" charset="0"/>
              </a:rPr>
              <a:t>Crossway</a:t>
            </a:r>
            <a:r>
              <a:rPr lang="en-US" sz="4800" i="0" dirty="0">
                <a:solidFill>
                  <a:srgbClr val="FF0000"/>
                </a:solidFill>
                <a:latin typeface="Candara" charset="0"/>
                <a:cs typeface="MS PGothic" charset="0"/>
              </a:rPr>
              <a:t> Church </a:t>
            </a:r>
            <a:r>
              <a:rPr lang="en-US" sz="3600" i="0" dirty="0">
                <a:latin typeface="Candara" charset="0"/>
                <a:cs typeface="MS PGothic" charset="0"/>
              </a:rPr>
              <a:t>[No]</a:t>
            </a:r>
            <a:endParaRPr lang="en-US" sz="3600" i="0" dirty="0">
              <a:solidFill>
                <a:srgbClr val="FF0000"/>
              </a:solidFill>
              <a:latin typeface="Candara" charset="0"/>
              <a:cs typeface="MS PGothic" charset="0"/>
            </a:endParaRPr>
          </a:p>
          <a:p>
            <a:pPr algn="ctr">
              <a:spcBef>
                <a:spcPct val="0"/>
              </a:spcBef>
            </a:pPr>
            <a:r>
              <a:rPr lang="en-US" sz="4800" i="0" dirty="0" err="1">
                <a:solidFill>
                  <a:srgbClr val="0432FF"/>
                </a:solidFill>
                <a:latin typeface="Candara" charset="0"/>
                <a:cs typeface="MS PGothic" charset="0"/>
              </a:rPr>
              <a:t>CrossWay</a:t>
            </a:r>
            <a:r>
              <a:rPr lang="en-US" sz="4800" i="0" dirty="0">
                <a:solidFill>
                  <a:srgbClr val="0432FF"/>
                </a:solidFill>
                <a:latin typeface="Candara" charset="0"/>
                <a:cs typeface="MS PGothic" charset="0"/>
              </a:rPr>
              <a:t> Church </a:t>
            </a:r>
            <a:r>
              <a:rPr lang="en-US" sz="3600" i="0" dirty="0">
                <a:latin typeface="Candara" charset="0"/>
                <a:cs typeface="MS PGothic" charset="0"/>
              </a:rPr>
              <a:t>[Yes!] </a:t>
            </a:r>
          </a:p>
          <a:p>
            <a:pPr algn="ctr">
              <a:spcBef>
                <a:spcPct val="0"/>
              </a:spcBef>
            </a:pPr>
            <a:endParaRPr lang="en-US" sz="2000" i="0" dirty="0">
              <a:solidFill>
                <a:srgbClr val="0432FF"/>
              </a:solidFill>
              <a:latin typeface="Candara" charset="0"/>
              <a:cs typeface="MS PGothic" charset="0"/>
            </a:endParaRPr>
          </a:p>
          <a:p>
            <a:pPr marL="352425" indent="-352425">
              <a:spcBef>
                <a:spcPct val="0"/>
              </a:spcBef>
              <a:buFont typeface="Arial" panose="020B0604020202020204" pitchFamily="34" charset="0"/>
              <a:buChar char="•"/>
            </a:pPr>
            <a:r>
              <a:rPr lang="en-US" sz="2800" i="0" dirty="0">
                <a:solidFill>
                  <a:srgbClr val="000000"/>
                </a:solidFill>
                <a:latin typeface="Candara" charset="0"/>
                <a:cs typeface="MS PGothic" charset="0"/>
              </a:rPr>
              <a:t>It is because the name came from our slogan and theme verse:</a:t>
            </a:r>
          </a:p>
          <a:p>
            <a:pPr marL="463550" indent="-463550">
              <a:spcBef>
                <a:spcPct val="0"/>
              </a:spcBef>
            </a:pPr>
            <a:endParaRPr lang="en-US" sz="2000" i="0" dirty="0">
              <a:solidFill>
                <a:srgbClr val="000000"/>
              </a:solidFill>
              <a:latin typeface="Candara" charset="0"/>
              <a:cs typeface="MS PGothic" charset="0"/>
            </a:endParaRPr>
          </a:p>
          <a:p>
            <a:pPr algn="ctr">
              <a:spcBef>
                <a:spcPct val="0"/>
              </a:spcBef>
            </a:pPr>
            <a:r>
              <a:rPr lang="en-US" sz="3600" i="1" dirty="0">
                <a:solidFill>
                  <a:srgbClr val="000000"/>
                </a:solidFill>
                <a:latin typeface="Candara" charset="0"/>
                <a:cs typeface="MS PGothic" charset="0"/>
              </a:rPr>
              <a:t>“Choosing </a:t>
            </a:r>
            <a:r>
              <a:rPr lang="en-US" sz="3600" i="1" dirty="0">
                <a:latin typeface="Candara" charset="0"/>
                <a:cs typeface="MS PGothic" charset="0"/>
              </a:rPr>
              <a:t>the Way of the Cross </a:t>
            </a:r>
            <a:r>
              <a:rPr lang="en-US" sz="3600" i="1" dirty="0">
                <a:solidFill>
                  <a:srgbClr val="000000"/>
                </a:solidFill>
                <a:latin typeface="Candara" charset="0"/>
                <a:cs typeface="MS PGothic" charset="0"/>
              </a:rPr>
              <a:t>as Our Way”</a:t>
            </a:r>
            <a:r>
              <a:rPr lang="en-US" sz="2800" i="0" dirty="0">
                <a:solidFill>
                  <a:srgbClr val="000000"/>
                </a:solidFill>
                <a:latin typeface="Candara" charset="0"/>
                <a:cs typeface="Candara" charset="0"/>
              </a:rPr>
              <a:t> </a:t>
            </a:r>
          </a:p>
          <a:p>
            <a:pPr algn="ctr">
              <a:spcBef>
                <a:spcPct val="0"/>
              </a:spcBef>
            </a:pPr>
            <a:endParaRPr lang="en-US" sz="2000" i="0" dirty="0">
              <a:solidFill>
                <a:srgbClr val="FF0000"/>
              </a:solidFill>
              <a:latin typeface="Candara" charset="0"/>
              <a:cs typeface="MS PGothic" charset="0"/>
            </a:endParaRPr>
          </a:p>
          <a:p>
            <a:pPr algn="ctr">
              <a:spcBef>
                <a:spcPct val="0"/>
              </a:spcBef>
            </a:pPr>
            <a:r>
              <a:rPr lang="en-US" altLang="en-US" sz="2800" b="0" baseline="30000" dirty="0">
                <a:solidFill>
                  <a:prstClr val="black"/>
                </a:solidFill>
                <a:latin typeface="Candara" panose="020E0502030303020204" pitchFamily="34" charset="0"/>
                <a:ea typeface="ＭＳ Ｐゴシック" panose="020B0600070205080204" pitchFamily="34" charset="-128"/>
              </a:rPr>
              <a:t>18 </a:t>
            </a:r>
            <a:r>
              <a:rPr lang="en-US" altLang="en-US" sz="2800" b="0" dirty="0">
                <a:solidFill>
                  <a:prstClr val="black"/>
                </a:solidFill>
                <a:latin typeface="Candara" panose="020E0502030303020204" pitchFamily="34" charset="0"/>
                <a:ea typeface="ＭＳ Ｐゴシック" panose="020B0600070205080204" pitchFamily="34" charset="-128"/>
              </a:rPr>
              <a:t>For the word of the cross is folly </a:t>
            </a:r>
            <a:br>
              <a:rPr lang="en-US" altLang="en-US" sz="2800" b="0" dirty="0">
                <a:solidFill>
                  <a:prstClr val="black"/>
                </a:solidFill>
                <a:latin typeface="Candara" panose="020E0502030303020204" pitchFamily="34" charset="0"/>
                <a:ea typeface="ＭＳ Ｐゴシック" panose="020B0600070205080204" pitchFamily="34" charset="-128"/>
              </a:rPr>
            </a:br>
            <a:r>
              <a:rPr lang="en-US" altLang="en-US" sz="2800" b="0" dirty="0">
                <a:solidFill>
                  <a:prstClr val="black"/>
                </a:solidFill>
                <a:latin typeface="Candara" panose="020E0502030303020204" pitchFamily="34" charset="0"/>
                <a:ea typeface="ＭＳ Ｐゴシック" panose="020B0600070205080204" pitchFamily="34" charset="-128"/>
              </a:rPr>
              <a:t>to those who are perishing, but to us who are </a:t>
            </a:r>
            <a:br>
              <a:rPr lang="en-US" altLang="en-US" sz="2800" b="0" dirty="0">
                <a:solidFill>
                  <a:prstClr val="black"/>
                </a:solidFill>
                <a:latin typeface="Candara" panose="020E0502030303020204" pitchFamily="34" charset="0"/>
                <a:ea typeface="ＭＳ Ｐゴシック" panose="020B0600070205080204" pitchFamily="34" charset="-128"/>
              </a:rPr>
            </a:br>
            <a:r>
              <a:rPr lang="en-US" altLang="en-US" sz="2800" b="0" dirty="0">
                <a:solidFill>
                  <a:prstClr val="black"/>
                </a:solidFill>
                <a:latin typeface="Candara" panose="020E0502030303020204" pitchFamily="34" charset="0"/>
                <a:ea typeface="ＭＳ Ｐゴシック" panose="020B0600070205080204" pitchFamily="34" charset="-128"/>
              </a:rPr>
              <a:t>being saved it is the power of God.</a:t>
            </a:r>
            <a:br>
              <a:rPr lang="en-US" altLang="en-US" sz="2800" b="0" dirty="0">
                <a:solidFill>
                  <a:prstClr val="black"/>
                </a:solidFill>
                <a:latin typeface="Candara" panose="020E0502030303020204" pitchFamily="34" charset="0"/>
                <a:ea typeface="ＭＳ Ｐゴシック" panose="020B0600070205080204" pitchFamily="34" charset="-128"/>
              </a:rPr>
            </a:br>
            <a:r>
              <a:rPr lang="en-US" altLang="en-US" sz="2800" b="0" dirty="0">
                <a:solidFill>
                  <a:prstClr val="black"/>
                </a:solidFill>
                <a:latin typeface="Candara" panose="020E0502030303020204" pitchFamily="34" charset="0"/>
                <a:ea typeface="ＭＳ Ｐゴシック" panose="020B0600070205080204" pitchFamily="34" charset="-128"/>
              </a:rPr>
              <a:t>1 Corinthians 1:18</a:t>
            </a:r>
          </a:p>
          <a:p>
            <a:pPr algn="ctr">
              <a:spcBef>
                <a:spcPct val="0"/>
              </a:spcBef>
            </a:pPr>
            <a:endParaRPr lang="en-US" altLang="en-US" sz="4800" i="0" dirty="0">
              <a:solidFill>
                <a:srgbClr val="FF0000"/>
              </a:solidFill>
              <a:latin typeface="Candara" charset="0"/>
            </a:endParaRPr>
          </a:p>
        </p:txBody>
      </p:sp>
    </p:spTree>
    <p:extLst>
      <p:ext uri="{BB962C8B-B14F-4D97-AF65-F5344CB8AC3E}">
        <p14:creationId xmlns:p14="http://schemas.microsoft.com/office/powerpoint/2010/main" val="1498412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7" name="Rectangle 2">
            <a:extLst>
              <a:ext uri="{FF2B5EF4-FFF2-40B4-BE49-F238E27FC236}">
                <a16:creationId xmlns:a16="http://schemas.microsoft.com/office/drawing/2014/main" id="{A3F674C4-A317-EB47-9976-5FFABD869F8A}"/>
              </a:ext>
            </a:extLst>
          </p:cNvPr>
          <p:cNvSpPr>
            <a:spLocks noGrp="1" noChangeArrowheads="1"/>
          </p:cNvSpPr>
          <p:nvPr>
            <p:ph type="title"/>
          </p:nvPr>
        </p:nvSpPr>
        <p:spPr>
          <a:xfrm>
            <a:off x="0" y="228600"/>
            <a:ext cx="12192000" cy="762000"/>
          </a:xfrm>
        </p:spPr>
        <p:txBody>
          <a:bodyPr/>
          <a:lstStyle/>
          <a:p>
            <a:pPr eaLnBrk="1" hangingPunct="1"/>
            <a:r>
              <a:rPr lang="en-US" altLang="en-US" sz="3200" dirty="0">
                <a:latin typeface="Candara" panose="020E0502030303020204" pitchFamily="34" charset="0"/>
                <a:ea typeface="ＭＳ Ｐゴシック" panose="020B0600070205080204" pitchFamily="34" charset="-128"/>
              </a:rPr>
              <a:t>WHY CHOOSE THE WAY OF THE CROSS AS A LOCAL CHURCH?</a:t>
            </a:r>
          </a:p>
        </p:txBody>
      </p:sp>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066800"/>
            <a:ext cx="11658600" cy="57912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1)	The way of the cross is </a:t>
            </a:r>
            <a:r>
              <a:rPr lang="en-US" altLang="en-US" sz="2800" u="sng" dirty="0">
                <a:solidFill>
                  <a:srgbClr val="FF0000"/>
                </a:solidFill>
                <a:latin typeface="Candara" panose="020E0502030303020204" pitchFamily="34" charset="0"/>
                <a:ea typeface="ＭＳ Ｐゴシック" panose="020B0600070205080204" pitchFamily="34" charset="-128"/>
              </a:rPr>
              <a:t>GOD-CENTERED VISION</a:t>
            </a:r>
            <a:r>
              <a:rPr lang="en-US" altLang="en-US" sz="2800" dirty="0">
                <a:solidFill>
                  <a:srgbClr val="FF0000"/>
                </a:solidFill>
                <a:latin typeface="Candara" panose="020E0502030303020204" pitchFamily="34" charset="0"/>
                <a:ea typeface="ＭＳ Ｐゴシック" panose="020B0600070205080204" pitchFamily="34" charset="-128"/>
              </a:rPr>
              <a:t> that reveals God’s supernatural way of salvation to nullify all man-centered ways/visions.</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marL="458788" indent="-458788" algn="ctr">
              <a:spcBef>
                <a:spcPct val="0"/>
              </a:spcBef>
            </a:pPr>
            <a:r>
              <a:rPr lang="en-US" altLang="en-US" sz="2600" b="0" i="1" baseline="30000" dirty="0">
                <a:latin typeface="Candara" panose="020E0502030303020204" pitchFamily="34" charset="0"/>
                <a:ea typeface="ＭＳ Ｐゴシック" panose="020B0600070205080204" pitchFamily="34" charset="-128"/>
              </a:rPr>
              <a:t>18 </a:t>
            </a:r>
            <a:r>
              <a:rPr lang="en-US" altLang="en-US" sz="2600" b="0" i="1" dirty="0">
                <a:latin typeface="Candara" panose="020E0502030303020204" pitchFamily="34" charset="0"/>
                <a:ea typeface="ＭＳ Ｐゴシック" panose="020B0600070205080204" pitchFamily="34" charset="-128"/>
              </a:rPr>
              <a:t>For the word of the cross is folly to those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who are perishing, but to us who are being saved</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 it is the power of God. </a:t>
            </a:r>
            <a:r>
              <a:rPr lang="en-US" altLang="en-US" sz="2600" b="0" i="1" baseline="30000" dirty="0">
                <a:latin typeface="Candara" panose="020E0502030303020204" pitchFamily="34" charset="0"/>
                <a:ea typeface="ＭＳ Ｐゴシック" panose="020B0600070205080204" pitchFamily="34" charset="-128"/>
              </a:rPr>
              <a:t>19 </a:t>
            </a:r>
            <a:r>
              <a:rPr lang="en-US" altLang="en-US" sz="2600" b="0" i="1" dirty="0">
                <a:latin typeface="Candara" panose="020E0502030303020204" pitchFamily="34" charset="0"/>
                <a:ea typeface="ＭＳ Ｐゴシック" panose="020B0600070205080204" pitchFamily="34" charset="-128"/>
              </a:rPr>
              <a:t>For it is written, “I will destroy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the wisdom of the wise, and the discernment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of the discerning I will thwart.” (vs. 18-19) </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way of the cross looks foolish to the unbelieving heart but it is God-centered way of experiencing power to all those who are  being saved. </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God’s way is often contrary to man’s way; God’s vision of the cross reveals the supernatural power to shame and destroy the wise of the world.</a:t>
            </a:r>
          </a:p>
          <a:p>
            <a:pPr marL="914400" lvl="1" indent="-463550" eaLnBrk="1" hangingPunct="1">
              <a:spcBef>
                <a:spcPct val="0"/>
              </a:spcBef>
              <a:buFont typeface="Wingdings" pitchFamily="2" charset="2"/>
              <a:buChar char="Ø"/>
            </a:pPr>
            <a:r>
              <a:rPr lang="en-US" altLang="en-US" sz="2600" u="sng" dirty="0">
                <a:solidFill>
                  <a:srgbClr val="0432FF"/>
                </a:solidFill>
                <a:latin typeface="Candara" panose="020E0502030303020204" pitchFamily="34" charset="0"/>
                <a:ea typeface="ＭＳ Ｐゴシック" panose="020B0600070205080204" pitchFamily="34" charset="-128"/>
              </a:rPr>
              <a:t>Implication for </a:t>
            </a:r>
            <a:r>
              <a:rPr lang="en-US" altLang="en-US" sz="2600" u="sng" dirty="0" err="1">
                <a:solidFill>
                  <a:srgbClr val="0432FF"/>
                </a:solidFill>
                <a:latin typeface="Candara" panose="020E0502030303020204" pitchFamily="34" charset="0"/>
                <a:ea typeface="ＭＳ Ｐゴシック" panose="020B0600070205080204" pitchFamily="34" charset="-128"/>
              </a:rPr>
              <a:t>CrossWay’s</a:t>
            </a:r>
            <a:r>
              <a:rPr lang="en-US" altLang="en-US" sz="2600" u="sng" dirty="0">
                <a:solidFill>
                  <a:srgbClr val="0432FF"/>
                </a:solidFill>
                <a:latin typeface="Candara" panose="020E0502030303020204" pitchFamily="34" charset="0"/>
                <a:ea typeface="ＭＳ Ｐゴシック" panose="020B0600070205080204" pitchFamily="34" charset="-128"/>
              </a:rPr>
              <a:t> vision</a:t>
            </a:r>
            <a:r>
              <a:rPr lang="en-US" altLang="en-US" sz="2600" dirty="0">
                <a:solidFill>
                  <a:srgbClr val="0432FF"/>
                </a:solidFill>
                <a:latin typeface="Candara" panose="020E0502030303020204" pitchFamily="34" charset="0"/>
                <a:ea typeface="ＭＳ Ｐゴシック" panose="020B0600070205080204" pitchFamily="34" charset="-128"/>
              </a:rPr>
              <a:t>: </a:t>
            </a:r>
            <a:r>
              <a:rPr lang="en-US" altLang="en-US" sz="2600" dirty="0">
                <a:solidFill>
                  <a:srgbClr val="000000"/>
                </a:solidFill>
                <a:latin typeface="Candara" panose="020E0502030303020204" pitchFamily="34" charset="0"/>
                <a:ea typeface="ＭＳ Ｐゴシック" panose="020B0600070205080204" pitchFamily="34" charset="-128"/>
              </a:rPr>
              <a:t> </a:t>
            </a:r>
            <a:r>
              <a:rPr lang="en-US" altLang="en-US" sz="2600" i="1" dirty="0">
                <a:latin typeface="Candara" panose="020E0502030303020204" pitchFamily="34" charset="0"/>
                <a:ea typeface="ＭＳ Ｐゴシック" panose="020B0600070205080204" pitchFamily="34" charset="-128"/>
              </a:rPr>
              <a:t>we are to choose God’s vision for our salvation, life, ministry of our church—rather than man’s/our own vision.</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2726981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7" name="Rectangle 2">
            <a:extLst>
              <a:ext uri="{FF2B5EF4-FFF2-40B4-BE49-F238E27FC236}">
                <a16:creationId xmlns:a16="http://schemas.microsoft.com/office/drawing/2014/main" id="{A3F674C4-A317-EB47-9976-5FFABD869F8A}"/>
              </a:ext>
            </a:extLst>
          </p:cNvPr>
          <p:cNvSpPr>
            <a:spLocks noGrp="1" noChangeArrowheads="1"/>
          </p:cNvSpPr>
          <p:nvPr>
            <p:ph type="title"/>
          </p:nvPr>
        </p:nvSpPr>
        <p:spPr>
          <a:xfrm>
            <a:off x="0" y="228600"/>
            <a:ext cx="12192000" cy="762000"/>
          </a:xfrm>
        </p:spPr>
        <p:txBody>
          <a:bodyPr/>
          <a:lstStyle/>
          <a:p>
            <a:pPr eaLnBrk="1" hangingPunct="1"/>
            <a:r>
              <a:rPr lang="en-US" altLang="en-US" sz="3200" dirty="0">
                <a:latin typeface="Candara" panose="020E0502030303020204" pitchFamily="34" charset="0"/>
                <a:ea typeface="ＭＳ Ｐゴシック" panose="020B0600070205080204" pitchFamily="34" charset="-128"/>
              </a:rPr>
              <a:t>WHY CHOOSE THE WAY OF THE CROSS AS A LOCAL CHURCH?</a:t>
            </a:r>
          </a:p>
        </p:txBody>
      </p:sp>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066800"/>
            <a:ext cx="11658600" cy="57912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2)	The way of the cross is </a:t>
            </a:r>
            <a:r>
              <a:rPr lang="en-US" altLang="en-US" sz="2800" u="sng" dirty="0">
                <a:solidFill>
                  <a:srgbClr val="FF0000"/>
                </a:solidFill>
                <a:latin typeface="Candara" panose="020E0502030303020204" pitchFamily="34" charset="0"/>
                <a:ea typeface="ＭＳ Ｐゴシック" panose="020B0600070205080204" pitchFamily="34" charset="-128"/>
              </a:rPr>
              <a:t>JESUS’ WAY</a:t>
            </a:r>
            <a:r>
              <a:rPr lang="en-US" altLang="en-US" sz="2800" dirty="0">
                <a:solidFill>
                  <a:srgbClr val="FF0000"/>
                </a:solidFill>
                <a:latin typeface="Candara" panose="020E0502030303020204" pitchFamily="34" charset="0"/>
                <a:ea typeface="ＭＳ Ｐゴシック" panose="020B0600070205080204" pitchFamily="34" charset="-128"/>
              </a:rPr>
              <a:t> of doing the right thing the right way as opposed to the world’s way in doing it the wrong way.</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marL="458788" indent="-458788" algn="ctr">
              <a:spcBef>
                <a:spcPct val="0"/>
              </a:spcBef>
            </a:pPr>
            <a:r>
              <a:rPr lang="en-US" altLang="en-US" sz="2600" b="0" i="1" baseline="30000" dirty="0">
                <a:latin typeface="Candara" panose="020E0502030303020204" pitchFamily="34" charset="0"/>
                <a:ea typeface="ＭＳ Ｐゴシック" panose="020B0600070205080204" pitchFamily="34" charset="-128"/>
              </a:rPr>
              <a:t>20 </a:t>
            </a:r>
            <a:r>
              <a:rPr lang="en-US" altLang="en-US" sz="2600" b="0" i="1" dirty="0">
                <a:latin typeface="Candara" panose="020E0502030303020204" pitchFamily="34" charset="0"/>
                <a:ea typeface="ＭＳ Ｐゴシック" panose="020B0600070205080204" pitchFamily="34" charset="-128"/>
              </a:rPr>
              <a:t>Where is the one who is wise? Where is the scribe?</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Where is the debater of this age? Has not God made foolish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the wisdom of the world? </a:t>
            </a:r>
            <a:r>
              <a:rPr lang="en-US" altLang="en-US" sz="2600" b="0" i="1" baseline="30000" dirty="0">
                <a:latin typeface="Candara" panose="020E0502030303020204" pitchFamily="34" charset="0"/>
                <a:ea typeface="ＭＳ Ｐゴシック" panose="020B0600070205080204" pitchFamily="34" charset="-128"/>
              </a:rPr>
              <a:t>21 </a:t>
            </a:r>
            <a:r>
              <a:rPr lang="en-US" altLang="en-US" sz="2600" b="0" i="1" dirty="0">
                <a:latin typeface="Candara" panose="020E0502030303020204" pitchFamily="34" charset="0"/>
                <a:ea typeface="ＭＳ Ｐゴシック" panose="020B0600070205080204" pitchFamily="34" charset="-128"/>
              </a:rPr>
              <a:t>For since, in the wisdom of God, the world</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did not know God through wisdom, it pleased God through the folly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of what we preach to save those who believe.  (vs. 20-21) </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way of the cross defies the man’s pride in the wisdom of the world. God’s ways are not like man’s ways (Isaiah 55:8-9). </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cross is “the way of Jesus” that reveals God’s wisdom that are contrary to the wisdom of the world (cf. John 14:6).</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318033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7" name="Rectangle 3">
            <a:extLst>
              <a:ext uri="{FF2B5EF4-FFF2-40B4-BE49-F238E27FC236}">
                <a16:creationId xmlns:a16="http://schemas.microsoft.com/office/drawing/2014/main" id="{20E413C8-D671-4F47-93BB-CA87E162BFCD}"/>
              </a:ext>
            </a:extLst>
          </p:cNvPr>
          <p:cNvSpPr>
            <a:spLocks noGrp="1" noChangeArrowheads="1"/>
          </p:cNvSpPr>
          <p:nvPr>
            <p:ph type="body" idx="1"/>
          </p:nvPr>
        </p:nvSpPr>
        <p:spPr>
          <a:xfrm>
            <a:off x="685800" y="228600"/>
            <a:ext cx="10668000" cy="6629401"/>
          </a:xfrm>
        </p:spPr>
        <p:txBody>
          <a:bodyPr/>
          <a:lstStyle/>
          <a:p>
            <a:pPr>
              <a:spcBef>
                <a:spcPct val="0"/>
              </a:spcBef>
            </a:pPr>
            <a:r>
              <a:rPr lang="en-US" altLang="en-US" sz="3000" dirty="0">
                <a:solidFill>
                  <a:srgbClr val="800000"/>
                </a:solidFill>
                <a:latin typeface="Candara" panose="020E0502030303020204" pitchFamily="34" charset="0"/>
                <a:ea typeface="ＭＳ Ｐゴシック" panose="020B0600070205080204" pitchFamily="34" charset="-128"/>
              </a:rPr>
              <a:t>American Way or Jesus’ Way?</a:t>
            </a:r>
          </a:p>
          <a:p>
            <a:pPr algn="just">
              <a:spcBef>
                <a:spcPct val="0"/>
              </a:spcBef>
            </a:pPr>
            <a:r>
              <a:rPr lang="en-US" altLang="en-US" sz="2600" dirty="0">
                <a:latin typeface="Candara" panose="020E0502030303020204" pitchFamily="34" charset="0"/>
                <a:ea typeface="ＭＳ Ｐゴシック" panose="020B0600070205080204" pitchFamily="34" charset="-128"/>
              </a:rPr>
              <a:t>More often than not, I find my Christian brothers and sisters uncritically embracing the ways and means practiced by the high profile men and women who lead large corporations, congregations, nations and causes, people who show us how to make money, win wars, manage people, sell products, manipulate emotions, and who then write books or give lectures telling us how we can do what they are doing. But these ways and means more often than not violate the ways of Jesus. North American Christians are conspicuous for going along with whatever the culture decides is charismatic, successful, influential—whatever gets things done, whatever can gather a crowd of followers—hardly noticing that these ways and means are at odds with the clearly marked way that Jesus walked and called us to follow. Doesn’t anybody notice that the ways and means taken up, often enthusiastically, are blasphemously at odds with the way Jesus leads his followers? Why doesn’t anyone notice?</a:t>
            </a:r>
          </a:p>
          <a:p>
            <a:pPr algn="r">
              <a:spcBef>
                <a:spcPct val="0"/>
              </a:spcBef>
            </a:pPr>
            <a:r>
              <a:rPr lang="en-US" altLang="en-US" sz="2600" dirty="0">
                <a:latin typeface="Candara" panose="020E0502030303020204" pitchFamily="34" charset="0"/>
                <a:ea typeface="ＭＳ Ｐゴシック" panose="020B0600070205080204" pitchFamily="34" charset="-128"/>
              </a:rPr>
              <a:t>― Eugene H. Peterson</a:t>
            </a:r>
          </a:p>
        </p:txBody>
      </p:sp>
    </p:spTree>
    <p:extLst>
      <p:ext uri="{BB962C8B-B14F-4D97-AF65-F5344CB8AC3E}">
        <p14:creationId xmlns:p14="http://schemas.microsoft.com/office/powerpoint/2010/main" val="35134090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NormalPau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9.xml><?xml version="1.0" encoding="utf-8"?>
<a:theme xmlns:a="http://schemas.openxmlformats.org/drawingml/2006/main" name="1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61828</TotalTime>
  <Words>526</Words>
  <Application>Microsoft Office PowerPoint</Application>
  <PresentationFormat>Widescreen</PresentationFormat>
  <Paragraphs>99</Paragraphs>
  <Slides>15</Slides>
  <Notes>11</Notes>
  <HiddenSlides>0</HiddenSlides>
  <MMClips>0</MMClips>
  <ScaleCrop>false</ScaleCrop>
  <HeadingPairs>
    <vt:vector size="6" baseType="variant">
      <vt:variant>
        <vt:lpstr>Fonts Used</vt:lpstr>
      </vt:variant>
      <vt:variant>
        <vt:i4>9</vt:i4>
      </vt:variant>
      <vt:variant>
        <vt:lpstr>Theme</vt:lpstr>
      </vt:variant>
      <vt:variant>
        <vt:i4>19</vt:i4>
      </vt:variant>
      <vt:variant>
        <vt:lpstr>Slide Titles</vt:lpstr>
      </vt:variant>
      <vt:variant>
        <vt:i4>15</vt:i4>
      </vt:variant>
    </vt:vector>
  </HeadingPairs>
  <TitlesOfParts>
    <vt:vector size="43" baseType="lpstr">
      <vt:lpstr>ＭＳ Ｐゴシック</vt:lpstr>
      <vt:lpstr>ＭＳ Ｐゴシック</vt:lpstr>
      <vt:lpstr>Arial</vt:lpstr>
      <vt:lpstr>Calibri</vt:lpstr>
      <vt:lpstr>Calibri Light</vt:lpstr>
      <vt:lpstr>Candara</vt:lpstr>
      <vt:lpstr>Eras Bold ITC</vt:lpstr>
      <vt:lpstr>Eras Medium ITC</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2_Normal</vt:lpstr>
      <vt:lpstr>7_Default Design</vt:lpstr>
      <vt:lpstr>19_Default Design</vt:lpstr>
      <vt:lpstr>8_Default Design</vt:lpstr>
      <vt:lpstr>10_Default Design</vt:lpstr>
      <vt:lpstr>11_Default Design</vt:lpstr>
      <vt:lpstr>NormalPaul</vt:lpstr>
      <vt:lpstr>1_Normal</vt:lpstr>
      <vt:lpstr>PowerPoint Presentation</vt:lpstr>
      <vt:lpstr>Why Choose the Way of the Cross?</vt:lpstr>
      <vt:lpstr>PowerPoint Presentation</vt:lpstr>
      <vt:lpstr>WHY VISION MATTERS IN OUR JOURNEY AHEAD</vt:lpstr>
      <vt:lpstr>PowerPoint Presentation</vt:lpstr>
      <vt:lpstr>PowerPoint Presentation</vt:lpstr>
      <vt:lpstr>WHY CHOOSE THE WAY OF THE CROSS AS A LOCAL CHURCH?</vt:lpstr>
      <vt:lpstr>WHY CHOOSE THE WAY OF THE CROSS AS A LOCAL CHURCH?</vt:lpstr>
      <vt:lpstr>PowerPoint Presentation</vt:lpstr>
      <vt:lpstr>WHY CHOOSE THE WAY OF THE CROSS AS A LOCAL CHURCH?</vt:lpstr>
      <vt:lpstr>WHY CHOOSE THE WAY OF THE CROSS AS A LOCAL CHURCH?</vt:lpstr>
      <vt:lpstr>PowerPoint Presentation</vt:lpstr>
      <vt:lpstr>PowerPoint Presentation</vt:lpstr>
      <vt:lpstr>THREE PRACTICAL QUESTIONS  FOR OUR EVERYDAY LIFE</vt:lpstr>
      <vt:lpstr>PowerPoint Presentation</vt:lpstr>
    </vt:vector>
  </TitlesOfParts>
  <Manager/>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Paul K. Kim</dc:creator>
  <cp:keywords/>
  <dc:description/>
  <cp:lastModifiedBy>Chan, Billy</cp:lastModifiedBy>
  <cp:revision>3592</cp:revision>
  <cp:lastPrinted>2018-05-06T13:54:33Z</cp:lastPrinted>
  <dcterms:created xsi:type="dcterms:W3CDTF">2007-10-20T20:09:35Z</dcterms:created>
  <dcterms:modified xsi:type="dcterms:W3CDTF">2019-09-09T16:42:05Z</dcterms:modified>
  <cp:category/>
</cp:coreProperties>
</file>