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95" r:id="rId3"/>
    <p:sldMasterId id="2147483729" r:id="rId4"/>
    <p:sldMasterId id="2147483774" r:id="rId5"/>
    <p:sldMasterId id="2147483830" r:id="rId6"/>
    <p:sldMasterId id="2147483909" r:id="rId7"/>
    <p:sldMasterId id="2147483933" r:id="rId8"/>
    <p:sldMasterId id="2147484111" r:id="rId9"/>
    <p:sldMasterId id="2147484159" r:id="rId10"/>
    <p:sldMasterId id="2147484327" r:id="rId11"/>
    <p:sldMasterId id="2147484375" r:id="rId12"/>
    <p:sldMasterId id="2147484399" r:id="rId13"/>
    <p:sldMasterId id="2147484411" r:id="rId14"/>
  </p:sldMasterIdLst>
  <p:notesMasterIdLst>
    <p:notesMasterId r:id="rId30"/>
  </p:notesMasterIdLst>
  <p:handoutMasterIdLst>
    <p:handoutMasterId r:id="rId31"/>
  </p:handoutMasterIdLst>
  <p:sldIdLst>
    <p:sldId id="281" r:id="rId15"/>
    <p:sldId id="3250" r:id="rId16"/>
    <p:sldId id="3252" r:id="rId17"/>
    <p:sldId id="3260" r:id="rId18"/>
    <p:sldId id="3253" r:id="rId19"/>
    <p:sldId id="3261" r:id="rId20"/>
    <p:sldId id="3257" r:id="rId21"/>
    <p:sldId id="3254" r:id="rId22"/>
    <p:sldId id="3255" r:id="rId23"/>
    <p:sldId id="3256" r:id="rId24"/>
    <p:sldId id="3258" r:id="rId25"/>
    <p:sldId id="3262" r:id="rId26"/>
    <p:sldId id="3259" r:id="rId27"/>
    <p:sldId id="3251" r:id="rId28"/>
    <p:sldId id="283" r:id="rId29"/>
  </p:sldIdLst>
  <p:sldSz cx="12192000" cy="6858000"/>
  <p:notesSz cx="6858000" cy="9144000"/>
  <p:defaultTextStyle>
    <a:defPPr>
      <a:defRPr lang="en-US"/>
    </a:defPPr>
    <a:lvl1pPr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1pPr>
    <a:lvl2pPr marL="4572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2pPr>
    <a:lvl3pPr marL="9144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3pPr>
    <a:lvl4pPr marL="13716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4pPr>
    <a:lvl5pPr marL="18288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5pPr>
    <a:lvl6pPr marL="2286000" algn="l" defTabSz="457200" rtl="0" eaLnBrk="1" latinLnBrk="0" hangingPunct="1">
      <a:defRPr sz="2000" i="1" kern="1200">
        <a:solidFill>
          <a:schemeClr val="tx1"/>
        </a:solidFill>
        <a:latin typeface="Eras Medium ITC" charset="0"/>
        <a:ea typeface="ＭＳ Ｐゴシック" charset="0"/>
        <a:cs typeface="ＭＳ Ｐゴシック" charset="0"/>
      </a:defRPr>
    </a:lvl6pPr>
    <a:lvl7pPr marL="2743200" algn="l" defTabSz="457200" rtl="0" eaLnBrk="1" latinLnBrk="0" hangingPunct="1">
      <a:defRPr sz="2000" i="1" kern="1200">
        <a:solidFill>
          <a:schemeClr val="tx1"/>
        </a:solidFill>
        <a:latin typeface="Eras Medium ITC" charset="0"/>
        <a:ea typeface="ＭＳ Ｐゴシック" charset="0"/>
        <a:cs typeface="ＭＳ Ｐゴシック" charset="0"/>
      </a:defRPr>
    </a:lvl7pPr>
    <a:lvl8pPr marL="3200400" algn="l" defTabSz="457200" rtl="0" eaLnBrk="1" latinLnBrk="0" hangingPunct="1">
      <a:defRPr sz="2000" i="1" kern="1200">
        <a:solidFill>
          <a:schemeClr val="tx1"/>
        </a:solidFill>
        <a:latin typeface="Eras Medium ITC" charset="0"/>
        <a:ea typeface="ＭＳ Ｐゴシック" charset="0"/>
        <a:cs typeface="ＭＳ Ｐゴシック" charset="0"/>
      </a:defRPr>
    </a:lvl8pPr>
    <a:lvl9pPr marL="3657600" algn="l" defTabSz="457200" rtl="0" eaLnBrk="1" latinLnBrk="0" hangingPunct="1">
      <a:defRPr sz="2000" i="1" kern="1200">
        <a:solidFill>
          <a:schemeClr val="tx1"/>
        </a:solidFill>
        <a:latin typeface="Eras Medium ITC"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96">
          <p15:clr>
            <a:srgbClr val="A4A3A4"/>
          </p15:clr>
        </p15:guide>
        <p15:guide id="2" pos="3840">
          <p15:clr>
            <a:srgbClr val="A4A3A4"/>
          </p15:clr>
        </p15:guide>
        <p15:guide id="3" pos="7152">
          <p15:clr>
            <a:srgbClr val="A4A3A4"/>
          </p15:clr>
        </p15:guide>
        <p15:guide id="4" pos="5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6600"/>
    <a:srgbClr val="0432FF"/>
    <a:srgbClr val="6600FF"/>
    <a:srgbClr val="FFFF00"/>
    <a:srgbClr val="CC3300"/>
    <a:srgbClr val="800000"/>
    <a:srgbClr val="CC9900"/>
    <a:srgbClr val="FFCC00"/>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052" autoAdjust="0"/>
    <p:restoredTop sz="92837"/>
  </p:normalViewPr>
  <p:slideViewPr>
    <p:cSldViewPr>
      <p:cViewPr varScale="1">
        <p:scale>
          <a:sx n="105" d="100"/>
          <a:sy n="105" d="100"/>
        </p:scale>
        <p:origin x="200" y="296"/>
      </p:cViewPr>
      <p:guideLst>
        <p:guide orient="horz" pos="96"/>
        <p:guide pos="3840"/>
        <p:guide pos="7152"/>
        <p:guide pos="528"/>
      </p:guideLst>
    </p:cSldViewPr>
  </p:slideViewPr>
  <p:outlineViewPr>
    <p:cViewPr>
      <p:scale>
        <a:sx n="33" d="100"/>
        <a:sy n="33" d="100"/>
      </p:scale>
      <p:origin x="0" y="319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4.xml"/><Relationship Id="rId26"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slide" Target="slides/slide7.xml"/><Relationship Id="rId34"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0.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10" Type="http://schemas.openxmlformats.org/officeDocument/2006/relationships/slideMaster" Target="slideMasters/slideMaster10.xml"/><Relationship Id="rId19" Type="http://schemas.openxmlformats.org/officeDocument/2006/relationships/slide" Target="slides/slide5.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Master" Target="slideMasters/slideMaster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AC2EF3-51A9-D542-91AF-5422724EA014}" type="datetimeFigureOut">
              <a:rPr lang="en-US" smtClean="0"/>
              <a:pPr/>
              <a:t>8/4/19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16A8E7-26BB-1040-8CEC-F6AFDC0149A1}" type="slidenum">
              <a:rPr lang="en-US" smtClean="0"/>
              <a:pPr/>
              <a:t>‹#›</a:t>
            </a:fld>
            <a:endParaRPr lang="en-US"/>
          </a:p>
        </p:txBody>
      </p:sp>
    </p:spTree>
    <p:extLst>
      <p:ext uri="{BB962C8B-B14F-4D97-AF65-F5344CB8AC3E}">
        <p14:creationId xmlns:p14="http://schemas.microsoft.com/office/powerpoint/2010/main" val="4274204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357A5021-1D04-5942-BCFC-430264A0ACD4}" type="datetimeFigureOut">
              <a:rPr lang="en-US"/>
              <a:pPr>
                <a:defRPr/>
              </a:pPr>
              <a:t>8/4/19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EEAC54AA-3861-DE46-9F53-BEFEE89E58D7}" type="slidenum">
              <a:rPr lang="en-US"/>
              <a:pPr>
                <a:defRPr/>
              </a:pPr>
              <a:t>‹#›</a:t>
            </a:fld>
            <a:endParaRPr lang="en-US"/>
          </a:p>
        </p:txBody>
      </p:sp>
    </p:spTree>
    <p:extLst>
      <p:ext uri="{BB962C8B-B14F-4D97-AF65-F5344CB8AC3E}">
        <p14:creationId xmlns:p14="http://schemas.microsoft.com/office/powerpoint/2010/main" val="26239848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3538" name="Notes Placeholder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9353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sz="2000" i="1">
                <a:solidFill>
                  <a:schemeClr val="tx1"/>
                </a:solidFill>
                <a:latin typeface="Eras Medium ITC" charset="0"/>
                <a:ea typeface="ＭＳ Ｐゴシック" charset="0"/>
                <a:cs typeface="ＭＳ Ｐゴシック" charset="0"/>
              </a:defRPr>
            </a:lvl1pPr>
            <a:lvl2pPr marL="742950" indent="-285750" eaLnBrk="0" hangingPunct="0">
              <a:defRPr sz="2000" i="1">
                <a:solidFill>
                  <a:schemeClr val="tx1"/>
                </a:solidFill>
                <a:latin typeface="Eras Medium ITC" charset="0"/>
                <a:ea typeface="ＭＳ Ｐゴシック" charset="0"/>
              </a:defRPr>
            </a:lvl2pPr>
            <a:lvl3pPr marL="1143000" indent="-228600" eaLnBrk="0" hangingPunct="0">
              <a:defRPr sz="2000" i="1">
                <a:solidFill>
                  <a:schemeClr val="tx1"/>
                </a:solidFill>
                <a:latin typeface="Eras Medium ITC" charset="0"/>
                <a:ea typeface="ＭＳ Ｐゴシック" charset="0"/>
              </a:defRPr>
            </a:lvl3pPr>
            <a:lvl4pPr marL="1600200" indent="-228600" eaLnBrk="0" hangingPunct="0">
              <a:defRPr sz="2000" i="1">
                <a:solidFill>
                  <a:schemeClr val="tx1"/>
                </a:solidFill>
                <a:latin typeface="Eras Medium ITC" charset="0"/>
                <a:ea typeface="ＭＳ Ｐゴシック" charset="0"/>
              </a:defRPr>
            </a:lvl4pPr>
            <a:lvl5pPr marL="2057400" indent="-228600" eaLnBrk="0" hangingPunct="0">
              <a:defRPr sz="2000" i="1">
                <a:solidFill>
                  <a:schemeClr val="tx1"/>
                </a:solidFill>
                <a:latin typeface="Eras Medium ITC" charset="0"/>
                <a:ea typeface="ＭＳ Ｐゴシック" charset="0"/>
              </a:defRPr>
            </a:lvl5pPr>
            <a:lvl6pPr marL="2514600" indent="-228600" eaLnBrk="0" fontAlgn="base" hangingPunct="0">
              <a:spcBef>
                <a:spcPct val="0"/>
              </a:spcBef>
              <a:spcAft>
                <a:spcPct val="0"/>
              </a:spcAft>
              <a:defRPr sz="2000" i="1">
                <a:solidFill>
                  <a:schemeClr val="tx1"/>
                </a:solidFill>
                <a:latin typeface="Eras Medium ITC" charset="0"/>
                <a:ea typeface="ＭＳ Ｐゴシック" charset="0"/>
              </a:defRPr>
            </a:lvl6pPr>
            <a:lvl7pPr marL="2971800" indent="-228600" eaLnBrk="0" fontAlgn="base" hangingPunct="0">
              <a:spcBef>
                <a:spcPct val="0"/>
              </a:spcBef>
              <a:spcAft>
                <a:spcPct val="0"/>
              </a:spcAft>
              <a:defRPr sz="2000" i="1">
                <a:solidFill>
                  <a:schemeClr val="tx1"/>
                </a:solidFill>
                <a:latin typeface="Eras Medium ITC" charset="0"/>
                <a:ea typeface="ＭＳ Ｐゴシック" charset="0"/>
              </a:defRPr>
            </a:lvl7pPr>
            <a:lvl8pPr marL="3429000" indent="-228600" eaLnBrk="0" fontAlgn="base" hangingPunct="0">
              <a:spcBef>
                <a:spcPct val="0"/>
              </a:spcBef>
              <a:spcAft>
                <a:spcPct val="0"/>
              </a:spcAft>
              <a:defRPr sz="2000" i="1">
                <a:solidFill>
                  <a:schemeClr val="tx1"/>
                </a:solidFill>
                <a:latin typeface="Eras Medium ITC" charset="0"/>
                <a:ea typeface="ＭＳ Ｐゴシック" charset="0"/>
              </a:defRPr>
            </a:lvl8pPr>
            <a:lvl9pPr marL="3886200" indent="-228600" eaLnBrk="0" fontAlgn="base" hangingPunct="0">
              <a:spcBef>
                <a:spcPct val="0"/>
              </a:spcBef>
              <a:spcAft>
                <a:spcPct val="0"/>
              </a:spcAft>
              <a:defRPr sz="2000" i="1">
                <a:solidFill>
                  <a:schemeClr val="tx1"/>
                </a:solidFill>
                <a:latin typeface="Eras Medium ITC" charset="0"/>
                <a:ea typeface="ＭＳ Ｐゴシック" charset="0"/>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fld id="{DA7BB0C5-7562-894C-AF30-61FF206C61BB}" type="slidenum">
              <a:rPr kumimoji="0" lang="en-US" sz="1200" b="0" i="1" u="none" strike="noStrike" kern="1200" cap="none" spc="0" normalizeH="0" baseline="0" noProof="0">
                <a:ln>
                  <a:noFill/>
                </a:ln>
                <a:solidFill>
                  <a:srgbClr val="000000"/>
                </a:solidFill>
                <a:effectLst/>
                <a:uLnTx/>
                <a:uFillTx/>
                <a:latin typeface="Eras Medium ITC" charset="0"/>
                <a:ea typeface="ＭＳ Ｐゴシック" charset="0"/>
              </a:rPr>
              <a:pPr marL="0" marR="0" lvl="0" indent="0" algn="r" defTabSz="914400" rtl="0" eaLnBrk="1" fontAlgn="base" latinLnBrk="0" hangingPunct="1">
                <a:lnSpc>
                  <a:spcPct val="90000"/>
                </a:lnSpc>
                <a:spcBef>
                  <a:spcPct val="20000"/>
                </a:spcBef>
                <a:spcAft>
                  <a:spcPct val="0"/>
                </a:spcAft>
                <a:buClrTx/>
                <a:buSzTx/>
                <a:buFontTx/>
                <a:buNone/>
                <a:tabLst/>
                <a:defRPr/>
              </a:pPr>
              <a:t>2</a:t>
            </a:fld>
            <a:endParaRPr kumimoji="0" lang="en-US" sz="1200" b="0" i="1" u="none" strike="noStrike" kern="1200" cap="none" spc="0" normalizeH="0" baseline="0" noProof="0">
              <a:ln>
                <a:noFill/>
              </a:ln>
              <a:solidFill>
                <a:srgbClr val="000000"/>
              </a:solidFill>
              <a:effectLst/>
              <a:uLnTx/>
              <a:uFillTx/>
              <a:latin typeface="Eras Medium ITC" charset="0"/>
              <a:ea typeface="ＭＳ Ｐゴシック" charset="0"/>
            </a:endParaRPr>
          </a:p>
        </p:txBody>
      </p:sp>
    </p:spTree>
    <p:extLst>
      <p:ext uri="{BB962C8B-B14F-4D97-AF65-F5344CB8AC3E}">
        <p14:creationId xmlns:p14="http://schemas.microsoft.com/office/powerpoint/2010/main" val="19149715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400111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40011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400111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62818"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ndParaRPr>
          </a:p>
        </p:txBody>
      </p:sp>
    </p:spTree>
    <p:extLst>
      <p:ext uri="{BB962C8B-B14F-4D97-AF65-F5344CB8AC3E}">
        <p14:creationId xmlns:p14="http://schemas.microsoft.com/office/powerpoint/2010/main" val="2352202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40011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40011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40011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40011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40011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40011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40011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40011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pPr>
                <a:defRPr/>
              </a:pPr>
              <a:t>‹#›</a:t>
            </a:fld>
            <a:endParaRPr lang="en-US"/>
          </a:p>
        </p:txBody>
      </p:sp>
    </p:spTree>
    <p:extLst>
      <p:ext uri="{BB962C8B-B14F-4D97-AF65-F5344CB8AC3E}">
        <p14:creationId xmlns:p14="http://schemas.microsoft.com/office/powerpoint/2010/main" val="241349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pPr>
                <a:defRPr/>
              </a:pPr>
              <a:t>‹#›</a:t>
            </a:fld>
            <a:endParaRPr lang="en-US"/>
          </a:p>
        </p:txBody>
      </p:sp>
    </p:spTree>
    <p:extLst>
      <p:ext uri="{BB962C8B-B14F-4D97-AF65-F5344CB8AC3E}">
        <p14:creationId xmlns:p14="http://schemas.microsoft.com/office/powerpoint/2010/main" val="89250556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6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3397146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3351968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3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99820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6991347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9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9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5719830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2575480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510801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8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4969196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0218013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543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pPr>
                <a:defRPr/>
              </a:pPr>
              <a:t>‹#›</a:t>
            </a:fld>
            <a:endParaRPr lang="en-US"/>
          </a:p>
        </p:txBody>
      </p:sp>
    </p:spTree>
    <p:extLst>
      <p:ext uri="{BB962C8B-B14F-4D97-AF65-F5344CB8AC3E}">
        <p14:creationId xmlns:p14="http://schemas.microsoft.com/office/powerpoint/2010/main" val="419008516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35"/>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35"/>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711329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3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AFCE29B-1669-C644-AD31-6141EC01B35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89588147"/>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CE429DE-5ABB-AD48-AF8E-DEEF47DB5D3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5165728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01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7254BF4-3809-5E49-91C4-7E99991DAE4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57051963"/>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826273CA-70A0-594C-A728-6AF781026E8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0535628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44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44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3C192552-CD46-AA40-A425-7C846D1DF60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2722064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B52FCA35-7B95-EC4B-936F-5ED6DA365CC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4280268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9E8BFAD0-0FDA-0B49-8D03-D4F32CC490B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9271520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1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6DE3152-96A6-AA43-B2EA-35EF0AE91AF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0059686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9758BA5-13DC-144F-83A3-42D4E17DB77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57605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71C4DA-3B9A-954F-9C95-F7C43C846D56}" type="slidenum">
              <a:rPr lang="en-US"/>
              <a:pPr>
                <a:defRPr/>
              </a:pPr>
              <a:t>‹#›</a:t>
            </a:fld>
            <a:endParaRPr lang="en-US"/>
          </a:p>
        </p:txBody>
      </p:sp>
    </p:spTree>
    <p:extLst>
      <p:ext uri="{BB962C8B-B14F-4D97-AF65-F5344CB8AC3E}">
        <p14:creationId xmlns:p14="http://schemas.microsoft.com/office/powerpoint/2010/main" val="8203533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6A353B0-86C5-B341-AD79-144C1516F9F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5380525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91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91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237EF79-A77B-BE42-A911-9F143A326B7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9909451"/>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32"/>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3FBD51F6-A8FA-4C42-BC43-1F60DB649C64}" type="slidenum">
              <a:rPr lang="en-US"/>
              <a:pPr>
                <a:defRPr/>
              </a:pPr>
              <a:t>‹#›</a:t>
            </a:fld>
            <a:endParaRPr lang="en-US"/>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sz="2400" b="1">
                <a:latin typeface="Candara"/>
                <a:cs typeface="Candara"/>
              </a:defRPr>
            </a:lvl1pPr>
            <a:lvl2pPr marL="457200" indent="0">
              <a:buFont typeface="Wingdings" charset="2"/>
              <a:buNone/>
              <a:defRPr sz="2300" b="1">
                <a:latin typeface="Candara"/>
                <a:cs typeface="Candara"/>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2EC2181-8F87-8440-9EC8-DDB98769F864}" type="slidenum">
              <a:rPr lang="en-US"/>
              <a:pPr>
                <a:defRPr/>
              </a:pPr>
              <a:t>‹#›</a:t>
            </a:fld>
            <a:endParaRPr lang="en-US"/>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307"/>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102EE989-F8BD-9D49-8816-377C02221296}" type="slidenum">
              <a:rPr lang="en-US"/>
              <a:pPr>
                <a:defRPr/>
              </a:pPr>
              <a:t>‹#›</a:t>
            </a:fld>
            <a:endParaRPr lang="en-US"/>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95ACEDD-7152-3943-B7EB-060128D43319}" type="slidenum">
              <a:rPr lang="en-US"/>
              <a:pPr>
                <a:defRPr/>
              </a:pPr>
              <a:t>‹#›</a:t>
            </a:fld>
            <a:endParaRPr lang="en-US"/>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3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3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088AE3C6-B4B3-9349-A66D-9F2E2C69DC14}" type="slidenum">
              <a:rPr lang="en-US"/>
              <a:pPr>
                <a:defRPr/>
              </a:pPr>
              <a:t>‹#›</a:t>
            </a:fld>
            <a:endParaRPr lang="en-US"/>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C8B42EB-784C-C244-AC4A-CF4ABC371E78}" type="slidenum">
              <a:rPr lang="en-US"/>
              <a:pPr>
                <a:defRPr/>
              </a:pPr>
              <a:t>‹#›</a:t>
            </a:fld>
            <a:endParaRPr lang="en-US"/>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D8A16831-71BF-2641-BBD4-0C044E37DFDB}" type="slidenum">
              <a:rPr lang="en-US"/>
              <a:pPr>
                <a:defRPr/>
              </a:pPr>
              <a:t>‹#›</a:t>
            </a:fld>
            <a:endParaRPr lang="en-US"/>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B81A705-3C54-A44B-8612-B069975FC78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51C83-878D-D947-A799-ECF9369AB982}" type="slidenum">
              <a:rPr lang="en-US"/>
              <a:pPr>
                <a:defRPr/>
              </a:pPr>
              <a:t>‹#›</a:t>
            </a:fld>
            <a:endParaRPr lang="en-US"/>
          </a:p>
        </p:txBody>
      </p:sp>
    </p:spTree>
    <p:extLst>
      <p:ext uri="{BB962C8B-B14F-4D97-AF65-F5344CB8AC3E}">
        <p14:creationId xmlns:p14="http://schemas.microsoft.com/office/powerpoint/2010/main" val="423778441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E9AE783D-342D-3443-A5DE-24649C4A6CB4}" type="slidenum">
              <a:rPr lang="en-US"/>
              <a:pPr>
                <a:defRPr/>
              </a:pPr>
              <a:t>‹#›</a:t>
            </a:fld>
            <a:endParaRPr lang="en-US"/>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6EB3046-A0C6-6149-8314-2F5456C274C6}" type="slidenum">
              <a:rPr lang="en-US"/>
              <a:pPr>
                <a:defRPr/>
              </a:pPr>
              <a:t>‹#›</a:t>
            </a:fld>
            <a:endParaRPr lang="en-US"/>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5045"/>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5045"/>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EA2B2B2-E321-7E48-8CB8-180CFB4D5B43}" type="slidenum">
              <a:rPr lang="en-US"/>
              <a:pPr>
                <a:defRPr/>
              </a:pPr>
              <a:t>‹#›</a:t>
            </a:fld>
            <a:endParaRPr lang="en-US"/>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3426552006"/>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252493855"/>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605523971"/>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15469921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424412499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471526683"/>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324756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3A234B-CFAF-764D-AB51-242BB6798072}" type="slidenum">
              <a:rPr lang="en-US"/>
              <a:pPr>
                <a:defRPr/>
              </a:pPr>
              <a:t>‹#›</a:t>
            </a:fld>
            <a:endParaRPr lang="en-US"/>
          </a:p>
        </p:txBody>
      </p:sp>
    </p:spTree>
    <p:extLst>
      <p:ext uri="{BB962C8B-B14F-4D97-AF65-F5344CB8AC3E}">
        <p14:creationId xmlns:p14="http://schemas.microsoft.com/office/powerpoint/2010/main" val="2317407137"/>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2656315615"/>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402463169"/>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1619422403"/>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2242507215"/>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F752425-7E35-A141-8746-6514D4E9D93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11795047"/>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C534D4D-BD8E-8F44-9DCC-AE38490EF5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7784891"/>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096BF2-EF96-C444-AE34-343DD7AF89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6948974"/>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A924A8C-6B00-D34B-B072-DEDDCE82B90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2959744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7624391-F4CC-DB40-8D8C-F3BB162396A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46420947"/>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672B21F-1690-DB43-AC57-E1D08888F6E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19540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F67874-FB70-F548-BB76-4A82312E3470}" type="slidenum">
              <a:rPr lang="en-US"/>
              <a:pPr>
                <a:defRPr/>
              </a:pPr>
              <a:t>‹#›</a:t>
            </a:fld>
            <a:endParaRPr lang="en-US"/>
          </a:p>
        </p:txBody>
      </p:sp>
    </p:spTree>
    <p:extLst>
      <p:ext uri="{BB962C8B-B14F-4D97-AF65-F5344CB8AC3E}">
        <p14:creationId xmlns:p14="http://schemas.microsoft.com/office/powerpoint/2010/main" val="1190238181"/>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91BB72E-3F53-4342-B1A0-1C8E09A25D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3172006"/>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492940-AAC6-3649-BACF-49C57AC070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76239919"/>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39710CA-B58B-314F-BB62-CEFD0D171B0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85632525"/>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F0CC316-691C-0347-8DF1-7D44B5F97D2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27362563"/>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403414-0662-D249-AE10-41127F6ADF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7350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5DA22A8-4DD0-3B48-8789-583E9C5E3A82}" type="slidenum">
              <a:rPr lang="en-US"/>
              <a:pPr>
                <a:defRPr/>
              </a:pPr>
              <a:t>‹#›</a:t>
            </a:fld>
            <a:endParaRPr lang="en-US"/>
          </a:p>
        </p:txBody>
      </p:sp>
    </p:spTree>
    <p:extLst>
      <p:ext uri="{BB962C8B-B14F-4D97-AF65-F5344CB8AC3E}">
        <p14:creationId xmlns:p14="http://schemas.microsoft.com/office/powerpoint/2010/main" val="26737816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F3A2B3C-F7EC-8048-A4EC-F59FFD89EF55}" type="slidenum">
              <a:rPr lang="en-US"/>
              <a:pPr>
                <a:defRPr/>
              </a:pPr>
              <a:t>‹#›</a:t>
            </a:fld>
            <a:endParaRPr lang="en-US"/>
          </a:p>
        </p:txBody>
      </p:sp>
    </p:spTree>
    <p:extLst>
      <p:ext uri="{BB962C8B-B14F-4D97-AF65-F5344CB8AC3E}">
        <p14:creationId xmlns:p14="http://schemas.microsoft.com/office/powerpoint/2010/main" val="4450080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3404C69-791F-E54A-8727-82CCCEFC5DB9}" type="slidenum">
              <a:rPr lang="en-US"/>
              <a:pPr>
                <a:defRPr/>
              </a:pPr>
              <a:t>‹#›</a:t>
            </a:fld>
            <a:endParaRPr lang="en-US"/>
          </a:p>
        </p:txBody>
      </p:sp>
    </p:spTree>
    <p:extLst>
      <p:ext uri="{BB962C8B-B14F-4D97-AF65-F5344CB8AC3E}">
        <p14:creationId xmlns:p14="http://schemas.microsoft.com/office/powerpoint/2010/main" val="2423049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4AAF27-5489-7245-88F2-F26DCB94F1EA}" type="slidenum">
              <a:rPr lang="en-US"/>
              <a:pPr>
                <a:defRPr/>
              </a:pPr>
              <a:t>‹#›</a:t>
            </a:fld>
            <a:endParaRPr lang="en-US"/>
          </a:p>
        </p:txBody>
      </p:sp>
    </p:spTree>
    <p:extLst>
      <p:ext uri="{BB962C8B-B14F-4D97-AF65-F5344CB8AC3E}">
        <p14:creationId xmlns:p14="http://schemas.microsoft.com/office/powerpoint/2010/main" val="202919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pPr>
                <a:defRPr/>
              </a:pPr>
              <a:t>‹#›</a:t>
            </a:fld>
            <a:endParaRPr lang="en-US"/>
          </a:p>
        </p:txBody>
      </p:sp>
    </p:spTree>
    <p:extLst>
      <p:ext uri="{BB962C8B-B14F-4D97-AF65-F5344CB8AC3E}">
        <p14:creationId xmlns:p14="http://schemas.microsoft.com/office/powerpoint/2010/main" val="4216298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A0A952-6C5C-5A4C-945B-A9ED60A08EEB}" type="slidenum">
              <a:rPr lang="en-US"/>
              <a:pPr>
                <a:defRPr/>
              </a:pPr>
              <a:t>‹#›</a:t>
            </a:fld>
            <a:endParaRPr lang="en-US"/>
          </a:p>
        </p:txBody>
      </p:sp>
    </p:spTree>
    <p:extLst>
      <p:ext uri="{BB962C8B-B14F-4D97-AF65-F5344CB8AC3E}">
        <p14:creationId xmlns:p14="http://schemas.microsoft.com/office/powerpoint/2010/main" val="34051150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D7DA32-9C95-BD48-8FBB-02E2F397578D}" type="slidenum">
              <a:rPr lang="en-US"/>
              <a:pPr>
                <a:defRPr/>
              </a:pPr>
              <a:t>‹#›</a:t>
            </a:fld>
            <a:endParaRPr lang="en-US"/>
          </a:p>
        </p:txBody>
      </p:sp>
    </p:spTree>
    <p:extLst>
      <p:ext uri="{BB962C8B-B14F-4D97-AF65-F5344CB8AC3E}">
        <p14:creationId xmlns:p14="http://schemas.microsoft.com/office/powerpoint/2010/main" val="38566111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620BE-9506-104C-AE54-B2737AAE1481}" type="slidenum">
              <a:rPr lang="en-US"/>
              <a:pPr>
                <a:defRPr/>
              </a:pPr>
              <a:t>‹#›</a:t>
            </a:fld>
            <a:endParaRPr lang="en-US"/>
          </a:p>
        </p:txBody>
      </p:sp>
    </p:spTree>
    <p:extLst>
      <p:ext uri="{BB962C8B-B14F-4D97-AF65-F5344CB8AC3E}">
        <p14:creationId xmlns:p14="http://schemas.microsoft.com/office/powerpoint/2010/main" val="694797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53C476-0927-D742-A0BC-C068DDD84CA7}" type="slidenum">
              <a:rPr lang="en-US"/>
              <a:pPr>
                <a:defRPr/>
              </a:pPr>
              <a:t>‹#›</a:t>
            </a:fld>
            <a:endParaRPr lang="en-US"/>
          </a:p>
        </p:txBody>
      </p:sp>
    </p:spTree>
    <p:extLst>
      <p:ext uri="{BB962C8B-B14F-4D97-AF65-F5344CB8AC3E}">
        <p14:creationId xmlns:p14="http://schemas.microsoft.com/office/powerpoint/2010/main" val="3855059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BDF34-83AF-1F46-90BF-0EA695A5D3E1}" type="slidenum">
              <a:rPr lang="en-US"/>
              <a:pPr>
                <a:defRPr/>
              </a:pPr>
              <a:t>‹#›</a:t>
            </a:fld>
            <a:endParaRPr lang="en-US"/>
          </a:p>
        </p:txBody>
      </p:sp>
    </p:spTree>
    <p:extLst>
      <p:ext uri="{BB962C8B-B14F-4D97-AF65-F5344CB8AC3E}">
        <p14:creationId xmlns:p14="http://schemas.microsoft.com/office/powerpoint/2010/main" val="35750210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83D3CD-1D03-2847-8224-8907E67DB9AB}" type="slidenum">
              <a:rPr lang="en-US"/>
              <a:pPr>
                <a:defRPr/>
              </a:pPr>
              <a:t>‹#›</a:t>
            </a:fld>
            <a:endParaRPr lang="en-US"/>
          </a:p>
        </p:txBody>
      </p:sp>
    </p:spTree>
    <p:extLst>
      <p:ext uri="{BB962C8B-B14F-4D97-AF65-F5344CB8AC3E}">
        <p14:creationId xmlns:p14="http://schemas.microsoft.com/office/powerpoint/2010/main" val="5451503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8A6771-C502-6D4A-9FEB-D3E01E628ED6}" type="slidenum">
              <a:rPr lang="en-US"/>
              <a:pPr>
                <a:defRPr/>
              </a:pPr>
              <a:t>‹#›</a:t>
            </a:fld>
            <a:endParaRPr lang="en-US"/>
          </a:p>
        </p:txBody>
      </p:sp>
    </p:spTree>
    <p:extLst>
      <p:ext uri="{BB962C8B-B14F-4D97-AF65-F5344CB8AC3E}">
        <p14:creationId xmlns:p14="http://schemas.microsoft.com/office/powerpoint/2010/main" val="37607942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015FD78-1F8B-3E4D-9104-BA288DF29433}" type="slidenum">
              <a:rPr lang="en-US"/>
              <a:pPr>
                <a:defRPr/>
              </a:pPr>
              <a:t>‹#›</a:t>
            </a:fld>
            <a:endParaRPr lang="en-US"/>
          </a:p>
        </p:txBody>
      </p:sp>
    </p:spTree>
    <p:extLst>
      <p:ext uri="{BB962C8B-B14F-4D97-AF65-F5344CB8AC3E}">
        <p14:creationId xmlns:p14="http://schemas.microsoft.com/office/powerpoint/2010/main" val="7285363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2746E39-6831-9F46-B983-9B577F768762}" type="slidenum">
              <a:rPr lang="en-US"/>
              <a:pPr>
                <a:defRPr/>
              </a:pPr>
              <a:t>‹#›</a:t>
            </a:fld>
            <a:endParaRPr lang="en-US"/>
          </a:p>
        </p:txBody>
      </p:sp>
    </p:spTree>
    <p:extLst>
      <p:ext uri="{BB962C8B-B14F-4D97-AF65-F5344CB8AC3E}">
        <p14:creationId xmlns:p14="http://schemas.microsoft.com/office/powerpoint/2010/main" val="12637677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1DA1938-7ADE-9140-ADF9-7273F2434A20}" type="slidenum">
              <a:rPr lang="en-US"/>
              <a:pPr>
                <a:defRPr/>
              </a:pPr>
              <a:t>‹#›</a:t>
            </a:fld>
            <a:endParaRPr lang="en-US"/>
          </a:p>
        </p:txBody>
      </p:sp>
    </p:spTree>
    <p:extLst>
      <p:ext uri="{BB962C8B-B14F-4D97-AF65-F5344CB8AC3E}">
        <p14:creationId xmlns:p14="http://schemas.microsoft.com/office/powerpoint/2010/main" val="790978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pPr>
                <a:defRPr/>
              </a:pPr>
              <a:t>‹#›</a:t>
            </a:fld>
            <a:endParaRPr lang="en-US"/>
          </a:p>
        </p:txBody>
      </p:sp>
    </p:spTree>
    <p:extLst>
      <p:ext uri="{BB962C8B-B14F-4D97-AF65-F5344CB8AC3E}">
        <p14:creationId xmlns:p14="http://schemas.microsoft.com/office/powerpoint/2010/main" val="7753020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EF5B2F-8FB3-5348-A406-20639A2EBB6A}" type="slidenum">
              <a:rPr lang="en-US"/>
              <a:pPr>
                <a:defRPr/>
              </a:pPr>
              <a:t>‹#›</a:t>
            </a:fld>
            <a:endParaRPr lang="en-US"/>
          </a:p>
        </p:txBody>
      </p:sp>
    </p:spTree>
    <p:extLst>
      <p:ext uri="{BB962C8B-B14F-4D97-AF65-F5344CB8AC3E}">
        <p14:creationId xmlns:p14="http://schemas.microsoft.com/office/powerpoint/2010/main" val="2785168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A77505-50EB-724B-8F6B-93056DE02D92}" type="slidenum">
              <a:rPr lang="en-US"/>
              <a:pPr>
                <a:defRPr/>
              </a:pPr>
              <a:t>‹#›</a:t>
            </a:fld>
            <a:endParaRPr lang="en-US"/>
          </a:p>
        </p:txBody>
      </p:sp>
    </p:spTree>
    <p:extLst>
      <p:ext uri="{BB962C8B-B14F-4D97-AF65-F5344CB8AC3E}">
        <p14:creationId xmlns:p14="http://schemas.microsoft.com/office/powerpoint/2010/main" val="18034152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CD5833-1C76-A448-8A23-420E26A8E441}" type="slidenum">
              <a:rPr lang="en-US"/>
              <a:pPr>
                <a:defRPr/>
              </a:pPr>
              <a:t>‹#›</a:t>
            </a:fld>
            <a:endParaRPr lang="en-US"/>
          </a:p>
        </p:txBody>
      </p:sp>
    </p:spTree>
    <p:extLst>
      <p:ext uri="{BB962C8B-B14F-4D97-AF65-F5344CB8AC3E}">
        <p14:creationId xmlns:p14="http://schemas.microsoft.com/office/powerpoint/2010/main" val="7607928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AFE6A8-AD0A-F443-A0AF-99682030A0EB}" type="slidenum">
              <a:rPr lang="en-US"/>
              <a:pPr>
                <a:defRPr/>
              </a:pPr>
              <a:t>‹#›</a:t>
            </a:fld>
            <a:endParaRPr lang="en-US"/>
          </a:p>
        </p:txBody>
      </p:sp>
    </p:spTree>
    <p:extLst>
      <p:ext uri="{BB962C8B-B14F-4D97-AF65-F5344CB8AC3E}">
        <p14:creationId xmlns:p14="http://schemas.microsoft.com/office/powerpoint/2010/main" val="2795340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23BB66-DC02-0042-8CF6-DDC3C98C465F}" type="slidenum">
              <a:rPr lang="en-US"/>
              <a:pPr>
                <a:defRPr/>
              </a:pPr>
              <a:t>‹#›</a:t>
            </a:fld>
            <a:endParaRPr lang="en-US"/>
          </a:p>
        </p:txBody>
      </p:sp>
    </p:spTree>
    <p:extLst>
      <p:ext uri="{BB962C8B-B14F-4D97-AF65-F5344CB8AC3E}">
        <p14:creationId xmlns:p14="http://schemas.microsoft.com/office/powerpoint/2010/main" val="13482715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47E41F-18AE-4046-8E0F-A1CC5E2E367C}" type="slidenum">
              <a:rPr lang="en-US"/>
              <a:pPr>
                <a:defRPr/>
              </a:pPr>
              <a:t>‹#›</a:t>
            </a:fld>
            <a:endParaRPr lang="en-US"/>
          </a:p>
        </p:txBody>
      </p:sp>
    </p:spTree>
    <p:extLst>
      <p:ext uri="{BB962C8B-B14F-4D97-AF65-F5344CB8AC3E}">
        <p14:creationId xmlns:p14="http://schemas.microsoft.com/office/powerpoint/2010/main" val="10490670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4AB8B8-038A-3740-AA43-C3FFBBB67C9E}" type="slidenum">
              <a:rPr lang="en-US"/>
              <a:pPr>
                <a:defRPr/>
              </a:pPr>
              <a:t>‹#›</a:t>
            </a:fld>
            <a:endParaRPr lang="en-US"/>
          </a:p>
        </p:txBody>
      </p:sp>
    </p:spTree>
    <p:extLst>
      <p:ext uri="{BB962C8B-B14F-4D97-AF65-F5344CB8AC3E}">
        <p14:creationId xmlns:p14="http://schemas.microsoft.com/office/powerpoint/2010/main" val="14255390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1EC6509-5AFF-7D47-90CA-A6085F6FEAE3}" type="slidenum">
              <a:rPr lang="en-US"/>
              <a:pPr>
                <a:defRPr/>
              </a:pPr>
              <a:t>‹#›</a:t>
            </a:fld>
            <a:endParaRPr lang="en-US"/>
          </a:p>
        </p:txBody>
      </p:sp>
    </p:spTree>
    <p:extLst>
      <p:ext uri="{BB962C8B-B14F-4D97-AF65-F5344CB8AC3E}">
        <p14:creationId xmlns:p14="http://schemas.microsoft.com/office/powerpoint/2010/main" val="298740541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78770A-2166-EC4F-BCAB-FFCCED3244FA}" type="slidenum">
              <a:rPr lang="en-US"/>
              <a:pPr>
                <a:defRPr/>
              </a:pPr>
              <a:t>‹#›</a:t>
            </a:fld>
            <a:endParaRPr lang="en-US"/>
          </a:p>
        </p:txBody>
      </p:sp>
    </p:spTree>
    <p:extLst>
      <p:ext uri="{BB962C8B-B14F-4D97-AF65-F5344CB8AC3E}">
        <p14:creationId xmlns:p14="http://schemas.microsoft.com/office/powerpoint/2010/main" val="10157802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2ACFB6D-2AC0-F748-A8D3-2EADF0FD1FC1}" type="slidenum">
              <a:rPr lang="en-US"/>
              <a:pPr>
                <a:defRPr/>
              </a:pPr>
              <a:t>‹#›</a:t>
            </a:fld>
            <a:endParaRPr lang="en-US"/>
          </a:p>
        </p:txBody>
      </p:sp>
    </p:spTree>
    <p:extLst>
      <p:ext uri="{BB962C8B-B14F-4D97-AF65-F5344CB8AC3E}">
        <p14:creationId xmlns:p14="http://schemas.microsoft.com/office/powerpoint/2010/main" val="307906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pPr>
                <a:defRPr/>
              </a:pPr>
              <a:t>‹#›</a:t>
            </a:fld>
            <a:endParaRPr lang="en-US"/>
          </a:p>
        </p:txBody>
      </p:sp>
    </p:spTree>
    <p:extLst>
      <p:ext uri="{BB962C8B-B14F-4D97-AF65-F5344CB8AC3E}">
        <p14:creationId xmlns:p14="http://schemas.microsoft.com/office/powerpoint/2010/main" val="11483295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A1674F2-1B8A-AB40-BE8E-B88C8ED934B1}" type="slidenum">
              <a:rPr lang="en-US"/>
              <a:pPr>
                <a:defRPr/>
              </a:pPr>
              <a:t>‹#›</a:t>
            </a:fld>
            <a:endParaRPr lang="en-US"/>
          </a:p>
        </p:txBody>
      </p:sp>
    </p:spTree>
    <p:extLst>
      <p:ext uri="{BB962C8B-B14F-4D97-AF65-F5344CB8AC3E}">
        <p14:creationId xmlns:p14="http://schemas.microsoft.com/office/powerpoint/2010/main" val="40590127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F3F0D7-6EB9-1A40-A506-1416F85F2746}" type="slidenum">
              <a:rPr lang="en-US"/>
              <a:pPr>
                <a:defRPr/>
              </a:pPr>
              <a:t>‹#›</a:t>
            </a:fld>
            <a:endParaRPr lang="en-US"/>
          </a:p>
        </p:txBody>
      </p:sp>
    </p:spTree>
    <p:extLst>
      <p:ext uri="{BB962C8B-B14F-4D97-AF65-F5344CB8AC3E}">
        <p14:creationId xmlns:p14="http://schemas.microsoft.com/office/powerpoint/2010/main" val="13330871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C43B56-026E-934C-8D34-7F5E77114406}" type="slidenum">
              <a:rPr lang="en-US"/>
              <a:pPr>
                <a:defRPr/>
              </a:pPr>
              <a:t>‹#›</a:t>
            </a:fld>
            <a:endParaRPr lang="en-US"/>
          </a:p>
        </p:txBody>
      </p:sp>
    </p:spTree>
    <p:extLst>
      <p:ext uri="{BB962C8B-B14F-4D97-AF65-F5344CB8AC3E}">
        <p14:creationId xmlns:p14="http://schemas.microsoft.com/office/powerpoint/2010/main" val="189728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DB8C18-0CB8-ED4D-A237-64E6A87C45AC}" type="slidenum">
              <a:rPr lang="en-US"/>
              <a:pPr>
                <a:defRPr/>
              </a:pPr>
              <a:t>‹#›</a:t>
            </a:fld>
            <a:endParaRPr lang="en-US"/>
          </a:p>
        </p:txBody>
      </p:sp>
    </p:spTree>
    <p:extLst>
      <p:ext uri="{BB962C8B-B14F-4D97-AF65-F5344CB8AC3E}">
        <p14:creationId xmlns:p14="http://schemas.microsoft.com/office/powerpoint/2010/main" val="9716526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699D53-3248-A442-8E35-5997BF24D4A3}" type="slidenum">
              <a:rPr lang="en-US"/>
              <a:pPr>
                <a:defRPr/>
              </a:pPr>
              <a:t>‹#›</a:t>
            </a:fld>
            <a:endParaRPr lang="en-US"/>
          </a:p>
        </p:txBody>
      </p:sp>
    </p:spTree>
    <p:extLst>
      <p:ext uri="{BB962C8B-B14F-4D97-AF65-F5344CB8AC3E}">
        <p14:creationId xmlns:p14="http://schemas.microsoft.com/office/powerpoint/2010/main" val="523905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3DF58B-5CD6-8946-AA63-7C1848E159D6}" type="slidenum">
              <a:rPr lang="en-US"/>
              <a:pPr>
                <a:defRPr/>
              </a:pPr>
              <a:t>‹#›</a:t>
            </a:fld>
            <a:endParaRPr lang="en-US"/>
          </a:p>
        </p:txBody>
      </p:sp>
    </p:spTree>
    <p:extLst>
      <p:ext uri="{BB962C8B-B14F-4D97-AF65-F5344CB8AC3E}">
        <p14:creationId xmlns:p14="http://schemas.microsoft.com/office/powerpoint/2010/main" val="25198616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BA5E73-4A04-ED4E-BF30-354C9E13D32C}" type="slidenum">
              <a:rPr lang="en-US"/>
              <a:pPr>
                <a:defRPr/>
              </a:pPr>
              <a:t>‹#›</a:t>
            </a:fld>
            <a:endParaRPr lang="en-US"/>
          </a:p>
        </p:txBody>
      </p:sp>
    </p:spTree>
    <p:extLst>
      <p:ext uri="{BB962C8B-B14F-4D97-AF65-F5344CB8AC3E}">
        <p14:creationId xmlns:p14="http://schemas.microsoft.com/office/powerpoint/2010/main" val="29143236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FED295-DAF4-CA45-B238-B4A22CCE95D5}" type="slidenum">
              <a:rPr lang="en-US"/>
              <a:pPr>
                <a:defRPr/>
              </a:pPr>
              <a:t>‹#›</a:t>
            </a:fld>
            <a:endParaRPr lang="en-US"/>
          </a:p>
        </p:txBody>
      </p:sp>
    </p:spTree>
    <p:extLst>
      <p:ext uri="{BB962C8B-B14F-4D97-AF65-F5344CB8AC3E}">
        <p14:creationId xmlns:p14="http://schemas.microsoft.com/office/powerpoint/2010/main" val="36480690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B45812-38F8-464E-8931-1DA40016713A}" type="slidenum">
              <a:rPr lang="en-US"/>
              <a:pPr>
                <a:defRPr/>
              </a:pPr>
              <a:t>‹#›</a:t>
            </a:fld>
            <a:endParaRPr lang="en-US"/>
          </a:p>
        </p:txBody>
      </p:sp>
    </p:spTree>
    <p:extLst>
      <p:ext uri="{BB962C8B-B14F-4D97-AF65-F5344CB8AC3E}">
        <p14:creationId xmlns:p14="http://schemas.microsoft.com/office/powerpoint/2010/main" val="288009741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F8648CF-351C-6348-BA35-DF24A66BC087}" type="slidenum">
              <a:rPr lang="en-US"/>
              <a:pPr>
                <a:defRPr/>
              </a:pPr>
              <a:t>‹#›</a:t>
            </a:fld>
            <a:endParaRPr lang="en-US"/>
          </a:p>
        </p:txBody>
      </p:sp>
    </p:spTree>
    <p:extLst>
      <p:ext uri="{BB962C8B-B14F-4D97-AF65-F5344CB8AC3E}">
        <p14:creationId xmlns:p14="http://schemas.microsoft.com/office/powerpoint/2010/main" val="2217017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pPr>
                <a:defRPr/>
              </a:pPr>
              <a:t>‹#›</a:t>
            </a:fld>
            <a:endParaRPr lang="en-US"/>
          </a:p>
        </p:txBody>
      </p:sp>
    </p:spTree>
    <p:extLst>
      <p:ext uri="{BB962C8B-B14F-4D97-AF65-F5344CB8AC3E}">
        <p14:creationId xmlns:p14="http://schemas.microsoft.com/office/powerpoint/2010/main" val="4598341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201547A-30E0-C74B-B9D2-452BB45A649B}" type="slidenum">
              <a:rPr lang="en-US"/>
              <a:pPr>
                <a:defRPr/>
              </a:pPr>
              <a:t>‹#›</a:t>
            </a:fld>
            <a:endParaRPr lang="en-US"/>
          </a:p>
        </p:txBody>
      </p:sp>
    </p:spTree>
    <p:extLst>
      <p:ext uri="{BB962C8B-B14F-4D97-AF65-F5344CB8AC3E}">
        <p14:creationId xmlns:p14="http://schemas.microsoft.com/office/powerpoint/2010/main" val="29224975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0CB99CE-8E44-FC41-9210-106D3F90353D}" type="slidenum">
              <a:rPr lang="en-US"/>
              <a:pPr>
                <a:defRPr/>
              </a:pPr>
              <a:t>‹#›</a:t>
            </a:fld>
            <a:endParaRPr lang="en-US"/>
          </a:p>
        </p:txBody>
      </p:sp>
    </p:spTree>
    <p:extLst>
      <p:ext uri="{BB962C8B-B14F-4D97-AF65-F5344CB8AC3E}">
        <p14:creationId xmlns:p14="http://schemas.microsoft.com/office/powerpoint/2010/main" val="27021124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96EB7B-4497-2446-87CA-AB55D19659F1}" type="slidenum">
              <a:rPr lang="en-US"/>
              <a:pPr>
                <a:defRPr/>
              </a:pPr>
              <a:t>‹#›</a:t>
            </a:fld>
            <a:endParaRPr lang="en-US"/>
          </a:p>
        </p:txBody>
      </p:sp>
    </p:spTree>
    <p:extLst>
      <p:ext uri="{BB962C8B-B14F-4D97-AF65-F5344CB8AC3E}">
        <p14:creationId xmlns:p14="http://schemas.microsoft.com/office/powerpoint/2010/main" val="349325227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24646E-7049-734B-953E-82615D303249}" type="slidenum">
              <a:rPr lang="en-US"/>
              <a:pPr>
                <a:defRPr/>
              </a:pPr>
              <a:t>‹#›</a:t>
            </a:fld>
            <a:endParaRPr lang="en-US"/>
          </a:p>
        </p:txBody>
      </p:sp>
    </p:spTree>
    <p:extLst>
      <p:ext uri="{BB962C8B-B14F-4D97-AF65-F5344CB8AC3E}">
        <p14:creationId xmlns:p14="http://schemas.microsoft.com/office/powerpoint/2010/main" val="127425895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EFE4A4-9B6B-3444-87C1-29459FC3191C}" type="slidenum">
              <a:rPr lang="en-US"/>
              <a:pPr>
                <a:defRPr/>
              </a:pPr>
              <a:t>‹#›</a:t>
            </a:fld>
            <a:endParaRPr lang="en-US"/>
          </a:p>
        </p:txBody>
      </p:sp>
    </p:spTree>
    <p:extLst>
      <p:ext uri="{BB962C8B-B14F-4D97-AF65-F5344CB8AC3E}">
        <p14:creationId xmlns:p14="http://schemas.microsoft.com/office/powerpoint/2010/main" val="121274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A39385-B085-8A48-96A3-FA99DD7C83D9}" type="slidenum">
              <a:rPr lang="en-US"/>
              <a:pPr>
                <a:defRPr/>
              </a:pPr>
              <a:t>‹#›</a:t>
            </a:fld>
            <a:endParaRPr lang="en-US"/>
          </a:p>
        </p:txBody>
      </p:sp>
    </p:spTree>
    <p:extLst>
      <p:ext uri="{BB962C8B-B14F-4D97-AF65-F5344CB8AC3E}">
        <p14:creationId xmlns:p14="http://schemas.microsoft.com/office/powerpoint/2010/main" val="15383650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2C7EB3-CC68-3C4F-BCAB-7E1EF119A463}" type="slidenum">
              <a:rPr lang="en-US"/>
              <a:pPr>
                <a:defRPr/>
              </a:pPr>
              <a:t>‹#›</a:t>
            </a:fld>
            <a:endParaRPr lang="en-US"/>
          </a:p>
        </p:txBody>
      </p:sp>
    </p:spTree>
    <p:extLst>
      <p:ext uri="{BB962C8B-B14F-4D97-AF65-F5344CB8AC3E}">
        <p14:creationId xmlns:p14="http://schemas.microsoft.com/office/powerpoint/2010/main" val="370867191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B12FBA-BAD1-6443-BFCE-71E3578A658E}" type="slidenum">
              <a:rPr lang="en-US"/>
              <a:pPr>
                <a:defRPr/>
              </a:pPr>
              <a:t>‹#›</a:t>
            </a:fld>
            <a:endParaRPr lang="en-US"/>
          </a:p>
        </p:txBody>
      </p:sp>
    </p:spTree>
    <p:extLst>
      <p:ext uri="{BB962C8B-B14F-4D97-AF65-F5344CB8AC3E}">
        <p14:creationId xmlns:p14="http://schemas.microsoft.com/office/powerpoint/2010/main" val="315079494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B34DC2-7D18-A542-9536-C04B6E81CF88}" type="slidenum">
              <a:rPr lang="en-US"/>
              <a:pPr>
                <a:defRPr/>
              </a:pPr>
              <a:t>‹#›</a:t>
            </a:fld>
            <a:endParaRPr lang="en-US"/>
          </a:p>
        </p:txBody>
      </p:sp>
    </p:spTree>
    <p:extLst>
      <p:ext uri="{BB962C8B-B14F-4D97-AF65-F5344CB8AC3E}">
        <p14:creationId xmlns:p14="http://schemas.microsoft.com/office/powerpoint/2010/main" val="362114219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FD29BB-FFD6-A544-AC01-517A742CF5BC}" type="slidenum">
              <a:rPr lang="en-US"/>
              <a:pPr>
                <a:defRPr/>
              </a:pPr>
              <a:t>‹#›</a:t>
            </a:fld>
            <a:endParaRPr lang="en-US"/>
          </a:p>
        </p:txBody>
      </p:sp>
    </p:spTree>
    <p:extLst>
      <p:ext uri="{BB962C8B-B14F-4D97-AF65-F5344CB8AC3E}">
        <p14:creationId xmlns:p14="http://schemas.microsoft.com/office/powerpoint/2010/main" val="376041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pPr>
                <a:defRPr/>
              </a:pPr>
              <a:t>‹#›</a:t>
            </a:fld>
            <a:endParaRPr lang="en-US"/>
          </a:p>
        </p:txBody>
      </p:sp>
    </p:spTree>
    <p:extLst>
      <p:ext uri="{BB962C8B-B14F-4D97-AF65-F5344CB8AC3E}">
        <p14:creationId xmlns:p14="http://schemas.microsoft.com/office/powerpoint/2010/main" val="37953040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EECC178-1209-1043-A94F-47CD97945F9B}" type="slidenum">
              <a:rPr lang="en-US"/>
              <a:pPr>
                <a:defRPr/>
              </a:pPr>
              <a:t>‹#›</a:t>
            </a:fld>
            <a:endParaRPr lang="en-US"/>
          </a:p>
        </p:txBody>
      </p:sp>
    </p:spTree>
    <p:extLst>
      <p:ext uri="{BB962C8B-B14F-4D97-AF65-F5344CB8AC3E}">
        <p14:creationId xmlns:p14="http://schemas.microsoft.com/office/powerpoint/2010/main" val="219800026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4EA27E7-C32C-3646-99E7-5DAB0FF825C3}" type="slidenum">
              <a:rPr lang="en-US"/>
              <a:pPr>
                <a:defRPr/>
              </a:pPr>
              <a:t>‹#›</a:t>
            </a:fld>
            <a:endParaRPr lang="en-US"/>
          </a:p>
        </p:txBody>
      </p:sp>
    </p:spTree>
    <p:extLst>
      <p:ext uri="{BB962C8B-B14F-4D97-AF65-F5344CB8AC3E}">
        <p14:creationId xmlns:p14="http://schemas.microsoft.com/office/powerpoint/2010/main" val="342472116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7010240-A60E-914E-BE14-058B6FB8CF80}" type="slidenum">
              <a:rPr lang="en-US"/>
              <a:pPr>
                <a:defRPr/>
              </a:pPr>
              <a:t>‹#›</a:t>
            </a:fld>
            <a:endParaRPr lang="en-US"/>
          </a:p>
        </p:txBody>
      </p:sp>
    </p:spTree>
    <p:extLst>
      <p:ext uri="{BB962C8B-B14F-4D97-AF65-F5344CB8AC3E}">
        <p14:creationId xmlns:p14="http://schemas.microsoft.com/office/powerpoint/2010/main" val="26086981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6634759-1ECB-3E43-A3E5-459A805B9D79}" type="slidenum">
              <a:rPr lang="en-US"/>
              <a:pPr>
                <a:defRPr/>
              </a:pPr>
              <a:t>‹#›</a:t>
            </a:fld>
            <a:endParaRPr lang="en-US"/>
          </a:p>
        </p:txBody>
      </p:sp>
    </p:spTree>
    <p:extLst>
      <p:ext uri="{BB962C8B-B14F-4D97-AF65-F5344CB8AC3E}">
        <p14:creationId xmlns:p14="http://schemas.microsoft.com/office/powerpoint/2010/main" val="32994768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C3F3255-ACDB-7E4F-A441-F5957896C694}" type="slidenum">
              <a:rPr lang="en-US"/>
              <a:pPr>
                <a:defRPr/>
              </a:pPr>
              <a:t>‹#›</a:t>
            </a:fld>
            <a:endParaRPr lang="en-US"/>
          </a:p>
        </p:txBody>
      </p:sp>
    </p:spTree>
    <p:extLst>
      <p:ext uri="{BB962C8B-B14F-4D97-AF65-F5344CB8AC3E}">
        <p14:creationId xmlns:p14="http://schemas.microsoft.com/office/powerpoint/2010/main" val="7715613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2A52E9-E5AC-E245-9459-C346BA0FDDBF}" type="slidenum">
              <a:rPr lang="en-US"/>
              <a:pPr>
                <a:defRPr/>
              </a:pPr>
              <a:t>‹#›</a:t>
            </a:fld>
            <a:endParaRPr lang="en-US"/>
          </a:p>
        </p:txBody>
      </p:sp>
    </p:spTree>
    <p:extLst>
      <p:ext uri="{BB962C8B-B14F-4D97-AF65-F5344CB8AC3E}">
        <p14:creationId xmlns:p14="http://schemas.microsoft.com/office/powerpoint/2010/main" val="223897314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C2BCB3-D159-A54E-9E68-37A3C03DFE88}" type="slidenum">
              <a:rPr lang="en-US"/>
              <a:pPr>
                <a:defRPr/>
              </a:pPr>
              <a:t>‹#›</a:t>
            </a:fld>
            <a:endParaRPr lang="en-US"/>
          </a:p>
        </p:txBody>
      </p:sp>
    </p:spTree>
    <p:extLst>
      <p:ext uri="{BB962C8B-B14F-4D97-AF65-F5344CB8AC3E}">
        <p14:creationId xmlns:p14="http://schemas.microsoft.com/office/powerpoint/2010/main" val="177690227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B3A199E-16AA-6D4C-A7D1-7314B3A17AB4}" type="datetimeFigureOut">
              <a:rPr lang="en-US"/>
              <a:pPr>
                <a:defRPr/>
              </a:pPr>
              <a:t>8/4/19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4B6270F6-B89F-2D41-BEBC-B46FA1731C83}" type="slidenum">
              <a:rPr lang="en-US"/>
              <a:pPr>
                <a:defRPr/>
              </a:pPr>
              <a:t>‹#›</a:t>
            </a:fld>
            <a:endParaRPr lang="en-US"/>
          </a:p>
        </p:txBody>
      </p:sp>
    </p:spTree>
    <p:extLst>
      <p:ext uri="{BB962C8B-B14F-4D97-AF65-F5344CB8AC3E}">
        <p14:creationId xmlns:p14="http://schemas.microsoft.com/office/powerpoint/2010/main" val="343720897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58109A9-1826-F145-8716-C560A2E32A74}" type="datetimeFigureOut">
              <a:rPr lang="en-US"/>
              <a:pPr>
                <a:defRPr/>
              </a:pPr>
              <a:t>8/4/19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3CC68A7-13BB-B145-8EAB-F079FFBC7E04}" type="slidenum">
              <a:rPr lang="en-US"/>
              <a:pPr>
                <a:defRPr/>
              </a:pPr>
              <a:t>‹#›</a:t>
            </a:fld>
            <a:endParaRPr lang="en-US"/>
          </a:p>
        </p:txBody>
      </p:sp>
    </p:spTree>
    <p:extLst>
      <p:ext uri="{BB962C8B-B14F-4D97-AF65-F5344CB8AC3E}">
        <p14:creationId xmlns:p14="http://schemas.microsoft.com/office/powerpoint/2010/main" val="155157574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09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81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241D76D4-F8CD-9243-98B0-11BACA8E1B8A}" type="datetimeFigureOut">
              <a:rPr lang="en-US"/>
              <a:pPr>
                <a:defRPr/>
              </a:pPr>
              <a:t>8/4/19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A6D7C905-03A3-0B4C-9D8E-5DD806F237F3}" type="slidenum">
              <a:rPr lang="en-US"/>
              <a:pPr>
                <a:defRPr/>
              </a:pPr>
              <a:t>‹#›</a:t>
            </a:fld>
            <a:endParaRPr lang="en-US"/>
          </a:p>
        </p:txBody>
      </p:sp>
    </p:spTree>
    <p:extLst>
      <p:ext uri="{BB962C8B-B14F-4D97-AF65-F5344CB8AC3E}">
        <p14:creationId xmlns:p14="http://schemas.microsoft.com/office/powerpoint/2010/main" val="2375973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pPr>
                <a:defRPr/>
              </a:pPr>
              <a:t>‹#›</a:t>
            </a:fld>
            <a:endParaRPr lang="en-US"/>
          </a:p>
        </p:txBody>
      </p:sp>
    </p:spTree>
    <p:extLst>
      <p:ext uri="{BB962C8B-B14F-4D97-AF65-F5344CB8AC3E}">
        <p14:creationId xmlns:p14="http://schemas.microsoft.com/office/powerpoint/2010/main" val="370543285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08DA6EE-7EF8-BA4A-B4BE-4A51DF0D51F0}" type="datetimeFigureOut">
              <a:rPr lang="en-US"/>
              <a:pPr>
                <a:defRPr/>
              </a:pPr>
              <a:t>8/4/19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5C4159C-CB67-404A-9D25-CCC01053FD59}" type="slidenum">
              <a:rPr lang="en-US"/>
              <a:pPr>
                <a:defRPr/>
              </a:pPr>
              <a:t>‹#›</a:t>
            </a:fld>
            <a:endParaRPr lang="en-US"/>
          </a:p>
        </p:txBody>
      </p:sp>
    </p:spTree>
    <p:extLst>
      <p:ext uri="{BB962C8B-B14F-4D97-AF65-F5344CB8AC3E}">
        <p14:creationId xmlns:p14="http://schemas.microsoft.com/office/powerpoint/2010/main" val="295123589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B341A615-15A5-2C49-9B6F-B1E73BC1F607}" type="datetimeFigureOut">
              <a:rPr lang="en-US"/>
              <a:pPr>
                <a:defRPr/>
              </a:pPr>
              <a:t>8/4/19</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0049ED95-A852-A448-8467-0A317BB3D609}" type="slidenum">
              <a:rPr lang="en-US"/>
              <a:pPr>
                <a:defRPr/>
              </a:pPr>
              <a:t>‹#›</a:t>
            </a:fld>
            <a:endParaRPr lang="en-US"/>
          </a:p>
        </p:txBody>
      </p:sp>
    </p:spTree>
    <p:extLst>
      <p:ext uri="{BB962C8B-B14F-4D97-AF65-F5344CB8AC3E}">
        <p14:creationId xmlns:p14="http://schemas.microsoft.com/office/powerpoint/2010/main" val="242644473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6AC5DBA2-400B-3D4B-99C6-6BD499C5F13A}" type="datetimeFigureOut">
              <a:rPr lang="en-US"/>
              <a:pPr>
                <a:defRPr/>
              </a:pPr>
              <a:t>8/4/19</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C13D731-F395-5445-9E76-EBCA1976A1F4}" type="slidenum">
              <a:rPr lang="en-US"/>
              <a:pPr>
                <a:defRPr/>
              </a:pPr>
              <a:t>‹#›</a:t>
            </a:fld>
            <a:endParaRPr lang="en-US"/>
          </a:p>
        </p:txBody>
      </p:sp>
    </p:spTree>
    <p:extLst>
      <p:ext uri="{BB962C8B-B14F-4D97-AF65-F5344CB8AC3E}">
        <p14:creationId xmlns:p14="http://schemas.microsoft.com/office/powerpoint/2010/main" val="233720881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39E5ABDA-87C4-C148-8724-2175BAB07E4F}" type="datetimeFigureOut">
              <a:rPr lang="en-US"/>
              <a:pPr>
                <a:defRPr/>
              </a:pPr>
              <a:t>8/4/19</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27573D23-25CD-D44C-B233-3099EEB36616}" type="slidenum">
              <a:rPr lang="en-US"/>
              <a:pPr>
                <a:defRPr/>
              </a:pPr>
              <a:t>‹#›</a:t>
            </a:fld>
            <a:endParaRPr lang="en-US"/>
          </a:p>
        </p:txBody>
      </p:sp>
    </p:spTree>
    <p:extLst>
      <p:ext uri="{BB962C8B-B14F-4D97-AF65-F5344CB8AC3E}">
        <p14:creationId xmlns:p14="http://schemas.microsoft.com/office/powerpoint/2010/main" val="272625283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7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333FDDA-DC2D-EF4B-A40E-0B665A6D1DB0}" type="datetimeFigureOut">
              <a:rPr lang="en-US"/>
              <a:pPr>
                <a:defRPr/>
              </a:pPr>
              <a:t>8/4/19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07F3291-4405-D945-847E-8823547F3E80}" type="slidenum">
              <a:rPr lang="en-US"/>
              <a:pPr>
                <a:defRPr/>
              </a:pPr>
              <a:t>‹#›</a:t>
            </a:fld>
            <a:endParaRPr lang="en-US"/>
          </a:p>
        </p:txBody>
      </p:sp>
    </p:spTree>
    <p:extLst>
      <p:ext uri="{BB962C8B-B14F-4D97-AF65-F5344CB8AC3E}">
        <p14:creationId xmlns:p14="http://schemas.microsoft.com/office/powerpoint/2010/main" val="346973473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781"/>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DDE71AA5-8F20-3E4A-B07D-7C95AF70636A}" type="datetimeFigureOut">
              <a:rPr lang="en-US"/>
              <a:pPr>
                <a:defRPr/>
              </a:pPr>
              <a:t>8/4/19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8DC3DCF6-DE91-5D41-91D1-1AF97879F6EB}" type="slidenum">
              <a:rPr lang="en-US"/>
              <a:pPr>
                <a:defRPr/>
              </a:pPr>
              <a:t>‹#›</a:t>
            </a:fld>
            <a:endParaRPr lang="en-US"/>
          </a:p>
        </p:txBody>
      </p:sp>
    </p:spTree>
    <p:extLst>
      <p:ext uri="{BB962C8B-B14F-4D97-AF65-F5344CB8AC3E}">
        <p14:creationId xmlns:p14="http://schemas.microsoft.com/office/powerpoint/2010/main" val="116287153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BBB7B94E-B006-DD4B-BF83-C7A187D75E1C}" type="datetimeFigureOut">
              <a:rPr lang="en-US"/>
              <a:pPr>
                <a:defRPr/>
              </a:pPr>
              <a:t>8/4/19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A64E36E2-0CBF-A84E-A943-90E08177E9E0}" type="slidenum">
              <a:rPr lang="en-US"/>
              <a:pPr>
                <a:defRPr/>
              </a:pPr>
              <a:t>‹#›</a:t>
            </a:fld>
            <a:endParaRPr lang="en-US"/>
          </a:p>
        </p:txBody>
      </p:sp>
    </p:spTree>
    <p:extLst>
      <p:ext uri="{BB962C8B-B14F-4D97-AF65-F5344CB8AC3E}">
        <p14:creationId xmlns:p14="http://schemas.microsoft.com/office/powerpoint/2010/main" val="266543222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9F18B96-EB01-474A-B2ED-43DCF31E7968}" type="datetimeFigureOut">
              <a:rPr lang="en-US"/>
              <a:pPr>
                <a:defRPr/>
              </a:pPr>
              <a:t>8/4/19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13A12576-882A-FA45-B706-AAE67D977E75}" type="slidenum">
              <a:rPr lang="en-US"/>
              <a:pPr>
                <a:defRPr/>
              </a:pPr>
              <a:t>‹#›</a:t>
            </a:fld>
            <a:endParaRPr lang="en-US"/>
          </a:p>
        </p:txBody>
      </p:sp>
    </p:spTree>
    <p:extLst>
      <p:ext uri="{BB962C8B-B14F-4D97-AF65-F5344CB8AC3E}">
        <p14:creationId xmlns:p14="http://schemas.microsoft.com/office/powerpoint/2010/main" val="206050650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49A914D5-9335-C540-B952-B01A893A7216}" type="datetimeFigureOut">
              <a:rPr lang="en-US"/>
              <a:pPr>
                <a:defRPr/>
              </a:pPr>
              <a:t>8/4/19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3362DA3F-8E88-E64B-A469-4A2A385585E2}" type="slidenum">
              <a:rPr lang="en-US"/>
              <a:pPr>
                <a:defRPr/>
              </a:pPr>
              <a:t>‹#›</a:t>
            </a:fld>
            <a:endParaRPr lang="en-US"/>
          </a:p>
        </p:txBody>
      </p:sp>
    </p:spTree>
    <p:extLst>
      <p:ext uri="{BB962C8B-B14F-4D97-AF65-F5344CB8AC3E}">
        <p14:creationId xmlns:p14="http://schemas.microsoft.com/office/powerpoint/2010/main" val="323089832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C8556B70-4FAF-664F-ADA0-A254032F2B89}" type="datetimeFigureOut">
              <a:rPr lang="en-US"/>
              <a:pPr>
                <a:defRPr/>
              </a:pPr>
              <a:t>8/4/19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7E17587-1BB1-B24D-9FA8-96D49605221F}" type="slidenum">
              <a:rPr lang="en-US"/>
              <a:pPr>
                <a:defRPr/>
              </a:pPr>
              <a:t>‹#›</a:t>
            </a:fld>
            <a:endParaRPr lang="en-US"/>
          </a:p>
        </p:txBody>
      </p:sp>
    </p:spTree>
    <p:extLst>
      <p:ext uri="{BB962C8B-B14F-4D97-AF65-F5344CB8AC3E}">
        <p14:creationId xmlns:p14="http://schemas.microsoft.com/office/powerpoint/2010/main" val="922897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pPr>
                <a:defRPr/>
              </a:pPr>
              <a:t>‹#›</a:t>
            </a:fld>
            <a:endParaRPr lang="en-US"/>
          </a:p>
        </p:txBody>
      </p:sp>
    </p:spTree>
    <p:extLst>
      <p:ext uri="{BB962C8B-B14F-4D97-AF65-F5344CB8AC3E}">
        <p14:creationId xmlns:p14="http://schemas.microsoft.com/office/powerpoint/2010/main" val="117100531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09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81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22AF4A68-2F96-3247-BD1E-61E4580C719E}" type="datetimeFigureOut">
              <a:rPr lang="en-US"/>
              <a:pPr>
                <a:defRPr/>
              </a:pPr>
              <a:t>8/4/19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02F0A-0CAB-5746-B86D-A53A3AFF0BC6}" type="slidenum">
              <a:rPr lang="en-US"/>
              <a:pPr>
                <a:defRPr/>
              </a:pPr>
              <a:t>‹#›</a:t>
            </a:fld>
            <a:endParaRPr lang="en-US"/>
          </a:p>
        </p:txBody>
      </p:sp>
    </p:spTree>
    <p:extLst>
      <p:ext uri="{BB962C8B-B14F-4D97-AF65-F5344CB8AC3E}">
        <p14:creationId xmlns:p14="http://schemas.microsoft.com/office/powerpoint/2010/main" val="156504024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9701B122-CFBB-8B43-B6C5-1169CB822042}" type="datetimeFigureOut">
              <a:rPr lang="en-US"/>
              <a:pPr>
                <a:defRPr/>
              </a:pPr>
              <a:t>8/4/19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45F07-EAA9-414B-840C-3ADB8A5E1929}" type="slidenum">
              <a:rPr lang="en-US"/>
              <a:pPr>
                <a:defRPr/>
              </a:pPr>
              <a:t>‹#›</a:t>
            </a:fld>
            <a:endParaRPr lang="en-US"/>
          </a:p>
        </p:txBody>
      </p:sp>
    </p:spTree>
    <p:extLst>
      <p:ext uri="{BB962C8B-B14F-4D97-AF65-F5344CB8AC3E}">
        <p14:creationId xmlns:p14="http://schemas.microsoft.com/office/powerpoint/2010/main" val="305623456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lvl1pPr>
          </a:lstStyle>
          <a:p>
            <a:pPr>
              <a:defRPr/>
            </a:pPr>
            <a:fld id="{567A68B9-06EB-654A-83A0-24A340099D3A}" type="datetimeFigureOut">
              <a:rPr lang="en-US"/>
              <a:pPr>
                <a:defRPr/>
              </a:pPr>
              <a:t>8/4/19</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97D3BD3-A4B5-F043-8BED-DCC27EFAD2A6}" type="slidenum">
              <a:rPr lang="en-US"/>
              <a:pPr>
                <a:defRPr/>
              </a:pPr>
              <a:t>‹#›</a:t>
            </a:fld>
            <a:endParaRPr lang="en-US"/>
          </a:p>
        </p:txBody>
      </p:sp>
    </p:spTree>
    <p:extLst>
      <p:ext uri="{BB962C8B-B14F-4D97-AF65-F5344CB8AC3E}">
        <p14:creationId xmlns:p14="http://schemas.microsoft.com/office/powerpoint/2010/main" val="207370797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i="1"/>
            </a:lvl1pPr>
          </a:lstStyle>
          <a:p>
            <a:pPr>
              <a:defRPr/>
            </a:pPr>
            <a:fld id="{0A935E69-3F77-7B4E-B708-4C18F8FC1EEA}" type="datetimeFigureOut">
              <a:rPr lang="en-US"/>
              <a:pPr>
                <a:defRPr/>
              </a:pPr>
              <a:t>8/4/19</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8086E5B-CC65-8A45-BE41-FD87F3E95F22}" type="slidenum">
              <a:rPr lang="en-US"/>
              <a:pPr>
                <a:defRPr/>
              </a:pPr>
              <a:t>‹#›</a:t>
            </a:fld>
            <a:endParaRPr lang="en-US"/>
          </a:p>
        </p:txBody>
      </p:sp>
    </p:spTree>
    <p:extLst>
      <p:ext uri="{BB962C8B-B14F-4D97-AF65-F5344CB8AC3E}">
        <p14:creationId xmlns:p14="http://schemas.microsoft.com/office/powerpoint/2010/main" val="216270807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lvl1pPr>
          </a:lstStyle>
          <a:p>
            <a:pPr>
              <a:defRPr/>
            </a:pPr>
            <a:fld id="{061DA29F-E201-E34B-9BA4-9587347F3050}" type="datetimeFigureOut">
              <a:rPr lang="en-US"/>
              <a:pPr>
                <a:defRPr/>
              </a:pPr>
              <a:t>8/4/19</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AED9253-14F8-5442-83EC-8128A223995C}" type="slidenum">
              <a:rPr lang="en-US"/>
              <a:pPr>
                <a:defRPr/>
              </a:pPr>
              <a:t>‹#›</a:t>
            </a:fld>
            <a:endParaRPr lang="en-US"/>
          </a:p>
        </p:txBody>
      </p:sp>
    </p:spTree>
    <p:extLst>
      <p:ext uri="{BB962C8B-B14F-4D97-AF65-F5344CB8AC3E}">
        <p14:creationId xmlns:p14="http://schemas.microsoft.com/office/powerpoint/2010/main" val="414600369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7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4EE8D812-8FE9-B447-8B3F-65D4E386D77D}" type="datetimeFigureOut">
              <a:rPr lang="en-US"/>
              <a:pPr>
                <a:defRPr/>
              </a:pPr>
              <a:t>8/4/19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FD4B2199-5CD5-6A41-9976-34D977D95400}" type="slidenum">
              <a:rPr lang="en-US"/>
              <a:pPr>
                <a:defRPr/>
              </a:pPr>
              <a:t>‹#›</a:t>
            </a:fld>
            <a:endParaRPr lang="en-US"/>
          </a:p>
        </p:txBody>
      </p:sp>
    </p:spTree>
    <p:extLst>
      <p:ext uri="{BB962C8B-B14F-4D97-AF65-F5344CB8AC3E}">
        <p14:creationId xmlns:p14="http://schemas.microsoft.com/office/powerpoint/2010/main" val="353176512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781"/>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2D320BBA-E797-F149-A19F-E9078B454C43}" type="datetimeFigureOut">
              <a:rPr lang="en-US"/>
              <a:pPr>
                <a:defRPr/>
              </a:pPr>
              <a:t>8/4/19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49F34572-B444-E94F-88D4-22E9442347C9}" type="slidenum">
              <a:rPr lang="en-US"/>
              <a:pPr>
                <a:defRPr/>
              </a:pPr>
              <a:t>‹#›</a:t>
            </a:fld>
            <a:endParaRPr lang="en-US"/>
          </a:p>
        </p:txBody>
      </p:sp>
    </p:spTree>
    <p:extLst>
      <p:ext uri="{BB962C8B-B14F-4D97-AF65-F5344CB8AC3E}">
        <p14:creationId xmlns:p14="http://schemas.microsoft.com/office/powerpoint/2010/main" val="49463508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8A310831-5085-234C-88F6-5F2720C372A4}" type="datetimeFigureOut">
              <a:rPr lang="en-US"/>
              <a:pPr>
                <a:defRPr/>
              </a:pPr>
              <a:t>8/4/19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DCE6A79A-CD17-6648-B195-7A11E97595BB}" type="slidenum">
              <a:rPr lang="en-US"/>
              <a:pPr>
                <a:defRPr/>
              </a:pPr>
              <a:t>‹#›</a:t>
            </a:fld>
            <a:endParaRPr lang="en-US"/>
          </a:p>
        </p:txBody>
      </p:sp>
    </p:spTree>
    <p:extLst>
      <p:ext uri="{BB962C8B-B14F-4D97-AF65-F5344CB8AC3E}">
        <p14:creationId xmlns:p14="http://schemas.microsoft.com/office/powerpoint/2010/main" val="185057346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503DB152-ADAF-184E-A76F-4318D56670B7}" type="datetimeFigureOut">
              <a:rPr lang="en-US"/>
              <a:pPr>
                <a:defRPr/>
              </a:pPr>
              <a:t>8/4/19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6937EF6-DCFF-3045-AE9F-D9B8298B97DD}" type="slidenum">
              <a:rPr lang="en-US"/>
              <a:pPr>
                <a:defRPr/>
              </a:pPr>
              <a:t>‹#›</a:t>
            </a:fld>
            <a:endParaRPr lang="en-US"/>
          </a:p>
        </p:txBody>
      </p:sp>
    </p:spTree>
    <p:extLst>
      <p:ext uri="{BB962C8B-B14F-4D97-AF65-F5344CB8AC3E}">
        <p14:creationId xmlns:p14="http://schemas.microsoft.com/office/powerpoint/2010/main" val="193152540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34"/>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96511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pPr>
                <a:defRPr/>
              </a:pPr>
              <a:t>‹#›</a:t>
            </a:fld>
            <a:endParaRPr lang="en-US"/>
          </a:p>
        </p:txBody>
      </p:sp>
    </p:spTree>
    <p:extLst>
      <p:ext uri="{BB962C8B-B14F-4D97-AF65-F5344CB8AC3E}">
        <p14:creationId xmlns:p14="http://schemas.microsoft.com/office/powerpoint/2010/main" val="339381041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06883989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09"/>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86259519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95683660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111191300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01416487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278623843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5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402644790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98258910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356503627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09"/>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09"/>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1937424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1.jpe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3.jpe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4.jpe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image" Target="../media/image3.jpeg"/><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image" Target="../media/image3.jpeg"/><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3.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3.jpe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0487529"/>
      </p:ext>
    </p:extLst>
  </p:cSld>
  <p:clrMap bg1="lt1" tx1="dk1" bg2="lt2" tx2="dk2" accent1="accent1" accent2="accent2" accent3="accent3" accent4="accent4" accent5="accent5" accent6="accent6" hlink="hlink" folHlink="folHlink"/>
  <p:sldLayoutIdLst>
    <p:sldLayoutId id="2147484160" r:id="rId1"/>
    <p:sldLayoutId id="2147484161" r:id="rId2"/>
    <p:sldLayoutId id="2147484162" r:id="rId3"/>
    <p:sldLayoutId id="2147484163" r:id="rId4"/>
    <p:sldLayoutId id="2147484164" r:id="rId5"/>
    <p:sldLayoutId id="2147484165" r:id="rId6"/>
    <p:sldLayoutId id="2147484166" r:id="rId7"/>
    <p:sldLayoutId id="2147484167" r:id="rId8"/>
    <p:sldLayoutId id="2147484168" r:id="rId9"/>
    <p:sldLayoutId id="2147484169" r:id="rId10"/>
    <p:sldLayoutId id="214748417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defRPr>
            </a:lvl1pPr>
          </a:lstStyle>
          <a:p>
            <a:pPr eaLnBrk="1" hangingPunct="1"/>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defRPr>
            </a:lvl1pPr>
          </a:lstStyle>
          <a:p>
            <a:pPr eaLnBrk="1" hangingPunct="1"/>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defRPr>
            </a:lvl1pPr>
          </a:lstStyle>
          <a:p>
            <a:pPr eaLnBrk="1" hangingPunct="1"/>
            <a:fld id="{1B2604A5-7475-DF4F-85D2-55C0C9F5D2A1}" type="slidenum">
              <a:rPr lang="en-US" smtClean="0">
                <a:solidFill>
                  <a:srgbClr val="000000"/>
                </a:solidFill>
                <a:cs typeface="Arial" charset="0"/>
              </a:rPr>
              <a:pPr eaLnBrk="1" hangingPunct="1"/>
              <a:t>‹#›</a:t>
            </a:fld>
            <a:endParaRPr lang="en-US">
              <a:solidFill>
                <a:srgbClr val="000000"/>
              </a:solidFill>
              <a:cs typeface="Arial" charset="0"/>
            </a:endParaRPr>
          </a:p>
        </p:txBody>
      </p:sp>
    </p:spTree>
    <p:extLst>
      <p:ext uri="{BB962C8B-B14F-4D97-AF65-F5344CB8AC3E}">
        <p14:creationId xmlns:p14="http://schemas.microsoft.com/office/powerpoint/2010/main" val="262475544"/>
      </p:ext>
    </p:extLst>
  </p:cSld>
  <p:clrMap bg1="lt1" tx1="dk1" bg2="lt2" tx2="dk2" accent1="accent1" accent2="accent2" accent3="accent3" accent4="accent4" accent5="accent5" accent6="accent6" hlink="hlink" folHlink="folHlink"/>
  <p:sldLayoutIdLst>
    <p:sldLayoutId id="2147484328" r:id="rId1"/>
    <p:sldLayoutId id="2147484329" r:id="rId2"/>
    <p:sldLayoutId id="2147484330" r:id="rId3"/>
    <p:sldLayoutId id="2147484331" r:id="rId4"/>
    <p:sldLayoutId id="2147484332" r:id="rId5"/>
    <p:sldLayoutId id="2147484333" r:id="rId6"/>
    <p:sldLayoutId id="2147484334" r:id="rId7"/>
    <p:sldLayoutId id="2147484335" r:id="rId8"/>
    <p:sldLayoutId id="2147484336" r:id="rId9"/>
    <p:sldLayoutId id="2147484337" r:id="rId10"/>
    <p:sldLayoutId id="2147484338"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5778"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5779" name="Text Placeholder 2"/>
          <p:cNvSpPr>
            <a:spLocks noGrp="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756"/>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5" name="Footer Placeholder 4"/>
          <p:cNvSpPr>
            <a:spLocks noGrp="1"/>
          </p:cNvSpPr>
          <p:nvPr>
            <p:ph type="ftr" sz="quarter" idx="3"/>
          </p:nvPr>
        </p:nvSpPr>
        <p:spPr>
          <a:xfrm>
            <a:off x="4165600" y="6356756"/>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756"/>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fld id="{E46F5D3D-B0CF-4E45-88BF-B1E3A3E03B05}" type="slidenum">
              <a:rPr lang="en-US"/>
              <a:pPr>
                <a:defRPr/>
              </a:pPr>
              <a:t>‹#›</a:t>
            </a:fld>
            <a:endParaRPr lang="en-US"/>
          </a:p>
        </p:txBody>
      </p:sp>
    </p:spTree>
    <p:extLst>
      <p:ext uri="{BB962C8B-B14F-4D97-AF65-F5344CB8AC3E}">
        <p14:creationId xmlns:p14="http://schemas.microsoft.com/office/powerpoint/2010/main" val="1928587418"/>
      </p:ext>
    </p:extLst>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9" r:id="rId4"/>
    <p:sldLayoutId id="2147484380" r:id="rId5"/>
    <p:sldLayoutId id="2147484381" r:id="rId6"/>
    <p:sldLayoutId id="2147484382" r:id="rId7"/>
    <p:sldLayoutId id="2147484383" r:id="rId8"/>
    <p:sldLayoutId id="2147484384" r:id="rId9"/>
    <p:sldLayoutId id="2147484385" r:id="rId10"/>
    <p:sldLayoutId id="2147484386" r:id="rId11"/>
  </p:sldLayoutIdLst>
  <p:txStyles>
    <p:title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a:defRPr/>
            </a:pPr>
            <a:fld id="{53D6B2C5-A86A-4648-A427-EA5B1306113E}" type="slidenum">
              <a:rPr lang="en-US"/>
              <a:pPr>
                <a:defRPr/>
              </a:pPr>
              <a:t>‹#›</a:t>
            </a:fld>
            <a:endParaRPr lang="en-US"/>
          </a:p>
        </p:txBody>
      </p:sp>
    </p:spTree>
    <p:extLst>
      <p:ext uri="{BB962C8B-B14F-4D97-AF65-F5344CB8AC3E}">
        <p14:creationId xmlns:p14="http://schemas.microsoft.com/office/powerpoint/2010/main" val="2039165768"/>
      </p:ext>
    </p:extLst>
  </p:cSld>
  <p:clrMap bg1="lt1" tx1="dk1" bg2="lt2" tx2="dk2" accent1="accent1" accent2="accent2" accent3="accent3" accent4="accent4" accent5="accent5" accent6="accent6" hlink="hlink" folHlink="folHlink"/>
  <p:sldLayoutIdLst>
    <p:sldLayoutId id="2147484400" r:id="rId1"/>
    <p:sldLayoutId id="2147484401" r:id="rId2"/>
    <p:sldLayoutId id="2147484402" r:id="rId3"/>
    <p:sldLayoutId id="2147484403" r:id="rId4"/>
    <p:sldLayoutId id="2147484404" r:id="rId5"/>
    <p:sldLayoutId id="2147484405" r:id="rId6"/>
    <p:sldLayoutId id="2147484406" r:id="rId7"/>
    <p:sldLayoutId id="2147484407" r:id="rId8"/>
    <p:sldLayoutId id="2147484408" r:id="rId9"/>
    <p:sldLayoutId id="2147484409" r:id="rId10"/>
    <p:sldLayoutId id="2147484410"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ea typeface="MS PGothic" charset="0"/>
                <a:cs typeface="MS PGothic"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ea typeface="MS PGothic" charset="0"/>
                <a:cs typeface="MS PGothic"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cs typeface="MS PGothic" charset="0"/>
              </a:defRPr>
            </a:lvl1pPr>
          </a:lstStyle>
          <a:p>
            <a:pPr>
              <a:defRPr/>
            </a:pPr>
            <a:fld id="{F74E3C8C-595E-E443-9735-D1467AD8AF2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39184779"/>
      </p:ext>
    </p:extLst>
  </p:cSld>
  <p:clrMap bg1="lt1" tx1="dk1" bg2="lt2" tx2="dk2" accent1="accent1" accent2="accent2" accent3="accent3" accent4="accent4" accent5="accent5" accent6="accent6" hlink="hlink" folHlink="folHlink"/>
  <p:sldLayoutIdLst>
    <p:sldLayoutId id="2147484412" r:id="rId1"/>
    <p:sldLayoutId id="2147484413" r:id="rId2"/>
    <p:sldLayoutId id="2147484414" r:id="rId3"/>
    <p:sldLayoutId id="2147484415" r:id="rId4"/>
    <p:sldLayoutId id="2147484416" r:id="rId5"/>
    <p:sldLayoutId id="2147484417" r:id="rId6"/>
    <p:sldLayoutId id="2147484418" r:id="rId7"/>
    <p:sldLayoutId id="2147484419" r:id="rId8"/>
    <p:sldLayoutId id="2147484420" r:id="rId9"/>
    <p:sldLayoutId id="2147484421" r:id="rId10"/>
    <p:sldLayoutId id="21474844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184E3E3C-E897-B04D-AF87-735BB080E45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4005" r:id="rId6"/>
    <p:sldLayoutId id="2147484006" r:id="rId7"/>
    <p:sldLayoutId id="2147484007" r:id="rId8"/>
    <p:sldLayoutId id="2147484008" r:id="rId9"/>
    <p:sldLayoutId id="2147484009" r:id="rId10"/>
    <p:sldLayoutId id="214748401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546CCCCD-C491-384F-B820-A2BF4D9F014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 id="2147484014" r:id="rId4"/>
    <p:sldLayoutId id="2147484015" r:id="rId5"/>
    <p:sldLayoutId id="2147484016" r:id="rId6"/>
    <p:sldLayoutId id="2147484017" r:id="rId7"/>
    <p:sldLayoutId id="2147484018" r:id="rId8"/>
    <p:sldLayoutId id="2147484019" r:id="rId9"/>
    <p:sldLayoutId id="2147484020" r:id="rId10"/>
    <p:sldLayoutId id="2147484021"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7891"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0A1AEF10-F721-8341-99FD-89BE2F8C0A6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0179"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BFE6131A-C149-904B-812F-9DCA145CCB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246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61FB35D9-066B-4D4C-8F05-D861FBE7D2A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6802" name="Title Placeholder 1"/>
          <p:cNvSpPr>
            <a:spLocks noGrp="1"/>
          </p:cNvSpPr>
          <p:nvPr>
            <p:ph type="title"/>
          </p:nvPr>
        </p:nvSpPr>
        <p:spPr bwMode="auto">
          <a:xfrm>
            <a:off x="838200" y="365129"/>
            <a:ext cx="10515600" cy="13255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6803" name="Text Placeholder 2"/>
          <p:cNvSpPr>
            <a:spLocks noGrp="1"/>
          </p:cNvSpPr>
          <p:nvPr>
            <p:ph type="body" idx="1"/>
          </p:nvPr>
        </p:nvSpPr>
        <p:spPr bwMode="auto">
          <a:xfrm>
            <a:off x="838200" y="1825625"/>
            <a:ext cx="10515600" cy="4351338"/>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706"/>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i="0" smtClean="0">
                <a:solidFill>
                  <a:prstClr val="black">
                    <a:tint val="75000"/>
                  </a:prstClr>
                </a:solidFill>
                <a:latin typeface="Calibri"/>
                <a:ea typeface="+mn-ea"/>
                <a:cs typeface="+mn-cs"/>
              </a:defRPr>
            </a:lvl1pPr>
          </a:lstStyle>
          <a:p>
            <a:pPr>
              <a:defRPr/>
            </a:pPr>
            <a:fld id="{6291F1F6-CC07-B840-8DC6-6F9EE8958472}" type="datetimeFigureOut">
              <a:rPr lang="en-US"/>
              <a:pPr>
                <a:defRPr/>
              </a:pPr>
              <a:t>8/4/19</a:t>
            </a:fld>
            <a:endParaRPr lang="en-US"/>
          </a:p>
        </p:txBody>
      </p:sp>
      <p:sp>
        <p:nvSpPr>
          <p:cNvPr id="5" name="Footer Placeholder 4"/>
          <p:cNvSpPr>
            <a:spLocks noGrp="1"/>
          </p:cNvSpPr>
          <p:nvPr>
            <p:ph type="ftr" sz="quarter" idx="3"/>
          </p:nvPr>
        </p:nvSpPr>
        <p:spPr>
          <a:xfrm>
            <a:off x="4038600" y="6356706"/>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i="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610600" y="6356706"/>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i="0" smtClean="0">
                <a:solidFill>
                  <a:prstClr val="black">
                    <a:tint val="75000"/>
                  </a:prstClr>
                </a:solidFill>
                <a:latin typeface="Calibri"/>
                <a:ea typeface="+mn-ea"/>
                <a:cs typeface="+mn-cs"/>
              </a:defRPr>
            </a:lvl1pPr>
          </a:lstStyle>
          <a:p>
            <a:pPr>
              <a:defRPr/>
            </a:pPr>
            <a:fld id="{C4CEAEBB-4AEF-4E41-A958-2B820145B5B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66" r:id="rId1"/>
    <p:sldLayoutId id="2147484067" r:id="rId2"/>
    <p:sldLayoutId id="2147484068" r:id="rId3"/>
    <p:sldLayoutId id="2147484069" r:id="rId4"/>
    <p:sldLayoutId id="2147484070" r:id="rId5"/>
    <p:sldLayoutId id="2147484071" r:id="rId6"/>
    <p:sldLayoutId id="2147484072" r:id="rId7"/>
    <p:sldLayoutId id="2147484073" r:id="rId8"/>
    <p:sldLayoutId id="2147484074" r:id="rId9"/>
    <p:sldLayoutId id="2147484075" r:id="rId10"/>
    <p:sldLayoutId id="2147484076"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8850" name="Title Placeholder 1"/>
          <p:cNvSpPr>
            <a:spLocks noGrp="1"/>
          </p:cNvSpPr>
          <p:nvPr>
            <p:ph type="title"/>
          </p:nvPr>
        </p:nvSpPr>
        <p:spPr bwMode="auto">
          <a:xfrm>
            <a:off x="838200" y="365129"/>
            <a:ext cx="10515600" cy="13255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8851" name="Text Placeholder 2"/>
          <p:cNvSpPr>
            <a:spLocks noGrp="1"/>
          </p:cNvSpPr>
          <p:nvPr>
            <p:ph type="body" idx="1"/>
          </p:nvPr>
        </p:nvSpPr>
        <p:spPr bwMode="auto">
          <a:xfrm>
            <a:off x="838200" y="1825625"/>
            <a:ext cx="10515600" cy="4351338"/>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706"/>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2CD2A858-E964-704C-8FE2-D4CF7743C7A1}" type="datetimeFigureOut">
              <a:rPr lang="en-US"/>
              <a:pPr>
                <a:defRPr/>
              </a:pPr>
              <a:t>8/4/19</a:t>
            </a:fld>
            <a:endParaRPr lang="en-US"/>
          </a:p>
        </p:txBody>
      </p:sp>
      <p:sp>
        <p:nvSpPr>
          <p:cNvPr id="5" name="Footer Placeholder 4"/>
          <p:cNvSpPr>
            <a:spLocks noGrp="1"/>
          </p:cNvSpPr>
          <p:nvPr>
            <p:ph type="ftr" sz="quarter" idx="3"/>
          </p:nvPr>
        </p:nvSpPr>
        <p:spPr>
          <a:xfrm>
            <a:off x="4038600" y="6356706"/>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i="0">
                <a:solidFill>
                  <a:prstClr val="black">
                    <a:tint val="75000"/>
                  </a:prstClr>
                </a:solidFill>
                <a:latin typeface="Calibri"/>
                <a:cs typeface="Arial" charset="0"/>
              </a:defRPr>
            </a:lvl1pPr>
          </a:lstStyle>
          <a:p>
            <a:pPr>
              <a:defRPr/>
            </a:pPr>
            <a:endParaRPr lang="en-US"/>
          </a:p>
        </p:txBody>
      </p:sp>
      <p:sp>
        <p:nvSpPr>
          <p:cNvPr id="6" name="Slide Number Placeholder 5"/>
          <p:cNvSpPr>
            <a:spLocks noGrp="1"/>
          </p:cNvSpPr>
          <p:nvPr>
            <p:ph type="sldNum" sz="quarter" idx="4"/>
          </p:nvPr>
        </p:nvSpPr>
        <p:spPr>
          <a:xfrm>
            <a:off x="8610600" y="6356706"/>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D68A4C77-B6FC-4C4D-9EBE-9935774C025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eaLnBrk="1" hangingPunct="1">
              <a:defRPr/>
            </a:pPr>
            <a:fld id="{53D6B2C5-A86A-4648-A427-EA5B1306113E}" type="slidenum">
              <a:rPr lang="en-US"/>
              <a:pPr eaLnBrk="1" hangingPunct="1">
                <a:defRPr/>
              </a:pPr>
              <a:t>‹#›</a:t>
            </a:fld>
            <a:endParaRPr lang="en-US"/>
          </a:p>
        </p:txBody>
      </p:sp>
    </p:spTree>
    <p:extLst>
      <p:ext uri="{BB962C8B-B14F-4D97-AF65-F5344CB8AC3E}">
        <p14:creationId xmlns:p14="http://schemas.microsoft.com/office/powerpoint/2010/main" val="2182943839"/>
      </p:ext>
    </p:extLst>
  </p:cSld>
  <p:clrMap bg1="lt1" tx1="dk1" bg2="lt2" tx2="dk2" accent1="accent1" accent2="accent2" accent3="accent3" accent4="accent4" accent5="accent5" accent6="accent6" hlink="hlink" folHlink="folHlink"/>
  <p:sldLayoutIdLst>
    <p:sldLayoutId id="2147484112" r:id="rId1"/>
    <p:sldLayoutId id="2147484113" r:id="rId2"/>
    <p:sldLayoutId id="2147484114" r:id="rId3"/>
    <p:sldLayoutId id="2147484115" r:id="rId4"/>
    <p:sldLayoutId id="2147484116" r:id="rId5"/>
    <p:sldLayoutId id="2147484117" r:id="rId6"/>
    <p:sldLayoutId id="2147484118" r:id="rId7"/>
    <p:sldLayoutId id="2147484119" r:id="rId8"/>
    <p:sldLayoutId id="2147484120" r:id="rId9"/>
    <p:sldLayoutId id="2147484121" r:id="rId10"/>
    <p:sldLayoutId id="21474841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3.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29"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5. Judgment</a:t>
            </a:r>
          </a:p>
        </p:txBody>
      </p:sp>
      <p:sp>
        <p:nvSpPr>
          <p:cNvPr id="5" name="Rectangle 3"/>
          <p:cNvSpPr txBox="1">
            <a:spLocks noChangeArrowheads="1"/>
          </p:cNvSpPr>
          <p:nvPr/>
        </p:nvSpPr>
        <p:spPr bwMode="auto">
          <a:xfrm>
            <a:off x="212270" y="1066800"/>
            <a:ext cx="11751129"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3550" indent="-463550">
              <a:spcBef>
                <a:spcPts val="0"/>
              </a:spcBef>
              <a:buNone/>
              <a:defRPr/>
            </a:pPr>
            <a:r>
              <a:rPr kumimoji="0" lang="en-US" sz="2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rPr>
              <a:t>Not all will be saved:</a:t>
            </a:r>
            <a:r>
              <a:rPr kumimoji="0" lang="en-US" sz="2800" b="1" i="0" u="none" strike="noStrike" kern="1200" cap="none" spc="-10" normalizeH="0" noProof="0" dirty="0">
                <a:ln>
                  <a:noFill/>
                </a:ln>
                <a:solidFill>
                  <a:srgbClr val="000000"/>
                </a:solidFill>
                <a:effectLst/>
                <a:uLnTx/>
                <a:uFillTx/>
                <a:latin typeface="Candara" charset="0"/>
                <a:ea typeface="ＭＳ Ｐゴシック" charset="0"/>
                <a:cs typeface="MS PGothic" charset="0"/>
              </a:rPr>
              <a:t> Some will perish! </a:t>
            </a:r>
            <a:endParaRPr lang="en-US" sz="2800" b="1" i="0" spc="-10" dirty="0">
              <a:solidFill>
                <a:srgbClr val="FF0000"/>
              </a:solidFill>
              <a:latin typeface="Candara"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1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0" lvl="0" indent="0" algn="ctr">
              <a:spcBef>
                <a:spcPts val="0"/>
              </a:spcBef>
              <a:buNone/>
              <a:defRPr/>
            </a:pPr>
            <a:r>
              <a:rPr lang="en-US" sz="2800" dirty="0">
                <a:latin typeface="Candara" pitchFamily="34" charset="0"/>
              </a:rPr>
              <a:t>“… perish… might be saved through him… whoever does not believe is condemned already…” (v. 16-18) </a:t>
            </a:r>
          </a:p>
          <a:p>
            <a:pPr marL="0" lvl="0" indent="0" algn="ctr">
              <a:spcBef>
                <a:spcPts val="0"/>
              </a:spcBef>
              <a:buNone/>
              <a:defRPr/>
            </a:pPr>
            <a:endParaRPr lang="en-US" sz="2800" dirty="0">
              <a:latin typeface="Candara" pitchFamily="34" charset="0"/>
            </a:endParaRPr>
          </a:p>
          <a:p>
            <a:pPr marL="971550" lvl="1" indent="-455613">
              <a:spcBef>
                <a:spcPts val="0"/>
              </a:spcBef>
              <a:buFont typeface="Wingdings" charset="2"/>
              <a:buChar char="Ø"/>
              <a:defRPr/>
            </a:pPr>
            <a:r>
              <a:rPr lang="en-US" altLang="x-none" sz="2600" i="0" kern="0" dirty="0">
                <a:solidFill>
                  <a:srgbClr val="000000"/>
                </a:solidFill>
                <a:latin typeface="Candara" pitchFamily="34" charset="0"/>
              </a:rPr>
              <a:t>God would not be a JUST God if He didn’t condemn non-believers. </a:t>
            </a:r>
          </a:p>
          <a:p>
            <a:pPr marL="971550" lvl="1" indent="-455613">
              <a:spcBef>
                <a:spcPts val="0"/>
              </a:spcBef>
              <a:buFont typeface="Wingdings" charset="2"/>
              <a:buChar char="Ø"/>
              <a:defRPr/>
            </a:pPr>
            <a:r>
              <a:rPr lang="en-US" sz="2600" i="0" kern="0" dirty="0">
                <a:solidFill>
                  <a:srgbClr val="000000"/>
                </a:solidFill>
                <a:latin typeface="Candara" pitchFamily="34" charset="0"/>
              </a:rPr>
              <a:t>“A God who is all love, all grace, all mercy, no sovereignty, no JUSTICE, no holiness, and no wrath is an IDOL.” – R.C. </a:t>
            </a:r>
            <a:r>
              <a:rPr lang="en-US" sz="2600" i="0" kern="0" dirty="0" err="1">
                <a:solidFill>
                  <a:srgbClr val="000000"/>
                </a:solidFill>
                <a:latin typeface="Candara" pitchFamily="34" charset="0"/>
              </a:rPr>
              <a:t>Sproul</a:t>
            </a:r>
            <a:r>
              <a:rPr lang="en-US" sz="2600" i="0" kern="0" dirty="0">
                <a:solidFill>
                  <a:srgbClr val="000000"/>
                </a:solidFill>
                <a:latin typeface="Candara" pitchFamily="34" charset="0"/>
              </a:rPr>
              <a:t> </a:t>
            </a:r>
          </a:p>
          <a:p>
            <a:pPr marL="971550" lvl="1" indent="-455613">
              <a:spcBef>
                <a:spcPts val="0"/>
              </a:spcBef>
              <a:buFont typeface="Wingdings" charset="2"/>
              <a:buChar char="Ø"/>
              <a:defRPr/>
            </a:pPr>
            <a:r>
              <a:rPr lang="en-US" sz="2600" i="0" kern="0" dirty="0">
                <a:solidFill>
                  <a:srgbClr val="000000"/>
                </a:solidFill>
                <a:latin typeface="Candara" pitchFamily="34" charset="0"/>
              </a:rPr>
              <a:t>“Judgment of sinners magnifies God’s Justice. Saving believers magnifies God’s grace.” – John Piper </a:t>
            </a:r>
            <a:endParaRPr lang="en-US" sz="2800" dirty="0">
              <a:latin typeface="Candara" pitchFamily="34" charset="0"/>
            </a:endParaRPr>
          </a:p>
          <a:p>
            <a:pPr marL="0" lvl="0" indent="0" algn="ctr">
              <a:spcBef>
                <a:spcPts val="0"/>
              </a:spcBef>
              <a:buNone/>
              <a:defRPr/>
            </a:pPr>
            <a:endParaRPr lang="en-US" sz="2800" dirty="0">
              <a:latin typeface="Candara" pitchFamily="34" charset="0"/>
            </a:endParaRPr>
          </a:p>
          <a:p>
            <a:pPr marL="0" lvl="0" indent="0" algn="ctr">
              <a:spcBef>
                <a:spcPts val="0"/>
              </a:spcBef>
              <a:buNone/>
              <a:defRPr/>
            </a:pPr>
            <a:endParaRPr kumimoji="0" lang="en-US" sz="2000" b="0" i="1" u="none" strike="noStrike" kern="1200" cap="none" spc="-10" normalizeH="0" noProof="0" dirty="0">
              <a:ln>
                <a:noFill/>
              </a:ln>
              <a:solidFill>
                <a:srgbClr val="000000"/>
              </a:solidFill>
              <a:effectLst/>
              <a:uLnTx/>
              <a:uFillTx/>
              <a:latin typeface="Candara" pitchFamily="34" charset="0"/>
              <a:ea typeface="ＭＳ Ｐゴシック" charset="0"/>
              <a:cs typeface="MS PGothic" charset="0"/>
            </a:endParaRPr>
          </a:p>
        </p:txBody>
      </p:sp>
    </p:spTree>
    <p:extLst>
      <p:ext uri="{BB962C8B-B14F-4D97-AF65-F5344CB8AC3E}">
        <p14:creationId xmlns:p14="http://schemas.microsoft.com/office/powerpoint/2010/main" val="2445392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6. The Result</a:t>
            </a:r>
          </a:p>
        </p:txBody>
      </p:sp>
      <p:sp>
        <p:nvSpPr>
          <p:cNvPr id="5" name="Rectangle 3"/>
          <p:cNvSpPr txBox="1">
            <a:spLocks noChangeArrowheads="1"/>
          </p:cNvSpPr>
          <p:nvPr/>
        </p:nvSpPr>
        <p:spPr bwMode="auto">
          <a:xfrm>
            <a:off x="212270" y="1066800"/>
            <a:ext cx="11751129"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3550" indent="-463550">
              <a:spcBef>
                <a:spcPts val="0"/>
              </a:spcBef>
              <a:buNone/>
              <a:defRPr/>
            </a:pPr>
            <a:r>
              <a:rPr lang="en-US" sz="2800" b="1" i="0" spc="-10" dirty="0">
                <a:solidFill>
                  <a:srgbClr val="000000"/>
                </a:solidFill>
                <a:latin typeface="Candara" charset="0"/>
                <a:ea typeface="ＭＳ Ｐゴシック" charset="0"/>
                <a:cs typeface="MS PGothic" charset="0"/>
              </a:rPr>
              <a:t>True faith is not just an intellectual understanding of who God is, but it’s a deep conviction and belief in God that causes change to your behavior and actions to obey God’s commands. </a:t>
            </a:r>
            <a:endParaRPr kumimoji="0" lang="en-US" sz="2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1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0" lvl="0" indent="0" algn="ctr">
              <a:spcBef>
                <a:spcPts val="0"/>
              </a:spcBef>
              <a:buNone/>
              <a:defRPr/>
            </a:pPr>
            <a:r>
              <a:rPr lang="en-US" sz="2800" dirty="0">
                <a:latin typeface="Candara" pitchFamily="34" charset="0"/>
              </a:rPr>
              <a:t>“But whoever does what is true comes to the light, so that it may be clearly seen that his works have been carried out in God.” (v. 21)</a:t>
            </a:r>
          </a:p>
          <a:p>
            <a:pPr marL="0" lvl="0" indent="0" algn="ctr">
              <a:spcBef>
                <a:spcPts val="0"/>
              </a:spcBef>
              <a:buNone/>
              <a:defRPr/>
            </a:pPr>
            <a:endParaRPr lang="en-US" sz="2800" dirty="0">
              <a:latin typeface="Candara" pitchFamily="34" charset="0"/>
            </a:endParaRPr>
          </a:p>
          <a:p>
            <a:pPr marL="971550" lvl="1" indent="-455613">
              <a:spcBef>
                <a:spcPts val="0"/>
              </a:spcBef>
              <a:buFont typeface="Wingdings" charset="2"/>
              <a:buChar char="Ø"/>
              <a:defRPr/>
            </a:pPr>
            <a:r>
              <a:rPr lang="en-US" altLang="x-none" sz="2600" i="0" kern="0" dirty="0">
                <a:solidFill>
                  <a:srgbClr val="000000"/>
                </a:solidFill>
                <a:latin typeface="Candara" pitchFamily="34" charset="0"/>
              </a:rPr>
              <a:t>There is a relationship between believing and doing. Belief and change go together! </a:t>
            </a:r>
          </a:p>
          <a:p>
            <a:pPr marL="1371600" lvl="2" indent="-455613">
              <a:spcBef>
                <a:spcPts val="0"/>
              </a:spcBef>
              <a:buFont typeface="Wingdings" charset="2"/>
              <a:buChar char="Ø"/>
              <a:defRPr/>
            </a:pPr>
            <a:r>
              <a:rPr lang="en-US" i="0" kern="0" dirty="0">
                <a:solidFill>
                  <a:srgbClr val="000000"/>
                </a:solidFill>
                <a:latin typeface="Candara" pitchFamily="34" charset="0"/>
              </a:rPr>
              <a:t>James 2:17 – “So also faith by itself, if it does not have works, is dead.” </a:t>
            </a:r>
          </a:p>
          <a:p>
            <a:pPr marL="0" lvl="0" indent="0" algn="ctr">
              <a:spcBef>
                <a:spcPts val="0"/>
              </a:spcBef>
              <a:buNone/>
              <a:defRPr/>
            </a:pPr>
            <a:endParaRPr kumimoji="0" lang="en-US" sz="2000" b="0" i="1" u="none" strike="noStrike" kern="1200" cap="none" spc="-10" normalizeH="0" baseline="0" noProof="0" dirty="0">
              <a:ln>
                <a:noFill/>
              </a:ln>
              <a:solidFill>
                <a:srgbClr val="000000"/>
              </a:solidFill>
              <a:effectLst/>
              <a:uLnTx/>
              <a:uFillTx/>
              <a:latin typeface="Candara" pitchFamily="34" charset="0"/>
              <a:ea typeface="ＭＳ Ｐゴシック" charset="0"/>
              <a:cs typeface="MS PGothic" charset="0"/>
            </a:endParaRPr>
          </a:p>
        </p:txBody>
      </p:sp>
    </p:spTree>
    <p:extLst>
      <p:ext uri="{BB962C8B-B14F-4D97-AF65-F5344CB8AC3E}">
        <p14:creationId xmlns:p14="http://schemas.microsoft.com/office/powerpoint/2010/main" val="2445392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6. The Result</a:t>
            </a:r>
          </a:p>
        </p:txBody>
      </p:sp>
      <p:sp>
        <p:nvSpPr>
          <p:cNvPr id="5" name="Rectangle 3"/>
          <p:cNvSpPr txBox="1">
            <a:spLocks noChangeArrowheads="1"/>
          </p:cNvSpPr>
          <p:nvPr/>
        </p:nvSpPr>
        <p:spPr bwMode="auto">
          <a:xfrm>
            <a:off x="212270" y="1066800"/>
            <a:ext cx="11751129"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971550" lvl="1" indent="-455613">
              <a:spcBef>
                <a:spcPts val="0"/>
              </a:spcBef>
              <a:buFont typeface="Wingdings" charset="2"/>
              <a:buChar char="Ø"/>
              <a:defRPr/>
            </a:pPr>
            <a:r>
              <a:rPr lang="en-US" i="0" kern="0" dirty="0">
                <a:solidFill>
                  <a:srgbClr val="000000"/>
                </a:solidFill>
                <a:latin typeface="Candara" pitchFamily="34" charset="0"/>
              </a:rPr>
              <a:t>Contrast with verse 20 and 21, the evildoer versus the one who does the truth shows that true believers respond to God in not just believing in Him, but by doing something! </a:t>
            </a:r>
          </a:p>
          <a:p>
            <a:pPr marL="1371600" lvl="2" indent="-455613">
              <a:spcBef>
                <a:spcPts val="0"/>
              </a:spcBef>
              <a:buFont typeface="Wingdings" charset="2"/>
              <a:buChar char="Ø"/>
              <a:defRPr/>
            </a:pPr>
            <a:r>
              <a:rPr lang="en-US" i="0" kern="0" dirty="0">
                <a:solidFill>
                  <a:srgbClr val="000000"/>
                </a:solidFill>
                <a:latin typeface="Candara" pitchFamily="34" charset="0"/>
              </a:rPr>
              <a:t>The evildoer embraces who they are and reflect who they are</a:t>
            </a:r>
          </a:p>
          <a:p>
            <a:pPr marL="1371600" lvl="2" indent="-455613">
              <a:spcBef>
                <a:spcPts val="0"/>
              </a:spcBef>
              <a:buFont typeface="Wingdings" charset="2"/>
              <a:buChar char="Ø"/>
              <a:defRPr/>
            </a:pPr>
            <a:r>
              <a:rPr lang="en-US" i="0" kern="0" dirty="0">
                <a:solidFill>
                  <a:srgbClr val="000000"/>
                </a:solidFill>
                <a:latin typeface="Candara" pitchFamily="34" charset="0"/>
              </a:rPr>
              <a:t>The one who does truth embraces who Christ is and reflect who God is</a:t>
            </a:r>
          </a:p>
          <a:p>
            <a:pPr marL="971550" lvl="1" indent="-455613">
              <a:spcBef>
                <a:spcPts val="0"/>
              </a:spcBef>
              <a:buFont typeface="Wingdings" charset="2"/>
              <a:buChar char="Ø"/>
              <a:defRPr/>
            </a:pPr>
            <a:endParaRPr lang="en-US" i="0" dirty="0">
              <a:latin typeface="Candara" pitchFamily="34" charset="0"/>
            </a:endParaRPr>
          </a:p>
          <a:p>
            <a:pPr marL="971550" lvl="1" indent="-455613">
              <a:spcBef>
                <a:spcPts val="0"/>
              </a:spcBef>
              <a:buFont typeface="Wingdings" charset="2"/>
              <a:buChar char="Ø"/>
              <a:defRPr/>
            </a:pPr>
            <a:r>
              <a:rPr lang="en-US" i="0" dirty="0">
                <a:latin typeface="Candara" pitchFamily="34" charset="0"/>
              </a:rPr>
              <a:t>“True faith that connects us to Christ always manifests itself in works.” - R.C. </a:t>
            </a:r>
            <a:r>
              <a:rPr lang="en-US" i="0" dirty="0" err="1">
                <a:latin typeface="Candara" pitchFamily="34" charset="0"/>
              </a:rPr>
              <a:t>Sproul</a:t>
            </a:r>
            <a:r>
              <a:rPr lang="en-US" i="0" dirty="0">
                <a:latin typeface="Candara" pitchFamily="34" charset="0"/>
              </a:rPr>
              <a:t> </a:t>
            </a:r>
          </a:p>
          <a:p>
            <a:pPr marL="0" lvl="0" indent="0" algn="ctr">
              <a:spcBef>
                <a:spcPts val="0"/>
              </a:spcBef>
              <a:buNone/>
              <a:defRPr/>
            </a:pPr>
            <a:endParaRPr kumimoji="0" lang="en-US" sz="2000" b="0" i="1" u="none" strike="noStrike" kern="1200" cap="none" spc="-10" normalizeH="0" baseline="0" noProof="0" dirty="0">
              <a:ln>
                <a:noFill/>
              </a:ln>
              <a:solidFill>
                <a:srgbClr val="000000"/>
              </a:solidFill>
              <a:effectLst/>
              <a:uLnTx/>
              <a:uFillTx/>
              <a:latin typeface="Candara" pitchFamily="34" charset="0"/>
              <a:ea typeface="ＭＳ Ｐゴシック" charset="0"/>
              <a:cs typeface="MS PGothic" charset="0"/>
            </a:endParaRPr>
          </a:p>
        </p:txBody>
      </p:sp>
    </p:spTree>
    <p:extLst>
      <p:ext uri="{BB962C8B-B14F-4D97-AF65-F5344CB8AC3E}">
        <p14:creationId xmlns:p14="http://schemas.microsoft.com/office/powerpoint/2010/main" val="2445392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Application</a:t>
            </a:r>
          </a:p>
        </p:txBody>
      </p:sp>
      <p:sp>
        <p:nvSpPr>
          <p:cNvPr id="5" name="Rectangle 3"/>
          <p:cNvSpPr txBox="1">
            <a:spLocks noChangeArrowheads="1"/>
          </p:cNvSpPr>
          <p:nvPr/>
        </p:nvSpPr>
        <p:spPr bwMode="auto">
          <a:xfrm>
            <a:off x="212270" y="1066800"/>
            <a:ext cx="11751129"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3550" indent="-463550">
              <a:spcBef>
                <a:spcPts val="0"/>
              </a:spcBef>
              <a:buFont typeface="+mj-lt"/>
              <a:buAutoNum type="arabicPeriod"/>
              <a:defRPr/>
            </a:pPr>
            <a:r>
              <a:rPr kumimoji="0" lang="en-US" sz="2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rPr>
              <a:t>Believe</a:t>
            </a:r>
            <a:r>
              <a:rPr kumimoji="0" lang="en-US" sz="2800" b="1" i="0" u="none" strike="noStrike" kern="1200" cap="none" spc="-10" normalizeH="0" noProof="0" dirty="0">
                <a:ln>
                  <a:noFill/>
                </a:ln>
                <a:solidFill>
                  <a:srgbClr val="000000"/>
                </a:solidFill>
                <a:effectLst/>
                <a:uLnTx/>
                <a:uFillTx/>
                <a:latin typeface="Candara" charset="0"/>
                <a:ea typeface="ＭＳ Ｐゴシック" charset="0"/>
                <a:cs typeface="MS PGothic" charset="0"/>
              </a:rPr>
              <a:t> in God while surrendering to God’s sovereignty by obeying His Word and living out our faith </a:t>
            </a:r>
          </a:p>
          <a:p>
            <a:pPr marL="463550" indent="-463550">
              <a:spcBef>
                <a:spcPts val="0"/>
              </a:spcBef>
              <a:buFont typeface="+mj-lt"/>
              <a:buAutoNum type="arabicPeriod"/>
              <a:defRPr/>
            </a:pPr>
            <a:endParaRPr kumimoji="0" lang="en-US" sz="2800" b="1" i="0" u="none" strike="noStrike" kern="1200" cap="none" spc="-10" normalizeH="0" noProof="0" dirty="0">
              <a:ln>
                <a:noFill/>
              </a:ln>
              <a:solidFill>
                <a:srgbClr val="000000"/>
              </a:solidFill>
              <a:effectLst/>
              <a:uLnTx/>
              <a:uFillTx/>
              <a:latin typeface="Candara" charset="0"/>
              <a:ea typeface="ＭＳ Ｐゴシック" charset="0"/>
              <a:cs typeface="MS PGothic" charset="0"/>
            </a:endParaRPr>
          </a:p>
          <a:p>
            <a:pPr marL="463550" indent="-463550">
              <a:spcBef>
                <a:spcPts val="0"/>
              </a:spcBef>
              <a:buFont typeface="+mj-lt"/>
              <a:buAutoNum type="arabicPeriod"/>
              <a:defRPr/>
            </a:pPr>
            <a:r>
              <a:rPr lang="en-US" sz="2800" b="1" i="0" spc="-10" baseline="0" dirty="0">
                <a:solidFill>
                  <a:srgbClr val="000000"/>
                </a:solidFill>
                <a:latin typeface="Candara" charset="0"/>
                <a:ea typeface="ＭＳ Ｐゴシック" charset="0"/>
                <a:cs typeface="MS PGothic" charset="0"/>
              </a:rPr>
              <a:t>Be </a:t>
            </a:r>
            <a:r>
              <a:rPr lang="en-US" sz="2800" b="1" i="0" spc="-10" baseline="0" dirty="0" err="1">
                <a:solidFill>
                  <a:srgbClr val="000000"/>
                </a:solidFill>
                <a:latin typeface="Candara" charset="0"/>
                <a:ea typeface="ＭＳ Ｐゴシック" charset="0"/>
                <a:cs typeface="MS PGothic" charset="0"/>
              </a:rPr>
              <a:t>missional</a:t>
            </a:r>
            <a:r>
              <a:rPr lang="en-US" sz="2800" b="1" i="0" spc="-10" baseline="0" dirty="0">
                <a:solidFill>
                  <a:srgbClr val="000000"/>
                </a:solidFill>
                <a:latin typeface="Candara" charset="0"/>
                <a:ea typeface="ＭＳ Ｐゴシック" charset="0"/>
                <a:cs typeface="MS PGothic" charset="0"/>
              </a:rPr>
              <a:t> – Share the gospel, support missions</a:t>
            </a:r>
          </a:p>
          <a:p>
            <a:pPr marL="463550" indent="-463550">
              <a:spcBef>
                <a:spcPts val="0"/>
              </a:spcBef>
              <a:buFont typeface="+mj-lt"/>
              <a:buAutoNum type="arabicPeriod"/>
              <a:defRPr/>
            </a:pPr>
            <a:endParaRPr lang="en-US" sz="2800" b="1" i="0" spc="-10" baseline="0" dirty="0">
              <a:solidFill>
                <a:srgbClr val="000000"/>
              </a:solidFill>
              <a:latin typeface="Candara" charset="0"/>
              <a:ea typeface="ＭＳ Ｐゴシック" charset="0"/>
              <a:cs typeface="MS PGothic" charset="0"/>
            </a:endParaRPr>
          </a:p>
          <a:p>
            <a:pPr marL="463550" indent="-463550">
              <a:spcBef>
                <a:spcPts val="0"/>
              </a:spcBef>
              <a:buFont typeface="+mj-lt"/>
              <a:buAutoNum type="arabicPeriod"/>
              <a:defRPr/>
            </a:pPr>
            <a:r>
              <a:rPr kumimoji="0" lang="en-US" sz="2800" b="1" i="0" u="none" strike="noStrike" kern="1200" cap="none" spc="-10" normalizeH="0" noProof="0" dirty="0">
                <a:ln>
                  <a:noFill/>
                </a:ln>
                <a:solidFill>
                  <a:srgbClr val="000000"/>
                </a:solidFill>
                <a:effectLst/>
                <a:uLnTx/>
                <a:uFillTx/>
                <a:latin typeface="Candara" charset="0"/>
                <a:ea typeface="ＭＳ Ｐゴシック" charset="0"/>
                <a:cs typeface="MS PGothic" charset="0"/>
              </a:rPr>
              <a:t>Pray for God’s mercy on your family, friends, and the world! </a:t>
            </a:r>
            <a:endParaRPr kumimoji="0" lang="en-US" sz="2000" b="0" i="1" u="none" strike="noStrike" kern="1200" cap="none" spc="-10" normalizeH="0" baseline="0" noProof="0" dirty="0">
              <a:ln>
                <a:noFill/>
              </a:ln>
              <a:solidFill>
                <a:srgbClr val="000000"/>
              </a:solidFill>
              <a:effectLst/>
              <a:uLnTx/>
              <a:uFillTx/>
              <a:latin typeface="Candara" pitchFamily="34" charset="0"/>
              <a:ea typeface="ＭＳ Ｐゴシック" charset="0"/>
              <a:cs typeface="MS PGothic" charset="0"/>
            </a:endParaRPr>
          </a:p>
        </p:txBody>
      </p:sp>
    </p:spTree>
    <p:extLst>
      <p:ext uri="{BB962C8B-B14F-4D97-AF65-F5344CB8AC3E}">
        <p14:creationId xmlns:p14="http://schemas.microsoft.com/office/powerpoint/2010/main" val="2445392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89" name="Rectangle 2"/>
          <p:cNvSpPr>
            <a:spLocks noGrp="1" noChangeArrowheads="1"/>
          </p:cNvSpPr>
          <p:nvPr>
            <p:ph type="title"/>
          </p:nvPr>
        </p:nvSpPr>
        <p:spPr>
          <a:xfrm>
            <a:off x="304800" y="457200"/>
            <a:ext cx="11582400" cy="914400"/>
          </a:xfrm>
        </p:spPr>
        <p:txBody>
          <a:bodyPr/>
          <a:lstStyle/>
          <a:p>
            <a:pPr eaLnBrk="1" hangingPunct="1"/>
            <a:r>
              <a:rPr lang="en-US" sz="3000" dirty="0">
                <a:latin typeface="Candara" charset="0"/>
                <a:cs typeface="MS PGothic" charset="0"/>
              </a:rPr>
              <a:t> DISCUSSION QUESTIONS</a:t>
            </a:r>
          </a:p>
        </p:txBody>
      </p:sp>
      <p:sp>
        <p:nvSpPr>
          <p:cNvPr id="140290" name="Rectangle 3"/>
          <p:cNvSpPr>
            <a:spLocks noGrp="1" noChangeArrowheads="1"/>
          </p:cNvSpPr>
          <p:nvPr>
            <p:ph idx="1"/>
          </p:nvPr>
        </p:nvSpPr>
        <p:spPr>
          <a:xfrm>
            <a:off x="406463" y="1600200"/>
            <a:ext cx="11559565" cy="5105400"/>
          </a:xfrm>
        </p:spPr>
        <p:txBody>
          <a:bodyPr/>
          <a:lstStyle/>
          <a:p>
            <a:pPr marL="514350" lvl="0" indent="-514350">
              <a:buFont typeface="+mj-lt"/>
              <a:buAutoNum type="arabicPeriod"/>
            </a:pPr>
            <a:r>
              <a:rPr lang="en-US" sz="2800" dirty="0"/>
              <a:t>Who is one person that God is calling you to cry out for?</a:t>
            </a:r>
          </a:p>
          <a:p>
            <a:pPr marL="514350" lvl="0" indent="-514350">
              <a:buFont typeface="+mj-lt"/>
              <a:buAutoNum type="arabicPeriod"/>
            </a:pPr>
            <a:endParaRPr lang="en-US" sz="2800" dirty="0"/>
          </a:p>
          <a:p>
            <a:pPr marL="514350" lvl="0" indent="-514350">
              <a:buFont typeface="+mj-lt"/>
              <a:buAutoNum type="arabicPeriod"/>
            </a:pPr>
            <a:r>
              <a:rPr lang="en-US" sz="2800" dirty="0"/>
              <a:t>What are some things that are difficult to surrender to God or obey Him? (i.e., trusting in Scripture as our final authority for things like assurance of Salvation, the promises of God, theological perspectives like election, regeneration preceding faith; obeying biblical commands, etc) </a:t>
            </a:r>
          </a:p>
          <a:p>
            <a:pPr marL="514350" lvl="0" indent="-514350">
              <a:buFont typeface="+mj-lt"/>
              <a:buAutoNum type="arabicPeriod"/>
            </a:pPr>
            <a:endParaRPr lang="en-US" sz="2000" dirty="0"/>
          </a:p>
        </p:txBody>
      </p:sp>
    </p:spTree>
    <p:extLst>
      <p:ext uri="{BB962C8B-B14F-4D97-AF65-F5344CB8AC3E}">
        <p14:creationId xmlns:p14="http://schemas.microsoft.com/office/powerpoint/2010/main" val="1005327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3"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508000" y="2286000"/>
            <a:ext cx="11176000" cy="609600"/>
          </a:xfrm>
        </p:spPr>
        <p:txBody>
          <a:bodyPr/>
          <a:lstStyle/>
          <a:p>
            <a:pPr eaLnBrk="1" hangingPunct="1">
              <a:defRPr/>
            </a:pPr>
            <a:r>
              <a:rPr lang="en-US" b="1" i="1" dirty="0">
                <a:effectLst>
                  <a:outerShdw blurRad="38100" dist="38100" dir="2700000" algn="tl">
                    <a:srgbClr val="DDDDDD"/>
                  </a:outerShdw>
                </a:effectLst>
                <a:latin typeface="Candara" charset="0"/>
                <a:ea typeface="MS PGothic" charset="0"/>
                <a:cs typeface="Arial" charset="0"/>
              </a:rPr>
              <a:t>God’s Plan</a:t>
            </a:r>
          </a:p>
        </p:txBody>
      </p:sp>
      <p:sp>
        <p:nvSpPr>
          <p:cNvPr id="129027" name="Rectangle 3"/>
          <p:cNvSpPr>
            <a:spLocks noGrp="1" noChangeArrowheads="1"/>
          </p:cNvSpPr>
          <p:nvPr>
            <p:ph type="body" idx="4294967295"/>
          </p:nvPr>
        </p:nvSpPr>
        <p:spPr>
          <a:xfrm>
            <a:off x="812800" y="2971800"/>
            <a:ext cx="10464800" cy="2590800"/>
          </a:xfrm>
        </p:spPr>
        <p:txBody>
          <a:bodyPr/>
          <a:lstStyle/>
          <a:p>
            <a:pPr marL="0" indent="0" algn="ctr" eaLnBrk="1" hangingPunct="1">
              <a:buNone/>
              <a:defRPr/>
            </a:pPr>
            <a:r>
              <a:rPr lang="it-IT" b="1" i="1" dirty="0">
                <a:effectLst>
                  <a:outerShdw blurRad="38100" dist="38100" dir="2700000" algn="tl">
                    <a:srgbClr val="DDDDDD"/>
                  </a:outerShdw>
                </a:effectLst>
                <a:latin typeface="Candara" charset="0"/>
                <a:ea typeface="MS PGothic" charset="0"/>
                <a:cs typeface="Arial" charset="0"/>
              </a:rPr>
              <a:t>Gospel of John Series [10]</a:t>
            </a:r>
          </a:p>
          <a:p>
            <a:pPr marL="0" indent="0" algn="ctr" eaLnBrk="1" hangingPunct="1">
              <a:buNone/>
              <a:defRPr/>
            </a:pPr>
            <a:r>
              <a:rPr lang="it-IT" i="1" dirty="0">
                <a:effectLst>
                  <a:outerShdw blurRad="38100" dist="38100" dir="2700000" algn="tl">
                    <a:srgbClr val="DDDDDD"/>
                  </a:outerShdw>
                </a:effectLst>
                <a:latin typeface="Candara" charset="0"/>
                <a:ea typeface="MS PGothic" charset="0"/>
                <a:cs typeface="Arial" charset="0"/>
              </a:rPr>
              <a:t>John 3:16-21</a:t>
            </a:r>
          </a:p>
          <a:p>
            <a:pPr marL="0" indent="0" algn="ctr" eaLnBrk="1" hangingPunct="1">
              <a:buNone/>
              <a:defRPr/>
            </a:pPr>
            <a:r>
              <a:rPr lang="en-US" b="1" dirty="0">
                <a:effectLst>
                  <a:outerShdw blurRad="38100" dist="38100" dir="2700000" algn="tl">
                    <a:srgbClr val="DDDDDD"/>
                  </a:outerShdw>
                </a:effectLst>
                <a:latin typeface="Candara" charset="0"/>
                <a:ea typeface="MS PGothic" charset="0"/>
                <a:cs typeface="Arial" charset="0"/>
              </a:rPr>
              <a:t>August 4, 2019</a:t>
            </a:r>
          </a:p>
          <a:p>
            <a:pPr marL="0" indent="0" algn="ctr">
              <a:buFontTx/>
              <a:buNone/>
              <a:defRPr/>
            </a:pPr>
            <a:r>
              <a:rPr lang="en-US" b="1" i="1" dirty="0">
                <a:effectLst>
                  <a:outerShdw blurRad="38100" dist="38100" dir="2700000" algn="tl">
                    <a:srgbClr val="DDDDDD"/>
                  </a:outerShdw>
                </a:effectLst>
                <a:latin typeface="Candara" charset="0"/>
                <a:ea typeface="MS PGothic" charset="0"/>
                <a:cs typeface="Arial" charset="0"/>
              </a:rPr>
              <a:t>Pastor </a:t>
            </a:r>
            <a:r>
              <a:rPr lang="en-US" b="1" i="1" dirty="0" err="1">
                <a:effectLst>
                  <a:outerShdw blurRad="38100" dist="38100" dir="2700000" algn="tl">
                    <a:srgbClr val="DDDDDD"/>
                  </a:outerShdw>
                </a:effectLst>
                <a:latin typeface="Candara" charset="0"/>
                <a:ea typeface="MS PGothic" charset="0"/>
                <a:cs typeface="Arial" charset="0"/>
              </a:rPr>
              <a:t>Einston</a:t>
            </a:r>
            <a:r>
              <a:rPr lang="en-US" b="1" i="1" dirty="0">
                <a:effectLst>
                  <a:outerShdw blurRad="38100" dist="38100" dir="2700000" algn="tl">
                    <a:srgbClr val="DDDDDD"/>
                  </a:outerShdw>
                </a:effectLst>
                <a:latin typeface="Candara" charset="0"/>
                <a:ea typeface="MS PGothic" charset="0"/>
                <a:cs typeface="Arial" charset="0"/>
              </a:rPr>
              <a:t> Han</a:t>
            </a:r>
          </a:p>
          <a:p>
            <a:pPr marL="0" indent="0" algn="ctr">
              <a:buFontTx/>
              <a:buNone/>
              <a:defRPr/>
            </a:pPr>
            <a:endParaRPr lang="en-US" i="1" dirty="0">
              <a:effectLst>
                <a:outerShdw blurRad="38100" dist="38100" dir="2700000" algn="tl">
                  <a:srgbClr val="DDDDDD"/>
                </a:outerShdw>
              </a:effectLst>
              <a:latin typeface="Candara" charset="0"/>
              <a:ea typeface="MS PGothic" charset="0"/>
              <a:cs typeface="Arial" charset="0"/>
            </a:endParaRPr>
          </a:p>
        </p:txBody>
      </p:sp>
    </p:spTree>
    <p:extLst>
      <p:ext uri="{BB962C8B-B14F-4D97-AF65-F5344CB8AC3E}">
        <p14:creationId xmlns:p14="http://schemas.microsoft.com/office/powerpoint/2010/main" val="2231553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1. Motive</a:t>
            </a:r>
          </a:p>
        </p:txBody>
      </p:sp>
      <p:sp>
        <p:nvSpPr>
          <p:cNvPr id="5" name="Rectangle 3"/>
          <p:cNvSpPr txBox="1">
            <a:spLocks noChangeArrowheads="1"/>
          </p:cNvSpPr>
          <p:nvPr/>
        </p:nvSpPr>
        <p:spPr bwMode="auto">
          <a:xfrm>
            <a:off x="212270" y="1066800"/>
            <a:ext cx="11751129"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3550" indent="-463550">
              <a:spcBef>
                <a:spcPts val="0"/>
              </a:spcBef>
              <a:buNone/>
              <a:defRPr/>
            </a:pPr>
            <a:r>
              <a:rPr lang="en-US" sz="2800" b="1" i="0" spc="-10" noProof="0" dirty="0">
                <a:solidFill>
                  <a:srgbClr val="000000"/>
                </a:solidFill>
                <a:latin typeface="Candara" charset="0"/>
                <a:ea typeface="ＭＳ Ｐゴシック" charset="0"/>
                <a:cs typeface="MS PGothic" charset="0"/>
              </a:rPr>
              <a:t>God’s PRIMARY Motive for His Plan of Saving us? Love! </a:t>
            </a:r>
            <a:endParaRPr lang="en-US" sz="2800" b="1" i="0" spc="-10" dirty="0">
              <a:solidFill>
                <a:srgbClr val="FF0000"/>
              </a:solidFill>
              <a:latin typeface="Candara"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1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0" lvl="0" indent="0" algn="ctr">
              <a:spcBef>
                <a:spcPts val="0"/>
              </a:spcBef>
              <a:buNone/>
              <a:defRPr/>
            </a:pPr>
            <a:r>
              <a:rPr lang="en-US" sz="2600" spc="-10" dirty="0">
                <a:solidFill>
                  <a:srgbClr val="000000"/>
                </a:solidFill>
                <a:latin typeface="Candara" charset="0"/>
                <a:ea typeface="ＭＳ Ｐゴシック" charset="0"/>
                <a:cs typeface="MS PGothic" charset="0"/>
              </a:rPr>
              <a:t> </a:t>
            </a:r>
            <a:r>
              <a:rPr lang="en-US" sz="2800" dirty="0"/>
              <a:t> </a:t>
            </a:r>
            <a:r>
              <a:rPr lang="en-US" sz="2800" dirty="0">
                <a:latin typeface="Candara" pitchFamily="34" charset="0"/>
              </a:rPr>
              <a:t>“For God so loved the world…” (v. 16)</a:t>
            </a:r>
            <a:endParaRPr lang="en-US" sz="2600" spc="-10" dirty="0">
              <a:solidFill>
                <a:srgbClr val="000000"/>
              </a:solidFill>
              <a:latin typeface="Candara" pitchFamily="34"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2000" b="0" i="1"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971550" lvl="1" indent="-455613">
              <a:spcBef>
                <a:spcPts val="0"/>
              </a:spcBef>
              <a:buFont typeface="Wingdings" charset="2"/>
              <a:buChar char="Ø"/>
              <a:defRPr/>
            </a:pPr>
            <a:r>
              <a:rPr lang="en-US" altLang="x-none" sz="2600" i="0" kern="0" dirty="0">
                <a:solidFill>
                  <a:srgbClr val="000000"/>
                </a:solidFill>
                <a:latin typeface="Candara" pitchFamily="34" charset="0"/>
              </a:rPr>
              <a:t>Side note: Verb for love in </a:t>
            </a:r>
            <a:r>
              <a:rPr lang="en-US" altLang="x-none" sz="2600" i="0" kern="0" dirty="0" err="1">
                <a:solidFill>
                  <a:srgbClr val="000000"/>
                </a:solidFill>
                <a:latin typeface="Candara" pitchFamily="34" charset="0"/>
              </a:rPr>
              <a:t>greek</a:t>
            </a:r>
            <a:r>
              <a:rPr lang="en-US" altLang="x-none" sz="2600" i="0" kern="0" dirty="0">
                <a:solidFill>
                  <a:srgbClr val="000000"/>
                </a:solidFill>
                <a:latin typeface="Candara" pitchFamily="34" charset="0"/>
              </a:rPr>
              <a:t> is </a:t>
            </a:r>
            <a:r>
              <a:rPr lang="en-US" altLang="x-none" sz="2600" i="0" kern="0" dirty="0" err="1">
                <a:solidFill>
                  <a:srgbClr val="000000"/>
                </a:solidFill>
                <a:latin typeface="Candara" pitchFamily="34" charset="0"/>
              </a:rPr>
              <a:t>agapao</a:t>
            </a:r>
            <a:r>
              <a:rPr lang="en-US" altLang="x-none" sz="2600" i="0" kern="0" dirty="0">
                <a:solidFill>
                  <a:srgbClr val="000000"/>
                </a:solidFill>
                <a:latin typeface="Candara" pitchFamily="34" charset="0"/>
              </a:rPr>
              <a:t> (</a:t>
            </a:r>
            <a:r>
              <a:rPr lang="el-GR" sz="2400" i="0" dirty="0">
                <a:latin typeface="Candara" pitchFamily="34" charset="0"/>
              </a:rPr>
              <a:t>ἀγαπάω</a:t>
            </a:r>
            <a:r>
              <a:rPr lang="en-US" sz="2400" i="0" dirty="0">
                <a:latin typeface="Candara" pitchFamily="34" charset="0"/>
              </a:rPr>
              <a:t>) </a:t>
            </a:r>
          </a:p>
          <a:p>
            <a:pPr marL="1371600" lvl="2" indent="-455613">
              <a:spcBef>
                <a:spcPts val="0"/>
              </a:spcBef>
              <a:buFont typeface="Wingdings" charset="2"/>
              <a:buChar char="Ø"/>
              <a:defRPr/>
            </a:pPr>
            <a:r>
              <a:rPr lang="en-US" altLang="x-none" sz="2200" i="0" kern="0" dirty="0">
                <a:solidFill>
                  <a:srgbClr val="000000"/>
                </a:solidFill>
                <a:latin typeface="Candara" pitchFamily="34" charset="0"/>
              </a:rPr>
              <a:t>Agape simply means love; not divine, perfect, Godly love. </a:t>
            </a:r>
          </a:p>
          <a:p>
            <a:pPr marL="1371600" lvl="2" indent="-455613">
              <a:spcBef>
                <a:spcPts val="0"/>
              </a:spcBef>
              <a:buFont typeface="Wingdings" charset="2"/>
              <a:buChar char="Ø"/>
              <a:defRPr/>
            </a:pPr>
            <a:r>
              <a:rPr lang="en-US" altLang="x-none" sz="2200" i="0" kern="0" dirty="0">
                <a:solidFill>
                  <a:srgbClr val="000000"/>
                </a:solidFill>
                <a:latin typeface="Candara" pitchFamily="34" charset="0"/>
              </a:rPr>
              <a:t>Example: Luke 6:32 – “If you love (</a:t>
            </a:r>
            <a:r>
              <a:rPr lang="en-US" altLang="x-none" sz="2200" i="0" kern="0" dirty="0" err="1">
                <a:solidFill>
                  <a:srgbClr val="000000"/>
                </a:solidFill>
                <a:latin typeface="Candara" pitchFamily="34" charset="0"/>
              </a:rPr>
              <a:t>agapao</a:t>
            </a:r>
            <a:r>
              <a:rPr lang="en-US" altLang="x-none" sz="2200" i="0" kern="0" dirty="0">
                <a:solidFill>
                  <a:srgbClr val="000000"/>
                </a:solidFill>
                <a:latin typeface="Candara" pitchFamily="34" charset="0"/>
              </a:rPr>
              <a:t>) those who love (</a:t>
            </a:r>
            <a:r>
              <a:rPr lang="en-US" altLang="x-none" sz="2200" i="0" kern="0" dirty="0" err="1">
                <a:solidFill>
                  <a:srgbClr val="000000"/>
                </a:solidFill>
                <a:latin typeface="Candara" pitchFamily="34" charset="0"/>
              </a:rPr>
              <a:t>agapao</a:t>
            </a:r>
            <a:r>
              <a:rPr lang="en-US" altLang="x-none" sz="2200" i="0" kern="0" dirty="0">
                <a:solidFill>
                  <a:srgbClr val="000000"/>
                </a:solidFill>
                <a:latin typeface="Candara" pitchFamily="34" charset="0"/>
              </a:rPr>
              <a:t>) you, what benefit is that to you? For even sinners love (</a:t>
            </a:r>
            <a:r>
              <a:rPr lang="en-US" altLang="x-none" sz="2200" i="0" kern="0" dirty="0" err="1">
                <a:solidFill>
                  <a:srgbClr val="000000"/>
                </a:solidFill>
                <a:latin typeface="Candara" pitchFamily="34" charset="0"/>
              </a:rPr>
              <a:t>agapao</a:t>
            </a:r>
            <a:r>
              <a:rPr lang="en-US" altLang="x-none" sz="2200" i="0" kern="0" dirty="0">
                <a:solidFill>
                  <a:srgbClr val="000000"/>
                </a:solidFill>
                <a:latin typeface="Candara" pitchFamily="34" charset="0"/>
              </a:rPr>
              <a:t>) those who love (</a:t>
            </a:r>
            <a:r>
              <a:rPr lang="en-US" altLang="x-none" sz="2200" i="0" kern="0" dirty="0" err="1">
                <a:solidFill>
                  <a:srgbClr val="000000"/>
                </a:solidFill>
                <a:latin typeface="Candara" pitchFamily="34" charset="0"/>
              </a:rPr>
              <a:t>agapao</a:t>
            </a:r>
            <a:r>
              <a:rPr lang="en-US" altLang="x-none" sz="2200" i="0" kern="0" dirty="0">
                <a:solidFill>
                  <a:srgbClr val="000000"/>
                </a:solidFill>
                <a:latin typeface="Candara" pitchFamily="34" charset="0"/>
              </a:rPr>
              <a:t>) them.” </a:t>
            </a:r>
          </a:p>
          <a:p>
            <a:pPr marL="971550" lvl="1" indent="-455613">
              <a:spcBef>
                <a:spcPts val="0"/>
              </a:spcBef>
              <a:buFont typeface="Wingdings" charset="2"/>
              <a:buChar char="Ø"/>
              <a:defRPr/>
            </a:pPr>
            <a:r>
              <a:rPr lang="en-US" altLang="x-none" sz="2600" i="0" kern="0" dirty="0">
                <a:solidFill>
                  <a:srgbClr val="000000"/>
                </a:solidFill>
                <a:latin typeface="Candara" pitchFamily="34" charset="0"/>
              </a:rPr>
              <a:t>What does His love mean to us? </a:t>
            </a:r>
          </a:p>
          <a:p>
            <a:pPr marL="1371600" lvl="2" indent="-455613">
              <a:spcBef>
                <a:spcPts val="0"/>
              </a:spcBef>
              <a:buFont typeface="Wingdings" charset="2"/>
              <a:buChar char="Ø"/>
              <a:defRPr/>
            </a:pPr>
            <a:r>
              <a:rPr lang="en-US" altLang="x-none" sz="2200" i="0" kern="0" dirty="0">
                <a:solidFill>
                  <a:srgbClr val="000000"/>
                </a:solidFill>
                <a:latin typeface="Candara" pitchFamily="34" charset="0"/>
              </a:rPr>
              <a:t>1. Good news because even if there isn’t a special word about His love, we have a God who loves us unconditionally! </a:t>
            </a:r>
          </a:p>
          <a:p>
            <a:pPr marL="1371600" lvl="2" indent="-455613">
              <a:spcBef>
                <a:spcPts val="0"/>
              </a:spcBef>
              <a:buFont typeface="Wingdings" charset="2"/>
              <a:buChar char="Ø"/>
              <a:defRPr/>
            </a:pPr>
            <a:r>
              <a:rPr lang="en-US" altLang="x-none" sz="2200" i="0" kern="0" dirty="0">
                <a:solidFill>
                  <a:srgbClr val="000000"/>
                </a:solidFill>
                <a:latin typeface="Candara" pitchFamily="34" charset="0"/>
              </a:rPr>
              <a:t>2. Without God’s initiation of loving us first, we would never have the ability to love Him (1 John 4:19) </a:t>
            </a:r>
          </a:p>
          <a:p>
            <a:pPr marL="1371600" lvl="2" indent="-455613">
              <a:spcBef>
                <a:spcPts val="0"/>
              </a:spcBef>
              <a:buFont typeface="Wingdings" charset="2"/>
              <a:buChar char="Ø"/>
              <a:defRPr/>
            </a:pPr>
            <a:endParaRPr lang="en-US" altLang="x-none" sz="2200" b="1" i="0" kern="0" dirty="0">
              <a:solidFill>
                <a:srgbClr val="000000"/>
              </a:solidFill>
              <a:latin typeface="Candara" charset="0"/>
            </a:endParaRPr>
          </a:p>
          <a:p>
            <a:pPr marL="971550" lvl="1" indent="-455613">
              <a:spcBef>
                <a:spcPts val="0"/>
              </a:spcBef>
              <a:buFont typeface="Wingdings" charset="2"/>
              <a:buChar char="Ø"/>
              <a:defRPr/>
            </a:pPr>
            <a:endParaRPr lang="en-US" altLang="x-none" sz="2600" b="1" i="0" kern="0" dirty="0">
              <a:solidFill>
                <a:srgbClr val="000000"/>
              </a:solidFill>
              <a:latin typeface="Candara" charset="0"/>
            </a:endParaRPr>
          </a:p>
        </p:txBody>
      </p:sp>
    </p:spTree>
    <p:extLst>
      <p:ext uri="{BB962C8B-B14F-4D97-AF65-F5344CB8AC3E}">
        <p14:creationId xmlns:p14="http://schemas.microsoft.com/office/powerpoint/2010/main" val="2445392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1. Motive</a:t>
            </a:r>
          </a:p>
        </p:txBody>
      </p:sp>
      <p:sp>
        <p:nvSpPr>
          <p:cNvPr id="5" name="Rectangle 3"/>
          <p:cNvSpPr txBox="1">
            <a:spLocks noChangeArrowheads="1"/>
          </p:cNvSpPr>
          <p:nvPr/>
        </p:nvSpPr>
        <p:spPr bwMode="auto">
          <a:xfrm>
            <a:off x="212270" y="1066800"/>
            <a:ext cx="11751129"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3550" indent="-463550">
              <a:spcBef>
                <a:spcPts val="0"/>
              </a:spcBef>
              <a:buNone/>
              <a:defRPr/>
            </a:pPr>
            <a:r>
              <a:rPr lang="en-US" sz="2800" b="1" i="0" spc="-10" noProof="0" dirty="0">
                <a:solidFill>
                  <a:srgbClr val="000000"/>
                </a:solidFill>
                <a:latin typeface="Candara" charset="0"/>
                <a:ea typeface="ＭＳ Ｐゴシック" charset="0"/>
                <a:cs typeface="MS PGothic" charset="0"/>
              </a:rPr>
              <a:t>What is NOT God’s motive? To JUDGE! </a:t>
            </a:r>
            <a:endParaRPr lang="en-US" sz="2800" b="1" i="0" spc="-10" dirty="0">
              <a:solidFill>
                <a:srgbClr val="FF0000"/>
              </a:solidFill>
              <a:latin typeface="Candara"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1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0" lvl="0" indent="0" algn="ctr">
              <a:spcBef>
                <a:spcPts val="0"/>
              </a:spcBef>
              <a:buNone/>
              <a:defRPr/>
            </a:pPr>
            <a:r>
              <a:rPr lang="en-US" sz="2600" spc="-10" dirty="0">
                <a:solidFill>
                  <a:srgbClr val="000000"/>
                </a:solidFill>
                <a:latin typeface="Candara" charset="0"/>
                <a:ea typeface="ＭＳ Ｐゴシック" charset="0"/>
                <a:cs typeface="MS PGothic" charset="0"/>
              </a:rPr>
              <a:t> </a:t>
            </a:r>
            <a:r>
              <a:rPr lang="en-US" sz="2800" dirty="0"/>
              <a:t> </a:t>
            </a:r>
            <a:r>
              <a:rPr lang="en-US" sz="2800" dirty="0">
                <a:latin typeface="Candara" pitchFamily="34" charset="0"/>
              </a:rPr>
              <a:t>“For God did not send his Son into the world to condemn the world, but in order that the world might be saved through him.” (v. 17) </a:t>
            </a:r>
            <a:endParaRPr lang="en-US" sz="2600" spc="-10" dirty="0">
              <a:solidFill>
                <a:srgbClr val="000000"/>
              </a:solidFill>
              <a:latin typeface="Candara" pitchFamily="34"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2000" b="0" i="1"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971550" lvl="1" indent="-455613">
              <a:spcBef>
                <a:spcPts val="0"/>
              </a:spcBef>
              <a:buFont typeface="Wingdings" charset="2"/>
              <a:buChar char="Ø"/>
              <a:defRPr/>
            </a:pPr>
            <a:r>
              <a:rPr lang="en-US" altLang="x-none" sz="2600" i="0" kern="0" dirty="0">
                <a:solidFill>
                  <a:srgbClr val="000000"/>
                </a:solidFill>
                <a:latin typeface="Candara" pitchFamily="34" charset="0"/>
              </a:rPr>
              <a:t>His purpose was CLEAR: To save! Why? Because He LOVES US. </a:t>
            </a:r>
            <a:endParaRPr lang="en-US" altLang="x-none" sz="2200" i="0" kern="0" dirty="0">
              <a:solidFill>
                <a:srgbClr val="000000"/>
              </a:solidFill>
              <a:latin typeface="Candara" pitchFamily="34" charset="0"/>
            </a:endParaRPr>
          </a:p>
          <a:p>
            <a:pPr marL="1371600" lvl="2" indent="-455613">
              <a:spcBef>
                <a:spcPts val="0"/>
              </a:spcBef>
              <a:buFont typeface="Wingdings" charset="2"/>
              <a:buChar char="Ø"/>
              <a:defRPr/>
            </a:pPr>
            <a:endParaRPr lang="en-US" altLang="x-none" sz="2200" b="1" i="0" kern="0" dirty="0">
              <a:solidFill>
                <a:srgbClr val="000000"/>
              </a:solidFill>
              <a:latin typeface="Candara" charset="0"/>
            </a:endParaRPr>
          </a:p>
          <a:p>
            <a:pPr marL="971550" lvl="1" indent="-455613">
              <a:spcBef>
                <a:spcPts val="0"/>
              </a:spcBef>
              <a:buFont typeface="Wingdings" charset="2"/>
              <a:buChar char="Ø"/>
              <a:defRPr/>
            </a:pPr>
            <a:endParaRPr lang="en-US" altLang="x-none" sz="2600" b="1" i="0" kern="0" dirty="0">
              <a:solidFill>
                <a:srgbClr val="000000"/>
              </a:solidFill>
              <a:latin typeface="Candara" charset="0"/>
            </a:endParaRPr>
          </a:p>
        </p:txBody>
      </p:sp>
    </p:spTree>
    <p:extLst>
      <p:ext uri="{BB962C8B-B14F-4D97-AF65-F5344CB8AC3E}">
        <p14:creationId xmlns:p14="http://schemas.microsoft.com/office/powerpoint/2010/main" val="2445392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2. Problem</a:t>
            </a:r>
          </a:p>
        </p:txBody>
      </p:sp>
      <p:sp>
        <p:nvSpPr>
          <p:cNvPr id="5" name="Rectangle 3"/>
          <p:cNvSpPr txBox="1">
            <a:spLocks noChangeArrowheads="1"/>
          </p:cNvSpPr>
          <p:nvPr/>
        </p:nvSpPr>
        <p:spPr bwMode="auto">
          <a:xfrm>
            <a:off x="212270" y="1066800"/>
            <a:ext cx="11751129"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3550" indent="-463550">
              <a:spcBef>
                <a:spcPts val="0"/>
              </a:spcBef>
              <a:buNone/>
              <a:defRPr/>
            </a:pPr>
            <a:r>
              <a:rPr kumimoji="0" lang="en-US" sz="2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rPr>
              <a:t>We’re all sinners</a:t>
            </a:r>
            <a:r>
              <a:rPr kumimoji="0" lang="en-US" sz="2800" b="1" i="0" u="none" strike="noStrike" kern="1200" cap="none" spc="-10" normalizeH="0" noProof="0" dirty="0">
                <a:ln>
                  <a:noFill/>
                </a:ln>
                <a:solidFill>
                  <a:srgbClr val="000000"/>
                </a:solidFill>
                <a:effectLst/>
                <a:uLnTx/>
                <a:uFillTx/>
                <a:latin typeface="Candara" charset="0"/>
                <a:ea typeface="ＭＳ Ｐゴシック" charset="0"/>
                <a:cs typeface="MS PGothic" charset="0"/>
              </a:rPr>
              <a:t> separated from God, and we’re all condemned and we can’t save ourselves! </a:t>
            </a:r>
            <a:endParaRPr lang="en-US" sz="2800" b="1" i="0" spc="-10" dirty="0">
              <a:solidFill>
                <a:srgbClr val="FF0000"/>
              </a:solidFill>
              <a:latin typeface="Candara"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1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0" lvl="0" indent="0" algn="ctr">
              <a:spcBef>
                <a:spcPts val="0"/>
              </a:spcBef>
              <a:buNone/>
              <a:defRPr/>
            </a:pPr>
            <a:r>
              <a:rPr lang="en-US" sz="2600" spc="-10" dirty="0">
                <a:solidFill>
                  <a:srgbClr val="000000"/>
                </a:solidFill>
                <a:latin typeface="Candara" pitchFamily="34" charset="0"/>
                <a:ea typeface="ＭＳ Ｐゴシック" charset="0"/>
                <a:cs typeface="MS PGothic" charset="0"/>
              </a:rPr>
              <a:t> </a:t>
            </a:r>
            <a:r>
              <a:rPr lang="en-US" sz="2800" dirty="0">
                <a:latin typeface="Candara" pitchFamily="34" charset="0"/>
              </a:rPr>
              <a:t>“... in order that the world might be saved through him.” (v. 17b), “... whoever does not believe is </a:t>
            </a:r>
            <a:r>
              <a:rPr lang="en-US" sz="2800" b="1" dirty="0">
                <a:latin typeface="Candara" pitchFamily="34" charset="0"/>
              </a:rPr>
              <a:t>condemned already</a:t>
            </a:r>
            <a:r>
              <a:rPr lang="en-US" sz="2800" dirty="0">
                <a:latin typeface="Candara" pitchFamily="34" charset="0"/>
              </a:rPr>
              <a:t>…” (v. 18), “... </a:t>
            </a:r>
            <a:r>
              <a:rPr lang="en-US" sz="2800" b="1" dirty="0">
                <a:latin typeface="Candara" pitchFamily="34" charset="0"/>
              </a:rPr>
              <a:t>people loved the darkness </a:t>
            </a:r>
            <a:r>
              <a:rPr lang="en-US" sz="2800" dirty="0">
                <a:latin typeface="Candara" pitchFamily="34" charset="0"/>
              </a:rPr>
              <a:t>rather than the light because </a:t>
            </a:r>
            <a:r>
              <a:rPr lang="en-US" sz="2800" b="1" dirty="0">
                <a:latin typeface="Candara" pitchFamily="34" charset="0"/>
              </a:rPr>
              <a:t>their works were evil</a:t>
            </a:r>
            <a:r>
              <a:rPr lang="en-US" sz="2800" dirty="0">
                <a:latin typeface="Candara" pitchFamily="34" charset="0"/>
              </a:rPr>
              <a:t>. For everyone who does wicked things hates the light and does not come to the light, lest his works should be exposed.” (.v 19-20)</a:t>
            </a:r>
            <a:endParaRPr lang="en-US" sz="2600" spc="-10" dirty="0">
              <a:solidFill>
                <a:srgbClr val="000000"/>
              </a:solidFill>
              <a:latin typeface="Candara" pitchFamily="34"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2000" b="0" i="1"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971550" lvl="1" indent="-455613">
              <a:spcBef>
                <a:spcPts val="0"/>
              </a:spcBef>
              <a:buFont typeface="Wingdings" charset="2"/>
              <a:buChar char="Ø"/>
              <a:defRPr/>
            </a:pPr>
            <a:r>
              <a:rPr lang="en-US" altLang="x-none" sz="2600" i="0" kern="0" dirty="0">
                <a:solidFill>
                  <a:srgbClr val="000000"/>
                </a:solidFill>
                <a:latin typeface="Candara" pitchFamily="34" charset="0"/>
              </a:rPr>
              <a:t>We are all totally depraved! We are not inclined to love God, or able to seek Him! We can’t save ourselves nor can we just conjure up our own faith or belief in God. </a:t>
            </a:r>
          </a:p>
          <a:p>
            <a:pPr marL="971550" lvl="1" indent="-455613">
              <a:spcBef>
                <a:spcPts val="0"/>
              </a:spcBef>
              <a:buFont typeface="Wingdings" charset="2"/>
              <a:buChar char="Ø"/>
              <a:defRPr/>
            </a:pPr>
            <a:r>
              <a:rPr lang="en-US" altLang="x-none" sz="2600" i="0" kern="0" dirty="0">
                <a:solidFill>
                  <a:srgbClr val="000000"/>
                </a:solidFill>
                <a:latin typeface="Candara" pitchFamily="34" charset="0"/>
              </a:rPr>
              <a:t>Until we are regenerated and believe in God, we are condemned already! </a:t>
            </a:r>
          </a:p>
        </p:txBody>
      </p:sp>
    </p:spTree>
    <p:extLst>
      <p:ext uri="{BB962C8B-B14F-4D97-AF65-F5344CB8AC3E}">
        <p14:creationId xmlns:p14="http://schemas.microsoft.com/office/powerpoint/2010/main" val="2445392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Regeneration Precedes Faith</a:t>
            </a:r>
          </a:p>
        </p:txBody>
      </p:sp>
      <p:sp>
        <p:nvSpPr>
          <p:cNvPr id="5" name="Rectangle 3"/>
          <p:cNvSpPr txBox="1">
            <a:spLocks noChangeArrowheads="1"/>
          </p:cNvSpPr>
          <p:nvPr/>
        </p:nvSpPr>
        <p:spPr bwMode="auto">
          <a:xfrm>
            <a:off x="212270" y="1066800"/>
            <a:ext cx="11751129"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0" indent="0" algn="ctr">
              <a:spcBef>
                <a:spcPts val="0"/>
              </a:spcBef>
              <a:buNone/>
              <a:defRPr/>
            </a:pPr>
            <a:endParaRPr kumimoji="0" lang="en-US" sz="2000" b="0" i="1" u="none" strike="noStrike" kern="1200" cap="none" spc="-10" normalizeH="0" baseline="0" noProof="0" dirty="0">
              <a:ln>
                <a:noFill/>
              </a:ln>
              <a:solidFill>
                <a:srgbClr val="000000"/>
              </a:solidFill>
              <a:effectLst/>
              <a:uLnTx/>
              <a:uFillTx/>
              <a:latin typeface="Candara" pitchFamily="34" charset="0"/>
              <a:ea typeface="ＭＳ Ｐゴシック" charset="0"/>
              <a:cs typeface="MS PGothic" charset="0"/>
            </a:endParaRPr>
          </a:p>
        </p:txBody>
      </p:sp>
      <p:graphicFrame>
        <p:nvGraphicFramePr>
          <p:cNvPr id="4" name="Table 3"/>
          <p:cNvGraphicFramePr>
            <a:graphicFrameLocks noGrp="1"/>
          </p:cNvGraphicFramePr>
          <p:nvPr/>
        </p:nvGraphicFramePr>
        <p:xfrm>
          <a:off x="457200" y="1066800"/>
          <a:ext cx="11353800" cy="3240248"/>
        </p:xfrm>
        <a:graphic>
          <a:graphicData uri="http://schemas.openxmlformats.org/drawingml/2006/table">
            <a:tbl>
              <a:tblPr/>
              <a:tblGrid>
                <a:gridCol w="3784600">
                  <a:extLst>
                    <a:ext uri="{9D8B030D-6E8A-4147-A177-3AD203B41FA5}">
                      <a16:colId xmlns:a16="http://schemas.microsoft.com/office/drawing/2014/main" val="20000"/>
                    </a:ext>
                  </a:extLst>
                </a:gridCol>
                <a:gridCol w="3784600">
                  <a:extLst>
                    <a:ext uri="{9D8B030D-6E8A-4147-A177-3AD203B41FA5}">
                      <a16:colId xmlns:a16="http://schemas.microsoft.com/office/drawing/2014/main" val="20001"/>
                    </a:ext>
                  </a:extLst>
                </a:gridCol>
                <a:gridCol w="3784600">
                  <a:extLst>
                    <a:ext uri="{9D8B030D-6E8A-4147-A177-3AD203B41FA5}">
                      <a16:colId xmlns:a16="http://schemas.microsoft.com/office/drawing/2014/main" val="20002"/>
                    </a:ext>
                  </a:extLst>
                </a:gridCol>
              </a:tblGrid>
              <a:tr h="354492">
                <a:tc>
                  <a:txBody>
                    <a:bodyPr/>
                    <a:lstStyle/>
                    <a:p>
                      <a:pPr algn="ctr" rtl="0" fontAlgn="t">
                        <a:spcBef>
                          <a:spcPts val="0"/>
                        </a:spcBef>
                        <a:spcAft>
                          <a:spcPts val="0"/>
                        </a:spcAft>
                      </a:pPr>
                      <a:r>
                        <a:rPr lang="en-US" sz="2800" b="1" i="0" u="none" strike="noStrike" dirty="0">
                          <a:solidFill>
                            <a:srgbClr val="000000"/>
                          </a:solidFill>
                          <a:latin typeface="Candara" pitchFamily="34" charset="0"/>
                        </a:rPr>
                        <a:t>Responsibility of Man</a:t>
                      </a:r>
                      <a:endParaRPr lang="en-US" sz="2800" dirty="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800" b="1" i="0" u="none" strike="noStrike" dirty="0">
                          <a:solidFill>
                            <a:srgbClr val="000000"/>
                          </a:solidFill>
                          <a:latin typeface="Candara" pitchFamily="34" charset="0"/>
                        </a:rPr>
                        <a:t>Inability of Man</a:t>
                      </a:r>
                      <a:endParaRPr lang="en-US" sz="2800" dirty="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800" b="1" i="0" u="none" strike="noStrike">
                          <a:solidFill>
                            <a:srgbClr val="000000"/>
                          </a:solidFill>
                          <a:latin typeface="Candara" pitchFamily="34" charset="0"/>
                        </a:rPr>
                        <a:t>Grace of God</a:t>
                      </a:r>
                      <a:endParaRPr lang="en-US" sz="280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93931">
                <a:tc>
                  <a:txBody>
                    <a:bodyPr/>
                    <a:lstStyle/>
                    <a:p>
                      <a:pPr algn="ctr" rtl="0" fontAlgn="t">
                        <a:spcBef>
                          <a:spcPts val="0"/>
                        </a:spcBef>
                        <a:spcAft>
                          <a:spcPts val="0"/>
                        </a:spcAft>
                      </a:pPr>
                      <a:r>
                        <a:rPr lang="en-US" sz="2800" dirty="0">
                          <a:latin typeface="Candara" pitchFamily="34" charset="0"/>
                        </a:rPr>
                        <a:t>To come</a:t>
                      </a:r>
                      <a:r>
                        <a:rPr lang="en-US" sz="2800" baseline="0" dirty="0">
                          <a:latin typeface="Candara" pitchFamily="34" charset="0"/>
                        </a:rPr>
                        <a:t> to God, confess Him as Lord, and to believe! </a:t>
                      </a:r>
                      <a:endParaRPr lang="en-US" sz="2800" dirty="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800" dirty="0">
                          <a:latin typeface="Candara" pitchFamily="34" charset="0"/>
                        </a:rPr>
                        <a:t>He</a:t>
                      </a:r>
                      <a:r>
                        <a:rPr lang="en-US" sz="2800" baseline="0" dirty="0">
                          <a:latin typeface="Candara" pitchFamily="34" charset="0"/>
                        </a:rPr>
                        <a:t> can’t go to God on his own because of his sin</a:t>
                      </a:r>
                      <a:endParaRPr lang="en-US" sz="2800" dirty="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800" dirty="0">
                          <a:latin typeface="Candara" pitchFamily="34" charset="0"/>
                        </a:rPr>
                        <a:t>Only</a:t>
                      </a:r>
                      <a:r>
                        <a:rPr lang="en-US" sz="2800" baseline="0" dirty="0">
                          <a:latin typeface="Candara" pitchFamily="34" charset="0"/>
                        </a:rPr>
                        <a:t> by God’s grace and regeneration can one come to Him. He is the giver of faith. He gives us a new heart. He draws us to Himself! </a:t>
                      </a:r>
                      <a:endParaRPr lang="en-US" sz="2800" dirty="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193"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pitchFamily="34" charset="0"/>
                <a:cs typeface="Arial" pitchFamily="34" charset="0"/>
              </a:rPr>
            </a:br>
            <a:endParaRPr kumimoji="0" lang="en-US" sz="1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 name="TextBox 6"/>
          <p:cNvSpPr txBox="1"/>
          <p:nvPr/>
        </p:nvSpPr>
        <p:spPr>
          <a:xfrm>
            <a:off x="457200" y="4800600"/>
            <a:ext cx="11353800" cy="954107"/>
          </a:xfrm>
          <a:prstGeom prst="rect">
            <a:avLst/>
          </a:prstGeom>
          <a:noFill/>
        </p:spPr>
        <p:txBody>
          <a:bodyPr wrap="square" rtlCol="0">
            <a:spAutoFit/>
          </a:bodyPr>
          <a:lstStyle/>
          <a:p>
            <a:r>
              <a:rPr lang="en-US" sz="2800" i="0" dirty="0">
                <a:latin typeface="Candara" pitchFamily="34" charset="0"/>
              </a:rPr>
              <a:t>“If left to ourselves, in our spiritual deadness, we would never incline ourselves to the things of God.” - R.C. </a:t>
            </a:r>
            <a:r>
              <a:rPr lang="en-US" sz="2800" i="0" dirty="0" err="1">
                <a:latin typeface="Candara" pitchFamily="34" charset="0"/>
              </a:rPr>
              <a:t>Sproul</a:t>
            </a:r>
            <a:endParaRPr lang="en-US" sz="2800" dirty="0">
              <a:latin typeface="Candara" pitchFamily="34" charset="0"/>
            </a:endParaRPr>
          </a:p>
        </p:txBody>
      </p:sp>
    </p:spTree>
    <p:extLst>
      <p:ext uri="{BB962C8B-B14F-4D97-AF65-F5344CB8AC3E}">
        <p14:creationId xmlns:p14="http://schemas.microsoft.com/office/powerpoint/2010/main" val="2445392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Regeneration Precedes Faith</a:t>
            </a:r>
          </a:p>
        </p:txBody>
      </p:sp>
      <p:sp>
        <p:nvSpPr>
          <p:cNvPr id="5" name="Rectangle 3"/>
          <p:cNvSpPr txBox="1">
            <a:spLocks noChangeArrowheads="1"/>
          </p:cNvSpPr>
          <p:nvPr/>
        </p:nvSpPr>
        <p:spPr bwMode="auto">
          <a:xfrm>
            <a:off x="212270" y="1066800"/>
            <a:ext cx="11751129"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0" indent="0" algn="ctr">
              <a:spcBef>
                <a:spcPts val="0"/>
              </a:spcBef>
              <a:buNone/>
              <a:defRPr/>
            </a:pPr>
            <a:endParaRPr kumimoji="0" lang="en-US" sz="2000" b="0" i="1" u="none" strike="noStrike" kern="1200" cap="none" spc="-10" normalizeH="0" baseline="0" noProof="0" dirty="0">
              <a:ln>
                <a:noFill/>
              </a:ln>
              <a:solidFill>
                <a:srgbClr val="000000"/>
              </a:solidFill>
              <a:effectLst/>
              <a:uLnTx/>
              <a:uFillTx/>
              <a:latin typeface="Candara" pitchFamily="34" charset="0"/>
              <a:ea typeface="ＭＳ Ｐゴシック" charset="0"/>
              <a:cs typeface="MS PGothic" charset="0"/>
            </a:endParaRPr>
          </a:p>
        </p:txBody>
      </p:sp>
      <p:graphicFrame>
        <p:nvGraphicFramePr>
          <p:cNvPr id="4" name="Table 3"/>
          <p:cNvGraphicFramePr>
            <a:graphicFrameLocks noGrp="1"/>
          </p:cNvGraphicFramePr>
          <p:nvPr/>
        </p:nvGraphicFramePr>
        <p:xfrm>
          <a:off x="457200" y="1066800"/>
          <a:ext cx="11353800" cy="5509820"/>
        </p:xfrm>
        <a:graphic>
          <a:graphicData uri="http://schemas.openxmlformats.org/drawingml/2006/table">
            <a:tbl>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4343400">
                  <a:extLst>
                    <a:ext uri="{9D8B030D-6E8A-4147-A177-3AD203B41FA5}">
                      <a16:colId xmlns:a16="http://schemas.microsoft.com/office/drawing/2014/main" val="20002"/>
                    </a:ext>
                  </a:extLst>
                </a:gridCol>
              </a:tblGrid>
              <a:tr h="354492">
                <a:tc>
                  <a:txBody>
                    <a:bodyPr/>
                    <a:lstStyle/>
                    <a:p>
                      <a:pPr algn="ctr" rtl="0" fontAlgn="t">
                        <a:spcBef>
                          <a:spcPts val="0"/>
                        </a:spcBef>
                        <a:spcAft>
                          <a:spcPts val="0"/>
                        </a:spcAft>
                      </a:pPr>
                      <a:r>
                        <a:rPr lang="en-US" sz="2000" b="1" i="0" u="none" strike="noStrike" dirty="0">
                          <a:solidFill>
                            <a:srgbClr val="000000"/>
                          </a:solidFill>
                          <a:latin typeface="Candara" pitchFamily="34" charset="0"/>
                        </a:rPr>
                        <a:t>Responsibility of Man</a:t>
                      </a:r>
                      <a:endParaRPr lang="en-US" sz="2000" dirty="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000" b="1" i="0" u="none" strike="noStrike">
                          <a:solidFill>
                            <a:srgbClr val="000000"/>
                          </a:solidFill>
                          <a:latin typeface="Candara" pitchFamily="34" charset="0"/>
                        </a:rPr>
                        <a:t>Inability of Man</a:t>
                      </a:r>
                      <a:endParaRPr lang="en-US" sz="200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000" b="1" i="0" u="none" strike="noStrike" dirty="0">
                          <a:solidFill>
                            <a:srgbClr val="000000"/>
                          </a:solidFill>
                          <a:latin typeface="Candara" pitchFamily="34" charset="0"/>
                        </a:rPr>
                        <a:t>Grace of God</a:t>
                      </a:r>
                      <a:endParaRPr lang="en-US" sz="2000" dirty="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99276">
                <a:tc>
                  <a:txBody>
                    <a:bodyPr/>
                    <a:lstStyle/>
                    <a:p>
                      <a:pPr algn="ctr" rtl="0" fontAlgn="t">
                        <a:spcBef>
                          <a:spcPts val="0"/>
                        </a:spcBef>
                        <a:spcAft>
                          <a:spcPts val="0"/>
                        </a:spcAft>
                      </a:pPr>
                      <a:r>
                        <a:rPr lang="en-US" sz="2000" b="0" i="0" u="none" strike="noStrike" dirty="0">
                          <a:solidFill>
                            <a:srgbClr val="000000"/>
                          </a:solidFill>
                          <a:latin typeface="Candara" pitchFamily="34" charset="0"/>
                        </a:rPr>
                        <a:t>“... whoever believes in Him shall not perish, but have eternal life.” (John 3:16)</a:t>
                      </a:r>
                      <a:endParaRPr lang="en-US" sz="2000" dirty="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000" b="0" i="0" u="none" strike="noStrike" dirty="0">
                          <a:solidFill>
                            <a:srgbClr val="000000"/>
                          </a:solidFill>
                          <a:latin typeface="Candara" pitchFamily="34" charset="0"/>
                        </a:rPr>
                        <a:t>“... people loved the darkness… rather than the Light… and does not come to the light…” (John 3:19-20)</a:t>
                      </a:r>
                      <a:endParaRPr lang="en-US" sz="2000" dirty="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000" b="0" i="0" u="none" strike="noStrike" dirty="0">
                          <a:solidFill>
                            <a:srgbClr val="000000"/>
                          </a:solidFill>
                          <a:latin typeface="Candara" pitchFamily="34" charset="0"/>
                        </a:rPr>
                        <a:t>“But whoever does what is true comes to the light, so that it may be clearly seen that his works have been carried out in God.” (John 3:21) </a:t>
                      </a:r>
                      <a:endParaRPr lang="en-US" sz="2000" dirty="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65992">
                <a:tc>
                  <a:txBody>
                    <a:bodyPr/>
                    <a:lstStyle/>
                    <a:p>
                      <a:pPr algn="ctr" rtl="0" fontAlgn="t">
                        <a:spcBef>
                          <a:spcPts val="0"/>
                        </a:spcBef>
                        <a:spcAft>
                          <a:spcPts val="0"/>
                        </a:spcAft>
                      </a:pPr>
                      <a:r>
                        <a:rPr lang="en-US" sz="2000" b="0" i="0" u="none" strike="noStrike" dirty="0">
                          <a:solidFill>
                            <a:srgbClr val="000000"/>
                          </a:solidFill>
                          <a:latin typeface="Candara" pitchFamily="34" charset="0"/>
                        </a:rPr>
                        <a:t>“Come to me, all who labor and are heavy laden, and I will give you rest.” (Matthew 11:28)</a:t>
                      </a:r>
                      <a:endParaRPr lang="en-US" sz="2000" dirty="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000" b="0" i="0" u="none" strike="noStrike" dirty="0">
                          <a:solidFill>
                            <a:srgbClr val="000000"/>
                          </a:solidFill>
                          <a:latin typeface="Candara" pitchFamily="34" charset="0"/>
                        </a:rPr>
                        <a:t>“No one can come to me…” (John 6:44a)</a:t>
                      </a:r>
                      <a:endParaRPr lang="en-US" sz="2000" dirty="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000" b="0" i="0" u="none" strike="noStrike">
                          <a:solidFill>
                            <a:srgbClr val="000000"/>
                          </a:solidFill>
                          <a:latin typeface="Candara" pitchFamily="34" charset="0"/>
                        </a:rPr>
                        <a:t>“... unless the Father who sent me draws him. And I will raise him up on the last day.” (John 6:44b)</a:t>
                      </a:r>
                      <a:endParaRPr lang="en-US" sz="200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89836">
                <a:tc>
                  <a:txBody>
                    <a:bodyPr/>
                    <a:lstStyle/>
                    <a:p>
                      <a:pPr algn="ctr" rtl="0" fontAlgn="t">
                        <a:spcBef>
                          <a:spcPts val="0"/>
                        </a:spcBef>
                        <a:spcAft>
                          <a:spcPts val="0"/>
                        </a:spcAft>
                      </a:pPr>
                      <a:r>
                        <a:rPr lang="en-US" sz="2000" b="0" i="0" u="none" strike="noStrike">
                          <a:solidFill>
                            <a:srgbClr val="000000"/>
                          </a:solidFill>
                          <a:latin typeface="Candara" pitchFamily="34" charset="0"/>
                        </a:rPr>
                        <a:t>“... confess with your mouth that Jesus is Lord…” (Romans 10:9)</a:t>
                      </a:r>
                      <a:endParaRPr lang="en-US" sz="200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000" b="0" i="0" u="none" strike="noStrike" dirty="0">
                          <a:solidFill>
                            <a:srgbClr val="000000"/>
                          </a:solidFill>
                          <a:latin typeface="Candara" pitchFamily="34" charset="0"/>
                        </a:rPr>
                        <a:t>“... no one can say ‘Jesus is Lord...” (1 </a:t>
                      </a:r>
                      <a:r>
                        <a:rPr lang="en-US" sz="2000" b="0" i="0" u="none" strike="noStrike" dirty="0" err="1">
                          <a:solidFill>
                            <a:srgbClr val="000000"/>
                          </a:solidFill>
                          <a:latin typeface="Candara" pitchFamily="34" charset="0"/>
                        </a:rPr>
                        <a:t>Cor</a:t>
                      </a:r>
                      <a:r>
                        <a:rPr lang="en-US" sz="2000" b="0" i="0" u="none" strike="noStrike" dirty="0">
                          <a:solidFill>
                            <a:srgbClr val="000000"/>
                          </a:solidFill>
                          <a:latin typeface="Candara" pitchFamily="34" charset="0"/>
                        </a:rPr>
                        <a:t> 12:3b)</a:t>
                      </a:r>
                      <a:endParaRPr lang="en-US" sz="2000" dirty="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000" b="0" i="0" u="none" strike="noStrike" dirty="0">
                          <a:solidFill>
                            <a:srgbClr val="000000"/>
                          </a:solidFill>
                          <a:latin typeface="Candara" pitchFamily="34" charset="0"/>
                        </a:rPr>
                        <a:t>“... except in the Holy Spirit.” (1 </a:t>
                      </a:r>
                      <a:r>
                        <a:rPr lang="en-US" sz="2000" b="0" i="0" u="none" strike="noStrike" dirty="0" err="1">
                          <a:solidFill>
                            <a:srgbClr val="000000"/>
                          </a:solidFill>
                          <a:latin typeface="Candara" pitchFamily="34" charset="0"/>
                        </a:rPr>
                        <a:t>Cor</a:t>
                      </a:r>
                      <a:r>
                        <a:rPr lang="en-US" sz="2000" b="0" i="0" u="none" strike="noStrike" dirty="0">
                          <a:solidFill>
                            <a:srgbClr val="000000"/>
                          </a:solidFill>
                          <a:latin typeface="Candara" pitchFamily="34" charset="0"/>
                        </a:rPr>
                        <a:t> 12:3b)</a:t>
                      </a:r>
                      <a:endParaRPr lang="en-US" sz="2000" dirty="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19964">
                <a:tc>
                  <a:txBody>
                    <a:bodyPr/>
                    <a:lstStyle/>
                    <a:p>
                      <a:pPr algn="ctr" rtl="0" fontAlgn="t">
                        <a:spcBef>
                          <a:spcPts val="0"/>
                        </a:spcBef>
                        <a:spcAft>
                          <a:spcPts val="0"/>
                        </a:spcAft>
                      </a:pPr>
                      <a:r>
                        <a:rPr lang="en-US" sz="2000" b="0" i="0" u="none" strike="noStrike">
                          <a:solidFill>
                            <a:srgbClr val="000000"/>
                          </a:solidFill>
                          <a:latin typeface="Candara" pitchFamily="34" charset="0"/>
                        </a:rPr>
                        <a:t>“... he commands all people everywhere to repent…” (Acts 17:30)</a:t>
                      </a:r>
                      <a:endParaRPr lang="en-US" sz="200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000" b="0" i="0" u="none" strike="noStrike" dirty="0">
                          <a:solidFill>
                            <a:srgbClr val="000000"/>
                          </a:solidFill>
                          <a:latin typeface="Candara" pitchFamily="34" charset="0"/>
                        </a:rPr>
                        <a:t>“... even the Spirit of truth, whom the world cannot receive, because it (the world) neither sees him nor knows him…” John 14:17</a:t>
                      </a:r>
                      <a:endParaRPr lang="en-US" sz="2000" dirty="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000" b="0" i="0" u="none" strike="noStrike" dirty="0">
                          <a:solidFill>
                            <a:srgbClr val="000000"/>
                          </a:solidFill>
                          <a:latin typeface="Candara" pitchFamily="34" charset="0"/>
                        </a:rPr>
                        <a:t>“God may perhaps grant them repentance leading to a knowledge of the truth and they may come to their senses and escape from the snare of the devil…” (2 Tim 2:25-26)</a:t>
                      </a:r>
                      <a:endParaRPr lang="en-US" sz="2000" dirty="0">
                        <a:latin typeface="Candara" pitchFamily="34" charset="0"/>
                      </a:endParaRPr>
                    </a:p>
                  </a:txBody>
                  <a:tcPr marL="63302" marR="63302" marT="63302" marB="633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8193"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pitchFamily="34" charset="0"/>
                <a:cs typeface="Arial" pitchFamily="34" charset="0"/>
              </a:rPr>
            </a:br>
            <a:endParaRPr kumimoji="0" lang="en-US" sz="1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45392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3. Solution </a:t>
            </a:r>
          </a:p>
        </p:txBody>
      </p:sp>
      <p:sp>
        <p:nvSpPr>
          <p:cNvPr id="5" name="Rectangle 3"/>
          <p:cNvSpPr txBox="1">
            <a:spLocks noChangeArrowheads="1"/>
          </p:cNvSpPr>
          <p:nvPr/>
        </p:nvSpPr>
        <p:spPr bwMode="auto">
          <a:xfrm>
            <a:off x="212270" y="1066800"/>
            <a:ext cx="11751129"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3550" indent="-463550">
              <a:spcBef>
                <a:spcPts val="0"/>
              </a:spcBef>
              <a:buNone/>
              <a:defRPr/>
            </a:pPr>
            <a:r>
              <a:rPr lang="en-US" sz="2800" b="1" i="0" spc="-10" dirty="0">
                <a:solidFill>
                  <a:srgbClr val="000000"/>
                </a:solidFill>
                <a:latin typeface="Candara" charset="0"/>
                <a:ea typeface="ＭＳ Ｐゴシック" charset="0"/>
                <a:cs typeface="MS PGothic" charset="0"/>
              </a:rPr>
              <a:t>Good news: God sent His Son so that we may be saved! </a:t>
            </a:r>
            <a:endParaRPr lang="en-US" sz="2800" b="1" i="0" spc="-10" dirty="0">
              <a:solidFill>
                <a:srgbClr val="FF0000"/>
              </a:solidFill>
              <a:latin typeface="Candara"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1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0" lvl="0" indent="0" algn="ctr">
              <a:spcBef>
                <a:spcPts val="0"/>
              </a:spcBef>
              <a:buNone/>
              <a:defRPr/>
            </a:pPr>
            <a:r>
              <a:rPr lang="en-US" sz="2800" dirty="0">
                <a:latin typeface="Candara" pitchFamily="34" charset="0"/>
              </a:rPr>
              <a:t>“… that he gave His only Son…” (v. 16), “in order that the world might be saved through him (Jesus).” (v. 17)</a:t>
            </a:r>
          </a:p>
          <a:p>
            <a:pPr marL="971550" lvl="1" indent="-455613">
              <a:spcBef>
                <a:spcPts val="0"/>
              </a:spcBef>
              <a:buFont typeface="Wingdings" charset="2"/>
              <a:buChar char="Ø"/>
              <a:defRPr/>
            </a:pPr>
            <a:endParaRPr lang="en-US" altLang="x-none" sz="2600" i="0" kern="0" dirty="0">
              <a:solidFill>
                <a:srgbClr val="000000"/>
              </a:solidFill>
              <a:latin typeface="Candara" pitchFamily="34" charset="0"/>
            </a:endParaRPr>
          </a:p>
          <a:p>
            <a:pPr marL="971550" lvl="1" indent="-455613">
              <a:spcBef>
                <a:spcPts val="0"/>
              </a:spcBef>
              <a:buFont typeface="Wingdings" charset="2"/>
              <a:buChar char="Ø"/>
              <a:defRPr/>
            </a:pPr>
            <a:r>
              <a:rPr lang="en-US" altLang="x-none" sz="2600" i="0" kern="0" dirty="0">
                <a:solidFill>
                  <a:srgbClr val="000000"/>
                </a:solidFill>
                <a:latin typeface="Candara" pitchFamily="34" charset="0"/>
              </a:rPr>
              <a:t>Sola Gratia – We are saved by God’s Grace alone </a:t>
            </a:r>
          </a:p>
          <a:p>
            <a:pPr marL="971550" lvl="1" indent="-455613">
              <a:spcBef>
                <a:spcPts val="0"/>
              </a:spcBef>
              <a:buFont typeface="Wingdings" charset="2"/>
              <a:buChar char="Ø"/>
              <a:defRPr/>
            </a:pPr>
            <a:r>
              <a:rPr lang="en-US" sz="2600" i="0" kern="0" dirty="0" err="1">
                <a:solidFill>
                  <a:srgbClr val="000000"/>
                </a:solidFill>
                <a:latin typeface="Candara" pitchFamily="34" charset="0"/>
              </a:rPr>
              <a:t>Solus</a:t>
            </a:r>
            <a:r>
              <a:rPr lang="en-US" sz="2600" i="0" kern="0" dirty="0">
                <a:solidFill>
                  <a:srgbClr val="000000"/>
                </a:solidFill>
                <a:latin typeface="Candara" pitchFamily="34" charset="0"/>
              </a:rPr>
              <a:t> </a:t>
            </a:r>
            <a:r>
              <a:rPr lang="en-US" sz="2600" i="0" kern="0" dirty="0" err="1">
                <a:solidFill>
                  <a:srgbClr val="000000"/>
                </a:solidFill>
                <a:latin typeface="Candara" pitchFamily="34" charset="0"/>
              </a:rPr>
              <a:t>Christus</a:t>
            </a:r>
            <a:r>
              <a:rPr lang="en-US" sz="2600" i="0" kern="0" dirty="0">
                <a:solidFill>
                  <a:srgbClr val="000000"/>
                </a:solidFill>
                <a:latin typeface="Candara" pitchFamily="34" charset="0"/>
              </a:rPr>
              <a:t> – We are saved by Christ alone </a:t>
            </a:r>
          </a:p>
          <a:p>
            <a:pPr marL="1371600" lvl="2" indent="-455613">
              <a:spcBef>
                <a:spcPts val="0"/>
              </a:spcBef>
              <a:buFont typeface="Wingdings" charset="2"/>
              <a:buChar char="Ø"/>
              <a:defRPr/>
            </a:pPr>
            <a:r>
              <a:rPr lang="en-US" sz="2400" i="0" kern="0" dirty="0">
                <a:solidFill>
                  <a:srgbClr val="000000"/>
                </a:solidFill>
                <a:latin typeface="Candara" pitchFamily="34" charset="0"/>
              </a:rPr>
              <a:t>Jesus said to him, “I am the way, and the truth, and the life. No one comes to the Father except through me.” (John 14:6) </a:t>
            </a:r>
            <a:endParaRPr lang="en-US" sz="2400" dirty="0">
              <a:latin typeface="Candara" pitchFamily="34" charset="0"/>
            </a:endParaRPr>
          </a:p>
          <a:p>
            <a:pPr marL="0" lvl="0" indent="0" algn="ctr">
              <a:spcBef>
                <a:spcPts val="0"/>
              </a:spcBef>
              <a:buNone/>
              <a:defRPr/>
            </a:pPr>
            <a:endParaRPr lang="en-US" sz="2800" dirty="0">
              <a:latin typeface="Candara" pitchFamily="34" charset="0"/>
            </a:endParaRPr>
          </a:p>
          <a:p>
            <a:pPr marL="0" lvl="0" indent="0" algn="ctr">
              <a:spcBef>
                <a:spcPts val="0"/>
              </a:spcBef>
              <a:buNone/>
              <a:defRPr/>
            </a:pPr>
            <a:endParaRPr lang="en-US" sz="2800" dirty="0">
              <a:latin typeface="Candara" pitchFamily="34" charset="0"/>
            </a:endParaRPr>
          </a:p>
          <a:p>
            <a:pPr marL="0" lvl="0" indent="0" algn="ctr">
              <a:spcBef>
                <a:spcPts val="0"/>
              </a:spcBef>
              <a:buNone/>
              <a:defRPr/>
            </a:pPr>
            <a:endParaRPr kumimoji="0" lang="en-US" sz="2000" b="0" i="1" u="none" strike="noStrike" kern="1200" cap="none" spc="-10" normalizeH="0" baseline="0" noProof="0" dirty="0">
              <a:ln>
                <a:noFill/>
              </a:ln>
              <a:solidFill>
                <a:srgbClr val="000000"/>
              </a:solidFill>
              <a:effectLst/>
              <a:uLnTx/>
              <a:uFillTx/>
              <a:latin typeface="Candara" pitchFamily="34" charset="0"/>
              <a:ea typeface="ＭＳ Ｐゴシック" charset="0"/>
              <a:cs typeface="MS PGothic" charset="0"/>
            </a:endParaRPr>
          </a:p>
        </p:txBody>
      </p:sp>
    </p:spTree>
    <p:extLst>
      <p:ext uri="{BB962C8B-B14F-4D97-AF65-F5344CB8AC3E}">
        <p14:creationId xmlns:p14="http://schemas.microsoft.com/office/powerpoint/2010/main" val="2445392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4. Responsibility &amp; Promise</a:t>
            </a:r>
          </a:p>
        </p:txBody>
      </p:sp>
      <p:sp>
        <p:nvSpPr>
          <p:cNvPr id="5" name="Rectangle 3"/>
          <p:cNvSpPr txBox="1">
            <a:spLocks noChangeArrowheads="1"/>
          </p:cNvSpPr>
          <p:nvPr/>
        </p:nvSpPr>
        <p:spPr bwMode="auto">
          <a:xfrm>
            <a:off x="212270" y="1066800"/>
            <a:ext cx="11751129"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3550" indent="-463550">
              <a:spcBef>
                <a:spcPts val="0"/>
              </a:spcBef>
              <a:buNone/>
              <a:defRPr/>
            </a:pPr>
            <a:r>
              <a:rPr kumimoji="0" lang="en-US" sz="2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rPr>
              <a:t>Believe in Jesus and receive eternal life.</a:t>
            </a:r>
            <a:endParaRPr lang="en-US" sz="2800" b="1" i="0" spc="-10" dirty="0">
              <a:solidFill>
                <a:srgbClr val="FF0000"/>
              </a:solidFill>
              <a:latin typeface="Candara"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1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0" lvl="0" indent="0" algn="ctr">
              <a:spcBef>
                <a:spcPts val="0"/>
              </a:spcBef>
              <a:buNone/>
              <a:defRPr/>
            </a:pPr>
            <a:r>
              <a:rPr lang="en-US" sz="2800" dirty="0">
                <a:latin typeface="Candara" pitchFamily="34" charset="0"/>
              </a:rPr>
              <a:t>“… that whoever believes in him should not perish but have eternal life.” (v. 16)</a:t>
            </a:r>
          </a:p>
          <a:p>
            <a:pPr marL="971550" lvl="1" indent="-455613">
              <a:spcBef>
                <a:spcPts val="0"/>
              </a:spcBef>
              <a:buFont typeface="Wingdings" charset="2"/>
              <a:buChar char="Ø"/>
              <a:defRPr/>
            </a:pPr>
            <a:endParaRPr lang="en-US" altLang="x-none" sz="2600" i="0" kern="0" dirty="0">
              <a:solidFill>
                <a:srgbClr val="000000"/>
              </a:solidFill>
              <a:latin typeface="Candara" pitchFamily="34" charset="0"/>
            </a:endParaRPr>
          </a:p>
          <a:p>
            <a:pPr marL="971550" lvl="1" indent="-455613">
              <a:spcBef>
                <a:spcPts val="0"/>
              </a:spcBef>
              <a:buFont typeface="Wingdings" charset="2"/>
              <a:buChar char="Ø"/>
              <a:defRPr/>
            </a:pPr>
            <a:r>
              <a:rPr lang="en-US" altLang="x-none" sz="2600" i="0" kern="0" dirty="0">
                <a:solidFill>
                  <a:srgbClr val="000000"/>
                </a:solidFill>
                <a:latin typeface="Candara" pitchFamily="34" charset="0"/>
              </a:rPr>
              <a:t>Sola Fide – We are saved by placing our faith in Jesus</a:t>
            </a:r>
          </a:p>
          <a:p>
            <a:pPr marL="971550" lvl="1" indent="-455613">
              <a:spcBef>
                <a:spcPts val="0"/>
              </a:spcBef>
              <a:buFont typeface="Wingdings" charset="2"/>
              <a:buChar char="Ø"/>
              <a:defRPr/>
            </a:pPr>
            <a:r>
              <a:rPr lang="en-US" sz="2600" b="1" dirty="0">
                <a:latin typeface="Candara" pitchFamily="34" charset="0"/>
              </a:rPr>
              <a:t>It is not</a:t>
            </a:r>
            <a:r>
              <a:rPr lang="en-US" sz="2600" dirty="0">
                <a:latin typeface="Candara" pitchFamily="34" charset="0"/>
              </a:rPr>
              <a:t>: </a:t>
            </a:r>
          </a:p>
          <a:p>
            <a:pPr marL="1371600" lvl="2" indent="-455613">
              <a:spcBef>
                <a:spcPts val="0"/>
              </a:spcBef>
              <a:buFont typeface="Wingdings" charset="2"/>
              <a:buChar char="Ø"/>
              <a:defRPr/>
            </a:pPr>
            <a:r>
              <a:rPr lang="en-US" sz="2400" dirty="0">
                <a:latin typeface="Candara" pitchFamily="34" charset="0"/>
              </a:rPr>
              <a:t>“… that whoever… </a:t>
            </a:r>
            <a:r>
              <a:rPr lang="en-US" sz="2400" b="1" dirty="0">
                <a:latin typeface="Candara" pitchFamily="34" charset="0"/>
              </a:rPr>
              <a:t>attends church, </a:t>
            </a:r>
            <a:r>
              <a:rPr lang="en-US" b="1" dirty="0">
                <a:latin typeface="Candara" pitchFamily="34" charset="0"/>
              </a:rPr>
              <a:t>reads the bible, prays, is a kind person</a:t>
            </a:r>
            <a:r>
              <a:rPr lang="en-US" dirty="0">
                <a:latin typeface="Candara" pitchFamily="34" charset="0"/>
              </a:rPr>
              <a:t>…</a:t>
            </a:r>
            <a:r>
              <a:rPr lang="en-US" sz="2400" dirty="0">
                <a:latin typeface="Candara" pitchFamily="34" charset="0"/>
              </a:rPr>
              <a:t>should not perish but have eternal life” </a:t>
            </a:r>
          </a:p>
          <a:p>
            <a:pPr marL="1371600" lvl="2" indent="-455613">
              <a:spcBef>
                <a:spcPts val="0"/>
              </a:spcBef>
              <a:buFont typeface="Wingdings" charset="2"/>
              <a:buChar char="Ø"/>
              <a:defRPr/>
            </a:pPr>
            <a:r>
              <a:rPr lang="en-US" dirty="0">
                <a:latin typeface="Candara" pitchFamily="34" charset="0"/>
              </a:rPr>
              <a:t>“… that whoever believes in him should not perish but </a:t>
            </a:r>
            <a:r>
              <a:rPr lang="en-US" b="1" dirty="0">
                <a:latin typeface="Candara" pitchFamily="34" charset="0"/>
              </a:rPr>
              <a:t>have wealth, success, health, and happiness.</a:t>
            </a:r>
            <a:r>
              <a:rPr lang="en-US" dirty="0">
                <a:latin typeface="Candara" pitchFamily="34" charset="0"/>
              </a:rPr>
              <a:t>” </a:t>
            </a:r>
          </a:p>
          <a:p>
            <a:pPr marL="971550" lvl="1" indent="-455613">
              <a:spcBef>
                <a:spcPts val="0"/>
              </a:spcBef>
              <a:buFont typeface="Wingdings" charset="2"/>
              <a:buChar char="Ø"/>
              <a:defRPr/>
            </a:pPr>
            <a:r>
              <a:rPr lang="en-US" sz="2600" dirty="0">
                <a:latin typeface="Candara" pitchFamily="34" charset="0"/>
              </a:rPr>
              <a:t>Do you believe? It’s not enough to just know intellectually. </a:t>
            </a:r>
          </a:p>
          <a:p>
            <a:pPr marL="1371600" lvl="2" indent="-455613">
              <a:spcBef>
                <a:spcPts val="0"/>
              </a:spcBef>
              <a:buFont typeface="Wingdings" charset="2"/>
              <a:buChar char="Ø"/>
              <a:defRPr/>
            </a:pPr>
            <a:r>
              <a:rPr lang="en-US" dirty="0">
                <a:latin typeface="Candara" pitchFamily="34" charset="0"/>
              </a:rPr>
              <a:t>Sola Scriptura – Scripture alone is our final authority. Do you trust in God’s promise in John 3:16? </a:t>
            </a:r>
          </a:p>
          <a:p>
            <a:pPr marL="0" lvl="0" indent="0" algn="ctr">
              <a:spcBef>
                <a:spcPts val="0"/>
              </a:spcBef>
              <a:buNone/>
              <a:defRPr/>
            </a:pPr>
            <a:r>
              <a:rPr lang="en-US" sz="2800" dirty="0">
                <a:latin typeface="Candara" pitchFamily="34" charset="0"/>
              </a:rPr>
              <a:t> </a:t>
            </a:r>
          </a:p>
          <a:p>
            <a:pPr marL="0" lvl="0" indent="0" algn="ctr">
              <a:spcBef>
                <a:spcPts val="0"/>
              </a:spcBef>
              <a:buNone/>
              <a:defRPr/>
            </a:pPr>
            <a:endParaRPr kumimoji="0" lang="en-US" sz="2000" b="0" i="1" u="none" strike="noStrike" kern="1200" cap="none" spc="-10" normalizeH="0" baseline="0" noProof="0" dirty="0">
              <a:ln>
                <a:noFill/>
              </a:ln>
              <a:solidFill>
                <a:srgbClr val="000000"/>
              </a:solidFill>
              <a:effectLst/>
              <a:uLnTx/>
              <a:uFillTx/>
              <a:latin typeface="Candara" pitchFamily="34" charset="0"/>
              <a:ea typeface="ＭＳ Ｐゴシック" charset="0"/>
              <a:cs typeface="MS PGothic" charset="0"/>
            </a:endParaRPr>
          </a:p>
        </p:txBody>
      </p:sp>
    </p:spTree>
    <p:extLst>
      <p:ext uri="{BB962C8B-B14F-4D97-AF65-F5344CB8AC3E}">
        <p14:creationId xmlns:p14="http://schemas.microsoft.com/office/powerpoint/2010/main" val="244539248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_Nor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3.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70C0"/>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56913</TotalTime>
  <Words>1061</Words>
  <Application>Microsoft Macintosh PowerPoint</Application>
  <PresentationFormat>Widescreen</PresentationFormat>
  <Paragraphs>108</Paragraphs>
  <Slides>15</Slides>
  <Notes>13</Notes>
  <HiddenSlides>0</HiddenSlides>
  <MMClips>0</MMClips>
  <ScaleCrop>false</ScaleCrop>
  <HeadingPairs>
    <vt:vector size="6" baseType="variant">
      <vt:variant>
        <vt:lpstr>Fonts Used</vt:lpstr>
      </vt:variant>
      <vt:variant>
        <vt:i4>7</vt:i4>
      </vt:variant>
      <vt:variant>
        <vt:lpstr>Theme</vt:lpstr>
      </vt:variant>
      <vt:variant>
        <vt:i4>14</vt:i4>
      </vt:variant>
      <vt:variant>
        <vt:lpstr>Slide Titles</vt:lpstr>
      </vt:variant>
      <vt:variant>
        <vt:i4>15</vt:i4>
      </vt:variant>
    </vt:vector>
  </HeadingPairs>
  <TitlesOfParts>
    <vt:vector size="36" baseType="lpstr">
      <vt:lpstr>Arial</vt:lpstr>
      <vt:lpstr>Calibri</vt:lpstr>
      <vt:lpstr>Calibri Light</vt:lpstr>
      <vt:lpstr>Candara</vt:lpstr>
      <vt:lpstr>Eras Bold ITC</vt:lpstr>
      <vt:lpstr>Eras Medium ITC</vt:lpstr>
      <vt:lpstr>Wingdings</vt:lpstr>
      <vt:lpstr>Default Design</vt:lpstr>
      <vt:lpstr>1_Default Design</vt:lpstr>
      <vt:lpstr>2_Default Design</vt:lpstr>
      <vt:lpstr>3_Default Design</vt:lpstr>
      <vt:lpstr>4_Default Design</vt:lpstr>
      <vt:lpstr>5_Default Design</vt:lpstr>
      <vt:lpstr>Office Theme</vt:lpstr>
      <vt:lpstr>2_Office Theme</vt:lpstr>
      <vt:lpstr>6_Default Design</vt:lpstr>
      <vt:lpstr>9_Default Design</vt:lpstr>
      <vt:lpstr>15_Default Design</vt:lpstr>
      <vt:lpstr>2_Normal</vt:lpstr>
      <vt:lpstr>7_Default Design</vt:lpstr>
      <vt:lpstr>19_Default Design</vt:lpstr>
      <vt:lpstr>PowerPoint Presentation</vt:lpstr>
      <vt:lpstr>God’s Plan</vt:lpstr>
      <vt:lpstr>1. Motive</vt:lpstr>
      <vt:lpstr>1. Motive</vt:lpstr>
      <vt:lpstr>2. Problem</vt:lpstr>
      <vt:lpstr>Regeneration Precedes Faith</vt:lpstr>
      <vt:lpstr>Regeneration Precedes Faith</vt:lpstr>
      <vt:lpstr>3. Solution </vt:lpstr>
      <vt:lpstr>4. Responsibility &amp; Promise</vt:lpstr>
      <vt:lpstr>5. Judgment</vt:lpstr>
      <vt:lpstr>6. The Result</vt:lpstr>
      <vt:lpstr>6. The Result</vt:lpstr>
      <vt:lpstr>Application</vt:lpstr>
      <vt:lpstr> DISCUSSION QUESTIONS</vt:lpstr>
      <vt:lpstr>PowerPoint Presentation</vt:lpstr>
    </vt:vector>
  </TitlesOfParts>
  <Manager/>
  <Company>UFP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Paul K. Kim</dc:creator>
  <cp:keywords/>
  <dc:description/>
  <cp:lastModifiedBy>Paul Kim</cp:lastModifiedBy>
  <cp:revision>3505</cp:revision>
  <cp:lastPrinted>2017-02-12T17:19:19Z</cp:lastPrinted>
  <dcterms:created xsi:type="dcterms:W3CDTF">2007-10-20T20:09:35Z</dcterms:created>
  <dcterms:modified xsi:type="dcterms:W3CDTF">2019-08-04T20:17:43Z</dcterms:modified>
  <cp:category/>
</cp:coreProperties>
</file>