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75" r:id="rId12"/>
    <p:sldMasterId id="2147484399" r:id="rId13"/>
    <p:sldMasterId id="2147484411" r:id="rId14"/>
  </p:sldMasterIdLst>
  <p:notesMasterIdLst>
    <p:notesMasterId r:id="rId21"/>
  </p:notesMasterIdLst>
  <p:handoutMasterIdLst>
    <p:handoutMasterId r:id="rId22"/>
  </p:handoutMasterIdLst>
  <p:sldIdLst>
    <p:sldId id="281" r:id="rId15"/>
    <p:sldId id="713" r:id="rId16"/>
    <p:sldId id="3232" r:id="rId17"/>
    <p:sldId id="3249" r:id="rId18"/>
    <p:sldId id="730" r:id="rId19"/>
    <p:sldId id="28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0432FF"/>
    <a:srgbClr val="6600FF"/>
    <a:srgbClr val="FFFF00"/>
    <a:srgbClr val="CC3300"/>
    <a:srgbClr val="8000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0" autoAdjust="0"/>
    <p:restoredTop sz="92837"/>
  </p:normalViewPr>
  <p:slideViewPr>
    <p:cSldViewPr>
      <p:cViewPr varScale="1">
        <p:scale>
          <a:sx n="105" d="100"/>
          <a:sy n="105" d="100"/>
        </p:scale>
        <p:origin x="200" y="29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1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7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Inhaling Grace: Stepping Up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AWAKE Weekend Session #4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July 28, 2019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Guest Speakers: Alan &amp; Gem </a:t>
            </a:r>
            <a:r>
              <a:rPr lang="en-US" b="1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Fadling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0"/>
            <a:ext cx="121920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INHALING GRACE: AN INVITATION TO “GROW STRONG IN GRACE”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353800" cy="5654679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The grace of God is the atmosphere of his kingdom. We live by inhaling grace.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How do you respond to a biblical invitation to “grow strong in grace” in life, in relationships, in work and leadership?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0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Grace as Doorway and Pathway: Just as surely as we are saved by grace, we live by grace, serve by grace, work by grace, lead by grace.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800" b="1" dirty="0"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3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0"/>
            <a:ext cx="12192000" cy="533400"/>
          </a:xfrm>
        </p:spPr>
        <p:txBody>
          <a:bodyPr/>
          <a:lstStyle/>
          <a:p>
            <a:pPr>
              <a:tabLst>
                <a:tab pos="2732088" algn="l"/>
              </a:tabLst>
            </a:pPr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HOW TO INHALE GRACE DAILY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353800" cy="5654679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Inhaling Grace in our Image of God</a:t>
            </a:r>
            <a:endParaRPr lang="en-US" sz="800" b="1" dirty="0">
              <a:latin typeface="Candara" charset="0"/>
              <a:cs typeface="Arial" charset="0"/>
            </a:endParaRP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God longs to be gracious (Is 30:18). </a:t>
            </a:r>
            <a:endParaRPr lang="en-US" sz="1000" dirty="0">
              <a:latin typeface="Candara" charset="0"/>
              <a:cs typeface="Arial" charset="0"/>
            </a:endParaRP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God delights in mercy (Micah 7:18).</a:t>
            </a: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Inhaling Grace in our Work</a:t>
            </a: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Candara" charset="0"/>
                <a:cs typeface="Arial" charset="0"/>
              </a:rPr>
              <a:t>Moses’ Prayer: </a:t>
            </a:r>
            <a:r>
              <a:rPr lang="en-US" sz="2600" i="1" dirty="0">
                <a:latin typeface="Candara" charset="0"/>
                <a:cs typeface="Arial" charset="0"/>
              </a:rPr>
              <a:t>“May the favor of the Lord our God rest on us; establish the work of our hands for us—yes, establish the work of our hands” (Ps 90:17).</a:t>
            </a: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000" i="1" dirty="0">
              <a:latin typeface="Candara" charset="0"/>
              <a:cs typeface="Arial" charset="0"/>
            </a:endParaRP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Paul’s insights: </a:t>
            </a:r>
            <a:r>
              <a:rPr lang="en-US" sz="2600" i="1" dirty="0">
                <a:latin typeface="Candara" charset="0"/>
                <a:cs typeface="Arial" charset="0"/>
              </a:rPr>
              <a:t>“…by the grace of God I am what I am, and his grace to me was not without effect. No, I worked harder than all of them—yet not I, but the grace of God that was with me” (1 Co 15:10).</a:t>
            </a:r>
          </a:p>
          <a:p>
            <a:pPr marL="919163" lvl="1" indent="-46196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Hard work and God’s generous grace are not opposed to one another in God’s kingdom purposes is profoundly grace-empowered. Work is one way we exhale when we inhale grace.</a:t>
            </a:r>
            <a:endParaRPr lang="en-US" sz="2800" b="1" dirty="0"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9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 TWO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JOURNEY AHEAD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one take-away from AWAKE Weekend? Or from this morning’s sermon?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one practical way you can step up in our journey ahead? What is your first </a:t>
            </a:r>
            <a:r>
              <a:rPr lang="en-US" sz="2800" dirty="0" err="1"/>
              <a:t>setp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47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56579</TotalTime>
  <Words>310</Words>
  <Application>Microsoft Macintosh PowerPoint</Application>
  <PresentationFormat>Widescreen</PresentationFormat>
  <Paragraphs>26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2_Normal</vt:lpstr>
      <vt:lpstr>7_Default Design</vt:lpstr>
      <vt:lpstr>19_Default Design</vt:lpstr>
      <vt:lpstr>PowerPoint Presentation</vt:lpstr>
      <vt:lpstr>Inhaling Grace: Stepping Up</vt:lpstr>
      <vt:lpstr>INHALING GRACE: AN INVITATION TO “GROW STRONG IN GRACE” </vt:lpstr>
      <vt:lpstr>HOW TO INHALE GRACE DAILY</vt:lpstr>
      <vt:lpstr> TWO PRACTICAL QUESTIONS  FOR OUR JOURNEY AHEAD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3487</cp:revision>
  <cp:lastPrinted>2017-02-12T17:19:19Z</cp:lastPrinted>
  <dcterms:created xsi:type="dcterms:W3CDTF">2007-10-20T20:09:35Z</dcterms:created>
  <dcterms:modified xsi:type="dcterms:W3CDTF">2019-07-28T21:43:01Z</dcterms:modified>
  <cp:category/>
</cp:coreProperties>
</file>