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09" r:id="rId7"/>
    <p:sldMasterId id="2147483933" r:id="rId8"/>
    <p:sldMasterId id="2147484111" r:id="rId9"/>
    <p:sldMasterId id="2147484159" r:id="rId10"/>
    <p:sldMasterId id="2147484327" r:id="rId11"/>
    <p:sldMasterId id="2147484375" r:id="rId12"/>
    <p:sldMasterId id="2147484399" r:id="rId13"/>
    <p:sldMasterId id="2147484411" r:id="rId14"/>
  </p:sldMasterIdLst>
  <p:notesMasterIdLst>
    <p:notesMasterId r:id="rId31"/>
  </p:notesMasterIdLst>
  <p:handoutMasterIdLst>
    <p:handoutMasterId r:id="rId32"/>
  </p:handoutMasterIdLst>
  <p:sldIdLst>
    <p:sldId id="281" r:id="rId15"/>
    <p:sldId id="713" r:id="rId16"/>
    <p:sldId id="313" r:id="rId17"/>
    <p:sldId id="3301" r:id="rId18"/>
    <p:sldId id="3232" r:id="rId19"/>
    <p:sldId id="3307" r:id="rId20"/>
    <p:sldId id="781" r:id="rId21"/>
    <p:sldId id="3233" r:id="rId22"/>
    <p:sldId id="3302" r:id="rId23"/>
    <p:sldId id="3303" r:id="rId24"/>
    <p:sldId id="3304" r:id="rId25"/>
    <p:sldId id="3306" r:id="rId26"/>
    <p:sldId id="3305" r:id="rId27"/>
    <p:sldId id="2390" r:id="rId28"/>
    <p:sldId id="730" r:id="rId29"/>
    <p:sldId id="283" r:id="rId30"/>
  </p:sldIdLst>
  <p:sldSz cx="12192000" cy="6858000"/>
  <p:notesSz cx="6858000" cy="9144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06600"/>
    <a:srgbClr val="0432FF"/>
    <a:srgbClr val="6600FF"/>
    <a:srgbClr val="FFFF00"/>
    <a:srgbClr val="CC3300"/>
    <a:srgbClr val="800000"/>
    <a:srgbClr val="CC9900"/>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043" autoAdjust="0"/>
    <p:restoredTop sz="92837"/>
  </p:normalViewPr>
  <p:slideViewPr>
    <p:cSldViewPr>
      <p:cViewPr varScale="1">
        <p:scale>
          <a:sx n="63" d="100"/>
          <a:sy n="63" d="100"/>
        </p:scale>
        <p:origin x="192" y="1192"/>
      </p:cViewPr>
      <p:guideLst>
        <p:guide orient="horz" pos="96"/>
        <p:guide pos="3840"/>
        <p:guide pos="7152"/>
        <p:guide pos="528"/>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theme" Target="theme/theme1.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AC2EF3-51A9-D542-91AF-5422724EA014}" type="datetimeFigureOut">
              <a:rPr lang="en-US" smtClean="0"/>
              <a:t>7/22/19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16A8E7-26BB-1040-8CEC-F6AFDC0149A1}" type="slidenum">
              <a:rPr lang="en-US" smtClean="0"/>
              <a:t>‹#›</a:t>
            </a:fld>
            <a:endParaRPr lang="en-US"/>
          </a:p>
        </p:txBody>
      </p:sp>
    </p:spTree>
    <p:extLst>
      <p:ext uri="{BB962C8B-B14F-4D97-AF65-F5344CB8AC3E}">
        <p14:creationId xmlns:p14="http://schemas.microsoft.com/office/powerpoint/2010/main" val="427420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7/22/19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3538"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marL="0" marR="0" lvl="0" indent="0" algn="r" defTabSz="914400" rtl="0" eaLnBrk="1" fontAlgn="base" latinLnBrk="0" hangingPunct="1">
              <a:lnSpc>
                <a:spcPct val="90000"/>
              </a:lnSpc>
              <a:spcBef>
                <a:spcPct val="20000"/>
              </a:spcBef>
              <a:spcAft>
                <a:spcPct val="0"/>
              </a:spcAft>
              <a:buClrTx/>
              <a:buSzTx/>
              <a:buFontTx/>
              <a:buNone/>
              <a:tabLst/>
              <a:defRPr/>
            </a:pPr>
            <a:fld id="{DA7BB0C5-7562-894C-AF30-61FF206C61BB}" type="slidenum">
              <a:rPr kumimoji="0" lang="en-US" sz="1200" b="0" i="1" u="none" strike="noStrike" kern="1200" cap="none" spc="0" normalizeH="0" baseline="0" noProof="0">
                <a:ln>
                  <a:noFill/>
                </a:ln>
                <a:solidFill>
                  <a:srgbClr val="000000"/>
                </a:solidFill>
                <a:effectLst/>
                <a:uLnTx/>
                <a:uFillTx/>
                <a:latin typeface="Eras Medium ITC" charset="0"/>
                <a:ea typeface="ＭＳ Ｐゴシック" charset="0"/>
              </a:rPr>
              <a:pPr marL="0" marR="0" lvl="0" indent="0" algn="r" defTabSz="914400" rtl="0" eaLnBrk="1" fontAlgn="base" latinLnBrk="0" hangingPunct="1">
                <a:lnSpc>
                  <a:spcPct val="90000"/>
                </a:lnSpc>
                <a:spcBef>
                  <a:spcPct val="20000"/>
                </a:spcBef>
                <a:spcAft>
                  <a:spcPct val="0"/>
                </a:spcAft>
                <a:buClrTx/>
                <a:buSzTx/>
                <a:buFontTx/>
                <a:buNone/>
                <a:tabLst/>
                <a:defRPr/>
              </a:pPr>
              <a:t>2</a:t>
            </a:fld>
            <a:endParaRPr kumimoji="0" lang="en-US" sz="1200" b="0" i="1" u="none" strike="noStrike" kern="1200" cap="none" spc="0" normalizeH="0" baseline="0" noProof="0">
              <a:ln>
                <a:noFill/>
              </a:ln>
              <a:solidFill>
                <a:srgbClr val="000000"/>
              </a:solidFill>
              <a:effectLst/>
              <a:uLnTx/>
              <a:uFillTx/>
              <a:latin typeface="Eras Medium ITC" charset="0"/>
              <a:ea typeface="ＭＳ Ｐゴシック" charset="0"/>
            </a:endParaRPr>
          </a:p>
        </p:txBody>
      </p:sp>
    </p:spTree>
    <p:extLst>
      <p:ext uri="{BB962C8B-B14F-4D97-AF65-F5344CB8AC3E}">
        <p14:creationId xmlns:p14="http://schemas.microsoft.com/office/powerpoint/2010/main" val="58859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968928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843178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584303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66563"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633299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3518471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BA113F5D-37CA-FA49-8D3C-B0CF83821D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a:extLst>
              <a:ext uri="{FF2B5EF4-FFF2-40B4-BE49-F238E27FC236}">
                <a16:creationId xmlns:a16="http://schemas.microsoft.com/office/drawing/2014/main" id="{44531054-1C45-944E-87A4-302DF86BD4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4082863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BA113F5D-37CA-FA49-8D3C-B0CF83821D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a:extLst>
              <a:ext uri="{FF2B5EF4-FFF2-40B4-BE49-F238E27FC236}">
                <a16:creationId xmlns:a16="http://schemas.microsoft.com/office/drawing/2014/main" id="{44531054-1C45-944E-87A4-302DF86BD4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1385220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548814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136994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540011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538200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021798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4230741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6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3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9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9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8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35"/>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35"/>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3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FCE29B-1669-C644-AD31-6141EC01B3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958814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CE429DE-5ABB-AD48-AF8E-DEEF47DB5D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165728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254BF4-3809-5E49-91C4-7E99991DAE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705196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6273CA-70A0-594C-A728-6AF781026E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53562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4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4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C192552-CD46-AA40-A425-7C846D1DF6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722064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52FCA35-7B95-EC4B-936F-5ED6DA365C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280268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E8BFAD0-0FDA-0B49-8D03-D4F32CC490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271520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6DE3152-96A6-AA43-B2EA-35EF0AE91A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059686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9758BA5-13DC-144F-83A3-42D4E17DB7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7605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A353B0-86C5-B341-AD79-144C1516F9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380525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1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91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237EF79-A77B-BE42-A911-9F143A326B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90945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FBD51F6-A8FA-4C42-BC43-1F60DB649C64}" type="slidenum">
              <a:rPr lang="en-US"/>
              <a:pPr>
                <a:defRPr/>
              </a:pPr>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2EC2181-8F87-8440-9EC8-DDB98769F864}" type="slidenum">
              <a:rPr lang="en-US"/>
              <a:pPr>
                <a:defRPr/>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102EE989-F8BD-9D49-8816-377C02221296}" type="slidenum">
              <a:rPr lang="en-US"/>
              <a:pPr>
                <a:defRPr/>
              </a:pPr>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95ACEDD-7152-3943-B7EB-060128D43319}" type="slidenum">
              <a:rPr lang="en-US"/>
              <a:pPr>
                <a:defRPr/>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3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3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88AE3C6-B4B3-9349-A66D-9F2E2C69DC14}" type="slidenum">
              <a:rPr lang="en-US"/>
              <a:pPr>
                <a:defRPr/>
              </a:pPr>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C8B42EB-784C-C244-AC4A-CF4ABC371E78}" type="slidenum">
              <a:rPr lang="en-US"/>
              <a:pPr>
                <a:defRPr/>
              </a:pPr>
              <a:t>‹#›</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8A16831-71BF-2641-BBD4-0C044E37DFDB}" type="slidenum">
              <a:rPr lang="en-US"/>
              <a:pPr>
                <a:defRPr/>
              </a:pPr>
              <a:t>‹#›</a:t>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B81A705-3C54-A44B-8612-B069975FC78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9AE783D-342D-3443-A5DE-24649C4A6CB4}" type="slidenum">
              <a:rPr lang="en-US"/>
              <a:pPr>
                <a:defRPr/>
              </a:pPr>
              <a:t>‹#›</a:t>
            </a:fld>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6EB3046-A0C6-6149-8314-2F5456C274C6}" type="slidenum">
              <a:rPr lang="en-US"/>
              <a:pPr>
                <a:defRPr/>
              </a:pPr>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04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0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EA2B2B2-E321-7E48-8CB8-180CFB4D5B43}" type="slidenum">
              <a:rPr lang="en-US"/>
              <a:pPr>
                <a:defRPr/>
              </a:pPr>
              <a:t>‹#›</a:t>
            </a:fld>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342655200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25249385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60552397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15469921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424412499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47152668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324756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65631561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40246316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61942240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224250721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752425-7E35-A141-8746-6514D4E9D9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179504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534D4D-BD8E-8F44-9DCC-AE38490EF5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778489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096BF2-EF96-C444-AE34-343DD7AF89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694897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924A8C-6B00-D34B-B072-DEDDCE82B9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959744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7624391-F4CC-DB40-8D8C-F3BB162396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642094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72B21F-1690-DB43-AC57-E1D08888F6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9540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1BB72E-3F53-4342-B1A0-1C8E09A25D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317200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492940-AAC6-3649-BACF-49C57AC070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623991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9710CA-B58B-314F-BB62-CEFD0D171B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563252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0CC316-691C-0347-8DF1-7D44B5F97D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736256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403414-0662-D249-AE10-41127F6ADF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3506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B3A199E-16AA-6D4C-A7D1-7314B3A17AB4}" type="datetimeFigureOut">
              <a:rPr lang="en-US"/>
              <a:pPr>
                <a:defRPr/>
              </a:pPr>
              <a:t>7/22/19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4B6270F6-B89F-2D41-BEBC-B46FA1731C83}" type="slidenum">
              <a:rPr lang="en-US"/>
              <a:pPr>
                <a:defRPr/>
              </a:pPr>
              <a:t>‹#›</a:t>
            </a:fld>
            <a:endParaRPr lang="en-US"/>
          </a:p>
        </p:txBody>
      </p:sp>
    </p:spTree>
    <p:extLst>
      <p:ext uri="{BB962C8B-B14F-4D97-AF65-F5344CB8AC3E}">
        <p14:creationId xmlns:p14="http://schemas.microsoft.com/office/powerpoint/2010/main" val="34372089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58109A9-1826-F145-8716-C560A2E32A74}" type="datetimeFigureOut">
              <a:rPr lang="en-US"/>
              <a:pPr>
                <a:defRPr/>
              </a:pPr>
              <a:t>7/22/19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3CC68A7-13BB-B145-8EAB-F079FFBC7E04}" type="slidenum">
              <a:rPr lang="en-US"/>
              <a:pPr>
                <a:defRPr/>
              </a:pPr>
              <a:t>‹#›</a:t>
            </a:fld>
            <a:endParaRPr lang="en-US"/>
          </a:p>
        </p:txBody>
      </p:sp>
    </p:spTree>
    <p:extLst>
      <p:ext uri="{BB962C8B-B14F-4D97-AF65-F5344CB8AC3E}">
        <p14:creationId xmlns:p14="http://schemas.microsoft.com/office/powerpoint/2010/main" val="15515757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41D76D4-F8CD-9243-98B0-11BACA8E1B8A}" type="datetimeFigureOut">
              <a:rPr lang="en-US"/>
              <a:pPr>
                <a:defRPr/>
              </a:pPr>
              <a:t>7/22/19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D7C905-03A3-0B4C-9D8E-5DD806F237F3}" type="slidenum">
              <a:rPr lang="en-US"/>
              <a:pPr>
                <a:defRPr/>
              </a:pPr>
              <a:t>‹#›</a:t>
            </a:fld>
            <a:endParaRPr lang="en-US"/>
          </a:p>
        </p:txBody>
      </p:sp>
    </p:spTree>
    <p:extLst>
      <p:ext uri="{BB962C8B-B14F-4D97-AF65-F5344CB8AC3E}">
        <p14:creationId xmlns:p14="http://schemas.microsoft.com/office/powerpoint/2010/main" val="237597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08DA6EE-7EF8-BA4A-B4BE-4A51DF0D51F0}" type="datetimeFigureOut">
              <a:rPr lang="en-US"/>
              <a:pPr>
                <a:defRPr/>
              </a:pPr>
              <a:t>7/22/19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5C4159C-CB67-404A-9D25-CCC01053FD59}" type="slidenum">
              <a:rPr lang="en-US"/>
              <a:pPr>
                <a:defRPr/>
              </a:pPr>
              <a:t>‹#›</a:t>
            </a:fld>
            <a:endParaRPr lang="en-US"/>
          </a:p>
        </p:txBody>
      </p:sp>
    </p:spTree>
    <p:extLst>
      <p:ext uri="{BB962C8B-B14F-4D97-AF65-F5344CB8AC3E}">
        <p14:creationId xmlns:p14="http://schemas.microsoft.com/office/powerpoint/2010/main" val="29512358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341A615-15A5-2C49-9B6F-B1E73BC1F607}" type="datetimeFigureOut">
              <a:rPr lang="en-US"/>
              <a:pPr>
                <a:defRPr/>
              </a:pPr>
              <a:t>7/22/19</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0049ED95-A852-A448-8467-0A317BB3D609}" type="slidenum">
              <a:rPr lang="en-US"/>
              <a:pPr>
                <a:defRPr/>
              </a:pPr>
              <a:t>‹#›</a:t>
            </a:fld>
            <a:endParaRPr lang="en-US"/>
          </a:p>
        </p:txBody>
      </p:sp>
    </p:spTree>
    <p:extLst>
      <p:ext uri="{BB962C8B-B14F-4D97-AF65-F5344CB8AC3E}">
        <p14:creationId xmlns:p14="http://schemas.microsoft.com/office/powerpoint/2010/main" val="24264447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6AC5DBA2-400B-3D4B-99C6-6BD499C5F13A}" type="datetimeFigureOut">
              <a:rPr lang="en-US"/>
              <a:pPr>
                <a:defRPr/>
              </a:pPr>
              <a:t>7/22/19</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C13D731-F395-5445-9E76-EBCA1976A1F4}" type="slidenum">
              <a:rPr lang="en-US"/>
              <a:pPr>
                <a:defRPr/>
              </a:pPr>
              <a:t>‹#›</a:t>
            </a:fld>
            <a:endParaRPr lang="en-US"/>
          </a:p>
        </p:txBody>
      </p:sp>
    </p:spTree>
    <p:extLst>
      <p:ext uri="{BB962C8B-B14F-4D97-AF65-F5344CB8AC3E}">
        <p14:creationId xmlns:p14="http://schemas.microsoft.com/office/powerpoint/2010/main" val="2337208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39E5ABDA-87C4-C148-8724-2175BAB07E4F}" type="datetimeFigureOut">
              <a:rPr lang="en-US"/>
              <a:pPr>
                <a:defRPr/>
              </a:pPr>
              <a:t>7/22/19</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7573D23-25CD-D44C-B233-3099EEB36616}" type="slidenum">
              <a:rPr lang="en-US"/>
              <a:pPr>
                <a:defRPr/>
              </a:pPr>
              <a:t>‹#›</a:t>
            </a:fld>
            <a:endParaRPr lang="en-US"/>
          </a:p>
        </p:txBody>
      </p:sp>
    </p:spTree>
    <p:extLst>
      <p:ext uri="{BB962C8B-B14F-4D97-AF65-F5344CB8AC3E}">
        <p14:creationId xmlns:p14="http://schemas.microsoft.com/office/powerpoint/2010/main" val="27262528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333FDDA-DC2D-EF4B-A40E-0B665A6D1DB0}" type="datetimeFigureOut">
              <a:rPr lang="en-US"/>
              <a:pPr>
                <a:defRPr/>
              </a:pPr>
              <a:t>7/22/19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07F3291-4405-D945-847E-8823547F3E80}" type="slidenum">
              <a:rPr lang="en-US"/>
              <a:pPr>
                <a:defRPr/>
              </a:pPr>
              <a:t>‹#›</a:t>
            </a:fld>
            <a:endParaRPr lang="en-US"/>
          </a:p>
        </p:txBody>
      </p:sp>
    </p:spTree>
    <p:extLst>
      <p:ext uri="{BB962C8B-B14F-4D97-AF65-F5344CB8AC3E}">
        <p14:creationId xmlns:p14="http://schemas.microsoft.com/office/powerpoint/2010/main" val="34697347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DDE71AA5-8F20-3E4A-B07D-7C95AF70636A}" type="datetimeFigureOut">
              <a:rPr lang="en-US"/>
              <a:pPr>
                <a:defRPr/>
              </a:pPr>
              <a:t>7/22/19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8DC3DCF6-DE91-5D41-91D1-1AF97879F6EB}" type="slidenum">
              <a:rPr lang="en-US"/>
              <a:pPr>
                <a:defRPr/>
              </a:pPr>
              <a:t>‹#›</a:t>
            </a:fld>
            <a:endParaRPr lang="en-US"/>
          </a:p>
        </p:txBody>
      </p:sp>
    </p:spTree>
    <p:extLst>
      <p:ext uri="{BB962C8B-B14F-4D97-AF65-F5344CB8AC3E}">
        <p14:creationId xmlns:p14="http://schemas.microsoft.com/office/powerpoint/2010/main" val="11628715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BB7B94E-B006-DD4B-BF83-C7A187D75E1C}" type="datetimeFigureOut">
              <a:rPr lang="en-US"/>
              <a:pPr>
                <a:defRPr/>
              </a:pPr>
              <a:t>7/22/19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4E36E2-0CBF-A84E-A943-90E08177E9E0}" type="slidenum">
              <a:rPr lang="en-US"/>
              <a:pPr>
                <a:defRPr/>
              </a:pPr>
              <a:t>‹#›</a:t>
            </a:fld>
            <a:endParaRPr lang="en-US"/>
          </a:p>
        </p:txBody>
      </p:sp>
    </p:spTree>
    <p:extLst>
      <p:ext uri="{BB962C8B-B14F-4D97-AF65-F5344CB8AC3E}">
        <p14:creationId xmlns:p14="http://schemas.microsoft.com/office/powerpoint/2010/main" val="26654322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9F18B96-EB01-474A-B2ED-43DCF31E7968}" type="datetimeFigureOut">
              <a:rPr lang="en-US"/>
              <a:pPr>
                <a:defRPr/>
              </a:pPr>
              <a:t>7/22/19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13A12576-882A-FA45-B706-AAE67D977E75}" type="slidenum">
              <a:rPr lang="en-US"/>
              <a:pPr>
                <a:defRPr/>
              </a:pPr>
              <a:t>‹#›</a:t>
            </a:fld>
            <a:endParaRPr lang="en-US"/>
          </a:p>
        </p:txBody>
      </p:sp>
    </p:spTree>
    <p:extLst>
      <p:ext uri="{BB962C8B-B14F-4D97-AF65-F5344CB8AC3E}">
        <p14:creationId xmlns:p14="http://schemas.microsoft.com/office/powerpoint/2010/main" val="20605065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7/22/19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ext uri="{BB962C8B-B14F-4D97-AF65-F5344CB8AC3E}">
        <p14:creationId xmlns:p14="http://schemas.microsoft.com/office/powerpoint/2010/main" val="32308983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7/22/19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ext uri="{BB962C8B-B14F-4D97-AF65-F5344CB8AC3E}">
        <p14:creationId xmlns:p14="http://schemas.microsoft.com/office/powerpoint/2010/main" val="92289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7/22/19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ext uri="{BB962C8B-B14F-4D97-AF65-F5344CB8AC3E}">
        <p14:creationId xmlns:p14="http://schemas.microsoft.com/office/powerpoint/2010/main" val="15650402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7/22/19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ext uri="{BB962C8B-B14F-4D97-AF65-F5344CB8AC3E}">
        <p14:creationId xmlns:p14="http://schemas.microsoft.com/office/powerpoint/2010/main" val="30562345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7/22/19</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ext uri="{BB962C8B-B14F-4D97-AF65-F5344CB8AC3E}">
        <p14:creationId xmlns:p14="http://schemas.microsoft.com/office/powerpoint/2010/main" val="20737079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7/22/19</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ext uri="{BB962C8B-B14F-4D97-AF65-F5344CB8AC3E}">
        <p14:creationId xmlns:p14="http://schemas.microsoft.com/office/powerpoint/2010/main" val="21627080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7/22/19</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ext uri="{BB962C8B-B14F-4D97-AF65-F5344CB8AC3E}">
        <p14:creationId xmlns:p14="http://schemas.microsoft.com/office/powerpoint/2010/main" val="41460036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7/22/19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ext uri="{BB962C8B-B14F-4D97-AF65-F5344CB8AC3E}">
        <p14:creationId xmlns:p14="http://schemas.microsoft.com/office/powerpoint/2010/main" val="35317651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7/22/19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ext uri="{BB962C8B-B14F-4D97-AF65-F5344CB8AC3E}">
        <p14:creationId xmlns:p14="http://schemas.microsoft.com/office/powerpoint/2010/main" val="4946350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7/22/19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ext uri="{BB962C8B-B14F-4D97-AF65-F5344CB8AC3E}">
        <p14:creationId xmlns:p14="http://schemas.microsoft.com/office/powerpoint/2010/main" val="18505734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7/22/19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ext uri="{BB962C8B-B14F-4D97-AF65-F5344CB8AC3E}">
        <p14:creationId xmlns:p14="http://schemas.microsoft.com/office/powerpoint/2010/main" val="19315254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09"/>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09"/>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3.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4.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3.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3.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3.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defRPr>
            </a:lvl1pPr>
          </a:lstStyle>
          <a:p>
            <a:pPr eaLnBrk="1" hangingPunct="1"/>
            <a:endParaRPr lang="en-US">
              <a:solidFill>
                <a:srgbClr val="000000"/>
              </a:solidFill>
              <a:cs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defRPr>
            </a:lvl1pPr>
          </a:lstStyle>
          <a:p>
            <a:pPr eaLnBrk="1" hangingPunct="1"/>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pPr eaLnBrk="1" hangingPunct="1"/>
            <a:fld id="{1B2604A5-7475-DF4F-85D2-55C0C9F5D2A1}" type="slidenum">
              <a:rPr lang="en-US" smtClean="0">
                <a:solidFill>
                  <a:srgbClr val="000000"/>
                </a:solidFill>
                <a:cs typeface="Arial" charset="0"/>
              </a:rPr>
              <a:pPr eaLnBrk="1" hangingPunct="1"/>
              <a:t>‹#›</a:t>
            </a:fld>
            <a:endParaRPr lang="en-US">
              <a:solidFill>
                <a:srgbClr val="000000"/>
              </a:solidFill>
              <a:cs typeface="Arial" charset="0"/>
            </a:endParaRPr>
          </a:p>
        </p:txBody>
      </p:sp>
    </p:spTree>
    <p:extLst>
      <p:ext uri="{BB962C8B-B14F-4D97-AF65-F5344CB8AC3E}">
        <p14:creationId xmlns:p14="http://schemas.microsoft.com/office/powerpoint/2010/main" val="262475544"/>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5778" name="Title Placeholder 1"/>
          <p:cNvSpPr>
            <a:spLocks noGrp="1"/>
          </p:cNvSpPr>
          <p:nvPr>
            <p:ph type="title"/>
          </p:nvPr>
        </p:nvSpPr>
        <p:spPr bwMode="auto">
          <a:xfrm>
            <a:off x="609600" y="274638"/>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Text Placeholder 2"/>
          <p:cNvSpPr>
            <a:spLocks noGrp="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756"/>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4165600" y="6356756"/>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756"/>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E46F5D3D-B0CF-4E45-88BF-B1E3A3E03B05}" type="slidenum">
              <a:rPr lang="en-US"/>
              <a:pPr>
                <a:defRPr/>
              </a:pPr>
              <a:t>‹#›</a:t>
            </a:fld>
            <a:endParaRPr lang="en-US"/>
          </a:p>
        </p:txBody>
      </p:sp>
    </p:spTree>
    <p:extLst>
      <p:ext uri="{BB962C8B-B14F-4D97-AF65-F5344CB8AC3E}">
        <p14:creationId xmlns:p14="http://schemas.microsoft.com/office/powerpoint/2010/main" val="1928587418"/>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3D6B2C5-A86A-4648-A427-EA5B1306113E}" type="slidenum">
              <a:rPr lang="en-US"/>
              <a:pPr>
                <a:defRPr/>
              </a:pPr>
              <a:t>‹#›</a:t>
            </a:fld>
            <a:endParaRPr lang="en-US"/>
          </a:p>
        </p:txBody>
      </p:sp>
    </p:spTree>
    <p:extLst>
      <p:ext uri="{BB962C8B-B14F-4D97-AF65-F5344CB8AC3E}">
        <p14:creationId xmlns:p14="http://schemas.microsoft.com/office/powerpoint/2010/main" val="2039165768"/>
      </p:ext>
    </p:extLst>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ea typeface="MS PGothic" charset="0"/>
                <a:cs typeface="MS PGothic"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ea typeface="MS PGothic" charset="0"/>
                <a:cs typeface="MS PGothic"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MS PGothic" charset="0"/>
              </a:defRPr>
            </a:lvl1pPr>
          </a:lstStyle>
          <a:p>
            <a:pPr>
              <a:defRPr/>
            </a:pPr>
            <a:fld id="{F74E3C8C-595E-E443-9735-D1467AD8AF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9184779"/>
      </p:ext>
    </p:extLst>
  </p:cSld>
  <p:clrMap bg1="lt1" tx1="dk1" bg2="lt2" tx2="dk2" accent1="accent1" accent2="accent2" accent3="accent3" accent4="accent4" accent5="accent5" accent6="accent6" hlink="hlink" folHlink="folHlink"/>
  <p:sldLayoutIdLst>
    <p:sldLayoutId id="2147484412" r:id="rId1"/>
    <p:sldLayoutId id="2147484413" r:id="rId2"/>
    <p:sldLayoutId id="2147484414" r:id="rId3"/>
    <p:sldLayoutId id="2147484415" r:id="rId4"/>
    <p:sldLayoutId id="2147484416" r:id="rId5"/>
    <p:sldLayoutId id="2147484417" r:id="rId6"/>
    <p:sldLayoutId id="2147484418" r:id="rId7"/>
    <p:sldLayoutId id="2147484419" r:id="rId8"/>
    <p:sldLayoutId id="2147484420" r:id="rId9"/>
    <p:sldLayoutId id="2147484421" r:id="rId10"/>
    <p:sldLayoutId id="21474844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802"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6291F1F6-CC07-B840-8DC6-6F9EE8958472}" type="datetimeFigureOut">
              <a:rPr lang="en-US"/>
              <a:pPr>
                <a:defRPr/>
              </a:pPr>
              <a:t>7/22/19</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C4CEAEBB-4AEF-4E41-A958-2B820145B5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7/22/19</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FIVE KEY QUESTIONS ABOUT BEING “BORN AGAIN” [JOHN 3:1-15] </a:t>
            </a:r>
          </a:p>
        </p:txBody>
      </p:sp>
      <p:sp>
        <p:nvSpPr>
          <p:cNvPr id="5" name="Rectangle 3"/>
          <p:cNvSpPr txBox="1">
            <a:spLocks noChangeArrowheads="1"/>
          </p:cNvSpPr>
          <p:nvPr/>
        </p:nvSpPr>
        <p:spPr bwMode="auto">
          <a:xfrm>
            <a:off x="212270" y="1066800"/>
            <a:ext cx="11827330" cy="57912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3550" indent="-463550">
              <a:spcBef>
                <a:spcPts val="0"/>
              </a:spcBef>
              <a:buNone/>
              <a:defRPr/>
            </a:pPr>
            <a:r>
              <a:rPr kumimoji="0" lang="en-US" sz="28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rPr>
              <a:t>3)   </a:t>
            </a:r>
            <a:r>
              <a:rPr lang="en-US" sz="2800" b="1" i="0" spc="-10" dirty="0">
                <a:solidFill>
                  <a:srgbClr val="FF0000"/>
                </a:solidFill>
                <a:latin typeface="Candara" charset="0"/>
                <a:ea typeface="ＭＳ Ｐゴシック" charset="0"/>
                <a:cs typeface="MS PGothic" charset="0"/>
              </a:rPr>
              <a:t>Why is it so important to be born again?</a:t>
            </a:r>
          </a:p>
          <a:p>
            <a:pPr marL="463550" indent="-463550">
              <a:spcBef>
                <a:spcPts val="0"/>
              </a:spcBef>
              <a:buNone/>
              <a:defRPr/>
            </a:pPr>
            <a:endParaRPr kumimoji="0" lang="en-US" sz="10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lvl="0" indent="0" algn="ctr">
              <a:spcBef>
                <a:spcPts val="0"/>
              </a:spcBef>
              <a:buNone/>
              <a:defRPr/>
            </a:pPr>
            <a:r>
              <a:rPr lang="en-US" sz="2600" spc="-10" baseline="30000" dirty="0">
                <a:solidFill>
                  <a:srgbClr val="000000"/>
                </a:solidFill>
                <a:latin typeface="Candara" charset="0"/>
                <a:ea typeface="ＭＳ Ｐゴシック" charset="0"/>
                <a:cs typeface="MS PGothic" charset="0"/>
              </a:rPr>
              <a:t>6</a:t>
            </a:r>
            <a:r>
              <a:rPr lang="en-US" sz="2600" spc="-10" dirty="0">
                <a:solidFill>
                  <a:srgbClr val="000000"/>
                </a:solidFill>
                <a:latin typeface="Candara" charset="0"/>
                <a:ea typeface="ＭＳ Ｐゴシック" charset="0"/>
                <a:cs typeface="MS PGothic" charset="0"/>
              </a:rPr>
              <a:t> That which is born of the flesh is flesh,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and that which is born of the Spirit is spirit.  </a:t>
            </a:r>
            <a:r>
              <a:rPr lang="en-US" sz="2600" spc="-10" baseline="30000" dirty="0">
                <a:solidFill>
                  <a:srgbClr val="000000"/>
                </a:solidFill>
                <a:latin typeface="Candara" charset="0"/>
                <a:ea typeface="ＭＳ Ｐゴシック" charset="0"/>
                <a:cs typeface="MS PGothic" charset="0"/>
              </a:rPr>
              <a:t>7</a:t>
            </a:r>
            <a:r>
              <a:rPr lang="en-US" sz="2600" spc="-10" dirty="0">
                <a:solidFill>
                  <a:srgbClr val="000000"/>
                </a:solidFill>
                <a:latin typeface="Candara" charset="0"/>
                <a:ea typeface="ＭＳ Ｐゴシック" charset="0"/>
                <a:cs typeface="MS PGothic" charset="0"/>
              </a:rPr>
              <a:t> ”Do not marvel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that I said to you, ‘You must be born again.’” (vs. 6-7)</a:t>
            </a:r>
          </a:p>
          <a:p>
            <a:pPr marL="0" lvl="0" indent="0" algn="ctr">
              <a:spcBef>
                <a:spcPts val="0"/>
              </a:spcBef>
              <a:buNone/>
              <a:defRPr/>
            </a:pPr>
            <a:endParaRPr lang="en-US" sz="1000" spc="-10" dirty="0">
              <a:solidFill>
                <a:srgbClr val="000000"/>
              </a:solidFill>
              <a:latin typeface="Candara" charset="0"/>
              <a:ea typeface="ＭＳ Ｐゴシック" charset="0"/>
              <a:cs typeface="MS PGothic" charset="0"/>
            </a:endParaRPr>
          </a:p>
          <a:p>
            <a:pPr marL="971550" lvl="1" indent="-455613">
              <a:spcBef>
                <a:spcPts val="0"/>
              </a:spcBef>
              <a:buFont typeface="Wingdings" charset="2"/>
              <a:buChar char="Ø"/>
              <a:defRPr/>
            </a:pPr>
            <a:r>
              <a:rPr lang="en-US" altLang="x-none" sz="2600" b="1" i="0" kern="0" dirty="0">
                <a:solidFill>
                  <a:srgbClr val="000000"/>
                </a:solidFill>
                <a:latin typeface="Candara" charset="0"/>
              </a:rPr>
              <a:t>Without a new birth in Christ, there is no eternal life, no real transformation, and no true salvation.</a:t>
            </a:r>
          </a:p>
          <a:p>
            <a:pPr marL="971550" lvl="1" indent="-455613">
              <a:spcBef>
                <a:spcPts val="0"/>
              </a:spcBef>
              <a:buFont typeface="Wingdings" charset="2"/>
              <a:buChar char="Ø"/>
              <a:defRPr/>
            </a:pPr>
            <a:r>
              <a:rPr lang="en-US" altLang="x-none" sz="2600" b="1" i="0" kern="0" dirty="0">
                <a:solidFill>
                  <a:srgbClr val="000000"/>
                </a:solidFill>
                <a:latin typeface="Candara" charset="0"/>
              </a:rPr>
              <a:t>Religious heritage is not enough; religious efforts come short </a:t>
            </a:r>
            <a:r>
              <a:rPr lang="en-US" altLang="x-none" sz="2600" b="1" kern="0" dirty="0">
                <a:solidFill>
                  <a:srgbClr val="000000"/>
                </a:solidFill>
                <a:latin typeface="Candara" charset="0"/>
              </a:rPr>
              <a:t>(cf. </a:t>
            </a:r>
            <a:r>
              <a:rPr lang="en-US" altLang="x-none" sz="2600" b="1" i="0" kern="0" dirty="0">
                <a:solidFill>
                  <a:srgbClr val="000000"/>
                </a:solidFill>
                <a:latin typeface="Candara" charset="0"/>
              </a:rPr>
              <a:t>Isa. 64:6)</a:t>
            </a:r>
            <a:r>
              <a:rPr lang="en-US" altLang="x-none" sz="2600" b="1" kern="0" dirty="0">
                <a:solidFill>
                  <a:srgbClr val="000000"/>
                </a:solidFill>
                <a:latin typeface="Candara" charset="0"/>
              </a:rPr>
              <a:t>.</a:t>
            </a:r>
          </a:p>
          <a:p>
            <a:pPr marL="971550" lvl="1" indent="-455613">
              <a:spcBef>
                <a:spcPts val="0"/>
              </a:spcBef>
              <a:buFont typeface="Wingdings" charset="2"/>
              <a:buChar char="Ø"/>
              <a:defRPr/>
            </a:pPr>
            <a:r>
              <a:rPr lang="en-US" altLang="x-none" sz="2600" b="1" i="0" kern="0" dirty="0">
                <a:solidFill>
                  <a:srgbClr val="000000"/>
                </a:solidFill>
                <a:latin typeface="Candara" charset="0"/>
              </a:rPr>
              <a:t>A mere human decision cannot make one be born again. We need the Spirit’s work to regenerate our soul to become alive in God.</a:t>
            </a:r>
          </a:p>
        </p:txBody>
      </p:sp>
    </p:spTree>
    <p:extLst>
      <p:ext uri="{BB962C8B-B14F-4D97-AF65-F5344CB8AC3E}">
        <p14:creationId xmlns:p14="http://schemas.microsoft.com/office/powerpoint/2010/main" val="133278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FIVE KEY QUESTIONS ABOUT BEING “BORN AGAIN” [JOHN 3:1-15] </a:t>
            </a:r>
          </a:p>
        </p:txBody>
      </p:sp>
      <p:sp>
        <p:nvSpPr>
          <p:cNvPr id="5" name="Rectangle 3"/>
          <p:cNvSpPr txBox="1">
            <a:spLocks noChangeArrowheads="1"/>
          </p:cNvSpPr>
          <p:nvPr/>
        </p:nvSpPr>
        <p:spPr bwMode="auto">
          <a:xfrm>
            <a:off x="212270" y="1066800"/>
            <a:ext cx="11751129" cy="57912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3550" indent="-463550">
              <a:spcBef>
                <a:spcPts val="0"/>
              </a:spcBef>
              <a:buNone/>
              <a:defRPr/>
            </a:pPr>
            <a:r>
              <a:rPr kumimoji="0" lang="en-US" sz="28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rPr>
              <a:t>4)   </a:t>
            </a:r>
            <a:r>
              <a:rPr lang="en-US" sz="2800" b="1" i="0" spc="-10" dirty="0">
                <a:solidFill>
                  <a:srgbClr val="FF0000"/>
                </a:solidFill>
                <a:latin typeface="Candara" charset="0"/>
                <a:ea typeface="ＭＳ Ｐゴシック" charset="0"/>
                <a:cs typeface="MS PGothic" charset="0"/>
              </a:rPr>
              <a:t>How can a person be born again?</a:t>
            </a:r>
          </a:p>
          <a:p>
            <a:pPr marL="463550" indent="-463550">
              <a:spcBef>
                <a:spcPts val="0"/>
              </a:spcBef>
              <a:buNone/>
              <a:defRPr/>
            </a:pPr>
            <a:endParaRPr kumimoji="0" lang="en-US" sz="10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lvl="0" indent="0" algn="ctr">
              <a:spcBef>
                <a:spcPts val="0"/>
              </a:spcBef>
              <a:buNone/>
              <a:defRPr/>
            </a:pPr>
            <a:r>
              <a:rPr lang="en-US" sz="2600" spc="-10" baseline="30000" dirty="0">
                <a:solidFill>
                  <a:srgbClr val="000000"/>
                </a:solidFill>
                <a:latin typeface="Candara" charset="0"/>
                <a:ea typeface="ＭＳ Ｐゴシック" charset="0"/>
                <a:cs typeface="MS PGothic" charset="0"/>
              </a:rPr>
              <a:t>8 </a:t>
            </a:r>
            <a:r>
              <a:rPr lang="en-US" sz="2600" spc="-10" dirty="0">
                <a:solidFill>
                  <a:srgbClr val="000000"/>
                </a:solidFill>
                <a:latin typeface="Candara" charset="0"/>
                <a:ea typeface="ＭＳ Ｐゴシック" charset="0"/>
                <a:cs typeface="MS PGothic" charset="0"/>
              </a:rPr>
              <a:t>“The wind blows where it wishes, and you hear its sound, but you do not know</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where it comes from or where it goes. So it is with everyone who is born of the Spirit.</a:t>
            </a:r>
            <a:r>
              <a:rPr lang="en-US" sz="2600" spc="-10" baseline="-25000" dirty="0">
                <a:solidFill>
                  <a:srgbClr val="000000"/>
                </a:solidFill>
                <a:latin typeface="Candara" charset="0"/>
                <a:ea typeface="ＭＳ Ｐゴシック" charset="0"/>
                <a:cs typeface="MS PGothic" charset="0"/>
              </a:rPr>
              <a:t> </a:t>
            </a:r>
            <a:r>
              <a:rPr lang="en-US" sz="2600" spc="-10" dirty="0">
                <a:solidFill>
                  <a:srgbClr val="000000"/>
                </a:solidFill>
                <a:latin typeface="Candara" charset="0"/>
                <a:ea typeface="ＭＳ Ｐゴシック" charset="0"/>
                <a:cs typeface="MS PGothic" charset="0"/>
              </a:rPr>
              <a:t>…</a:t>
            </a:r>
            <a:r>
              <a:rPr lang="en-US" sz="2600" spc="-10" baseline="30000" dirty="0">
                <a:solidFill>
                  <a:srgbClr val="000000"/>
                </a:solidFill>
                <a:latin typeface="Candara" charset="0"/>
                <a:ea typeface="ＭＳ Ｐゴシック" charset="0"/>
                <a:cs typeface="MS PGothic" charset="0"/>
              </a:rPr>
              <a:t>13 </a:t>
            </a:r>
            <a:r>
              <a:rPr lang="en-US" sz="2600" spc="-10" dirty="0">
                <a:solidFill>
                  <a:srgbClr val="000000"/>
                </a:solidFill>
                <a:latin typeface="Candara" charset="0"/>
                <a:ea typeface="ＭＳ Ｐゴシック" charset="0"/>
                <a:cs typeface="MS PGothic" charset="0"/>
              </a:rPr>
              <a:t>No one has ascended into heaven except he who descended from heaven, the Son</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of Man. </a:t>
            </a:r>
            <a:r>
              <a:rPr lang="en-US" sz="2600" spc="-10" baseline="30000" dirty="0">
                <a:solidFill>
                  <a:srgbClr val="000000"/>
                </a:solidFill>
                <a:latin typeface="Candara" charset="0"/>
                <a:ea typeface="ＭＳ Ｐゴシック" charset="0"/>
                <a:cs typeface="MS PGothic" charset="0"/>
              </a:rPr>
              <a:t>14</a:t>
            </a:r>
            <a:r>
              <a:rPr lang="en-US" sz="2600" spc="-10" dirty="0">
                <a:solidFill>
                  <a:srgbClr val="000000"/>
                </a:solidFill>
                <a:latin typeface="Candara" charset="0"/>
                <a:ea typeface="ＭＳ Ｐゴシック" charset="0"/>
                <a:cs typeface="MS PGothic" charset="0"/>
              </a:rPr>
              <a:t> And as Moses lifted up the serpent in the wilderness, so must the Son of</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Man be lifted up, </a:t>
            </a:r>
            <a:r>
              <a:rPr lang="en-US" sz="2600" spc="-10" baseline="30000" dirty="0">
                <a:solidFill>
                  <a:srgbClr val="000000"/>
                </a:solidFill>
                <a:latin typeface="Candara" charset="0"/>
                <a:ea typeface="ＭＳ Ｐゴシック" charset="0"/>
                <a:cs typeface="MS PGothic" charset="0"/>
              </a:rPr>
              <a:t>15</a:t>
            </a:r>
            <a:r>
              <a:rPr lang="en-US" sz="2600" spc="-10" dirty="0">
                <a:solidFill>
                  <a:srgbClr val="000000"/>
                </a:solidFill>
                <a:latin typeface="Candara" charset="0"/>
                <a:ea typeface="ＭＳ Ｐゴシック" charset="0"/>
                <a:cs typeface="MS PGothic" charset="0"/>
              </a:rPr>
              <a:t> that whoever believes in him may have eternal life.” (vs. 8, 13-15)</a:t>
            </a:r>
          </a:p>
          <a:p>
            <a:pPr marL="0" lvl="0" indent="0" algn="ctr">
              <a:spcBef>
                <a:spcPts val="0"/>
              </a:spcBef>
              <a:buNone/>
              <a:defRPr/>
            </a:pPr>
            <a:endParaRPr lang="en-US" sz="1000" spc="-10" dirty="0">
              <a:solidFill>
                <a:srgbClr val="000000"/>
              </a:solidFill>
              <a:latin typeface="Candara" charset="0"/>
              <a:ea typeface="ＭＳ Ｐゴシック" charset="0"/>
              <a:cs typeface="MS PGothic" charset="0"/>
            </a:endParaRPr>
          </a:p>
          <a:p>
            <a:pPr marL="971550" lvl="1" indent="-455613">
              <a:spcBef>
                <a:spcPts val="0"/>
              </a:spcBef>
              <a:buFont typeface="Wingdings" charset="2"/>
              <a:buChar char="Ø"/>
              <a:defRPr/>
            </a:pPr>
            <a:r>
              <a:rPr lang="en-US" altLang="x-none" sz="2600" b="1" i="0" kern="0" dirty="0">
                <a:solidFill>
                  <a:srgbClr val="000000"/>
                </a:solidFill>
                <a:latin typeface="Candara" charset="0"/>
              </a:rPr>
              <a:t>A new birth (regeneration) is God’s work which means there is a mystery in being born again (like “the wind blows” in 8).</a:t>
            </a:r>
          </a:p>
          <a:p>
            <a:pPr marL="971550" lvl="1" indent="-455613">
              <a:spcBef>
                <a:spcPts val="0"/>
              </a:spcBef>
              <a:buFont typeface="Wingdings" charset="2"/>
              <a:buChar char="Ø"/>
              <a:defRPr/>
            </a:pPr>
            <a:r>
              <a:rPr lang="en-US" altLang="x-none" sz="2600" b="1" i="0" kern="0" dirty="0">
                <a:solidFill>
                  <a:srgbClr val="000000"/>
                </a:solidFill>
                <a:latin typeface="Candara" charset="0"/>
              </a:rPr>
              <a:t>At the same time, there is a human responsibility to respond to God’s sovereign grace through repentance and faith in Christ.</a:t>
            </a:r>
            <a:endParaRPr lang="en-US" altLang="x-none" sz="2600" b="1" kern="0" dirty="0">
              <a:solidFill>
                <a:srgbClr val="000000"/>
              </a:solidFill>
              <a:latin typeface="Candara" charset="0"/>
            </a:endParaRPr>
          </a:p>
          <a:p>
            <a:pPr marL="971550" lvl="1" indent="-455613">
              <a:spcBef>
                <a:spcPts val="0"/>
              </a:spcBef>
              <a:buFont typeface="Wingdings" charset="2"/>
              <a:buChar char="Ø"/>
              <a:defRPr/>
            </a:pPr>
            <a:r>
              <a:rPr lang="en-US" altLang="x-none" sz="2600" b="1" i="0" kern="0" dirty="0">
                <a:solidFill>
                  <a:srgbClr val="000000"/>
                </a:solidFill>
                <a:latin typeface="Candara" charset="0"/>
              </a:rPr>
              <a:t>As Moses lifted up the serpent (for cure for deadly), Jesus would be lifted up for our salvation simply by looking to Christ as our Savior; this genuine look/faith is our part</a:t>
            </a:r>
            <a:r>
              <a:rPr lang="en-US" altLang="x-none" sz="2600" b="1" i="0" kern="0">
                <a:solidFill>
                  <a:srgbClr val="000000"/>
                </a:solidFill>
                <a:latin typeface="Candara" charset="0"/>
              </a:rPr>
              <a:t>—giving a </a:t>
            </a:r>
            <a:r>
              <a:rPr lang="en-US" altLang="x-none" sz="2600" b="1" i="0" kern="0" dirty="0">
                <a:solidFill>
                  <a:srgbClr val="000000"/>
                </a:solidFill>
                <a:latin typeface="Candara" charset="0"/>
              </a:rPr>
              <a:t>new birth/life is God’s part!</a:t>
            </a:r>
          </a:p>
        </p:txBody>
      </p:sp>
    </p:spTree>
    <p:extLst>
      <p:ext uri="{BB962C8B-B14F-4D97-AF65-F5344CB8AC3E}">
        <p14:creationId xmlns:p14="http://schemas.microsoft.com/office/powerpoint/2010/main" val="133023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81000" y="2286000"/>
            <a:ext cx="11430000" cy="4545694"/>
          </a:xfrm>
        </p:spPr>
        <p:txBody>
          <a:bodyPr/>
          <a:lstStyle/>
          <a:p>
            <a:pPr marL="14288" indent="-14288" algn="ctr">
              <a:spcBef>
                <a:spcPts val="0"/>
              </a:spcBef>
              <a:buNone/>
            </a:pPr>
            <a:r>
              <a:rPr lang="en-US" altLang="x-none" sz="2800" b="1" i="1" dirty="0">
                <a:latin typeface="Candara" charset="0"/>
              </a:rPr>
              <a:t>The Jews looked upon a serpent to be freed </a:t>
            </a:r>
            <a:br>
              <a:rPr lang="en-US" altLang="x-none" sz="2800" b="1" i="1" dirty="0">
                <a:latin typeface="Candara" charset="0"/>
              </a:rPr>
            </a:br>
            <a:r>
              <a:rPr lang="en-US" altLang="x-none" sz="2800" b="1" i="1" dirty="0">
                <a:latin typeface="Candara" charset="0"/>
              </a:rPr>
              <a:t>from serpents; and we look upon the death </a:t>
            </a:r>
            <a:br>
              <a:rPr lang="en-US" altLang="x-none" sz="2800" b="1" i="1" dirty="0">
                <a:latin typeface="Candara" charset="0"/>
              </a:rPr>
            </a:br>
            <a:r>
              <a:rPr lang="en-US" altLang="x-none" sz="2800" b="1" i="1" dirty="0">
                <a:latin typeface="Candara" charset="0"/>
              </a:rPr>
              <a:t>of Christ to be delivered from death. </a:t>
            </a:r>
            <a:br>
              <a:rPr lang="en-US" altLang="x-none" sz="2800" b="1" i="1" dirty="0">
                <a:latin typeface="Candara" charset="0"/>
              </a:rPr>
            </a:br>
            <a:r>
              <a:rPr lang="en-US" altLang="x-none" sz="2800" b="1" i="1" dirty="0">
                <a:latin typeface="Candara" charset="0"/>
              </a:rPr>
              <a:t>St. Augustine</a:t>
            </a:r>
          </a:p>
          <a:p>
            <a:pPr marL="14288" indent="-14288" algn="ctr">
              <a:spcBef>
                <a:spcPts val="0"/>
              </a:spcBef>
              <a:buNone/>
            </a:pPr>
            <a:endParaRPr lang="en-US" altLang="x-none" sz="2800" b="1" i="1" dirty="0">
              <a:latin typeface="Candara" charset="0"/>
            </a:endParaRPr>
          </a:p>
        </p:txBody>
      </p:sp>
    </p:spTree>
    <p:extLst>
      <p:ext uri="{BB962C8B-B14F-4D97-AF65-F5344CB8AC3E}">
        <p14:creationId xmlns:p14="http://schemas.microsoft.com/office/powerpoint/2010/main" val="1832998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FIVE KEY QUESTIONS ABOUT BEING “BORN AGAIN” [JOHN 3:1-15] </a:t>
            </a:r>
          </a:p>
        </p:txBody>
      </p:sp>
      <p:sp>
        <p:nvSpPr>
          <p:cNvPr id="5" name="Rectangle 3"/>
          <p:cNvSpPr txBox="1">
            <a:spLocks noChangeArrowheads="1"/>
          </p:cNvSpPr>
          <p:nvPr/>
        </p:nvSpPr>
        <p:spPr bwMode="auto">
          <a:xfrm>
            <a:off x="212270" y="1066800"/>
            <a:ext cx="11751129" cy="57912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3550" indent="-463550">
              <a:spcBef>
                <a:spcPts val="0"/>
              </a:spcBef>
              <a:buNone/>
              <a:defRPr/>
            </a:pPr>
            <a:r>
              <a:rPr kumimoji="0" lang="en-US" sz="28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rPr>
              <a:t>4)   The</a:t>
            </a:r>
            <a:r>
              <a:rPr kumimoji="0" lang="en-US" sz="2800" b="1" i="0" u="none" strike="noStrike" kern="1200" cap="none" spc="-10" normalizeH="0" noProof="0" dirty="0">
                <a:ln>
                  <a:noFill/>
                </a:ln>
                <a:solidFill>
                  <a:srgbClr val="000000"/>
                </a:solidFill>
                <a:effectLst/>
                <a:uLnTx/>
                <a:uFillTx/>
                <a:latin typeface="Candara" charset="0"/>
                <a:ea typeface="ＭＳ Ｐゴシック" charset="0"/>
                <a:cs typeface="MS PGothic" charset="0"/>
              </a:rPr>
              <a:t> Final [Most Important] Question: </a:t>
            </a:r>
            <a:r>
              <a:rPr lang="en-US" sz="2800" b="1" i="0" spc="-10" dirty="0">
                <a:solidFill>
                  <a:srgbClr val="FF0000"/>
                </a:solidFill>
                <a:latin typeface="Candara" charset="0"/>
                <a:ea typeface="ＭＳ Ｐゴシック" charset="0"/>
                <a:cs typeface="MS PGothic" charset="0"/>
              </a:rPr>
              <a:t>Are you born again?</a:t>
            </a:r>
          </a:p>
          <a:p>
            <a:pPr marL="463550" indent="-463550" algn="ctr">
              <a:spcBef>
                <a:spcPts val="0"/>
              </a:spcBef>
              <a:buNone/>
              <a:defRPr/>
            </a:pPr>
            <a:endParaRPr kumimoji="0" lang="en-US" sz="14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indent="0" algn="ctr">
              <a:spcBef>
                <a:spcPts val="0"/>
              </a:spcBef>
              <a:buNone/>
              <a:defRPr/>
            </a:pPr>
            <a:r>
              <a:rPr lang="en-US" sz="2600" spc="-10" dirty="0">
                <a:solidFill>
                  <a:srgbClr val="000000"/>
                </a:solidFill>
                <a:latin typeface="Candara" charset="0"/>
                <a:ea typeface="ＭＳ Ｐゴシック" charset="0"/>
                <a:cs typeface="MS PGothic" charset="0"/>
              </a:rPr>
              <a:t>  he saved us, not because of works done by us in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righteousness, but according to his own mercy, by the washing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of regeneration and renewal of the Holy Spirit</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Titus 3:5</a:t>
            </a:r>
          </a:p>
          <a:p>
            <a:pPr marL="0" indent="0" algn="ctr">
              <a:spcBef>
                <a:spcPts val="0"/>
              </a:spcBef>
              <a:buNone/>
              <a:defRPr/>
            </a:pPr>
            <a:endParaRPr lang="en-US" sz="1400" spc="-10" dirty="0">
              <a:solidFill>
                <a:srgbClr val="000000"/>
              </a:solidFill>
              <a:latin typeface="Candara" charset="0"/>
              <a:ea typeface="ＭＳ Ｐゴシック" charset="0"/>
              <a:cs typeface="MS PGothic" charset="0"/>
            </a:endParaRPr>
          </a:p>
          <a:p>
            <a:pPr marL="0" indent="0" algn="ctr">
              <a:spcBef>
                <a:spcPts val="0"/>
              </a:spcBef>
              <a:buNone/>
              <a:defRPr/>
            </a:pPr>
            <a:r>
              <a:rPr lang="en-US" sz="2600" spc="-10" dirty="0">
                <a:solidFill>
                  <a:srgbClr val="000000"/>
                </a:solidFill>
                <a:latin typeface="Candara" charset="0"/>
                <a:ea typeface="ＭＳ Ｐゴシック" charset="0"/>
                <a:cs typeface="MS PGothic" charset="0"/>
              </a:rPr>
              <a:t>And I will give you a new heart, and a new spirit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I will put within you. And I will remove the heart of stone</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from your flesh and give you a heart of flesh.</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Ezekiel 36:26</a:t>
            </a:r>
          </a:p>
          <a:p>
            <a:pPr marL="0" indent="0" algn="ctr">
              <a:spcBef>
                <a:spcPts val="0"/>
              </a:spcBef>
              <a:buNone/>
              <a:defRPr/>
            </a:pPr>
            <a:endParaRPr lang="en-US" sz="1400" spc="-10" dirty="0">
              <a:solidFill>
                <a:srgbClr val="000000"/>
              </a:solidFill>
              <a:latin typeface="Candara" charset="0"/>
              <a:ea typeface="ＭＳ Ｐゴシック" charset="0"/>
              <a:cs typeface="MS PGothic" charset="0"/>
            </a:endParaRPr>
          </a:p>
          <a:p>
            <a:pPr marL="0" indent="0" algn="ctr">
              <a:spcBef>
                <a:spcPts val="0"/>
              </a:spcBef>
              <a:buNone/>
              <a:defRPr/>
            </a:pPr>
            <a:r>
              <a:rPr lang="en-US" sz="2600" spc="-10" dirty="0">
                <a:solidFill>
                  <a:srgbClr val="000000"/>
                </a:solidFill>
                <a:latin typeface="Candara" charset="0"/>
                <a:ea typeface="ＭＳ Ｐゴシック" charset="0"/>
                <a:cs typeface="MS PGothic" charset="0"/>
              </a:rPr>
              <a:t>Therefore, if anyone is in Christ, he is a new creation.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The old has passed away; behold, the new has come.</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2 Corinthians 5:17</a:t>
            </a:r>
            <a:endParaRPr lang="en-US" altLang="x-none" sz="2600" b="1" i="0" kern="0" dirty="0">
              <a:solidFill>
                <a:srgbClr val="000000"/>
              </a:solidFill>
              <a:latin typeface="Candara" charset="0"/>
            </a:endParaRPr>
          </a:p>
        </p:txBody>
      </p:sp>
    </p:spTree>
    <p:extLst>
      <p:ext uri="{BB962C8B-B14F-4D97-AF65-F5344CB8AC3E}">
        <p14:creationId xmlns:p14="http://schemas.microsoft.com/office/powerpoint/2010/main" val="9156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381000" y="228600"/>
            <a:ext cx="11430000" cy="6629400"/>
          </a:xfrm>
        </p:spPr>
        <p:txBody>
          <a:bodyPr/>
          <a:lstStyle/>
          <a:p>
            <a:pPr marL="0" indent="0" algn="just">
              <a:spcBef>
                <a:spcPts val="0"/>
              </a:spcBef>
              <a:buNone/>
            </a:pPr>
            <a:r>
              <a:rPr lang="en-US" b="1" dirty="0">
                <a:solidFill>
                  <a:srgbClr val="800000"/>
                </a:solidFill>
                <a:latin typeface="Candara" charset="0"/>
                <a:cs typeface="Arial" charset="0"/>
              </a:rPr>
              <a:t>A True Sign of Being Born Again</a:t>
            </a:r>
          </a:p>
          <a:p>
            <a:pPr marL="0" indent="0" algn="just">
              <a:spcBef>
                <a:spcPts val="0"/>
              </a:spcBef>
              <a:buNone/>
            </a:pPr>
            <a:r>
              <a:rPr lang="en-US" sz="2800" b="1" dirty="0">
                <a:latin typeface="Candara"/>
                <a:cs typeface="Candara"/>
              </a:rPr>
              <a:t>May God have mercy upon us! So many of us are children and are only interested in the presents and the gifts and the entertainments. That is not proof that we are truly born again. The Devil can counterfeit experiences and gifts and most other things, but there is one thing the Devil cannot do, and that is give us a desire for a personal knowledge of God. The Devil can give you an interest in theology and encourage it; as you go on, you become more and more proud of your vast knowledge. That is not what I am talking about. I am talking about the crying out of a child’s need for his or her Father, the true filial cry and desire. The Devil cannot counterfeit that; he knows nothing about it, and he cannot produce it. Only one person can produce it; that is God himself through the Spirit as he implants within us a seed of this living life.</a:t>
            </a:r>
          </a:p>
          <a:p>
            <a:pPr marL="0" indent="0" algn="r">
              <a:spcBef>
                <a:spcPts val="0"/>
              </a:spcBef>
              <a:buNone/>
            </a:pPr>
            <a:r>
              <a:rPr lang="en-US" sz="2800" b="1" dirty="0">
                <a:latin typeface="Candara"/>
                <a:cs typeface="Candara"/>
              </a:rPr>
              <a:t>― D. Martyn Lloyd-Jones</a:t>
            </a:r>
          </a:p>
          <a:p>
            <a:pPr marL="0" indent="0" algn="r">
              <a:spcBef>
                <a:spcPts val="0"/>
              </a:spcBef>
              <a:buNone/>
            </a:pPr>
            <a:endParaRPr lang="en-US" sz="2550" b="1" dirty="0">
              <a:latin typeface="Candara"/>
              <a:cs typeface="Candara"/>
            </a:endParaRPr>
          </a:p>
        </p:txBody>
      </p:sp>
    </p:spTree>
    <p:extLst>
      <p:ext uri="{BB962C8B-B14F-4D97-AF65-F5344CB8AC3E}">
        <p14:creationId xmlns:p14="http://schemas.microsoft.com/office/powerpoint/2010/main" val="3373063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457200"/>
            <a:ext cx="11582400" cy="914400"/>
          </a:xfrm>
        </p:spPr>
        <p:txBody>
          <a:bodyPr/>
          <a:lstStyle/>
          <a:p>
            <a:pPr eaLnBrk="1" hangingPunct="1"/>
            <a:r>
              <a:rPr lang="en-US" sz="3000" dirty="0">
                <a:latin typeface="Candara" charset="0"/>
                <a:cs typeface="MS PGothic" charset="0"/>
              </a:rPr>
              <a:t>THREE PRACTICAL QUESTIONS </a:t>
            </a:r>
            <a:br>
              <a:rPr lang="en-US" sz="3000" dirty="0">
                <a:latin typeface="Candara" charset="0"/>
                <a:cs typeface="MS PGothic" charset="0"/>
              </a:rPr>
            </a:br>
            <a:r>
              <a:rPr lang="en-US" sz="3000" dirty="0">
                <a:latin typeface="Candara" charset="0"/>
                <a:cs typeface="MS PGothic" charset="0"/>
              </a:rPr>
              <a:t>FOR OUR EVERYDAY LIFE</a:t>
            </a:r>
          </a:p>
        </p:txBody>
      </p:sp>
      <p:sp>
        <p:nvSpPr>
          <p:cNvPr id="140290" name="Rectangle 3"/>
          <p:cNvSpPr>
            <a:spLocks noGrp="1" noChangeArrowheads="1"/>
          </p:cNvSpPr>
          <p:nvPr>
            <p:ph idx="1"/>
          </p:nvPr>
        </p:nvSpPr>
        <p:spPr>
          <a:xfrm>
            <a:off x="406463" y="1600200"/>
            <a:ext cx="11559565" cy="5105400"/>
          </a:xfrm>
        </p:spPr>
        <p:txBody>
          <a:bodyPr/>
          <a:lstStyle/>
          <a:p>
            <a:pPr marL="514350" lvl="0" indent="-514350">
              <a:buFont typeface="+mj-lt"/>
              <a:buAutoNum type="arabicPeriod"/>
            </a:pPr>
            <a:r>
              <a:rPr lang="en-US" sz="2800" dirty="0"/>
              <a:t>In what ways do you realize your need for understanding the true meaning of being born again? What misconceptions do you need to change, if any?</a:t>
            </a:r>
          </a:p>
          <a:p>
            <a:pPr marL="514350" lvl="0" indent="-514350">
              <a:buFont typeface="+mj-lt"/>
              <a:buAutoNum type="arabicPeriod"/>
            </a:pPr>
            <a:endParaRPr lang="en-US" sz="2000" dirty="0"/>
          </a:p>
          <a:p>
            <a:pPr marL="514350" lvl="0" indent="-514350">
              <a:buFont typeface="+mj-lt"/>
              <a:buAutoNum type="arabicPeriod"/>
            </a:pPr>
            <a:r>
              <a:rPr lang="en-US" sz="2800" dirty="0"/>
              <a:t>What would it mean for you to embrace the utter importance and urgency of being born again for yourself? For your loved ones? </a:t>
            </a:r>
          </a:p>
          <a:p>
            <a:pPr marL="514350" lvl="0" indent="-514350">
              <a:buFont typeface="+mj-lt"/>
              <a:buAutoNum type="arabicPeriod"/>
            </a:pPr>
            <a:endParaRPr lang="en-US" sz="2000" dirty="0"/>
          </a:p>
          <a:p>
            <a:pPr marL="514350" lvl="0" indent="-514350">
              <a:buFont typeface="+mj-lt"/>
              <a:buAutoNum type="arabicPeriod"/>
            </a:pPr>
            <a:r>
              <a:rPr lang="en-US" sz="2800" dirty="0"/>
              <a:t>What is your first step in applying the lessons from the story of Nicodemus? Are you born again? How can you be sure?</a:t>
            </a:r>
          </a:p>
        </p:txBody>
      </p:sp>
    </p:spTree>
    <p:extLst>
      <p:ext uri="{BB962C8B-B14F-4D97-AF65-F5344CB8AC3E}">
        <p14:creationId xmlns:p14="http://schemas.microsoft.com/office/powerpoint/2010/main" val="3550472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08000" y="2286000"/>
            <a:ext cx="11176000" cy="609600"/>
          </a:xfrm>
        </p:spPr>
        <p:txBody>
          <a:bodyPr/>
          <a:lstStyle/>
          <a:p>
            <a:pPr eaLnBrk="1" hangingPunct="1">
              <a:defRPr/>
            </a:pPr>
            <a:r>
              <a:rPr lang="en-US" b="1" i="1" dirty="0">
                <a:effectLst>
                  <a:outerShdw blurRad="38100" dist="38100" dir="2700000" algn="tl">
                    <a:srgbClr val="DDDDDD"/>
                  </a:outerShdw>
                </a:effectLst>
                <a:latin typeface="Candara" charset="0"/>
                <a:ea typeface="MS PGothic" charset="0"/>
                <a:cs typeface="Arial" charset="0"/>
              </a:rPr>
              <a:t>You Must Be Born Again</a:t>
            </a:r>
          </a:p>
        </p:txBody>
      </p:sp>
      <p:sp>
        <p:nvSpPr>
          <p:cNvPr id="129027" name="Rectangle 3"/>
          <p:cNvSpPr>
            <a:spLocks noGrp="1" noChangeArrowheads="1"/>
          </p:cNvSpPr>
          <p:nvPr>
            <p:ph type="body" idx="4294967295"/>
          </p:nvPr>
        </p:nvSpPr>
        <p:spPr>
          <a:xfrm>
            <a:off x="812800" y="2971800"/>
            <a:ext cx="10464800" cy="2590800"/>
          </a:xfrm>
        </p:spPr>
        <p:txBody>
          <a:bodyPr/>
          <a:lstStyle/>
          <a:p>
            <a:pPr marL="0" indent="0" algn="ctr" eaLnBrk="1" hangingPunct="1">
              <a:buFontTx/>
              <a:buNone/>
              <a:defRPr/>
            </a:pPr>
            <a:r>
              <a:rPr lang="en-US" b="1" i="1" dirty="0">
                <a:effectLst>
                  <a:outerShdw blurRad="38100" dist="38100" dir="2700000" algn="tl">
                    <a:srgbClr val="DDDDDD"/>
                  </a:outerShdw>
                </a:effectLst>
                <a:latin typeface="Candara" charset="0"/>
                <a:ea typeface="MS PGothic" charset="0"/>
                <a:cs typeface="Arial" charset="0"/>
              </a:rPr>
              <a:t>Gospel of John Series [9]</a:t>
            </a:r>
          </a:p>
          <a:p>
            <a:pPr marL="0" indent="0" algn="ctr" eaLnBrk="1" hangingPunct="1">
              <a:buNone/>
              <a:defRPr/>
            </a:pPr>
            <a:r>
              <a:rPr lang="it-IT" i="1" dirty="0">
                <a:effectLst>
                  <a:outerShdw blurRad="38100" dist="38100" dir="2700000" algn="tl">
                    <a:srgbClr val="DDDDDD"/>
                  </a:outerShdw>
                </a:effectLst>
                <a:latin typeface="Candara" charset="0"/>
                <a:ea typeface="MS PGothic" charset="0"/>
                <a:cs typeface="Arial" charset="0"/>
              </a:rPr>
              <a:t>John 3:1-15</a:t>
            </a:r>
          </a:p>
          <a:p>
            <a:pPr marL="0" indent="0" algn="ctr" eaLnBrk="1" hangingPunct="1">
              <a:buNone/>
              <a:defRPr/>
            </a:pPr>
            <a:r>
              <a:rPr lang="en-US" b="1" dirty="0">
                <a:latin typeface="Candara"/>
                <a:cs typeface="Candara"/>
              </a:rPr>
              <a:t>©</a:t>
            </a:r>
            <a:r>
              <a:rPr lang="en-US" dirty="0"/>
              <a:t> </a:t>
            </a:r>
            <a:r>
              <a:rPr lang="en-US" b="1" dirty="0">
                <a:effectLst>
                  <a:outerShdw blurRad="38100" dist="38100" dir="2700000" algn="tl">
                    <a:srgbClr val="DDDDDD"/>
                  </a:outerShdw>
                </a:effectLst>
                <a:latin typeface="Candara" charset="0"/>
                <a:ea typeface="MS PGothic" charset="0"/>
                <a:cs typeface="Arial" charset="0"/>
              </a:rPr>
              <a:t>July 21, 2019</a:t>
            </a:r>
          </a:p>
          <a:p>
            <a:pPr marL="0" indent="0" algn="ctr">
              <a:buFontTx/>
              <a:buNone/>
              <a:defRPr/>
            </a:pPr>
            <a:r>
              <a:rPr lang="en-US" b="1" i="1" dirty="0">
                <a:effectLst>
                  <a:outerShdw blurRad="38100" dist="38100" dir="2700000" algn="tl">
                    <a:srgbClr val="DDDDDD"/>
                  </a:outerShdw>
                </a:effectLst>
                <a:latin typeface="Candara" charset="0"/>
                <a:ea typeface="MS PGothic" charset="0"/>
                <a:cs typeface="Arial" charset="0"/>
              </a:rPr>
              <a:t>  Pastor Paul K. Kim</a:t>
            </a:r>
          </a:p>
          <a:p>
            <a:pPr marL="0" indent="0"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3763917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7610DB36-797A-EB40-81D5-3167F9EEAD04}"/>
              </a:ext>
            </a:extLst>
          </p:cNvPr>
          <p:cNvSpPr>
            <a:spLocks noGrp="1" noChangeArrowheads="1"/>
          </p:cNvSpPr>
          <p:nvPr>
            <p:ph type="body" idx="1"/>
          </p:nvPr>
        </p:nvSpPr>
        <p:spPr>
          <a:xfrm>
            <a:off x="990600" y="304800"/>
            <a:ext cx="10210800" cy="6553200"/>
          </a:xfrm>
        </p:spPr>
        <p:txBody>
          <a:bodyPr/>
          <a:lstStyle/>
          <a:p>
            <a:pPr marL="0" indent="0">
              <a:spcBef>
                <a:spcPts val="0"/>
              </a:spcBef>
              <a:buNone/>
            </a:pPr>
            <a:r>
              <a:rPr lang="en-US" altLang="en-US" sz="2800" b="1" dirty="0">
                <a:solidFill>
                  <a:srgbClr val="800000"/>
                </a:solidFill>
                <a:latin typeface="Candara" panose="020E0502030303020204" pitchFamily="34" charset="0"/>
              </a:rPr>
              <a:t>John 3:1-15 [ESV]</a:t>
            </a:r>
          </a:p>
          <a:p>
            <a:pPr marL="0" indent="0">
              <a:spcBef>
                <a:spcPts val="0"/>
              </a:spcBef>
              <a:buNone/>
            </a:pPr>
            <a:endParaRPr lang="en-US" altLang="en-US" sz="800" b="1" baseline="30000" dirty="0">
              <a:solidFill>
                <a:srgbClr val="800000"/>
              </a:solidFill>
              <a:latin typeface="Candara" panose="020E0502030303020204" pitchFamily="34" charset="0"/>
            </a:endParaRPr>
          </a:p>
          <a:p>
            <a:pPr marL="0" indent="0" algn="just">
              <a:buNone/>
            </a:pPr>
            <a:r>
              <a:rPr lang="en-US" sz="2600" b="1" baseline="30000" dirty="0">
                <a:latin typeface="Candara" panose="020E0502030303020204" pitchFamily="34" charset="0"/>
              </a:rPr>
              <a:t>1</a:t>
            </a:r>
            <a:r>
              <a:rPr lang="en-US" sz="2600" b="1" dirty="0">
                <a:latin typeface="Candara" panose="020E0502030303020204" pitchFamily="34" charset="0"/>
              </a:rPr>
              <a:t> Now there was a man of the Pharisees named Nicodemus, a ruler of the Jews. </a:t>
            </a:r>
            <a:r>
              <a:rPr lang="en-US" sz="2600" b="1" baseline="30000" dirty="0">
                <a:latin typeface="Candara" panose="020E0502030303020204" pitchFamily="34" charset="0"/>
              </a:rPr>
              <a:t>2</a:t>
            </a:r>
            <a:r>
              <a:rPr lang="en-US" sz="2600" b="1" dirty="0">
                <a:latin typeface="Candara" panose="020E0502030303020204" pitchFamily="34" charset="0"/>
              </a:rPr>
              <a:t> This man came to Jesus by night and said to him, “Rabbi, we know that you are a teacher come from God, for no one can do these signs that you do unless God is with him.” </a:t>
            </a:r>
            <a:r>
              <a:rPr lang="en-US" sz="2600" b="1" baseline="30000" dirty="0">
                <a:latin typeface="Candara" panose="020E0502030303020204" pitchFamily="34" charset="0"/>
              </a:rPr>
              <a:t>3</a:t>
            </a:r>
            <a:r>
              <a:rPr lang="en-US" sz="2600" b="1" dirty="0">
                <a:latin typeface="Candara" panose="020E0502030303020204" pitchFamily="34" charset="0"/>
              </a:rPr>
              <a:t> Jesus answered him, “Truly, truly, I say to you, unless one is born again he cannot see the kingdom of God.” </a:t>
            </a:r>
            <a:r>
              <a:rPr lang="en-US" sz="2600" b="1" baseline="30000" dirty="0">
                <a:latin typeface="Candara" panose="020E0502030303020204" pitchFamily="34" charset="0"/>
              </a:rPr>
              <a:t>4</a:t>
            </a:r>
            <a:r>
              <a:rPr lang="en-US" sz="2600" b="1" dirty="0">
                <a:latin typeface="Candara" panose="020E0502030303020204" pitchFamily="34" charset="0"/>
              </a:rPr>
              <a:t> Nicodemus said to him, “How can a man be born when he is old? Can he enter a second time into his mother's womb and be born?” </a:t>
            </a:r>
            <a:r>
              <a:rPr lang="en-US" sz="2600" b="1" baseline="30000" dirty="0">
                <a:latin typeface="Candara" panose="020E0502030303020204" pitchFamily="34" charset="0"/>
              </a:rPr>
              <a:t>5</a:t>
            </a:r>
            <a:r>
              <a:rPr lang="en-US" sz="2600" b="1" dirty="0">
                <a:latin typeface="Candara" panose="020E0502030303020204" pitchFamily="34" charset="0"/>
              </a:rPr>
              <a:t> Jesus answered, “Truly, truly, I say to you, unless one is born of water and the Spirit, he cannot enter the kingdom of God. </a:t>
            </a:r>
            <a:r>
              <a:rPr lang="en-US" sz="2600" b="1" baseline="30000" dirty="0">
                <a:latin typeface="Candara" panose="020E0502030303020204" pitchFamily="34" charset="0"/>
              </a:rPr>
              <a:t>6</a:t>
            </a:r>
            <a:r>
              <a:rPr lang="en-US" sz="2600" b="1" dirty="0">
                <a:latin typeface="Candara" panose="020E0502030303020204" pitchFamily="34" charset="0"/>
              </a:rPr>
              <a:t> That which is born of the flesh is flesh, and that which is born of the Spirit is spirit. </a:t>
            </a:r>
            <a:r>
              <a:rPr lang="en-US" sz="2600" b="1" baseline="30000" dirty="0">
                <a:latin typeface="Candara" panose="020E0502030303020204" pitchFamily="34" charset="0"/>
              </a:rPr>
              <a:t>7</a:t>
            </a:r>
            <a:r>
              <a:rPr lang="en-US" sz="2600" b="1" dirty="0">
                <a:latin typeface="Candara" panose="020E0502030303020204" pitchFamily="34" charset="0"/>
              </a:rPr>
              <a:t> Do not marvel that I said to you, ‘You must be born again.’ </a:t>
            </a:r>
            <a:r>
              <a:rPr lang="en-US" sz="2600" b="1" baseline="30000" dirty="0">
                <a:latin typeface="Candara" panose="020E0502030303020204" pitchFamily="34" charset="0"/>
              </a:rPr>
              <a:t>8</a:t>
            </a:r>
            <a:r>
              <a:rPr lang="en-US" sz="2600" b="1" dirty="0">
                <a:latin typeface="Candara" panose="020E0502030303020204" pitchFamily="34" charset="0"/>
              </a:rPr>
              <a:t> The wind blows where it wishes, and you hear its sound, but you do not know where it comes from or where it goes. So it is with everyone who is born of the Spirit.”</a:t>
            </a:r>
          </a:p>
          <a:p>
            <a:pPr marL="0" indent="0">
              <a:buNone/>
            </a:pPr>
            <a:r>
              <a:rPr lang="en-US" sz="2600" b="1" dirty="0">
                <a:latin typeface="Candara" panose="020E0502030303020204" pitchFamily="34" charset="0"/>
              </a:rPr>
              <a:t> </a:t>
            </a:r>
          </a:p>
        </p:txBody>
      </p:sp>
    </p:spTree>
    <p:extLst>
      <p:ext uri="{BB962C8B-B14F-4D97-AF65-F5344CB8AC3E}">
        <p14:creationId xmlns:p14="http://schemas.microsoft.com/office/powerpoint/2010/main" val="1665447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7610DB36-797A-EB40-81D5-3167F9EEAD04}"/>
              </a:ext>
            </a:extLst>
          </p:cNvPr>
          <p:cNvSpPr>
            <a:spLocks noGrp="1" noChangeArrowheads="1"/>
          </p:cNvSpPr>
          <p:nvPr>
            <p:ph type="body" idx="1"/>
          </p:nvPr>
        </p:nvSpPr>
        <p:spPr>
          <a:xfrm>
            <a:off x="990600" y="304800"/>
            <a:ext cx="10210800" cy="6553200"/>
          </a:xfrm>
        </p:spPr>
        <p:txBody>
          <a:bodyPr/>
          <a:lstStyle/>
          <a:p>
            <a:pPr marL="0" indent="0">
              <a:spcBef>
                <a:spcPts val="0"/>
              </a:spcBef>
              <a:buNone/>
            </a:pPr>
            <a:r>
              <a:rPr lang="en-US" altLang="en-US" sz="2800" b="1" dirty="0">
                <a:solidFill>
                  <a:srgbClr val="800000"/>
                </a:solidFill>
                <a:latin typeface="Candara" panose="020E0502030303020204" pitchFamily="34" charset="0"/>
              </a:rPr>
              <a:t>John 3:1-15 [ESV]</a:t>
            </a:r>
          </a:p>
          <a:p>
            <a:pPr marL="0" indent="0">
              <a:spcBef>
                <a:spcPts val="0"/>
              </a:spcBef>
              <a:buNone/>
            </a:pPr>
            <a:endParaRPr lang="en-US" altLang="en-US" sz="800" b="1" baseline="30000" dirty="0">
              <a:solidFill>
                <a:srgbClr val="800000"/>
              </a:solidFill>
              <a:latin typeface="Candara" panose="020E0502030303020204" pitchFamily="34" charset="0"/>
            </a:endParaRPr>
          </a:p>
          <a:p>
            <a:pPr marL="0" indent="0" algn="just">
              <a:buNone/>
            </a:pPr>
            <a:r>
              <a:rPr lang="en-US" sz="2600" b="1" baseline="30000" dirty="0">
                <a:latin typeface="Candara" panose="020E0502030303020204" pitchFamily="34" charset="0"/>
              </a:rPr>
              <a:t>9</a:t>
            </a:r>
            <a:r>
              <a:rPr lang="en-US" sz="2600" b="1" dirty="0">
                <a:latin typeface="Candara" panose="020E0502030303020204" pitchFamily="34" charset="0"/>
              </a:rPr>
              <a:t> Nicodemus said to him, “How can these things be?” </a:t>
            </a:r>
            <a:r>
              <a:rPr lang="en-US" sz="2600" b="1" baseline="30000" dirty="0">
                <a:latin typeface="Candara" panose="020E0502030303020204" pitchFamily="34" charset="0"/>
              </a:rPr>
              <a:t>10</a:t>
            </a:r>
            <a:r>
              <a:rPr lang="en-US" sz="2600" b="1" dirty="0">
                <a:latin typeface="Candara" panose="020E0502030303020204" pitchFamily="34" charset="0"/>
              </a:rPr>
              <a:t> Jesus answered him, “Are you the teacher of Israel and yet you do not understand these things? </a:t>
            </a:r>
            <a:r>
              <a:rPr lang="en-US" sz="2600" b="1" baseline="30000" dirty="0">
                <a:latin typeface="Candara" panose="020E0502030303020204" pitchFamily="34" charset="0"/>
              </a:rPr>
              <a:t>11</a:t>
            </a:r>
            <a:r>
              <a:rPr lang="en-US" sz="2600" b="1" dirty="0">
                <a:latin typeface="Candara" panose="020E0502030303020204" pitchFamily="34" charset="0"/>
              </a:rPr>
              <a:t> Truly, truly, I say to you, we speak of what we know, and bear witness to what we have seen, but you do not receive our testimony. </a:t>
            </a:r>
            <a:r>
              <a:rPr lang="en-US" sz="2600" b="1" baseline="30000" dirty="0">
                <a:latin typeface="Candara" panose="020E0502030303020204" pitchFamily="34" charset="0"/>
              </a:rPr>
              <a:t>12</a:t>
            </a:r>
            <a:r>
              <a:rPr lang="en-US" sz="2600" b="1" dirty="0">
                <a:latin typeface="Candara" panose="020E0502030303020204" pitchFamily="34" charset="0"/>
              </a:rPr>
              <a:t> If I have told you earthly things and you do not believe, how can you believe if I tell you heavenly things? </a:t>
            </a:r>
            <a:r>
              <a:rPr lang="en-US" sz="2600" b="1" baseline="30000" dirty="0">
                <a:latin typeface="Candara" panose="020E0502030303020204" pitchFamily="34" charset="0"/>
              </a:rPr>
              <a:t>13</a:t>
            </a:r>
            <a:r>
              <a:rPr lang="en-US" sz="2600" b="1" dirty="0">
                <a:latin typeface="Candara" panose="020E0502030303020204" pitchFamily="34" charset="0"/>
              </a:rPr>
              <a:t> No one has ascended into heaven except he who descended from heaven, the Son of Man. </a:t>
            </a:r>
            <a:r>
              <a:rPr lang="en-US" sz="2600" b="1" baseline="30000" dirty="0">
                <a:latin typeface="Candara" panose="020E0502030303020204" pitchFamily="34" charset="0"/>
              </a:rPr>
              <a:t>14</a:t>
            </a:r>
            <a:r>
              <a:rPr lang="en-US" sz="2600" b="1" dirty="0">
                <a:latin typeface="Candara" panose="020E0502030303020204" pitchFamily="34" charset="0"/>
              </a:rPr>
              <a:t> And as Moses lifted up the serpent in the wilderness, so must the Son of Man be lifted up, </a:t>
            </a:r>
            <a:r>
              <a:rPr lang="en-US" sz="2600" b="1" baseline="30000" dirty="0">
                <a:latin typeface="Candara" panose="020E0502030303020204" pitchFamily="34" charset="0"/>
              </a:rPr>
              <a:t>15</a:t>
            </a:r>
            <a:r>
              <a:rPr lang="en-US" sz="2600" b="1" dirty="0">
                <a:latin typeface="Candara" panose="020E0502030303020204" pitchFamily="34" charset="0"/>
              </a:rPr>
              <a:t> that whoever believes in him may have eternal life.  </a:t>
            </a:r>
          </a:p>
        </p:txBody>
      </p:sp>
    </p:spTree>
    <p:extLst>
      <p:ext uri="{BB962C8B-B14F-4D97-AF65-F5344CB8AC3E}">
        <p14:creationId xmlns:p14="http://schemas.microsoft.com/office/powerpoint/2010/main" val="4060885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1" y="381000"/>
            <a:ext cx="12192000" cy="533400"/>
          </a:xfrm>
        </p:spPr>
        <p:txBody>
          <a:bodyPr/>
          <a:lstStyle/>
          <a:p>
            <a:r>
              <a:rPr lang="en-US" sz="3200" b="1" dirty="0">
                <a:latin typeface="Candara" charset="0"/>
                <a:ea typeface="Candara" charset="0"/>
                <a:cs typeface="Candara" charset="0"/>
              </a:rPr>
              <a:t>WHO WAS NICODEMUS?</a:t>
            </a:r>
          </a:p>
        </p:txBody>
      </p:sp>
      <p:sp>
        <p:nvSpPr>
          <p:cNvPr id="27651" name="Rectangle 3"/>
          <p:cNvSpPr>
            <a:spLocks noGrp="1" noChangeArrowheads="1"/>
          </p:cNvSpPr>
          <p:nvPr>
            <p:ph type="body" idx="1"/>
          </p:nvPr>
        </p:nvSpPr>
        <p:spPr>
          <a:xfrm>
            <a:off x="228600" y="1143000"/>
            <a:ext cx="11811000" cy="5654679"/>
          </a:xfrm>
        </p:spPr>
        <p:txBody>
          <a:bodyPr/>
          <a:lstStyle/>
          <a:p>
            <a:pPr marL="0" indent="0" algn="ctr">
              <a:spcBef>
                <a:spcPts val="0"/>
              </a:spcBef>
              <a:buNone/>
              <a:defRPr/>
            </a:pPr>
            <a:r>
              <a:rPr lang="en-US" sz="2600" i="1" baseline="30000" dirty="0">
                <a:latin typeface="Candara" charset="0"/>
                <a:cs typeface="Arial" charset="0"/>
              </a:rPr>
              <a:t>1</a:t>
            </a:r>
            <a:r>
              <a:rPr lang="en-US" sz="2600" i="1" dirty="0">
                <a:latin typeface="Candara" charset="0"/>
                <a:cs typeface="Arial" charset="0"/>
              </a:rPr>
              <a:t> Now there was a man of the Pharisees named Nicodemus, </a:t>
            </a:r>
            <a:br>
              <a:rPr lang="en-US" sz="2600" i="1" dirty="0">
                <a:latin typeface="Candara" charset="0"/>
                <a:cs typeface="Arial" charset="0"/>
              </a:rPr>
            </a:br>
            <a:r>
              <a:rPr lang="en-US" sz="2600" i="1" dirty="0">
                <a:latin typeface="Candara" charset="0"/>
                <a:cs typeface="Arial" charset="0"/>
              </a:rPr>
              <a:t>a ruler of the Jews. </a:t>
            </a:r>
            <a:r>
              <a:rPr lang="en-US" sz="2600" i="1" baseline="30000" dirty="0">
                <a:latin typeface="Candara" charset="0"/>
                <a:cs typeface="Arial" charset="0"/>
              </a:rPr>
              <a:t>2</a:t>
            </a:r>
            <a:r>
              <a:rPr lang="en-US" sz="2600" i="1" dirty="0">
                <a:latin typeface="Candara" charset="0"/>
                <a:cs typeface="Arial" charset="0"/>
              </a:rPr>
              <a:t> This man came to Jesus by night and said to him, </a:t>
            </a:r>
            <a:br>
              <a:rPr lang="en-US" sz="2600" i="1" dirty="0">
                <a:latin typeface="Candara" charset="0"/>
                <a:cs typeface="Arial" charset="0"/>
              </a:rPr>
            </a:br>
            <a:r>
              <a:rPr lang="en-US" sz="2600" i="1" dirty="0">
                <a:latin typeface="Candara" charset="0"/>
                <a:cs typeface="Arial" charset="0"/>
              </a:rPr>
              <a:t>“Rabbi, we know that you are a teacher come from God, for no one </a:t>
            </a:r>
            <a:br>
              <a:rPr lang="en-US" sz="2600" i="1" dirty="0">
                <a:latin typeface="Candara" charset="0"/>
                <a:cs typeface="Arial" charset="0"/>
              </a:rPr>
            </a:br>
            <a:r>
              <a:rPr lang="en-US" sz="2600" i="1" dirty="0">
                <a:latin typeface="Candara" charset="0"/>
                <a:cs typeface="Arial" charset="0"/>
              </a:rPr>
              <a:t>can do these signs that you do unless God is with him.” (vs. 1-2)</a:t>
            </a:r>
          </a:p>
          <a:p>
            <a:pPr marL="0" indent="0" algn="ctr">
              <a:spcBef>
                <a:spcPts val="0"/>
              </a:spcBef>
              <a:buNone/>
              <a:defRPr/>
            </a:pPr>
            <a:endParaRPr lang="en-US" sz="1400" b="1" dirty="0">
              <a:latin typeface="Candara" charset="0"/>
              <a:cs typeface="Arial" charset="0"/>
            </a:endParaRPr>
          </a:p>
          <a:p>
            <a:pPr marL="463550" indent="-463550">
              <a:spcBef>
                <a:spcPts val="0"/>
              </a:spcBef>
              <a:defRPr/>
            </a:pPr>
            <a:r>
              <a:rPr lang="en-US" sz="2800" b="1" dirty="0">
                <a:latin typeface="Candara" charset="0"/>
                <a:cs typeface="Arial" charset="0"/>
              </a:rPr>
              <a:t>He was </a:t>
            </a:r>
            <a:r>
              <a:rPr lang="en-US" sz="2800" b="1" dirty="0">
                <a:solidFill>
                  <a:srgbClr val="FF0000"/>
                </a:solidFill>
                <a:latin typeface="Candara" charset="0"/>
                <a:cs typeface="Arial" charset="0"/>
              </a:rPr>
              <a:t>a Pharisee</a:t>
            </a:r>
            <a:r>
              <a:rPr lang="en-US" sz="2800" b="1" dirty="0">
                <a:latin typeface="Candara" charset="0"/>
                <a:cs typeface="Arial" charset="0"/>
              </a:rPr>
              <a:t>—devoted to studying Scripture, keeping the moral and ceremonial laws, and separating himself from the unholy things.</a:t>
            </a:r>
          </a:p>
          <a:p>
            <a:pPr marL="463550" indent="-463550">
              <a:spcBef>
                <a:spcPts val="0"/>
              </a:spcBef>
              <a:defRPr/>
            </a:pPr>
            <a:endParaRPr lang="en-US" sz="1400" b="1" dirty="0">
              <a:latin typeface="Candara" charset="0"/>
              <a:cs typeface="Arial" charset="0"/>
            </a:endParaRPr>
          </a:p>
          <a:p>
            <a:pPr marL="463550" indent="-463550">
              <a:spcBef>
                <a:spcPts val="0"/>
              </a:spcBef>
              <a:defRPr/>
            </a:pPr>
            <a:r>
              <a:rPr lang="en-US" sz="2800" b="1" dirty="0">
                <a:latin typeface="Candara" charset="0"/>
                <a:cs typeface="Arial" charset="0"/>
              </a:rPr>
              <a:t>He was </a:t>
            </a:r>
            <a:r>
              <a:rPr lang="en-US" sz="2800" b="1" dirty="0">
                <a:solidFill>
                  <a:srgbClr val="FF0000"/>
                </a:solidFill>
                <a:latin typeface="Candara" charset="0"/>
                <a:cs typeface="Arial" charset="0"/>
              </a:rPr>
              <a:t>a member of Sanhedrin</a:t>
            </a:r>
            <a:r>
              <a:rPr lang="en-US" sz="2800" b="1" dirty="0">
                <a:latin typeface="Candara" charset="0"/>
                <a:cs typeface="Arial" charset="0"/>
              </a:rPr>
              <a:t>—a 71-member council of elders as the supreme court of Israel.</a:t>
            </a:r>
          </a:p>
          <a:p>
            <a:pPr marL="463550" indent="-463550">
              <a:spcBef>
                <a:spcPts val="0"/>
              </a:spcBef>
              <a:defRPr/>
            </a:pPr>
            <a:endParaRPr lang="en-US" sz="1400" b="1" dirty="0">
              <a:latin typeface="Candara" charset="0"/>
              <a:cs typeface="Arial" charset="0"/>
            </a:endParaRPr>
          </a:p>
          <a:p>
            <a:pPr marL="463550" indent="-463550">
              <a:spcBef>
                <a:spcPts val="0"/>
              </a:spcBef>
              <a:defRPr/>
            </a:pPr>
            <a:r>
              <a:rPr lang="en-US" sz="2800" b="1" dirty="0">
                <a:latin typeface="Candara" charset="0"/>
                <a:cs typeface="Arial" charset="0"/>
              </a:rPr>
              <a:t>He was </a:t>
            </a:r>
            <a:r>
              <a:rPr lang="en-US" sz="2800" b="1" dirty="0">
                <a:solidFill>
                  <a:srgbClr val="FF0000"/>
                </a:solidFill>
                <a:latin typeface="Candara" charset="0"/>
                <a:cs typeface="Arial" charset="0"/>
              </a:rPr>
              <a:t>a scholar-teacher</a:t>
            </a:r>
            <a:r>
              <a:rPr lang="en-US" sz="2800" b="1" dirty="0">
                <a:latin typeface="Candara" charset="0"/>
                <a:cs typeface="Arial" charset="0"/>
              </a:rPr>
              <a:t>—with an established religious authority.</a:t>
            </a:r>
          </a:p>
          <a:p>
            <a:pPr marL="463550" indent="-463550">
              <a:spcBef>
                <a:spcPts val="0"/>
              </a:spcBef>
              <a:defRPr/>
            </a:pPr>
            <a:endParaRPr lang="en-US" sz="1400" b="1" dirty="0">
              <a:latin typeface="Candara" charset="0"/>
              <a:cs typeface="Arial" charset="0"/>
            </a:endParaRPr>
          </a:p>
          <a:p>
            <a:pPr marL="463550" indent="-463550">
              <a:spcBef>
                <a:spcPts val="0"/>
              </a:spcBef>
              <a:defRPr/>
            </a:pPr>
            <a:r>
              <a:rPr lang="en-US" sz="2800" b="1" dirty="0">
                <a:latin typeface="Candara" charset="0"/>
                <a:cs typeface="Arial" charset="0"/>
              </a:rPr>
              <a:t>He was </a:t>
            </a:r>
            <a:r>
              <a:rPr lang="en-US" sz="2800" b="1" dirty="0">
                <a:solidFill>
                  <a:srgbClr val="FF0000"/>
                </a:solidFill>
                <a:latin typeface="Candara" charset="0"/>
                <a:cs typeface="Arial" charset="0"/>
              </a:rPr>
              <a:t>open and curious about Jesus</a:t>
            </a:r>
            <a:r>
              <a:rPr lang="en-US" sz="2800" b="1" dirty="0">
                <a:latin typeface="Candara" charset="0"/>
                <a:cs typeface="Arial" charset="0"/>
              </a:rPr>
              <a:t>—about his teaching and identity. </a:t>
            </a:r>
            <a:endParaRPr lang="en-US" sz="2800" b="1" i="1" dirty="0">
              <a:solidFill>
                <a:srgbClr val="FF0000"/>
              </a:solidFill>
              <a:latin typeface="Candara" charset="0"/>
              <a:cs typeface="Arial" charset="0"/>
            </a:endParaRPr>
          </a:p>
        </p:txBody>
      </p:sp>
    </p:spTree>
    <p:extLst>
      <p:ext uri="{BB962C8B-B14F-4D97-AF65-F5344CB8AC3E}">
        <p14:creationId xmlns:p14="http://schemas.microsoft.com/office/powerpoint/2010/main" val="109171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FIVE KEY QUESTIONS ABOUT BEING “BORN AGAIN” [JOHN 3:1-15] </a:t>
            </a:r>
          </a:p>
        </p:txBody>
      </p:sp>
      <p:sp>
        <p:nvSpPr>
          <p:cNvPr id="5" name="Rectangle 3"/>
          <p:cNvSpPr txBox="1">
            <a:spLocks noChangeArrowheads="1"/>
          </p:cNvSpPr>
          <p:nvPr/>
        </p:nvSpPr>
        <p:spPr bwMode="auto">
          <a:xfrm>
            <a:off x="212270" y="1066800"/>
            <a:ext cx="11751129" cy="57912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3550" indent="-463550">
              <a:spcBef>
                <a:spcPts val="0"/>
              </a:spcBef>
              <a:buNone/>
              <a:defRPr/>
            </a:pPr>
            <a:r>
              <a:rPr kumimoji="0" lang="en-US" sz="28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rPr>
              <a:t>1)   </a:t>
            </a:r>
            <a:r>
              <a:rPr lang="en-US" sz="2800" b="1" i="0" spc="-10" dirty="0">
                <a:solidFill>
                  <a:srgbClr val="FF0000"/>
                </a:solidFill>
                <a:latin typeface="Candara" charset="0"/>
                <a:ea typeface="ＭＳ Ｐゴシック" charset="0"/>
                <a:cs typeface="MS PGothic" charset="0"/>
              </a:rPr>
              <a:t>What does it mean to be born again?</a:t>
            </a: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0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lvl="0" indent="0" algn="ctr">
              <a:spcBef>
                <a:spcPts val="0"/>
              </a:spcBef>
              <a:buNone/>
              <a:defRPr/>
            </a:pPr>
            <a:r>
              <a:rPr lang="en-US" sz="2600" spc="-10" baseline="30000" dirty="0">
                <a:solidFill>
                  <a:srgbClr val="000000"/>
                </a:solidFill>
                <a:latin typeface="Candara" charset="0"/>
                <a:ea typeface="ＭＳ Ｐゴシック" charset="0"/>
                <a:cs typeface="MS PGothic" charset="0"/>
              </a:rPr>
              <a:t>3</a:t>
            </a:r>
            <a:r>
              <a:rPr lang="en-US" sz="2600" spc="-10" dirty="0">
                <a:solidFill>
                  <a:srgbClr val="000000"/>
                </a:solidFill>
                <a:latin typeface="Candara" charset="0"/>
                <a:ea typeface="ＭＳ Ｐゴシック" charset="0"/>
                <a:cs typeface="MS PGothic" charset="0"/>
              </a:rPr>
              <a:t> Jesus answered him, “Truly, truly, I say to you, unless one is born again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he cannot see the kingdom of God.” </a:t>
            </a:r>
            <a:r>
              <a:rPr lang="en-US" sz="2600" spc="-10" baseline="30000" dirty="0">
                <a:solidFill>
                  <a:srgbClr val="000000"/>
                </a:solidFill>
                <a:latin typeface="Candara" charset="0"/>
                <a:ea typeface="ＭＳ Ｐゴシック" charset="0"/>
                <a:cs typeface="MS PGothic" charset="0"/>
              </a:rPr>
              <a:t>4</a:t>
            </a:r>
            <a:r>
              <a:rPr lang="en-US" sz="2600" spc="-10" dirty="0">
                <a:solidFill>
                  <a:srgbClr val="000000"/>
                </a:solidFill>
                <a:latin typeface="Candara" charset="0"/>
                <a:ea typeface="ＭＳ Ｐゴシック" charset="0"/>
                <a:cs typeface="MS PGothic" charset="0"/>
              </a:rPr>
              <a:t> Nicodemus said to him, “How can a man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be born when he is old? Can he enter a second time into his mother's womb and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be born?” </a:t>
            </a:r>
            <a:r>
              <a:rPr lang="en-US" sz="2600" spc="-10" baseline="30000" dirty="0">
                <a:solidFill>
                  <a:srgbClr val="000000"/>
                </a:solidFill>
                <a:latin typeface="Candara" charset="0"/>
                <a:ea typeface="ＭＳ Ｐゴシック" charset="0"/>
                <a:cs typeface="MS PGothic" charset="0"/>
              </a:rPr>
              <a:t>5</a:t>
            </a:r>
            <a:r>
              <a:rPr lang="en-US" sz="2600" spc="-10" dirty="0">
                <a:solidFill>
                  <a:srgbClr val="000000"/>
                </a:solidFill>
                <a:latin typeface="Candara" charset="0"/>
                <a:ea typeface="ＭＳ Ｐゴシック" charset="0"/>
                <a:cs typeface="MS PGothic" charset="0"/>
              </a:rPr>
              <a:t> Jesus answered, “Truly, truly, I say to you, unless one is born of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water and the Spirit, he cannot enter the kingdom of God. (vs. 3-5)</a:t>
            </a:r>
          </a:p>
          <a:p>
            <a:pPr marL="0" lvl="0" indent="0" algn="ctr">
              <a:spcBef>
                <a:spcPts val="0"/>
              </a:spcBef>
              <a:buNone/>
              <a:defRPr/>
            </a:pPr>
            <a:endParaRPr lang="en-US" sz="1000" spc="-10" dirty="0">
              <a:solidFill>
                <a:srgbClr val="000000"/>
              </a:solidFill>
              <a:latin typeface="Candara" charset="0"/>
              <a:ea typeface="ＭＳ Ｐゴシック" charset="0"/>
              <a:cs typeface="MS PGothic" charset="0"/>
            </a:endParaRPr>
          </a:p>
          <a:p>
            <a:pPr marL="971550" lvl="1" indent="-455613">
              <a:spcBef>
                <a:spcPts val="0"/>
              </a:spcBef>
              <a:buFont typeface="Wingdings" charset="2"/>
              <a:buChar char="Ø"/>
              <a:defRPr/>
            </a:pPr>
            <a:r>
              <a:rPr lang="en-US" altLang="x-none" sz="2600" b="1" i="0" kern="0" dirty="0">
                <a:solidFill>
                  <a:srgbClr val="000000"/>
                </a:solidFill>
                <a:latin typeface="Candara" charset="0"/>
              </a:rPr>
              <a:t>It does </a:t>
            </a:r>
            <a:r>
              <a:rPr lang="en-US" altLang="x-none" sz="2600" b="1" i="0" u="sng" kern="0" dirty="0">
                <a:solidFill>
                  <a:srgbClr val="000000"/>
                </a:solidFill>
                <a:latin typeface="Candara" charset="0"/>
              </a:rPr>
              <a:t>NOT</a:t>
            </a:r>
            <a:r>
              <a:rPr lang="en-US" altLang="x-none" sz="2600" b="1" i="0" kern="0" dirty="0">
                <a:solidFill>
                  <a:srgbClr val="000000"/>
                </a:solidFill>
                <a:latin typeface="Candara" charset="0"/>
              </a:rPr>
              <a:t> mean:</a:t>
            </a:r>
          </a:p>
          <a:p>
            <a:pPr marL="1371600" lvl="2" indent="-455613">
              <a:spcBef>
                <a:spcPts val="0"/>
              </a:spcBef>
              <a:buFont typeface="Wingdings" charset="2"/>
              <a:buChar char="Ø"/>
              <a:defRPr/>
            </a:pPr>
            <a:r>
              <a:rPr lang="en-US" altLang="x-none" sz="2600" b="1" i="0" kern="0" dirty="0">
                <a:solidFill>
                  <a:srgbClr val="000000"/>
                </a:solidFill>
                <a:latin typeface="Candara" charset="0"/>
              </a:rPr>
              <a:t>Self-reformation</a:t>
            </a:r>
          </a:p>
          <a:p>
            <a:pPr marL="1371600" lvl="2" indent="-455613">
              <a:spcBef>
                <a:spcPts val="0"/>
              </a:spcBef>
              <a:buFont typeface="Wingdings" charset="2"/>
              <a:buChar char="Ø"/>
              <a:defRPr/>
            </a:pPr>
            <a:r>
              <a:rPr lang="en-US" altLang="x-none" sz="2600" b="1" i="0" kern="0" dirty="0">
                <a:solidFill>
                  <a:srgbClr val="000000"/>
                </a:solidFill>
                <a:latin typeface="Candara" charset="0"/>
              </a:rPr>
              <a:t>Radical moral change for those who hit rock-bottom or are broken.</a:t>
            </a:r>
          </a:p>
          <a:p>
            <a:pPr marL="1371600" lvl="2" indent="-455613">
              <a:spcBef>
                <a:spcPts val="0"/>
              </a:spcBef>
              <a:buFont typeface="Wingdings" charset="2"/>
              <a:buChar char="Ø"/>
              <a:defRPr/>
            </a:pPr>
            <a:r>
              <a:rPr lang="en-US" altLang="x-none" sz="2600" b="1" i="0" kern="0" dirty="0">
                <a:solidFill>
                  <a:srgbClr val="000000"/>
                </a:solidFill>
                <a:latin typeface="Candara" charset="0"/>
              </a:rPr>
              <a:t>Emotional catharsis</a:t>
            </a:r>
          </a:p>
          <a:p>
            <a:pPr marL="1371600" lvl="2" indent="-455613">
              <a:spcBef>
                <a:spcPts val="0"/>
              </a:spcBef>
              <a:buFont typeface="Wingdings" charset="2"/>
              <a:buChar char="Ø"/>
              <a:defRPr/>
            </a:pPr>
            <a:r>
              <a:rPr lang="en-US" altLang="x-none" sz="2600" b="1" i="0" kern="0" dirty="0">
                <a:solidFill>
                  <a:srgbClr val="000000"/>
                </a:solidFill>
                <a:latin typeface="Candara" charset="0"/>
              </a:rPr>
              <a:t>Becoming radically religious</a:t>
            </a:r>
          </a:p>
          <a:p>
            <a:pPr marL="1371600" lvl="2" indent="-455613">
              <a:spcBef>
                <a:spcPts val="0"/>
              </a:spcBef>
              <a:buFont typeface="Wingdings" charset="2"/>
              <a:buChar char="Ø"/>
              <a:defRPr/>
            </a:pPr>
            <a:r>
              <a:rPr lang="en-US" altLang="x-none" sz="2600" b="1" i="0" kern="0" dirty="0">
                <a:solidFill>
                  <a:srgbClr val="000000"/>
                </a:solidFill>
                <a:latin typeface="Candara" charset="0"/>
              </a:rPr>
              <a:t>Extra Christian experience/status</a:t>
            </a:r>
          </a:p>
          <a:p>
            <a:pPr marL="1371600" lvl="2" indent="-455613">
              <a:spcBef>
                <a:spcPts val="0"/>
              </a:spcBef>
              <a:buFont typeface="Wingdings" charset="2"/>
              <a:buChar char="Ø"/>
              <a:defRPr/>
            </a:pPr>
            <a:endParaRPr lang="en-US" altLang="x-none" sz="2600" b="1" i="0" kern="0" dirty="0">
              <a:solidFill>
                <a:srgbClr val="000000"/>
              </a:solidFill>
              <a:latin typeface="Candara" charset="0"/>
            </a:endParaRPr>
          </a:p>
        </p:txBody>
      </p:sp>
    </p:spTree>
    <p:extLst>
      <p:ext uri="{BB962C8B-B14F-4D97-AF65-F5344CB8AC3E}">
        <p14:creationId xmlns:p14="http://schemas.microsoft.com/office/powerpoint/2010/main" val="58573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FIVE KEY QUESTIONS ABOUT BEING “BORN AGAIN” [JOHN 3:1-15] </a:t>
            </a:r>
          </a:p>
        </p:txBody>
      </p:sp>
      <p:sp>
        <p:nvSpPr>
          <p:cNvPr id="5" name="Rectangle 3"/>
          <p:cNvSpPr txBox="1">
            <a:spLocks noChangeArrowheads="1"/>
          </p:cNvSpPr>
          <p:nvPr/>
        </p:nvSpPr>
        <p:spPr bwMode="auto">
          <a:xfrm>
            <a:off x="212270" y="1066800"/>
            <a:ext cx="11751129" cy="57912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3550" indent="-463550">
              <a:spcBef>
                <a:spcPts val="0"/>
              </a:spcBef>
              <a:buNone/>
              <a:defRPr/>
            </a:pPr>
            <a:r>
              <a:rPr kumimoji="0" lang="en-US" sz="28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rPr>
              <a:t>1)   </a:t>
            </a:r>
            <a:r>
              <a:rPr lang="en-US" sz="2800" b="1" i="0" spc="-10" dirty="0">
                <a:solidFill>
                  <a:srgbClr val="FF0000"/>
                </a:solidFill>
                <a:latin typeface="Candara" charset="0"/>
                <a:ea typeface="ＭＳ Ｐゴシック" charset="0"/>
                <a:cs typeface="MS PGothic" charset="0"/>
              </a:rPr>
              <a:t>What does it mean to be born again?</a:t>
            </a: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0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lvl="0" indent="0" algn="ctr">
              <a:spcBef>
                <a:spcPts val="0"/>
              </a:spcBef>
              <a:buNone/>
              <a:defRPr/>
            </a:pPr>
            <a:r>
              <a:rPr lang="en-US" sz="2600" spc="-10" baseline="30000" dirty="0">
                <a:solidFill>
                  <a:srgbClr val="000000"/>
                </a:solidFill>
                <a:latin typeface="Candara" charset="0"/>
                <a:ea typeface="ＭＳ Ｐゴシック" charset="0"/>
                <a:cs typeface="MS PGothic" charset="0"/>
              </a:rPr>
              <a:t>3</a:t>
            </a:r>
            <a:r>
              <a:rPr lang="en-US" sz="2600" spc="-10" dirty="0">
                <a:solidFill>
                  <a:srgbClr val="000000"/>
                </a:solidFill>
                <a:latin typeface="Candara" charset="0"/>
                <a:ea typeface="ＭＳ Ｐゴシック" charset="0"/>
                <a:cs typeface="MS PGothic" charset="0"/>
              </a:rPr>
              <a:t> Jesus answered him, “Truly, truly, I say to you, unless one is born again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he cannot see the kingdom of God.” </a:t>
            </a:r>
            <a:r>
              <a:rPr lang="en-US" sz="2600" spc="-10" baseline="30000" dirty="0">
                <a:solidFill>
                  <a:srgbClr val="000000"/>
                </a:solidFill>
                <a:latin typeface="Candara" charset="0"/>
                <a:ea typeface="ＭＳ Ｐゴシック" charset="0"/>
                <a:cs typeface="MS PGothic" charset="0"/>
              </a:rPr>
              <a:t>4</a:t>
            </a:r>
            <a:r>
              <a:rPr lang="en-US" sz="2600" spc="-10" dirty="0">
                <a:solidFill>
                  <a:srgbClr val="000000"/>
                </a:solidFill>
                <a:latin typeface="Candara" charset="0"/>
                <a:ea typeface="ＭＳ Ｐゴシック" charset="0"/>
                <a:cs typeface="MS PGothic" charset="0"/>
              </a:rPr>
              <a:t> Nicodemus said to him, “How can a man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be born when he is old? Can he enter a second time into his mother's womb and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be born?” </a:t>
            </a:r>
            <a:r>
              <a:rPr lang="en-US" sz="2600" spc="-10" baseline="30000" dirty="0">
                <a:solidFill>
                  <a:srgbClr val="000000"/>
                </a:solidFill>
                <a:latin typeface="Candara" charset="0"/>
                <a:ea typeface="ＭＳ Ｐゴシック" charset="0"/>
                <a:cs typeface="MS PGothic" charset="0"/>
              </a:rPr>
              <a:t>5</a:t>
            </a:r>
            <a:r>
              <a:rPr lang="en-US" sz="2600" spc="-10" dirty="0">
                <a:solidFill>
                  <a:srgbClr val="000000"/>
                </a:solidFill>
                <a:latin typeface="Candara" charset="0"/>
                <a:ea typeface="ＭＳ Ｐゴシック" charset="0"/>
                <a:cs typeface="MS PGothic" charset="0"/>
              </a:rPr>
              <a:t> Jesus answered, “Truly, truly, I say to you, unless one is born of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water and the Spirit, he cannot enter the kingdom of God. (vs. 3-5)</a:t>
            </a:r>
          </a:p>
          <a:p>
            <a:pPr marL="0" lvl="0" indent="0" algn="ctr">
              <a:spcBef>
                <a:spcPts val="0"/>
              </a:spcBef>
              <a:buNone/>
              <a:defRPr/>
            </a:pPr>
            <a:endParaRPr lang="en-US" sz="1000" spc="-10" dirty="0">
              <a:solidFill>
                <a:srgbClr val="000000"/>
              </a:solidFill>
              <a:latin typeface="Candara" charset="0"/>
              <a:ea typeface="ＭＳ Ｐゴシック" charset="0"/>
              <a:cs typeface="MS PGothic" charset="0"/>
            </a:endParaRPr>
          </a:p>
          <a:p>
            <a:pPr marL="971550" lvl="1" indent="-455613">
              <a:spcBef>
                <a:spcPts val="0"/>
              </a:spcBef>
              <a:buFont typeface="Wingdings" charset="2"/>
              <a:buChar char="Ø"/>
              <a:defRPr/>
            </a:pPr>
            <a:r>
              <a:rPr lang="en-US" altLang="x-none" sz="2600" b="1" i="0" kern="0" dirty="0">
                <a:solidFill>
                  <a:srgbClr val="000000"/>
                </a:solidFill>
                <a:latin typeface="Candara" charset="0"/>
              </a:rPr>
              <a:t>It MEANS a new birth—i.e., spiritual birth (= regeneration).</a:t>
            </a:r>
          </a:p>
          <a:p>
            <a:pPr marL="971550" lvl="1" indent="-455613">
              <a:spcBef>
                <a:spcPts val="0"/>
              </a:spcBef>
              <a:buFont typeface="Wingdings" charset="2"/>
              <a:buChar char="Ø"/>
              <a:defRPr/>
            </a:pPr>
            <a:r>
              <a:rPr lang="en-US" altLang="x-none" sz="2600" b="1" i="0" kern="0" dirty="0">
                <a:solidFill>
                  <a:srgbClr val="000000"/>
                </a:solidFill>
                <a:latin typeface="Candara" charset="0"/>
              </a:rPr>
              <a:t>All human beings are physically born but each person needs a second birth with a new spiritual life given by the Holy Spirit.</a:t>
            </a:r>
            <a:endParaRPr lang="en-US" altLang="x-none" sz="2600" b="1" kern="0" dirty="0">
              <a:solidFill>
                <a:srgbClr val="000000"/>
              </a:solidFill>
              <a:latin typeface="Candara" charset="0"/>
            </a:endParaRPr>
          </a:p>
          <a:p>
            <a:pPr marL="971550" lvl="1" indent="-455613">
              <a:spcBef>
                <a:spcPts val="0"/>
              </a:spcBef>
              <a:buFont typeface="Wingdings" charset="2"/>
              <a:buChar char="Ø"/>
              <a:defRPr/>
            </a:pPr>
            <a:r>
              <a:rPr lang="en-US" altLang="x-none" sz="2600" b="1" i="0" kern="0" dirty="0">
                <a:solidFill>
                  <a:srgbClr val="000000"/>
                </a:solidFill>
                <a:latin typeface="Candara" charset="0"/>
              </a:rPr>
              <a:t>Being born again, therefore, means becoming saved by grace through faith, receiving a new life in Christ; as a result, those who are born again have new heart and desire. </a:t>
            </a:r>
          </a:p>
          <a:p>
            <a:pPr marL="1371600" lvl="2" indent="-455613">
              <a:spcBef>
                <a:spcPts val="0"/>
              </a:spcBef>
              <a:buFont typeface="Wingdings" charset="2"/>
              <a:buChar char="Ø"/>
              <a:defRPr/>
            </a:pPr>
            <a:endParaRPr lang="en-US" altLang="x-none" sz="2600" b="1" i="0" kern="0" dirty="0">
              <a:solidFill>
                <a:srgbClr val="000000"/>
              </a:solidFill>
              <a:latin typeface="Candara" charset="0"/>
            </a:endParaRPr>
          </a:p>
        </p:txBody>
      </p:sp>
    </p:spTree>
    <p:extLst>
      <p:ext uri="{BB962C8B-B14F-4D97-AF65-F5344CB8AC3E}">
        <p14:creationId xmlns:p14="http://schemas.microsoft.com/office/powerpoint/2010/main" val="244539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81000" y="1524000"/>
            <a:ext cx="11430000" cy="5307694"/>
          </a:xfrm>
        </p:spPr>
        <p:txBody>
          <a:bodyPr/>
          <a:lstStyle/>
          <a:p>
            <a:pPr marL="14288" indent="-14288" algn="ctr">
              <a:spcBef>
                <a:spcPts val="0"/>
              </a:spcBef>
              <a:buNone/>
            </a:pPr>
            <a:r>
              <a:rPr lang="en-US" altLang="x-none" sz="2800" b="1" i="1" dirty="0">
                <a:latin typeface="Candara" charset="0"/>
              </a:rPr>
              <a:t>To be born again is, as it were, to enter upon </a:t>
            </a:r>
            <a:br>
              <a:rPr lang="en-US" altLang="x-none" sz="2800" b="1" i="1" dirty="0">
                <a:latin typeface="Candara" charset="0"/>
              </a:rPr>
            </a:br>
            <a:r>
              <a:rPr lang="en-US" altLang="x-none" sz="2800" b="1" i="1" dirty="0">
                <a:latin typeface="Candara" charset="0"/>
              </a:rPr>
              <a:t>a new existence, to have a new mind, a new heart, </a:t>
            </a:r>
            <a:br>
              <a:rPr lang="en-US" altLang="x-none" sz="2800" b="1" i="1" dirty="0">
                <a:latin typeface="Candara" charset="0"/>
              </a:rPr>
            </a:br>
            <a:r>
              <a:rPr lang="en-US" altLang="x-none" sz="2800" b="1" i="1" dirty="0">
                <a:latin typeface="Candara" charset="0"/>
              </a:rPr>
              <a:t>new views, new principles, new tastes, new affections, </a:t>
            </a:r>
            <a:br>
              <a:rPr lang="en-US" altLang="x-none" sz="2800" b="1" i="1" dirty="0">
                <a:latin typeface="Candara" charset="0"/>
              </a:rPr>
            </a:br>
            <a:r>
              <a:rPr lang="en-US" altLang="x-none" sz="2800" b="1" i="1" dirty="0">
                <a:latin typeface="Candara" charset="0"/>
              </a:rPr>
              <a:t>new likings, new </a:t>
            </a:r>
            <a:r>
              <a:rPr lang="en-US" altLang="x-none" sz="2800" b="1" i="1" dirty="0" err="1">
                <a:latin typeface="Candara" charset="0"/>
              </a:rPr>
              <a:t>dislikings</a:t>
            </a:r>
            <a:r>
              <a:rPr lang="en-US" altLang="x-none" sz="2800" b="1" i="1" dirty="0">
                <a:latin typeface="Candara" charset="0"/>
              </a:rPr>
              <a:t>, new fears, new joys, new sorrows, </a:t>
            </a:r>
            <a:br>
              <a:rPr lang="en-US" altLang="x-none" sz="2800" b="1" i="1" dirty="0">
                <a:latin typeface="Candara" charset="0"/>
              </a:rPr>
            </a:br>
            <a:r>
              <a:rPr lang="en-US" altLang="x-none" sz="2800" b="1" i="1" dirty="0">
                <a:latin typeface="Candara" charset="0"/>
              </a:rPr>
              <a:t>new love to things once hated, new hatred to things </a:t>
            </a:r>
            <a:br>
              <a:rPr lang="en-US" altLang="x-none" sz="2800" b="1" i="1" dirty="0">
                <a:latin typeface="Candara" charset="0"/>
              </a:rPr>
            </a:br>
            <a:r>
              <a:rPr lang="en-US" altLang="x-none" sz="2800" b="1" i="1" dirty="0">
                <a:latin typeface="Candara" charset="0"/>
              </a:rPr>
              <a:t>once loved, new thoughts of God, and ourselves, and</a:t>
            </a:r>
            <a:br>
              <a:rPr lang="en-US" altLang="x-none" sz="2800" b="1" i="1" dirty="0">
                <a:latin typeface="Candara" charset="0"/>
              </a:rPr>
            </a:br>
            <a:r>
              <a:rPr lang="en-US" altLang="x-none" sz="2800" b="1" i="1" dirty="0">
                <a:latin typeface="Candara" charset="0"/>
              </a:rPr>
              <a:t> the world, and the life to come, and salvation.</a:t>
            </a:r>
          </a:p>
          <a:p>
            <a:pPr marL="14288" indent="-14288" algn="ctr">
              <a:spcBef>
                <a:spcPts val="0"/>
              </a:spcBef>
              <a:buNone/>
            </a:pPr>
            <a:r>
              <a:rPr lang="en-US" altLang="x-none" sz="2800" b="1" i="1" dirty="0">
                <a:latin typeface="Candara" charset="0"/>
              </a:rPr>
              <a:t>J. C. Ryle</a:t>
            </a:r>
          </a:p>
          <a:p>
            <a:pPr marL="14288" indent="-14288" algn="ctr">
              <a:spcBef>
                <a:spcPts val="0"/>
              </a:spcBef>
              <a:buNone/>
            </a:pPr>
            <a:endParaRPr lang="en-US" altLang="x-none" sz="2800" b="1" i="1" dirty="0">
              <a:latin typeface="Candara" charset="0"/>
            </a:endParaRPr>
          </a:p>
        </p:txBody>
      </p:sp>
    </p:spTree>
    <p:extLst>
      <p:ext uri="{BB962C8B-B14F-4D97-AF65-F5344CB8AC3E}">
        <p14:creationId xmlns:p14="http://schemas.microsoft.com/office/powerpoint/2010/main" val="2372535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FIVE KEY QUESTIONS ABOUT BEING “BORN AGAIN” [JOHN 3:1-15] </a:t>
            </a:r>
          </a:p>
        </p:txBody>
      </p:sp>
      <p:sp>
        <p:nvSpPr>
          <p:cNvPr id="5" name="Rectangle 3"/>
          <p:cNvSpPr txBox="1">
            <a:spLocks noChangeArrowheads="1"/>
          </p:cNvSpPr>
          <p:nvPr/>
        </p:nvSpPr>
        <p:spPr bwMode="auto">
          <a:xfrm>
            <a:off x="212270" y="1066800"/>
            <a:ext cx="11751129" cy="57912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3550" indent="-463550">
              <a:spcBef>
                <a:spcPts val="0"/>
              </a:spcBef>
              <a:buNone/>
              <a:defRPr/>
            </a:pPr>
            <a:r>
              <a:rPr kumimoji="0" lang="en-US" sz="28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rPr>
              <a:t>2)   </a:t>
            </a:r>
            <a:r>
              <a:rPr lang="en-US" sz="2800" b="1" i="0" spc="-10" dirty="0">
                <a:solidFill>
                  <a:srgbClr val="FF0000"/>
                </a:solidFill>
                <a:latin typeface="Candara" charset="0"/>
                <a:ea typeface="ＭＳ Ｐゴシック" charset="0"/>
                <a:cs typeface="MS PGothic" charset="0"/>
              </a:rPr>
              <a:t>Who needs to be born again? </a:t>
            </a:r>
          </a:p>
          <a:p>
            <a:pPr marL="463550" indent="-463550">
              <a:spcBef>
                <a:spcPts val="0"/>
              </a:spcBef>
              <a:buNone/>
              <a:defRPr/>
            </a:pPr>
            <a:endParaRPr kumimoji="0" lang="en-US" sz="10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lvl="0" indent="0" algn="ctr">
              <a:spcBef>
                <a:spcPts val="0"/>
              </a:spcBef>
              <a:buNone/>
              <a:defRPr/>
            </a:pPr>
            <a:r>
              <a:rPr lang="en-US" sz="2600" spc="-10" baseline="30000" dirty="0">
                <a:solidFill>
                  <a:srgbClr val="000000"/>
                </a:solidFill>
                <a:latin typeface="Candara" charset="0"/>
                <a:ea typeface="ＭＳ Ｐゴシック" charset="0"/>
                <a:cs typeface="MS PGothic" charset="0"/>
              </a:rPr>
              <a:t>9</a:t>
            </a:r>
            <a:r>
              <a:rPr lang="en-US" sz="2600" spc="-10" dirty="0">
                <a:solidFill>
                  <a:srgbClr val="000000"/>
                </a:solidFill>
                <a:latin typeface="Candara" charset="0"/>
                <a:ea typeface="ＭＳ Ｐゴシック" charset="0"/>
                <a:cs typeface="MS PGothic" charset="0"/>
              </a:rPr>
              <a:t> Nicodemus said to him, “How can these things be?” </a:t>
            </a:r>
            <a:r>
              <a:rPr lang="en-US" sz="2600" spc="-10" baseline="30000" dirty="0">
                <a:solidFill>
                  <a:srgbClr val="000000"/>
                </a:solidFill>
                <a:latin typeface="Candara" charset="0"/>
                <a:ea typeface="ＭＳ Ｐゴシック" charset="0"/>
                <a:cs typeface="MS PGothic" charset="0"/>
              </a:rPr>
              <a:t>10</a:t>
            </a:r>
            <a:r>
              <a:rPr lang="en-US" sz="2600" spc="-10" dirty="0">
                <a:solidFill>
                  <a:srgbClr val="000000"/>
                </a:solidFill>
                <a:latin typeface="Candara" charset="0"/>
                <a:ea typeface="ＭＳ Ｐゴシック" charset="0"/>
                <a:cs typeface="MS PGothic" charset="0"/>
              </a:rPr>
              <a:t> Jesus answered him,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“Are you the teacher of Israel and yet you do not understand these things? </a:t>
            </a:r>
            <a:r>
              <a:rPr lang="en-US" sz="2600" spc="-10" baseline="30000" dirty="0">
                <a:solidFill>
                  <a:srgbClr val="000000"/>
                </a:solidFill>
                <a:latin typeface="Candara" charset="0"/>
                <a:ea typeface="ＭＳ Ｐゴシック" charset="0"/>
                <a:cs typeface="MS PGothic" charset="0"/>
              </a:rPr>
              <a:t>11</a:t>
            </a:r>
            <a:r>
              <a:rPr lang="en-US" sz="2600" spc="-10" dirty="0">
                <a:solidFill>
                  <a:srgbClr val="000000"/>
                </a:solidFill>
                <a:latin typeface="Candara" charset="0"/>
                <a:ea typeface="ＭＳ Ｐゴシック" charset="0"/>
                <a:cs typeface="MS PGothic" charset="0"/>
              </a:rPr>
              <a:t> Truly,</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truly, I say to you, we speak of what we know, and bear witness to what we have</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seen, but you do not receive our testimony. </a:t>
            </a:r>
            <a:r>
              <a:rPr lang="en-US" sz="2600" spc="-10" baseline="30000" dirty="0">
                <a:solidFill>
                  <a:srgbClr val="000000"/>
                </a:solidFill>
                <a:latin typeface="Candara" charset="0"/>
                <a:ea typeface="ＭＳ Ｐゴシック" charset="0"/>
                <a:cs typeface="MS PGothic" charset="0"/>
              </a:rPr>
              <a:t>12</a:t>
            </a:r>
            <a:r>
              <a:rPr lang="en-US" sz="2600" spc="-10" dirty="0">
                <a:solidFill>
                  <a:srgbClr val="000000"/>
                </a:solidFill>
                <a:latin typeface="Candara" charset="0"/>
                <a:ea typeface="ＭＳ Ｐゴシック" charset="0"/>
                <a:cs typeface="MS PGothic" charset="0"/>
              </a:rPr>
              <a:t> If I have told you earthly things and </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you do not believe, how can you believe if I tell you heavenly things? (vs. 9-12)</a:t>
            </a:r>
          </a:p>
          <a:p>
            <a:pPr marL="0" lvl="0" indent="0" algn="ctr">
              <a:spcBef>
                <a:spcPts val="0"/>
              </a:spcBef>
              <a:buNone/>
              <a:defRPr/>
            </a:pPr>
            <a:endParaRPr lang="en-US" sz="1000" spc="-10" dirty="0">
              <a:solidFill>
                <a:srgbClr val="000000"/>
              </a:solidFill>
              <a:latin typeface="Candara" charset="0"/>
              <a:ea typeface="ＭＳ Ｐゴシック" charset="0"/>
              <a:cs typeface="MS PGothic" charset="0"/>
            </a:endParaRPr>
          </a:p>
          <a:p>
            <a:pPr marL="971550" lvl="1" indent="-455613">
              <a:spcBef>
                <a:spcPts val="0"/>
              </a:spcBef>
              <a:buFont typeface="Wingdings" charset="2"/>
              <a:buChar char="Ø"/>
              <a:defRPr/>
            </a:pPr>
            <a:r>
              <a:rPr lang="en-US" altLang="x-none" sz="2600" b="1" i="0" kern="0" dirty="0">
                <a:solidFill>
                  <a:srgbClr val="000000"/>
                </a:solidFill>
                <a:latin typeface="Candara" charset="0"/>
              </a:rPr>
              <a:t>Nicodemus was religious, morally upright, highly intellectual, socially respected, and politically powerful; but, he still needed to be born again.</a:t>
            </a:r>
          </a:p>
          <a:p>
            <a:pPr marL="971550" lvl="1" indent="-455613">
              <a:spcBef>
                <a:spcPts val="0"/>
              </a:spcBef>
              <a:buFont typeface="Wingdings" charset="2"/>
              <a:buChar char="Ø"/>
              <a:defRPr/>
            </a:pPr>
            <a:r>
              <a:rPr lang="en-US" altLang="x-none" sz="2600" b="1" i="0" kern="0" dirty="0">
                <a:solidFill>
                  <a:srgbClr val="000000"/>
                </a:solidFill>
                <a:latin typeface="Candara" charset="0"/>
              </a:rPr>
              <a:t>So, it’s not just those who hit rock-bottom with addiction or are morally reckless people that need to be born again, but everyone need a new birth.</a:t>
            </a:r>
            <a:endParaRPr lang="en-US" altLang="x-none" sz="2600" b="1" kern="0" dirty="0">
              <a:solidFill>
                <a:srgbClr val="000000"/>
              </a:solidFill>
              <a:latin typeface="Candara" charset="0"/>
            </a:endParaRPr>
          </a:p>
          <a:p>
            <a:pPr marL="971550" lvl="1" indent="-455613">
              <a:spcBef>
                <a:spcPts val="0"/>
              </a:spcBef>
              <a:buFont typeface="Wingdings" charset="2"/>
              <a:buChar char="Ø"/>
              <a:defRPr/>
            </a:pPr>
            <a:r>
              <a:rPr lang="en-US" altLang="x-none" sz="2600" b="1" i="0" kern="0" dirty="0">
                <a:solidFill>
                  <a:srgbClr val="000000"/>
                </a:solidFill>
                <a:latin typeface="Candara" charset="0"/>
              </a:rPr>
              <a:t>Even those who attend church, serve in community, and teach at Sunday school need to be born again, which means some people can and may act like Christians without being born again.</a:t>
            </a:r>
          </a:p>
        </p:txBody>
      </p:sp>
    </p:spTree>
    <p:extLst>
      <p:ext uri="{BB962C8B-B14F-4D97-AF65-F5344CB8AC3E}">
        <p14:creationId xmlns:p14="http://schemas.microsoft.com/office/powerpoint/2010/main" val="186642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56611</TotalTime>
  <Words>491</Words>
  <Application>Microsoft Macintosh PowerPoint</Application>
  <PresentationFormat>Widescreen</PresentationFormat>
  <Paragraphs>86</Paragraphs>
  <Slides>16</Slides>
  <Notes>14</Notes>
  <HiddenSlides>0</HiddenSlides>
  <MMClips>0</MMClips>
  <ScaleCrop>false</ScaleCrop>
  <HeadingPairs>
    <vt:vector size="6" baseType="variant">
      <vt:variant>
        <vt:lpstr>Fonts Used</vt:lpstr>
      </vt:variant>
      <vt:variant>
        <vt:i4>7</vt:i4>
      </vt:variant>
      <vt:variant>
        <vt:lpstr>Theme</vt:lpstr>
      </vt:variant>
      <vt:variant>
        <vt:i4>14</vt:i4>
      </vt:variant>
      <vt:variant>
        <vt:lpstr>Slide Titles</vt:lpstr>
      </vt:variant>
      <vt:variant>
        <vt:i4>16</vt:i4>
      </vt:variant>
    </vt:vector>
  </HeadingPairs>
  <TitlesOfParts>
    <vt:vector size="37" baseType="lpstr">
      <vt:lpstr>Arial</vt:lpstr>
      <vt:lpstr>Calibri</vt:lpstr>
      <vt:lpstr>Calibri Light</vt:lpstr>
      <vt:lpstr>Candara</vt:lpstr>
      <vt:lpstr>Eras Bold ITC</vt:lpstr>
      <vt:lpstr>Eras Medium ITC</vt:lpstr>
      <vt:lpstr>Wingdings</vt:lpstr>
      <vt:lpstr>Default Design</vt:lpstr>
      <vt:lpstr>1_Default Design</vt:lpstr>
      <vt:lpstr>2_Default Design</vt:lpstr>
      <vt:lpstr>3_Default Design</vt:lpstr>
      <vt:lpstr>4_Default Design</vt:lpstr>
      <vt:lpstr>5_Default Design</vt:lpstr>
      <vt:lpstr>Office Theme</vt:lpstr>
      <vt:lpstr>2_Office Theme</vt:lpstr>
      <vt:lpstr>6_Default Design</vt:lpstr>
      <vt:lpstr>9_Default Design</vt:lpstr>
      <vt:lpstr>15_Default Design</vt:lpstr>
      <vt:lpstr>2_Normal</vt:lpstr>
      <vt:lpstr>7_Default Design</vt:lpstr>
      <vt:lpstr>19_Default Design</vt:lpstr>
      <vt:lpstr>PowerPoint Presentation</vt:lpstr>
      <vt:lpstr>You Must Be Born Again</vt:lpstr>
      <vt:lpstr>PowerPoint Presentation</vt:lpstr>
      <vt:lpstr>PowerPoint Presentation</vt:lpstr>
      <vt:lpstr>WHO WAS NICODEMUS?</vt:lpstr>
      <vt:lpstr>FIVE KEY QUESTIONS ABOUT BEING “BORN AGAIN” [JOHN 3:1-15] </vt:lpstr>
      <vt:lpstr>FIVE KEY QUESTIONS ABOUT BEING “BORN AGAIN” [JOHN 3:1-15] </vt:lpstr>
      <vt:lpstr>PowerPoint Presentation</vt:lpstr>
      <vt:lpstr>FIVE KEY QUESTIONS ABOUT BEING “BORN AGAIN” [JOHN 3:1-15] </vt:lpstr>
      <vt:lpstr>FIVE KEY QUESTIONS ABOUT BEING “BORN AGAIN” [JOHN 3:1-15] </vt:lpstr>
      <vt:lpstr>FIVE KEY QUESTIONS ABOUT BEING “BORN AGAIN” [JOHN 3:1-15] </vt:lpstr>
      <vt:lpstr>PowerPoint Presentation</vt:lpstr>
      <vt:lpstr>FIVE KEY QUESTIONS ABOUT BEING “BORN AGAIN” [JOHN 3:1-15] </vt:lpstr>
      <vt:lpstr>PowerPoint Presentation</vt:lpstr>
      <vt:lpstr>THREE PRACTICAL QUESTIONS  FOR OUR EVERYDAY LIFE</vt:lpstr>
      <vt:lpstr>PowerPoint Presentation</vt:lpstr>
    </vt:vector>
  </TitlesOfParts>
  <Manager/>
  <Company>UFP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Paul K. Kim</dc:creator>
  <cp:keywords/>
  <dc:description/>
  <cp:lastModifiedBy>Paul Kim</cp:lastModifiedBy>
  <cp:revision>3486</cp:revision>
  <cp:lastPrinted>2017-02-12T17:19:19Z</cp:lastPrinted>
  <dcterms:created xsi:type="dcterms:W3CDTF">2007-10-20T20:09:35Z</dcterms:created>
  <dcterms:modified xsi:type="dcterms:W3CDTF">2019-07-23T05:31:59Z</dcterms:modified>
  <cp:category/>
</cp:coreProperties>
</file>