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3.xml" ContentType="application/vnd.openxmlformats-officedocument.theme+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theme/theme14.xml" ContentType="application/vnd.openxmlformats-officedocument.theme+xml"/>
  <Override PartName="/ppt/theme/theme15.xml" ContentType="application/vnd.openxmlformats-officedocument.theme+xml"/>
  <Override PartName="/ppt/theme/theme1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 id="2147483695" r:id="rId3"/>
    <p:sldMasterId id="2147483729" r:id="rId4"/>
    <p:sldMasterId id="2147483774" r:id="rId5"/>
    <p:sldMasterId id="2147483830" r:id="rId6"/>
    <p:sldMasterId id="2147483909" r:id="rId7"/>
    <p:sldMasterId id="2147483933" r:id="rId8"/>
    <p:sldMasterId id="2147484111" r:id="rId9"/>
    <p:sldMasterId id="2147484159" r:id="rId10"/>
    <p:sldMasterId id="2147484327" r:id="rId11"/>
    <p:sldMasterId id="2147484375" r:id="rId12"/>
    <p:sldMasterId id="2147484399" r:id="rId13"/>
    <p:sldMasterId id="2147484411" r:id="rId14"/>
  </p:sldMasterIdLst>
  <p:notesMasterIdLst>
    <p:notesMasterId r:id="rId53"/>
  </p:notesMasterIdLst>
  <p:handoutMasterIdLst>
    <p:handoutMasterId r:id="rId54"/>
  </p:handoutMasterIdLst>
  <p:sldIdLst>
    <p:sldId id="281" r:id="rId15"/>
    <p:sldId id="713" r:id="rId16"/>
    <p:sldId id="2064" r:id="rId17"/>
    <p:sldId id="3263" r:id="rId18"/>
    <p:sldId id="2441" r:id="rId19"/>
    <p:sldId id="3264" r:id="rId20"/>
    <p:sldId id="3265" r:id="rId21"/>
    <p:sldId id="3266" r:id="rId22"/>
    <p:sldId id="3267" r:id="rId23"/>
    <p:sldId id="3268" r:id="rId24"/>
    <p:sldId id="3269" r:id="rId25"/>
    <p:sldId id="3270" r:id="rId26"/>
    <p:sldId id="3271" r:id="rId27"/>
    <p:sldId id="3272" r:id="rId28"/>
    <p:sldId id="3273" r:id="rId29"/>
    <p:sldId id="3276" r:id="rId30"/>
    <p:sldId id="3274" r:id="rId31"/>
    <p:sldId id="3275" r:id="rId32"/>
    <p:sldId id="3277" r:id="rId33"/>
    <p:sldId id="3278" r:id="rId34"/>
    <p:sldId id="3279" r:id="rId35"/>
    <p:sldId id="3280" r:id="rId36"/>
    <p:sldId id="3281" r:id="rId37"/>
    <p:sldId id="3282" r:id="rId38"/>
    <p:sldId id="3283" r:id="rId39"/>
    <p:sldId id="3284" r:id="rId40"/>
    <p:sldId id="3285" r:id="rId41"/>
    <p:sldId id="3286" r:id="rId42"/>
    <p:sldId id="3287" r:id="rId43"/>
    <p:sldId id="3288" r:id="rId44"/>
    <p:sldId id="3289" r:id="rId45"/>
    <p:sldId id="3290" r:id="rId46"/>
    <p:sldId id="3291" r:id="rId47"/>
    <p:sldId id="3292" r:id="rId48"/>
    <p:sldId id="3293" r:id="rId49"/>
    <p:sldId id="3294" r:id="rId50"/>
    <p:sldId id="730" r:id="rId51"/>
    <p:sldId id="283" r:id="rId52"/>
  </p:sldIdLst>
  <p:sldSz cx="12192000" cy="6858000"/>
  <p:notesSz cx="6858000" cy="9144000"/>
  <p:defaultTextStyle>
    <a:defPPr>
      <a:defRPr lang="en-US"/>
    </a:defPPr>
    <a:lvl1pPr algn="l" rtl="0" eaLnBrk="0" fontAlgn="base" hangingPunct="0">
      <a:spcBef>
        <a:spcPct val="0"/>
      </a:spcBef>
      <a:spcAft>
        <a:spcPct val="0"/>
      </a:spcAft>
      <a:defRPr sz="2000" i="1" kern="1200">
        <a:solidFill>
          <a:schemeClr val="tx1"/>
        </a:solidFill>
        <a:latin typeface="Eras Medium ITC" charset="0"/>
        <a:ea typeface="ＭＳ Ｐゴシック" charset="0"/>
        <a:cs typeface="ＭＳ Ｐゴシック" charset="0"/>
      </a:defRPr>
    </a:lvl1pPr>
    <a:lvl2pPr marL="457200" algn="l" rtl="0" eaLnBrk="0" fontAlgn="base" hangingPunct="0">
      <a:spcBef>
        <a:spcPct val="0"/>
      </a:spcBef>
      <a:spcAft>
        <a:spcPct val="0"/>
      </a:spcAft>
      <a:defRPr sz="2000" i="1" kern="1200">
        <a:solidFill>
          <a:schemeClr val="tx1"/>
        </a:solidFill>
        <a:latin typeface="Eras Medium ITC" charset="0"/>
        <a:ea typeface="ＭＳ Ｐゴシック" charset="0"/>
        <a:cs typeface="ＭＳ Ｐゴシック" charset="0"/>
      </a:defRPr>
    </a:lvl2pPr>
    <a:lvl3pPr marL="914400" algn="l" rtl="0" eaLnBrk="0" fontAlgn="base" hangingPunct="0">
      <a:spcBef>
        <a:spcPct val="0"/>
      </a:spcBef>
      <a:spcAft>
        <a:spcPct val="0"/>
      </a:spcAft>
      <a:defRPr sz="2000" i="1" kern="1200">
        <a:solidFill>
          <a:schemeClr val="tx1"/>
        </a:solidFill>
        <a:latin typeface="Eras Medium ITC" charset="0"/>
        <a:ea typeface="ＭＳ Ｐゴシック" charset="0"/>
        <a:cs typeface="ＭＳ Ｐゴシック" charset="0"/>
      </a:defRPr>
    </a:lvl3pPr>
    <a:lvl4pPr marL="1371600" algn="l" rtl="0" eaLnBrk="0" fontAlgn="base" hangingPunct="0">
      <a:spcBef>
        <a:spcPct val="0"/>
      </a:spcBef>
      <a:spcAft>
        <a:spcPct val="0"/>
      </a:spcAft>
      <a:defRPr sz="2000" i="1" kern="1200">
        <a:solidFill>
          <a:schemeClr val="tx1"/>
        </a:solidFill>
        <a:latin typeface="Eras Medium ITC" charset="0"/>
        <a:ea typeface="ＭＳ Ｐゴシック" charset="0"/>
        <a:cs typeface="ＭＳ Ｐゴシック" charset="0"/>
      </a:defRPr>
    </a:lvl4pPr>
    <a:lvl5pPr marL="1828800" algn="l" rtl="0" eaLnBrk="0" fontAlgn="base" hangingPunct="0">
      <a:spcBef>
        <a:spcPct val="0"/>
      </a:spcBef>
      <a:spcAft>
        <a:spcPct val="0"/>
      </a:spcAft>
      <a:defRPr sz="2000" i="1" kern="1200">
        <a:solidFill>
          <a:schemeClr val="tx1"/>
        </a:solidFill>
        <a:latin typeface="Eras Medium ITC" charset="0"/>
        <a:ea typeface="ＭＳ Ｐゴシック" charset="0"/>
        <a:cs typeface="ＭＳ Ｐゴシック" charset="0"/>
      </a:defRPr>
    </a:lvl5pPr>
    <a:lvl6pPr marL="2286000" algn="l" defTabSz="457200" rtl="0" eaLnBrk="1" latinLnBrk="0" hangingPunct="1">
      <a:defRPr sz="2000" i="1" kern="1200">
        <a:solidFill>
          <a:schemeClr val="tx1"/>
        </a:solidFill>
        <a:latin typeface="Eras Medium ITC" charset="0"/>
        <a:ea typeface="ＭＳ Ｐゴシック" charset="0"/>
        <a:cs typeface="ＭＳ Ｐゴシック" charset="0"/>
      </a:defRPr>
    </a:lvl6pPr>
    <a:lvl7pPr marL="2743200" algn="l" defTabSz="457200" rtl="0" eaLnBrk="1" latinLnBrk="0" hangingPunct="1">
      <a:defRPr sz="2000" i="1" kern="1200">
        <a:solidFill>
          <a:schemeClr val="tx1"/>
        </a:solidFill>
        <a:latin typeface="Eras Medium ITC" charset="0"/>
        <a:ea typeface="ＭＳ Ｐゴシック" charset="0"/>
        <a:cs typeface="ＭＳ Ｐゴシック" charset="0"/>
      </a:defRPr>
    </a:lvl7pPr>
    <a:lvl8pPr marL="3200400" algn="l" defTabSz="457200" rtl="0" eaLnBrk="1" latinLnBrk="0" hangingPunct="1">
      <a:defRPr sz="2000" i="1" kern="1200">
        <a:solidFill>
          <a:schemeClr val="tx1"/>
        </a:solidFill>
        <a:latin typeface="Eras Medium ITC" charset="0"/>
        <a:ea typeface="ＭＳ Ｐゴシック" charset="0"/>
        <a:cs typeface="ＭＳ Ｐゴシック" charset="0"/>
      </a:defRPr>
    </a:lvl8pPr>
    <a:lvl9pPr marL="3657600" algn="l" defTabSz="457200" rtl="0" eaLnBrk="1" latinLnBrk="0" hangingPunct="1">
      <a:defRPr sz="2000" i="1" kern="1200">
        <a:solidFill>
          <a:schemeClr val="tx1"/>
        </a:solidFill>
        <a:latin typeface="Eras Medium ITC"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96">
          <p15:clr>
            <a:srgbClr val="A4A3A4"/>
          </p15:clr>
        </p15:guide>
        <p15:guide id="2" pos="3840">
          <p15:clr>
            <a:srgbClr val="A4A3A4"/>
          </p15:clr>
        </p15:guide>
        <p15:guide id="3" pos="7152">
          <p15:clr>
            <a:srgbClr val="A4A3A4"/>
          </p15:clr>
        </p15:guide>
        <p15:guide id="4" pos="5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clrMru>
    <a:srgbClr val="006600"/>
    <a:srgbClr val="0432FF"/>
    <a:srgbClr val="6600FF"/>
    <a:srgbClr val="FFFF00"/>
    <a:srgbClr val="CC3300"/>
    <a:srgbClr val="800000"/>
    <a:srgbClr val="CC9900"/>
    <a:srgbClr val="FFCC00"/>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20" autoAdjust="0"/>
    <p:restoredTop sz="92907"/>
  </p:normalViewPr>
  <p:slideViewPr>
    <p:cSldViewPr>
      <p:cViewPr varScale="1">
        <p:scale>
          <a:sx n="110" d="100"/>
          <a:sy n="110" d="100"/>
        </p:scale>
        <p:origin x="216" y="176"/>
      </p:cViewPr>
      <p:guideLst>
        <p:guide orient="horz" pos="96"/>
        <p:guide pos="3840"/>
        <p:guide pos="7152"/>
        <p:guide pos="528"/>
      </p:guideLst>
    </p:cSldViewPr>
  </p:slideViewPr>
  <p:outlineViewPr>
    <p:cViewPr>
      <p:scale>
        <a:sx n="33" d="100"/>
        <a:sy n="33" d="100"/>
      </p:scale>
      <p:origin x="0" y="3192"/>
    </p:cViewPr>
  </p:outlin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 Target="slides/slide4.xml"/><Relationship Id="rId26" Type="http://schemas.openxmlformats.org/officeDocument/2006/relationships/slide" Target="slides/slide12.xml"/><Relationship Id="rId39" Type="http://schemas.openxmlformats.org/officeDocument/2006/relationships/slide" Target="slides/slide25.xml"/><Relationship Id="rId21" Type="http://schemas.openxmlformats.org/officeDocument/2006/relationships/slide" Target="slides/slide7.xml"/><Relationship Id="rId34" Type="http://schemas.openxmlformats.org/officeDocument/2006/relationships/slide" Target="slides/slide20.xml"/><Relationship Id="rId42" Type="http://schemas.openxmlformats.org/officeDocument/2006/relationships/slide" Target="slides/slide28.xml"/><Relationship Id="rId47" Type="http://schemas.openxmlformats.org/officeDocument/2006/relationships/slide" Target="slides/slide33.xml"/><Relationship Id="rId50" Type="http://schemas.openxmlformats.org/officeDocument/2006/relationships/slide" Target="slides/slide36.xml"/><Relationship Id="rId55" Type="http://schemas.openxmlformats.org/officeDocument/2006/relationships/presProps" Target="presProps.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2.xml"/><Relationship Id="rId29" Type="http://schemas.openxmlformats.org/officeDocument/2006/relationships/slide" Target="slides/slide15.xml"/><Relationship Id="rId11" Type="http://schemas.openxmlformats.org/officeDocument/2006/relationships/slideMaster" Target="slideMasters/slideMaster11.xml"/><Relationship Id="rId24" Type="http://schemas.openxmlformats.org/officeDocument/2006/relationships/slide" Target="slides/slide10.xml"/><Relationship Id="rId32" Type="http://schemas.openxmlformats.org/officeDocument/2006/relationships/slide" Target="slides/slide18.xml"/><Relationship Id="rId37" Type="http://schemas.openxmlformats.org/officeDocument/2006/relationships/slide" Target="slides/slide23.xml"/><Relationship Id="rId40" Type="http://schemas.openxmlformats.org/officeDocument/2006/relationships/slide" Target="slides/slide26.xml"/><Relationship Id="rId45" Type="http://schemas.openxmlformats.org/officeDocument/2006/relationships/slide" Target="slides/slide31.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Master" Target="slideMasters/slideMaster5.xml"/><Relationship Id="rId19" Type="http://schemas.openxmlformats.org/officeDocument/2006/relationships/slide" Target="slides/slide5.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8.xml"/><Relationship Id="rId27" Type="http://schemas.openxmlformats.org/officeDocument/2006/relationships/slide" Target="slides/slide13.xml"/><Relationship Id="rId30" Type="http://schemas.openxmlformats.org/officeDocument/2006/relationships/slide" Target="slides/slide16.xml"/><Relationship Id="rId35" Type="http://schemas.openxmlformats.org/officeDocument/2006/relationships/slide" Target="slides/slide21.xml"/><Relationship Id="rId43" Type="http://schemas.openxmlformats.org/officeDocument/2006/relationships/slide" Target="slides/slide29.xml"/><Relationship Id="rId48" Type="http://schemas.openxmlformats.org/officeDocument/2006/relationships/slide" Target="slides/slide34.xml"/><Relationship Id="rId56" Type="http://schemas.openxmlformats.org/officeDocument/2006/relationships/viewProps" Target="viewProps.xml"/><Relationship Id="rId8" Type="http://schemas.openxmlformats.org/officeDocument/2006/relationships/slideMaster" Target="slideMasters/slideMaster8.xml"/><Relationship Id="rId51" Type="http://schemas.openxmlformats.org/officeDocument/2006/relationships/slide" Target="slides/slide37.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 Target="slides/slide3.xml"/><Relationship Id="rId25" Type="http://schemas.openxmlformats.org/officeDocument/2006/relationships/slide" Target="slides/slide11.xml"/><Relationship Id="rId33" Type="http://schemas.openxmlformats.org/officeDocument/2006/relationships/slide" Target="slides/slide19.xml"/><Relationship Id="rId38" Type="http://schemas.openxmlformats.org/officeDocument/2006/relationships/slide" Target="slides/slide24.xml"/><Relationship Id="rId46" Type="http://schemas.openxmlformats.org/officeDocument/2006/relationships/slide" Target="slides/slide32.xml"/><Relationship Id="rId20" Type="http://schemas.openxmlformats.org/officeDocument/2006/relationships/slide" Target="slides/slide6.xml"/><Relationship Id="rId41" Type="http://schemas.openxmlformats.org/officeDocument/2006/relationships/slide" Target="slides/slide27.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1.xml"/><Relationship Id="rId23" Type="http://schemas.openxmlformats.org/officeDocument/2006/relationships/slide" Target="slides/slide9.xml"/><Relationship Id="rId28" Type="http://schemas.openxmlformats.org/officeDocument/2006/relationships/slide" Target="slides/slide14.xml"/><Relationship Id="rId36" Type="http://schemas.openxmlformats.org/officeDocument/2006/relationships/slide" Target="slides/slide22.xml"/><Relationship Id="rId49" Type="http://schemas.openxmlformats.org/officeDocument/2006/relationships/slide" Target="slides/slide35.xml"/><Relationship Id="rId57" Type="http://schemas.openxmlformats.org/officeDocument/2006/relationships/theme" Target="theme/theme1.xml"/><Relationship Id="rId10" Type="http://schemas.openxmlformats.org/officeDocument/2006/relationships/slideMaster" Target="slideMasters/slideMaster10.xml"/><Relationship Id="rId31" Type="http://schemas.openxmlformats.org/officeDocument/2006/relationships/slide" Target="slides/slide17.xml"/><Relationship Id="rId44" Type="http://schemas.openxmlformats.org/officeDocument/2006/relationships/slide" Target="slides/slide30.xml"/><Relationship Id="rId52"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BAC2EF3-51A9-D542-91AF-5422724EA014}" type="datetimeFigureOut">
              <a:rPr lang="en-US" smtClean="0"/>
              <a:t>7/14/19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616A8E7-26BB-1040-8CEC-F6AFDC0149A1}" type="slidenum">
              <a:rPr lang="en-US" smtClean="0"/>
              <a:t>‹#›</a:t>
            </a:fld>
            <a:endParaRPr lang="en-US"/>
          </a:p>
        </p:txBody>
      </p:sp>
    </p:spTree>
    <p:extLst>
      <p:ext uri="{BB962C8B-B14F-4D97-AF65-F5344CB8AC3E}">
        <p14:creationId xmlns:p14="http://schemas.microsoft.com/office/powerpoint/2010/main" val="42742045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lnSpc>
                <a:spcPct val="90000"/>
              </a:lnSpc>
              <a:spcBef>
                <a:spcPct val="20000"/>
              </a:spcBef>
              <a:defRPr sz="1200">
                <a:latin typeface="Eras Medium ITC" panose="020B0602030504020804" pitchFamily="34" charset="0"/>
                <a:ea typeface="+mn-ea"/>
                <a:cs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lnSpc>
                <a:spcPct val="90000"/>
              </a:lnSpc>
              <a:spcBef>
                <a:spcPct val="20000"/>
              </a:spcBef>
              <a:defRPr sz="1200" smtClean="0">
                <a:cs typeface="Arial" charset="0"/>
              </a:defRPr>
            </a:lvl1pPr>
          </a:lstStyle>
          <a:p>
            <a:pPr>
              <a:defRPr/>
            </a:pPr>
            <a:fld id="{357A5021-1D04-5942-BCFC-430264A0ACD4}" type="datetimeFigureOut">
              <a:rPr lang="en-US"/>
              <a:pPr>
                <a:defRPr/>
              </a:pPr>
              <a:t>7/14/19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lnSpc>
                <a:spcPct val="90000"/>
              </a:lnSpc>
              <a:spcBef>
                <a:spcPct val="20000"/>
              </a:spcBef>
              <a:defRPr sz="1200">
                <a:latin typeface="Eras Medium ITC" panose="020B0602030504020804" pitchFamily="34" charset="0"/>
                <a:ea typeface="+mn-ea"/>
                <a:cs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lnSpc>
                <a:spcPct val="90000"/>
              </a:lnSpc>
              <a:spcBef>
                <a:spcPct val="20000"/>
              </a:spcBef>
              <a:defRPr sz="1200" smtClean="0">
                <a:cs typeface="Arial" charset="0"/>
              </a:defRPr>
            </a:lvl1pPr>
          </a:lstStyle>
          <a:p>
            <a:pPr>
              <a:defRPr/>
            </a:pPr>
            <a:fld id="{EEAC54AA-3861-DE46-9F53-BEFEE89E58D7}" type="slidenum">
              <a:rPr lang="en-US"/>
              <a:pPr>
                <a:defRPr/>
              </a:pPr>
              <a:t>‹#›</a:t>
            </a:fld>
            <a:endParaRPr lang="en-US"/>
          </a:p>
        </p:txBody>
      </p:sp>
    </p:spTree>
    <p:extLst>
      <p:ext uri="{BB962C8B-B14F-4D97-AF65-F5344CB8AC3E}">
        <p14:creationId xmlns:p14="http://schemas.microsoft.com/office/powerpoint/2010/main" val="26239848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7"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193538" name="Notes Placeholder 2"/>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93539"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eaLnBrk="0" hangingPunct="0">
              <a:defRPr sz="2000" i="1">
                <a:solidFill>
                  <a:schemeClr val="tx1"/>
                </a:solidFill>
                <a:latin typeface="Eras Medium ITC" charset="0"/>
                <a:ea typeface="ＭＳ Ｐゴシック" charset="0"/>
                <a:cs typeface="ＭＳ Ｐゴシック" charset="0"/>
              </a:defRPr>
            </a:lvl1pPr>
            <a:lvl2pPr marL="742950" indent="-285750" eaLnBrk="0" hangingPunct="0">
              <a:defRPr sz="2000" i="1">
                <a:solidFill>
                  <a:schemeClr val="tx1"/>
                </a:solidFill>
                <a:latin typeface="Eras Medium ITC" charset="0"/>
                <a:ea typeface="ＭＳ Ｐゴシック" charset="0"/>
              </a:defRPr>
            </a:lvl2pPr>
            <a:lvl3pPr marL="1143000" indent="-228600" eaLnBrk="0" hangingPunct="0">
              <a:defRPr sz="2000" i="1">
                <a:solidFill>
                  <a:schemeClr val="tx1"/>
                </a:solidFill>
                <a:latin typeface="Eras Medium ITC" charset="0"/>
                <a:ea typeface="ＭＳ Ｐゴシック" charset="0"/>
              </a:defRPr>
            </a:lvl3pPr>
            <a:lvl4pPr marL="1600200" indent="-228600" eaLnBrk="0" hangingPunct="0">
              <a:defRPr sz="2000" i="1">
                <a:solidFill>
                  <a:schemeClr val="tx1"/>
                </a:solidFill>
                <a:latin typeface="Eras Medium ITC" charset="0"/>
                <a:ea typeface="ＭＳ Ｐゴシック" charset="0"/>
              </a:defRPr>
            </a:lvl4pPr>
            <a:lvl5pPr marL="2057400" indent="-228600" eaLnBrk="0" hangingPunct="0">
              <a:defRPr sz="2000" i="1">
                <a:solidFill>
                  <a:schemeClr val="tx1"/>
                </a:solidFill>
                <a:latin typeface="Eras Medium ITC" charset="0"/>
                <a:ea typeface="ＭＳ Ｐゴシック" charset="0"/>
              </a:defRPr>
            </a:lvl5pPr>
            <a:lvl6pPr marL="2514600" indent="-228600" eaLnBrk="0" fontAlgn="base" hangingPunct="0">
              <a:spcBef>
                <a:spcPct val="0"/>
              </a:spcBef>
              <a:spcAft>
                <a:spcPct val="0"/>
              </a:spcAft>
              <a:defRPr sz="2000" i="1">
                <a:solidFill>
                  <a:schemeClr val="tx1"/>
                </a:solidFill>
                <a:latin typeface="Eras Medium ITC" charset="0"/>
                <a:ea typeface="ＭＳ Ｐゴシック" charset="0"/>
              </a:defRPr>
            </a:lvl6pPr>
            <a:lvl7pPr marL="2971800" indent="-228600" eaLnBrk="0" fontAlgn="base" hangingPunct="0">
              <a:spcBef>
                <a:spcPct val="0"/>
              </a:spcBef>
              <a:spcAft>
                <a:spcPct val="0"/>
              </a:spcAft>
              <a:defRPr sz="2000" i="1">
                <a:solidFill>
                  <a:schemeClr val="tx1"/>
                </a:solidFill>
                <a:latin typeface="Eras Medium ITC" charset="0"/>
                <a:ea typeface="ＭＳ Ｐゴシック" charset="0"/>
              </a:defRPr>
            </a:lvl7pPr>
            <a:lvl8pPr marL="3429000" indent="-228600" eaLnBrk="0" fontAlgn="base" hangingPunct="0">
              <a:spcBef>
                <a:spcPct val="0"/>
              </a:spcBef>
              <a:spcAft>
                <a:spcPct val="0"/>
              </a:spcAft>
              <a:defRPr sz="2000" i="1">
                <a:solidFill>
                  <a:schemeClr val="tx1"/>
                </a:solidFill>
                <a:latin typeface="Eras Medium ITC" charset="0"/>
                <a:ea typeface="ＭＳ Ｐゴシック" charset="0"/>
              </a:defRPr>
            </a:lvl8pPr>
            <a:lvl9pPr marL="3886200" indent="-228600" eaLnBrk="0" fontAlgn="base" hangingPunct="0">
              <a:spcBef>
                <a:spcPct val="0"/>
              </a:spcBef>
              <a:spcAft>
                <a:spcPct val="0"/>
              </a:spcAft>
              <a:defRPr sz="2000" i="1">
                <a:solidFill>
                  <a:schemeClr val="tx1"/>
                </a:solidFill>
                <a:latin typeface="Eras Medium ITC" charset="0"/>
                <a:ea typeface="ＭＳ Ｐゴシック" charset="0"/>
              </a:defRPr>
            </a:lvl9pPr>
          </a:lstStyle>
          <a:p>
            <a:pPr marL="0" marR="0" lvl="0" indent="0" algn="r" defTabSz="914400" rtl="0" eaLnBrk="1" fontAlgn="base" latinLnBrk="0" hangingPunct="1">
              <a:lnSpc>
                <a:spcPct val="90000"/>
              </a:lnSpc>
              <a:spcBef>
                <a:spcPct val="20000"/>
              </a:spcBef>
              <a:spcAft>
                <a:spcPct val="0"/>
              </a:spcAft>
              <a:buClrTx/>
              <a:buSzTx/>
              <a:buFontTx/>
              <a:buNone/>
              <a:tabLst/>
              <a:defRPr/>
            </a:pPr>
            <a:fld id="{DA7BB0C5-7562-894C-AF30-61FF206C61BB}" type="slidenum">
              <a:rPr kumimoji="0" lang="en-US" sz="1200" b="0" i="1" u="none" strike="noStrike" kern="1200" cap="none" spc="0" normalizeH="0" baseline="0" noProof="0">
                <a:ln>
                  <a:noFill/>
                </a:ln>
                <a:solidFill>
                  <a:srgbClr val="000000"/>
                </a:solidFill>
                <a:effectLst/>
                <a:uLnTx/>
                <a:uFillTx/>
                <a:latin typeface="Eras Medium ITC" charset="0"/>
                <a:ea typeface="ＭＳ Ｐゴシック" charset="0"/>
              </a:rPr>
              <a:pPr marL="0" marR="0" lvl="0" indent="0" algn="r" defTabSz="914400" rtl="0" eaLnBrk="1" fontAlgn="base" latinLnBrk="0" hangingPunct="1">
                <a:lnSpc>
                  <a:spcPct val="90000"/>
                </a:lnSpc>
                <a:spcBef>
                  <a:spcPct val="20000"/>
                </a:spcBef>
                <a:spcAft>
                  <a:spcPct val="0"/>
                </a:spcAft>
                <a:buClrTx/>
                <a:buSzTx/>
                <a:buFontTx/>
                <a:buNone/>
                <a:tabLst/>
                <a:defRPr/>
              </a:pPr>
              <a:t>2</a:t>
            </a:fld>
            <a:endParaRPr kumimoji="0" lang="en-US" sz="1200" b="0" i="1" u="none" strike="noStrike" kern="1200" cap="none" spc="0" normalizeH="0" baseline="0" noProof="0">
              <a:ln>
                <a:noFill/>
              </a:ln>
              <a:solidFill>
                <a:srgbClr val="000000"/>
              </a:solidFill>
              <a:effectLst/>
              <a:uLnTx/>
              <a:uFillTx/>
              <a:latin typeface="Eras Medium ITC" charset="0"/>
              <a:ea typeface="ＭＳ Ｐゴシック" charset="0"/>
            </a:endParaRPr>
          </a:p>
        </p:txBody>
      </p:sp>
    </p:spTree>
    <p:extLst>
      <p:ext uri="{BB962C8B-B14F-4D97-AF65-F5344CB8AC3E}">
        <p14:creationId xmlns:p14="http://schemas.microsoft.com/office/powerpoint/2010/main" val="588594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40853220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22201793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14926037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40621424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16867089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40831647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11138695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9266066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35675908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13409759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21826951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20011622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12358158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5265530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41395088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8035591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199143200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51472086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11025774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326446187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36556639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146446745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10608316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8977397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231675459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19712545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252929278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113380468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162818" name="Rectangle 3"/>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atin typeface="Calibri" charset="0"/>
            </a:endParaRPr>
          </a:p>
        </p:txBody>
      </p:sp>
    </p:spTree>
    <p:extLst>
      <p:ext uri="{BB962C8B-B14F-4D97-AF65-F5344CB8AC3E}">
        <p14:creationId xmlns:p14="http://schemas.microsoft.com/office/powerpoint/2010/main" val="35184716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28717151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4834963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15971871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2283948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33412624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2">
            <a:extLst>
              <a:ext uri="{FF2B5EF4-FFF2-40B4-BE49-F238E27FC236}">
                <a16:creationId xmlns:a16="http://schemas.microsoft.com/office/drawing/2014/main" id="{6F6EC284-3DBC-F844-90C8-27D153C0D6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6" name="Rectangle 3">
            <a:extLst>
              <a:ext uri="{FF2B5EF4-FFF2-40B4-BE49-F238E27FC236}">
                <a16:creationId xmlns:a16="http://schemas.microsoft.com/office/drawing/2014/main" id="{F020F108-F40A-F549-BE88-6545592B3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962394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1005D75-55BA-DB45-8730-29C95AECFEFF}" type="slidenum">
              <a:rPr lang="en-US"/>
              <a:pPr>
                <a:defRPr/>
              </a:pPr>
              <a:t>‹#›</a:t>
            </a:fld>
            <a:endParaRPr lang="en-US"/>
          </a:p>
        </p:txBody>
      </p:sp>
    </p:spTree>
    <p:extLst>
      <p:ext uri="{BB962C8B-B14F-4D97-AF65-F5344CB8AC3E}">
        <p14:creationId xmlns:p14="http://schemas.microsoft.com/office/powerpoint/2010/main" val="2413497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89ECE0D-F9E9-074D-A277-A1F3576E4598}" type="slidenum">
              <a:rPr lang="en-US"/>
              <a:pPr>
                <a:defRPr/>
              </a:pPr>
              <a:t>‹#›</a:t>
            </a:fld>
            <a:endParaRPr lang="en-US"/>
          </a:p>
        </p:txBody>
      </p:sp>
    </p:spTree>
    <p:extLst>
      <p:ext uri="{BB962C8B-B14F-4D97-AF65-F5344CB8AC3E}">
        <p14:creationId xmlns:p14="http://schemas.microsoft.com/office/powerpoint/2010/main" val="892505566"/>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760"/>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1005D75-55BA-DB45-8730-29C95AECFEF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33971465"/>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96AE1FD-9115-214C-BE2F-35C7BF31CFA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33519686"/>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35"/>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FFF0DA9-B7D5-1848-B2EE-C077B039322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6998207"/>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F6E1E98-1F38-504A-9417-6E9D60B66EA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69913476"/>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590"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59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0D6F76C6-9AAF-624B-9B5C-CC7202EAC03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57198306"/>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8D4295DE-1EE7-F044-BA23-4E44FE73C19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25754802"/>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57031AF2-B6FE-2840-855D-DD8DE156254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65108017"/>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38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8EE7ECC-EDCF-6F43-86B1-3E47739A398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49691964"/>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3BEF54B-ADAC-8D46-8381-EF7F4B854D3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02180138"/>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89ECE0D-F9E9-074D-A277-A1F3576E459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35433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D87B684-667F-6143-8922-8FFB76F61955}" type="slidenum">
              <a:rPr lang="en-US"/>
              <a:pPr>
                <a:defRPr/>
              </a:pPr>
              <a:t>‹#›</a:t>
            </a:fld>
            <a:endParaRPr lang="en-US"/>
          </a:p>
        </p:txBody>
      </p:sp>
    </p:spTree>
    <p:extLst>
      <p:ext uri="{BB962C8B-B14F-4D97-AF65-F5344CB8AC3E}">
        <p14:creationId xmlns:p14="http://schemas.microsoft.com/office/powerpoint/2010/main" val="4190085169"/>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35"/>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35"/>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D87B684-667F-6143-8922-8FFB76F6195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37113291"/>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53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4AFCE29B-1669-C644-AD31-6141EC01B35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789588147"/>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5CE429DE-5ABB-AD48-AF8E-DEEF47DB5D3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451657286"/>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01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07254BF4-3809-5E49-91C4-7E99991DAE4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757051963"/>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826273CA-70A0-594C-A728-6AF781026E8E}"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005356287"/>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442"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442"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fld id="{3C192552-CD46-AA40-A425-7C846D1DF60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827220647"/>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B52FCA35-7B95-EC4B-936F-5ED6DA365CC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642802687"/>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fld id="{9E8BFAD0-0FDA-0B49-8D03-D4F32CC490B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892715201"/>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16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26DE3152-96A6-AA43-B2EA-35EF0AE91AF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500596865"/>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59758BA5-13DC-144F-83A3-42D4E17DB77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9576056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971C4DA-3B9A-954F-9C95-F7C43C846D56}" type="slidenum">
              <a:rPr lang="en-US"/>
              <a:pPr>
                <a:defRPr/>
              </a:pPr>
              <a:t>‹#›</a:t>
            </a:fld>
            <a:endParaRPr lang="en-US"/>
          </a:p>
        </p:txBody>
      </p:sp>
    </p:spTree>
    <p:extLst>
      <p:ext uri="{BB962C8B-B14F-4D97-AF65-F5344CB8AC3E}">
        <p14:creationId xmlns:p14="http://schemas.microsoft.com/office/powerpoint/2010/main" val="82035334"/>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56A353B0-86C5-B341-AD79-144C1516F9F9}"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353805253"/>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491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91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9237EF79-A77B-BE42-A911-9F143A326B7E}"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09909451"/>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32"/>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3FBD51F6-A8FA-4C42-BC43-1F60DB649C64}" type="slidenum">
              <a:rPr lang="en-US"/>
              <a:pPr>
                <a:defRPr/>
              </a:pPr>
              <a:t>‹#›</a:t>
            </a:fld>
            <a:endParaRPr lang="en-US"/>
          </a:p>
        </p:txBody>
      </p:sp>
    </p:spTree>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sz="2400" b="1">
                <a:latin typeface="Candara"/>
                <a:cs typeface="Candara"/>
              </a:defRPr>
            </a:lvl1pPr>
            <a:lvl2pPr marL="457200" indent="0">
              <a:buFont typeface="Wingdings" charset="2"/>
              <a:buNone/>
              <a:defRPr sz="2300" b="1">
                <a:latin typeface="Candara"/>
                <a:cs typeface="Candara"/>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52EC2181-8F87-8440-9EC8-DDB98769F864}" type="slidenum">
              <a:rPr lang="en-US"/>
              <a:pPr>
                <a:defRPr/>
              </a:pPr>
              <a:t>‹#›</a:t>
            </a:fld>
            <a:endParaRPr lang="en-US"/>
          </a:p>
        </p:txBody>
      </p:sp>
    </p:spTree>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307"/>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102EE989-F8BD-9D49-8816-377C02221296}" type="slidenum">
              <a:rPr lang="en-US"/>
              <a:pPr>
                <a:defRPr/>
              </a:pPr>
              <a:t>‹#›</a:t>
            </a:fld>
            <a:endParaRPr lang="en-US"/>
          </a:p>
        </p:txBody>
      </p:sp>
    </p:spTree>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795ACEDD-7152-3943-B7EB-060128D43319}" type="slidenum">
              <a:rPr lang="en-US"/>
              <a:pPr>
                <a:defRPr/>
              </a:pPr>
              <a:t>‹#›</a:t>
            </a:fld>
            <a:endParaRPr lang="en-US"/>
          </a:p>
        </p:txBody>
      </p:sp>
    </p:spTree>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3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3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8" name="Footer Placeholder 7"/>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9" name="Slide Number Placeholder 8"/>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088AE3C6-B4B3-9349-A66D-9F2E2C69DC14}" type="slidenum">
              <a:rPr lang="en-US"/>
              <a:pPr>
                <a:defRPr/>
              </a:pPr>
              <a:t>‹#›</a:t>
            </a:fld>
            <a:endParaRPr lang="en-US"/>
          </a:p>
        </p:txBody>
      </p:sp>
    </p:spTree>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4" name="Footer Placeholder 3"/>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AC8B42EB-784C-C244-AC4A-CF4ABC371E78}" type="slidenum">
              <a:rPr lang="en-US"/>
              <a:pPr>
                <a:defRPr/>
              </a:pPr>
              <a:t>‹#›</a:t>
            </a:fld>
            <a:endParaRPr lang="en-US"/>
          </a:p>
        </p:txBody>
      </p:sp>
    </p:spTree>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3" name="Footer Placeholder 2"/>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4" name="Slide Number Placeholder 3"/>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D8A16831-71BF-2641-BBD4-0C044E37DFDB}" type="slidenum">
              <a:rPr lang="en-US"/>
              <a:pPr>
                <a:defRPr/>
              </a:pPr>
              <a:t>‹#›</a:t>
            </a:fld>
            <a:endParaRPr lang="en-US"/>
          </a:p>
        </p:txBody>
      </p:sp>
    </p:spTree>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57"/>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5B81A705-3C54-A44B-8612-B069975FC78F}"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EF51C83-878D-D947-A799-ECF9369AB982}" type="slidenum">
              <a:rPr lang="en-US"/>
              <a:pPr>
                <a:defRPr/>
              </a:pPr>
              <a:t>‹#›</a:t>
            </a:fld>
            <a:endParaRPr lang="en-US"/>
          </a:p>
        </p:txBody>
      </p:sp>
    </p:spTree>
    <p:extLst>
      <p:ext uri="{BB962C8B-B14F-4D97-AF65-F5344CB8AC3E}">
        <p14:creationId xmlns:p14="http://schemas.microsoft.com/office/powerpoint/2010/main" val="4237784416"/>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Drag picture to placeholder or click icon to add</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E9AE783D-342D-3443-A5DE-24649C4A6CB4}" type="slidenum">
              <a:rPr lang="en-US"/>
              <a:pPr>
                <a:defRPr/>
              </a:pPr>
              <a:t>‹#›</a:t>
            </a:fld>
            <a:endParaRPr lang="en-US"/>
          </a:p>
        </p:txBody>
      </p:sp>
    </p:spTree>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76EB3046-A0C6-6149-8314-2F5456C274C6}" type="slidenum">
              <a:rPr lang="en-US"/>
              <a:pPr>
                <a:defRPr/>
              </a:pPr>
              <a:t>‹#›</a:t>
            </a:fld>
            <a:endParaRPr lang="en-US"/>
          </a:p>
        </p:txBody>
      </p:sp>
    </p:spTree>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5045"/>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5045"/>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AEA2B2B2-E321-7E48-8CB8-180CFB4D5B43}" type="slidenum">
              <a:rPr lang="en-US"/>
              <a:pPr>
                <a:defRPr/>
              </a:pPr>
              <a:t>‹#›</a:t>
            </a:fld>
            <a:endParaRPr lang="en-US"/>
          </a:p>
        </p:txBody>
      </p:sp>
    </p:spTree>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C433AD3-4860-0043-86C5-EE56AD538CEF}" type="slidenum">
              <a:rPr lang="en-US"/>
              <a:pPr>
                <a:defRPr/>
              </a:pPr>
              <a:t>‹#›</a:t>
            </a:fld>
            <a:endParaRPr lang="en-US"/>
          </a:p>
        </p:txBody>
      </p:sp>
    </p:spTree>
    <p:extLst>
      <p:ext uri="{BB962C8B-B14F-4D97-AF65-F5344CB8AC3E}">
        <p14:creationId xmlns:p14="http://schemas.microsoft.com/office/powerpoint/2010/main" val="3426552006"/>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98F2224-3783-224C-81DC-22757755250C}" type="slidenum">
              <a:rPr lang="en-US"/>
              <a:pPr>
                <a:defRPr/>
              </a:pPr>
              <a:t>‹#›</a:t>
            </a:fld>
            <a:endParaRPr lang="en-US"/>
          </a:p>
        </p:txBody>
      </p:sp>
    </p:spTree>
    <p:extLst>
      <p:ext uri="{BB962C8B-B14F-4D97-AF65-F5344CB8AC3E}">
        <p14:creationId xmlns:p14="http://schemas.microsoft.com/office/powerpoint/2010/main" val="3252493855"/>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74D2913-07A1-FA4D-B8D4-5C26568DEBC3}" type="slidenum">
              <a:rPr lang="en-US"/>
              <a:pPr>
                <a:defRPr/>
              </a:pPr>
              <a:t>‹#›</a:t>
            </a:fld>
            <a:endParaRPr lang="en-US"/>
          </a:p>
        </p:txBody>
      </p:sp>
    </p:spTree>
    <p:extLst>
      <p:ext uri="{BB962C8B-B14F-4D97-AF65-F5344CB8AC3E}">
        <p14:creationId xmlns:p14="http://schemas.microsoft.com/office/powerpoint/2010/main" val="2605523971"/>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724B211-C921-4D4C-ABF6-4479A611D921}" type="slidenum">
              <a:rPr lang="en-US"/>
              <a:pPr>
                <a:defRPr/>
              </a:pPr>
              <a:t>‹#›</a:t>
            </a:fld>
            <a:endParaRPr lang="en-US"/>
          </a:p>
        </p:txBody>
      </p:sp>
    </p:spTree>
    <p:extLst>
      <p:ext uri="{BB962C8B-B14F-4D97-AF65-F5344CB8AC3E}">
        <p14:creationId xmlns:p14="http://schemas.microsoft.com/office/powerpoint/2010/main" val="3154699211"/>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CFE5D9C-4CAA-024F-A862-A3381A68B01E}" type="slidenum">
              <a:rPr lang="en-US"/>
              <a:pPr>
                <a:defRPr/>
              </a:pPr>
              <a:t>‹#›</a:t>
            </a:fld>
            <a:endParaRPr lang="en-US"/>
          </a:p>
        </p:txBody>
      </p:sp>
    </p:spTree>
    <p:extLst>
      <p:ext uri="{BB962C8B-B14F-4D97-AF65-F5344CB8AC3E}">
        <p14:creationId xmlns:p14="http://schemas.microsoft.com/office/powerpoint/2010/main" val="4244124993"/>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1798275-FC37-AE4D-95A4-68F01EF3B700}" type="slidenum">
              <a:rPr lang="en-US"/>
              <a:pPr>
                <a:defRPr/>
              </a:pPr>
              <a:t>‹#›</a:t>
            </a:fld>
            <a:endParaRPr lang="en-US"/>
          </a:p>
        </p:txBody>
      </p:sp>
    </p:spTree>
    <p:extLst>
      <p:ext uri="{BB962C8B-B14F-4D97-AF65-F5344CB8AC3E}">
        <p14:creationId xmlns:p14="http://schemas.microsoft.com/office/powerpoint/2010/main" val="1471526683"/>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0517F3F-083D-9A4D-A23B-5A3BD485D06E}" type="slidenum">
              <a:rPr lang="en-US"/>
              <a:pPr>
                <a:defRPr/>
              </a:pPr>
              <a:t>‹#›</a:t>
            </a:fld>
            <a:endParaRPr lang="en-US"/>
          </a:p>
        </p:txBody>
      </p:sp>
    </p:spTree>
    <p:extLst>
      <p:ext uri="{BB962C8B-B14F-4D97-AF65-F5344CB8AC3E}">
        <p14:creationId xmlns:p14="http://schemas.microsoft.com/office/powerpoint/2010/main" val="3247560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F3A234B-CFAF-764D-AB51-242BB6798072}" type="slidenum">
              <a:rPr lang="en-US"/>
              <a:pPr>
                <a:defRPr/>
              </a:pPr>
              <a:t>‹#›</a:t>
            </a:fld>
            <a:endParaRPr lang="en-US"/>
          </a:p>
        </p:txBody>
      </p:sp>
    </p:spTree>
    <p:extLst>
      <p:ext uri="{BB962C8B-B14F-4D97-AF65-F5344CB8AC3E}">
        <p14:creationId xmlns:p14="http://schemas.microsoft.com/office/powerpoint/2010/main" val="2317407137"/>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F04F032-C73D-F747-A0F9-659711F94518}" type="slidenum">
              <a:rPr lang="en-US"/>
              <a:pPr>
                <a:defRPr/>
              </a:pPr>
              <a:t>‹#›</a:t>
            </a:fld>
            <a:endParaRPr lang="en-US"/>
          </a:p>
        </p:txBody>
      </p:sp>
    </p:spTree>
    <p:extLst>
      <p:ext uri="{BB962C8B-B14F-4D97-AF65-F5344CB8AC3E}">
        <p14:creationId xmlns:p14="http://schemas.microsoft.com/office/powerpoint/2010/main" val="2656315615"/>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DF70A8E-6338-FB47-9976-4B4F34ADED49}" type="slidenum">
              <a:rPr lang="en-US"/>
              <a:pPr>
                <a:defRPr/>
              </a:pPr>
              <a:t>‹#›</a:t>
            </a:fld>
            <a:endParaRPr lang="en-US"/>
          </a:p>
        </p:txBody>
      </p:sp>
    </p:spTree>
    <p:extLst>
      <p:ext uri="{BB962C8B-B14F-4D97-AF65-F5344CB8AC3E}">
        <p14:creationId xmlns:p14="http://schemas.microsoft.com/office/powerpoint/2010/main" val="402463169"/>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F22A2BA-5813-774E-8D3F-E7DC43B3BC1C}" type="slidenum">
              <a:rPr lang="en-US"/>
              <a:pPr>
                <a:defRPr/>
              </a:pPr>
              <a:t>‹#›</a:t>
            </a:fld>
            <a:endParaRPr lang="en-US"/>
          </a:p>
        </p:txBody>
      </p:sp>
    </p:spTree>
    <p:extLst>
      <p:ext uri="{BB962C8B-B14F-4D97-AF65-F5344CB8AC3E}">
        <p14:creationId xmlns:p14="http://schemas.microsoft.com/office/powerpoint/2010/main" val="1619422403"/>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4801"/>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1"/>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21F2914-38C6-A049-9E02-ECD0C88D8339}" type="slidenum">
              <a:rPr lang="en-US"/>
              <a:pPr>
                <a:defRPr/>
              </a:pPr>
              <a:t>‹#›</a:t>
            </a:fld>
            <a:endParaRPr lang="en-US"/>
          </a:p>
        </p:txBody>
      </p:sp>
    </p:spTree>
    <p:extLst>
      <p:ext uri="{BB962C8B-B14F-4D97-AF65-F5344CB8AC3E}">
        <p14:creationId xmlns:p14="http://schemas.microsoft.com/office/powerpoint/2010/main" val="2242507215"/>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F752425-7E35-A141-8746-6514D4E9D93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611795047"/>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C534D4D-BD8E-8F44-9DCC-AE38490EF5A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17784891"/>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9096BF2-EF96-C444-AE34-343DD7AF89B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56948974"/>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A924A8C-6B00-D34B-B072-DEDDCE82B90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29597444"/>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D7624391-F4CC-DB40-8D8C-F3BB162396A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46420947"/>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672B21F-1690-DB43-AC57-E1D08888F6E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195408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2F67874-FB70-F548-BB76-4A82312E3470}" type="slidenum">
              <a:rPr lang="en-US"/>
              <a:pPr>
                <a:defRPr/>
              </a:pPr>
              <a:t>‹#›</a:t>
            </a:fld>
            <a:endParaRPr lang="en-US"/>
          </a:p>
        </p:txBody>
      </p:sp>
    </p:spTree>
    <p:extLst>
      <p:ext uri="{BB962C8B-B14F-4D97-AF65-F5344CB8AC3E}">
        <p14:creationId xmlns:p14="http://schemas.microsoft.com/office/powerpoint/2010/main" val="1190238181"/>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91BB72E-3F53-4342-B1A0-1C8E09A25D9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73172006"/>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9492940-AAC6-3649-BACF-49C57AC0706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76239919"/>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39710CA-B58B-314F-BB62-CEFD0D171B0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85632525"/>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F0CC316-691C-0347-8DF1-7D44B5F97D2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27362563"/>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4801"/>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1"/>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F403414-0662-D249-AE10-41127F6ADF6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73506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5DA22A8-4DD0-3B48-8789-583E9C5E3A82}" type="slidenum">
              <a:rPr lang="en-US"/>
              <a:pPr>
                <a:defRPr/>
              </a:pPr>
              <a:t>‹#›</a:t>
            </a:fld>
            <a:endParaRPr lang="en-US"/>
          </a:p>
        </p:txBody>
      </p:sp>
    </p:spTree>
    <p:extLst>
      <p:ext uri="{BB962C8B-B14F-4D97-AF65-F5344CB8AC3E}">
        <p14:creationId xmlns:p14="http://schemas.microsoft.com/office/powerpoint/2010/main" val="26737816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F3A2B3C-F7EC-8048-A4EC-F59FFD89EF55}" type="slidenum">
              <a:rPr lang="en-US"/>
              <a:pPr>
                <a:defRPr/>
              </a:pPr>
              <a:t>‹#›</a:t>
            </a:fld>
            <a:endParaRPr lang="en-US"/>
          </a:p>
        </p:txBody>
      </p:sp>
    </p:spTree>
    <p:extLst>
      <p:ext uri="{BB962C8B-B14F-4D97-AF65-F5344CB8AC3E}">
        <p14:creationId xmlns:p14="http://schemas.microsoft.com/office/powerpoint/2010/main" val="4450080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3404C69-791F-E54A-8727-82CCCEFC5DB9}" type="slidenum">
              <a:rPr lang="en-US"/>
              <a:pPr>
                <a:defRPr/>
              </a:pPr>
              <a:t>‹#›</a:t>
            </a:fld>
            <a:endParaRPr lang="en-US"/>
          </a:p>
        </p:txBody>
      </p:sp>
    </p:spTree>
    <p:extLst>
      <p:ext uri="{BB962C8B-B14F-4D97-AF65-F5344CB8AC3E}">
        <p14:creationId xmlns:p14="http://schemas.microsoft.com/office/powerpoint/2010/main" val="2423049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94AAF27-5489-7245-88F2-F26DCB94F1EA}" type="slidenum">
              <a:rPr lang="en-US"/>
              <a:pPr>
                <a:defRPr/>
              </a:pPr>
              <a:t>‹#›</a:t>
            </a:fld>
            <a:endParaRPr lang="en-US"/>
          </a:p>
        </p:txBody>
      </p:sp>
    </p:spTree>
    <p:extLst>
      <p:ext uri="{BB962C8B-B14F-4D97-AF65-F5344CB8AC3E}">
        <p14:creationId xmlns:p14="http://schemas.microsoft.com/office/powerpoint/2010/main" val="2029198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96AE1FD-9115-214C-BE2F-35C7BF31CFAE}" type="slidenum">
              <a:rPr lang="en-US"/>
              <a:pPr>
                <a:defRPr/>
              </a:pPr>
              <a:t>‹#›</a:t>
            </a:fld>
            <a:endParaRPr lang="en-US"/>
          </a:p>
        </p:txBody>
      </p:sp>
    </p:spTree>
    <p:extLst>
      <p:ext uri="{BB962C8B-B14F-4D97-AF65-F5344CB8AC3E}">
        <p14:creationId xmlns:p14="http://schemas.microsoft.com/office/powerpoint/2010/main" val="42162987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5A0A952-6C5C-5A4C-945B-A9ED60A08EEB}" type="slidenum">
              <a:rPr lang="en-US"/>
              <a:pPr>
                <a:defRPr/>
              </a:pPr>
              <a:t>‹#›</a:t>
            </a:fld>
            <a:endParaRPr lang="en-US"/>
          </a:p>
        </p:txBody>
      </p:sp>
    </p:spTree>
    <p:extLst>
      <p:ext uri="{BB962C8B-B14F-4D97-AF65-F5344CB8AC3E}">
        <p14:creationId xmlns:p14="http://schemas.microsoft.com/office/powerpoint/2010/main" val="34051150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AD7DA32-9C95-BD48-8FBB-02E2F397578D}" type="slidenum">
              <a:rPr lang="en-US"/>
              <a:pPr>
                <a:defRPr/>
              </a:pPr>
              <a:t>‹#›</a:t>
            </a:fld>
            <a:endParaRPr lang="en-US"/>
          </a:p>
        </p:txBody>
      </p:sp>
    </p:spTree>
    <p:extLst>
      <p:ext uri="{BB962C8B-B14F-4D97-AF65-F5344CB8AC3E}">
        <p14:creationId xmlns:p14="http://schemas.microsoft.com/office/powerpoint/2010/main" val="38566111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FD620BE-9506-104C-AE54-B2737AAE1481}" type="slidenum">
              <a:rPr lang="en-US"/>
              <a:pPr>
                <a:defRPr/>
              </a:pPr>
              <a:t>‹#›</a:t>
            </a:fld>
            <a:endParaRPr lang="en-US"/>
          </a:p>
        </p:txBody>
      </p:sp>
    </p:spTree>
    <p:extLst>
      <p:ext uri="{BB962C8B-B14F-4D97-AF65-F5344CB8AC3E}">
        <p14:creationId xmlns:p14="http://schemas.microsoft.com/office/powerpoint/2010/main" val="6947976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B53C476-0927-D742-A0BC-C068DDD84CA7}" type="slidenum">
              <a:rPr lang="en-US"/>
              <a:pPr>
                <a:defRPr/>
              </a:pPr>
              <a:t>‹#›</a:t>
            </a:fld>
            <a:endParaRPr lang="en-US"/>
          </a:p>
        </p:txBody>
      </p:sp>
    </p:spTree>
    <p:extLst>
      <p:ext uri="{BB962C8B-B14F-4D97-AF65-F5344CB8AC3E}">
        <p14:creationId xmlns:p14="http://schemas.microsoft.com/office/powerpoint/2010/main" val="38550598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FDBDF34-83AF-1F46-90BF-0EA695A5D3E1}" type="slidenum">
              <a:rPr lang="en-US"/>
              <a:pPr>
                <a:defRPr/>
              </a:pPr>
              <a:t>‹#›</a:t>
            </a:fld>
            <a:endParaRPr lang="en-US"/>
          </a:p>
        </p:txBody>
      </p:sp>
    </p:spTree>
    <p:extLst>
      <p:ext uri="{BB962C8B-B14F-4D97-AF65-F5344CB8AC3E}">
        <p14:creationId xmlns:p14="http://schemas.microsoft.com/office/powerpoint/2010/main" val="357502100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383D3CD-1D03-2847-8224-8907E67DB9AB}" type="slidenum">
              <a:rPr lang="en-US"/>
              <a:pPr>
                <a:defRPr/>
              </a:pPr>
              <a:t>‹#›</a:t>
            </a:fld>
            <a:endParaRPr lang="en-US"/>
          </a:p>
        </p:txBody>
      </p:sp>
    </p:spTree>
    <p:extLst>
      <p:ext uri="{BB962C8B-B14F-4D97-AF65-F5344CB8AC3E}">
        <p14:creationId xmlns:p14="http://schemas.microsoft.com/office/powerpoint/2010/main" val="54515039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8A6771-C502-6D4A-9FEB-D3E01E628ED6}" type="slidenum">
              <a:rPr lang="en-US"/>
              <a:pPr>
                <a:defRPr/>
              </a:pPr>
              <a:t>‹#›</a:t>
            </a:fld>
            <a:endParaRPr lang="en-US"/>
          </a:p>
        </p:txBody>
      </p:sp>
    </p:spTree>
    <p:extLst>
      <p:ext uri="{BB962C8B-B14F-4D97-AF65-F5344CB8AC3E}">
        <p14:creationId xmlns:p14="http://schemas.microsoft.com/office/powerpoint/2010/main" val="376079428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015FD78-1F8B-3E4D-9104-BA288DF29433}" type="slidenum">
              <a:rPr lang="en-US"/>
              <a:pPr>
                <a:defRPr/>
              </a:pPr>
              <a:t>‹#›</a:t>
            </a:fld>
            <a:endParaRPr lang="en-US"/>
          </a:p>
        </p:txBody>
      </p:sp>
    </p:spTree>
    <p:extLst>
      <p:ext uri="{BB962C8B-B14F-4D97-AF65-F5344CB8AC3E}">
        <p14:creationId xmlns:p14="http://schemas.microsoft.com/office/powerpoint/2010/main" val="72853637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2746E39-6831-9F46-B983-9B577F768762}" type="slidenum">
              <a:rPr lang="en-US"/>
              <a:pPr>
                <a:defRPr/>
              </a:pPr>
              <a:t>‹#›</a:t>
            </a:fld>
            <a:endParaRPr lang="en-US"/>
          </a:p>
        </p:txBody>
      </p:sp>
    </p:spTree>
    <p:extLst>
      <p:ext uri="{BB962C8B-B14F-4D97-AF65-F5344CB8AC3E}">
        <p14:creationId xmlns:p14="http://schemas.microsoft.com/office/powerpoint/2010/main" val="126376770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1DA1938-7ADE-9140-ADF9-7273F2434A20}" type="slidenum">
              <a:rPr lang="en-US"/>
              <a:pPr>
                <a:defRPr/>
              </a:pPr>
              <a:t>‹#›</a:t>
            </a:fld>
            <a:endParaRPr lang="en-US"/>
          </a:p>
        </p:txBody>
      </p:sp>
    </p:spTree>
    <p:extLst>
      <p:ext uri="{BB962C8B-B14F-4D97-AF65-F5344CB8AC3E}">
        <p14:creationId xmlns:p14="http://schemas.microsoft.com/office/powerpoint/2010/main" val="790978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FFF0DA9-B7D5-1848-B2EE-C077B0393222}" type="slidenum">
              <a:rPr lang="en-US"/>
              <a:pPr>
                <a:defRPr/>
              </a:pPr>
              <a:t>‹#›</a:t>
            </a:fld>
            <a:endParaRPr lang="en-US"/>
          </a:p>
        </p:txBody>
      </p:sp>
    </p:spTree>
    <p:extLst>
      <p:ext uri="{BB962C8B-B14F-4D97-AF65-F5344CB8AC3E}">
        <p14:creationId xmlns:p14="http://schemas.microsoft.com/office/powerpoint/2010/main" val="77530207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FEF5B2F-8FB3-5348-A406-20639A2EBB6A}" type="slidenum">
              <a:rPr lang="en-US"/>
              <a:pPr>
                <a:defRPr/>
              </a:pPr>
              <a:t>‹#›</a:t>
            </a:fld>
            <a:endParaRPr lang="en-US"/>
          </a:p>
        </p:txBody>
      </p:sp>
    </p:spTree>
    <p:extLst>
      <p:ext uri="{BB962C8B-B14F-4D97-AF65-F5344CB8AC3E}">
        <p14:creationId xmlns:p14="http://schemas.microsoft.com/office/powerpoint/2010/main" val="27851681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3A77505-50EB-724B-8F6B-93056DE02D92}" type="slidenum">
              <a:rPr lang="en-US"/>
              <a:pPr>
                <a:defRPr/>
              </a:pPr>
              <a:t>‹#›</a:t>
            </a:fld>
            <a:endParaRPr lang="en-US"/>
          </a:p>
        </p:txBody>
      </p:sp>
    </p:spTree>
    <p:extLst>
      <p:ext uri="{BB962C8B-B14F-4D97-AF65-F5344CB8AC3E}">
        <p14:creationId xmlns:p14="http://schemas.microsoft.com/office/powerpoint/2010/main" val="180341529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ACD5833-1C76-A448-8A23-420E26A8E441}" type="slidenum">
              <a:rPr lang="en-US"/>
              <a:pPr>
                <a:defRPr/>
              </a:pPr>
              <a:t>‹#›</a:t>
            </a:fld>
            <a:endParaRPr lang="en-US"/>
          </a:p>
        </p:txBody>
      </p:sp>
    </p:spTree>
    <p:extLst>
      <p:ext uri="{BB962C8B-B14F-4D97-AF65-F5344CB8AC3E}">
        <p14:creationId xmlns:p14="http://schemas.microsoft.com/office/powerpoint/2010/main" val="76079286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8AFE6A8-AD0A-F443-A0AF-99682030A0EB}" type="slidenum">
              <a:rPr lang="en-US"/>
              <a:pPr>
                <a:defRPr/>
              </a:pPr>
              <a:t>‹#›</a:t>
            </a:fld>
            <a:endParaRPr lang="en-US"/>
          </a:p>
        </p:txBody>
      </p:sp>
    </p:spTree>
    <p:extLst>
      <p:ext uri="{BB962C8B-B14F-4D97-AF65-F5344CB8AC3E}">
        <p14:creationId xmlns:p14="http://schemas.microsoft.com/office/powerpoint/2010/main" val="27953403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023BB66-DC02-0042-8CF6-DDC3C98C465F}" type="slidenum">
              <a:rPr lang="en-US"/>
              <a:pPr>
                <a:defRPr/>
              </a:pPr>
              <a:t>‹#›</a:t>
            </a:fld>
            <a:endParaRPr lang="en-US"/>
          </a:p>
        </p:txBody>
      </p:sp>
    </p:spTree>
    <p:extLst>
      <p:ext uri="{BB962C8B-B14F-4D97-AF65-F5344CB8AC3E}">
        <p14:creationId xmlns:p14="http://schemas.microsoft.com/office/powerpoint/2010/main" val="134827158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D47E41F-18AE-4046-8E0F-A1CC5E2E367C}" type="slidenum">
              <a:rPr lang="en-US"/>
              <a:pPr>
                <a:defRPr/>
              </a:pPr>
              <a:t>‹#›</a:t>
            </a:fld>
            <a:endParaRPr lang="en-US"/>
          </a:p>
        </p:txBody>
      </p:sp>
    </p:spTree>
    <p:extLst>
      <p:ext uri="{BB962C8B-B14F-4D97-AF65-F5344CB8AC3E}">
        <p14:creationId xmlns:p14="http://schemas.microsoft.com/office/powerpoint/2010/main" val="104906709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14AB8B8-038A-3740-AA43-C3FFBBB67C9E}" type="slidenum">
              <a:rPr lang="en-US"/>
              <a:pPr>
                <a:defRPr/>
              </a:pPr>
              <a:t>‹#›</a:t>
            </a:fld>
            <a:endParaRPr lang="en-US"/>
          </a:p>
        </p:txBody>
      </p:sp>
    </p:spTree>
    <p:extLst>
      <p:ext uri="{BB962C8B-B14F-4D97-AF65-F5344CB8AC3E}">
        <p14:creationId xmlns:p14="http://schemas.microsoft.com/office/powerpoint/2010/main" val="142553909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1EC6509-5AFF-7D47-90CA-A6085F6FEAE3}" type="slidenum">
              <a:rPr lang="en-US"/>
              <a:pPr>
                <a:defRPr/>
              </a:pPr>
              <a:t>‹#›</a:t>
            </a:fld>
            <a:endParaRPr lang="en-US"/>
          </a:p>
        </p:txBody>
      </p:sp>
    </p:spTree>
    <p:extLst>
      <p:ext uri="{BB962C8B-B14F-4D97-AF65-F5344CB8AC3E}">
        <p14:creationId xmlns:p14="http://schemas.microsoft.com/office/powerpoint/2010/main" val="298740541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B78770A-2166-EC4F-BCAB-FFCCED3244FA}" type="slidenum">
              <a:rPr lang="en-US"/>
              <a:pPr>
                <a:defRPr/>
              </a:pPr>
              <a:t>‹#›</a:t>
            </a:fld>
            <a:endParaRPr lang="en-US"/>
          </a:p>
        </p:txBody>
      </p:sp>
    </p:spTree>
    <p:extLst>
      <p:ext uri="{BB962C8B-B14F-4D97-AF65-F5344CB8AC3E}">
        <p14:creationId xmlns:p14="http://schemas.microsoft.com/office/powerpoint/2010/main" val="101578024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2ACFB6D-2AC0-F748-A8D3-2EADF0FD1FC1}" type="slidenum">
              <a:rPr lang="en-US"/>
              <a:pPr>
                <a:defRPr/>
              </a:pPr>
              <a:t>‹#›</a:t>
            </a:fld>
            <a:endParaRPr lang="en-US"/>
          </a:p>
        </p:txBody>
      </p:sp>
    </p:spTree>
    <p:extLst>
      <p:ext uri="{BB962C8B-B14F-4D97-AF65-F5344CB8AC3E}">
        <p14:creationId xmlns:p14="http://schemas.microsoft.com/office/powerpoint/2010/main" val="3079066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F6E1E98-1F38-504A-9417-6E9D60B66EA7}" type="slidenum">
              <a:rPr lang="en-US"/>
              <a:pPr>
                <a:defRPr/>
              </a:pPr>
              <a:t>‹#›</a:t>
            </a:fld>
            <a:endParaRPr lang="en-US"/>
          </a:p>
        </p:txBody>
      </p:sp>
    </p:spTree>
    <p:extLst>
      <p:ext uri="{BB962C8B-B14F-4D97-AF65-F5344CB8AC3E}">
        <p14:creationId xmlns:p14="http://schemas.microsoft.com/office/powerpoint/2010/main" val="114832950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A1674F2-1B8A-AB40-BE8E-B88C8ED934B1}" type="slidenum">
              <a:rPr lang="en-US"/>
              <a:pPr>
                <a:defRPr/>
              </a:pPr>
              <a:t>‹#›</a:t>
            </a:fld>
            <a:endParaRPr lang="en-US"/>
          </a:p>
        </p:txBody>
      </p:sp>
    </p:spTree>
    <p:extLst>
      <p:ext uri="{BB962C8B-B14F-4D97-AF65-F5344CB8AC3E}">
        <p14:creationId xmlns:p14="http://schemas.microsoft.com/office/powerpoint/2010/main" val="405901277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2F3F0D7-6EB9-1A40-A506-1416F85F2746}" type="slidenum">
              <a:rPr lang="en-US"/>
              <a:pPr>
                <a:defRPr/>
              </a:pPr>
              <a:t>‹#›</a:t>
            </a:fld>
            <a:endParaRPr lang="en-US"/>
          </a:p>
        </p:txBody>
      </p:sp>
    </p:spTree>
    <p:extLst>
      <p:ext uri="{BB962C8B-B14F-4D97-AF65-F5344CB8AC3E}">
        <p14:creationId xmlns:p14="http://schemas.microsoft.com/office/powerpoint/2010/main" val="133308713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6C43B56-026E-934C-8D34-7F5E77114406}" type="slidenum">
              <a:rPr lang="en-US"/>
              <a:pPr>
                <a:defRPr/>
              </a:pPr>
              <a:t>‹#›</a:t>
            </a:fld>
            <a:endParaRPr lang="en-US"/>
          </a:p>
        </p:txBody>
      </p:sp>
    </p:spTree>
    <p:extLst>
      <p:ext uri="{BB962C8B-B14F-4D97-AF65-F5344CB8AC3E}">
        <p14:creationId xmlns:p14="http://schemas.microsoft.com/office/powerpoint/2010/main" val="1897287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6DB8C18-0CB8-ED4D-A237-64E6A87C45AC}" type="slidenum">
              <a:rPr lang="en-US"/>
              <a:pPr>
                <a:defRPr/>
              </a:pPr>
              <a:t>‹#›</a:t>
            </a:fld>
            <a:endParaRPr lang="en-US"/>
          </a:p>
        </p:txBody>
      </p:sp>
    </p:spTree>
    <p:extLst>
      <p:ext uri="{BB962C8B-B14F-4D97-AF65-F5344CB8AC3E}">
        <p14:creationId xmlns:p14="http://schemas.microsoft.com/office/powerpoint/2010/main" val="97165263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4699D53-3248-A442-8E35-5997BF24D4A3}" type="slidenum">
              <a:rPr lang="en-US"/>
              <a:pPr>
                <a:defRPr/>
              </a:pPr>
              <a:t>‹#›</a:t>
            </a:fld>
            <a:endParaRPr lang="en-US"/>
          </a:p>
        </p:txBody>
      </p:sp>
    </p:spTree>
    <p:extLst>
      <p:ext uri="{BB962C8B-B14F-4D97-AF65-F5344CB8AC3E}">
        <p14:creationId xmlns:p14="http://schemas.microsoft.com/office/powerpoint/2010/main" val="5239055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83DF58B-5CD6-8946-AA63-7C1848E159D6}" type="slidenum">
              <a:rPr lang="en-US"/>
              <a:pPr>
                <a:defRPr/>
              </a:pPr>
              <a:t>‹#›</a:t>
            </a:fld>
            <a:endParaRPr lang="en-US"/>
          </a:p>
        </p:txBody>
      </p:sp>
    </p:spTree>
    <p:extLst>
      <p:ext uri="{BB962C8B-B14F-4D97-AF65-F5344CB8AC3E}">
        <p14:creationId xmlns:p14="http://schemas.microsoft.com/office/powerpoint/2010/main" val="251986168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9BA5E73-4A04-ED4E-BF30-354C9E13D32C}" type="slidenum">
              <a:rPr lang="en-US"/>
              <a:pPr>
                <a:defRPr/>
              </a:pPr>
              <a:t>‹#›</a:t>
            </a:fld>
            <a:endParaRPr lang="en-US"/>
          </a:p>
        </p:txBody>
      </p:sp>
    </p:spTree>
    <p:extLst>
      <p:ext uri="{BB962C8B-B14F-4D97-AF65-F5344CB8AC3E}">
        <p14:creationId xmlns:p14="http://schemas.microsoft.com/office/powerpoint/2010/main" val="291432361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FED295-DAF4-CA45-B238-B4A22CCE95D5}" type="slidenum">
              <a:rPr lang="en-US"/>
              <a:pPr>
                <a:defRPr/>
              </a:pPr>
              <a:t>‹#›</a:t>
            </a:fld>
            <a:endParaRPr lang="en-US"/>
          </a:p>
        </p:txBody>
      </p:sp>
    </p:spTree>
    <p:extLst>
      <p:ext uri="{BB962C8B-B14F-4D97-AF65-F5344CB8AC3E}">
        <p14:creationId xmlns:p14="http://schemas.microsoft.com/office/powerpoint/2010/main" val="364806908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2B45812-38F8-464E-8931-1DA40016713A}" type="slidenum">
              <a:rPr lang="en-US"/>
              <a:pPr>
                <a:defRPr/>
              </a:pPr>
              <a:t>‹#›</a:t>
            </a:fld>
            <a:endParaRPr lang="en-US"/>
          </a:p>
        </p:txBody>
      </p:sp>
    </p:spTree>
    <p:extLst>
      <p:ext uri="{BB962C8B-B14F-4D97-AF65-F5344CB8AC3E}">
        <p14:creationId xmlns:p14="http://schemas.microsoft.com/office/powerpoint/2010/main" val="288009741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F8648CF-351C-6348-BA35-DF24A66BC087}" type="slidenum">
              <a:rPr lang="en-US"/>
              <a:pPr>
                <a:defRPr/>
              </a:pPr>
              <a:t>‹#›</a:t>
            </a:fld>
            <a:endParaRPr lang="en-US"/>
          </a:p>
        </p:txBody>
      </p:sp>
    </p:spTree>
    <p:extLst>
      <p:ext uri="{BB962C8B-B14F-4D97-AF65-F5344CB8AC3E}">
        <p14:creationId xmlns:p14="http://schemas.microsoft.com/office/powerpoint/2010/main" val="2217017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D6F76C6-9AAF-624B-9B5C-CC7202EAC03C}" type="slidenum">
              <a:rPr lang="en-US"/>
              <a:pPr>
                <a:defRPr/>
              </a:pPr>
              <a:t>‹#›</a:t>
            </a:fld>
            <a:endParaRPr lang="en-US"/>
          </a:p>
        </p:txBody>
      </p:sp>
    </p:spTree>
    <p:extLst>
      <p:ext uri="{BB962C8B-B14F-4D97-AF65-F5344CB8AC3E}">
        <p14:creationId xmlns:p14="http://schemas.microsoft.com/office/powerpoint/2010/main" val="45983414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201547A-30E0-C74B-B9D2-452BB45A649B}" type="slidenum">
              <a:rPr lang="en-US"/>
              <a:pPr>
                <a:defRPr/>
              </a:pPr>
              <a:t>‹#›</a:t>
            </a:fld>
            <a:endParaRPr lang="en-US"/>
          </a:p>
        </p:txBody>
      </p:sp>
    </p:spTree>
    <p:extLst>
      <p:ext uri="{BB962C8B-B14F-4D97-AF65-F5344CB8AC3E}">
        <p14:creationId xmlns:p14="http://schemas.microsoft.com/office/powerpoint/2010/main" val="292249754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0CB99CE-8E44-FC41-9210-106D3F90353D}" type="slidenum">
              <a:rPr lang="en-US"/>
              <a:pPr>
                <a:defRPr/>
              </a:pPr>
              <a:t>‹#›</a:t>
            </a:fld>
            <a:endParaRPr lang="en-US"/>
          </a:p>
        </p:txBody>
      </p:sp>
    </p:spTree>
    <p:extLst>
      <p:ext uri="{BB962C8B-B14F-4D97-AF65-F5344CB8AC3E}">
        <p14:creationId xmlns:p14="http://schemas.microsoft.com/office/powerpoint/2010/main" val="270211245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696EB7B-4497-2446-87CA-AB55D19659F1}" type="slidenum">
              <a:rPr lang="en-US"/>
              <a:pPr>
                <a:defRPr/>
              </a:pPr>
              <a:t>‹#›</a:t>
            </a:fld>
            <a:endParaRPr lang="en-US"/>
          </a:p>
        </p:txBody>
      </p:sp>
    </p:spTree>
    <p:extLst>
      <p:ext uri="{BB962C8B-B14F-4D97-AF65-F5344CB8AC3E}">
        <p14:creationId xmlns:p14="http://schemas.microsoft.com/office/powerpoint/2010/main" val="349325227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424646E-7049-734B-953E-82615D303249}" type="slidenum">
              <a:rPr lang="en-US"/>
              <a:pPr>
                <a:defRPr/>
              </a:pPr>
              <a:t>‹#›</a:t>
            </a:fld>
            <a:endParaRPr lang="en-US"/>
          </a:p>
        </p:txBody>
      </p:sp>
    </p:spTree>
    <p:extLst>
      <p:ext uri="{BB962C8B-B14F-4D97-AF65-F5344CB8AC3E}">
        <p14:creationId xmlns:p14="http://schemas.microsoft.com/office/powerpoint/2010/main" val="127425895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BEFE4A4-9B6B-3444-87C1-29459FC3191C}" type="slidenum">
              <a:rPr lang="en-US"/>
              <a:pPr>
                <a:defRPr/>
              </a:pPr>
              <a:t>‹#›</a:t>
            </a:fld>
            <a:endParaRPr lang="en-US"/>
          </a:p>
        </p:txBody>
      </p:sp>
    </p:spTree>
    <p:extLst>
      <p:ext uri="{BB962C8B-B14F-4D97-AF65-F5344CB8AC3E}">
        <p14:creationId xmlns:p14="http://schemas.microsoft.com/office/powerpoint/2010/main" val="1212742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3A39385-B085-8A48-96A3-FA99DD7C83D9}" type="slidenum">
              <a:rPr lang="en-US"/>
              <a:pPr>
                <a:defRPr/>
              </a:pPr>
              <a:t>‹#›</a:t>
            </a:fld>
            <a:endParaRPr lang="en-US"/>
          </a:p>
        </p:txBody>
      </p:sp>
    </p:spTree>
    <p:extLst>
      <p:ext uri="{BB962C8B-B14F-4D97-AF65-F5344CB8AC3E}">
        <p14:creationId xmlns:p14="http://schemas.microsoft.com/office/powerpoint/2010/main" val="153836508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B2C7EB3-CC68-3C4F-BCAB-7E1EF119A463}" type="slidenum">
              <a:rPr lang="en-US"/>
              <a:pPr>
                <a:defRPr/>
              </a:pPr>
              <a:t>‹#›</a:t>
            </a:fld>
            <a:endParaRPr lang="en-US"/>
          </a:p>
        </p:txBody>
      </p:sp>
    </p:spTree>
    <p:extLst>
      <p:ext uri="{BB962C8B-B14F-4D97-AF65-F5344CB8AC3E}">
        <p14:creationId xmlns:p14="http://schemas.microsoft.com/office/powerpoint/2010/main" val="370867191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7B12FBA-BAD1-6443-BFCE-71E3578A658E}" type="slidenum">
              <a:rPr lang="en-US"/>
              <a:pPr>
                <a:defRPr/>
              </a:pPr>
              <a:t>‹#›</a:t>
            </a:fld>
            <a:endParaRPr lang="en-US"/>
          </a:p>
        </p:txBody>
      </p:sp>
    </p:spTree>
    <p:extLst>
      <p:ext uri="{BB962C8B-B14F-4D97-AF65-F5344CB8AC3E}">
        <p14:creationId xmlns:p14="http://schemas.microsoft.com/office/powerpoint/2010/main" val="315079494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1B34DC2-7D18-A542-9536-C04B6E81CF88}" type="slidenum">
              <a:rPr lang="en-US"/>
              <a:pPr>
                <a:defRPr/>
              </a:pPr>
              <a:t>‹#›</a:t>
            </a:fld>
            <a:endParaRPr lang="en-US"/>
          </a:p>
        </p:txBody>
      </p:sp>
    </p:spTree>
    <p:extLst>
      <p:ext uri="{BB962C8B-B14F-4D97-AF65-F5344CB8AC3E}">
        <p14:creationId xmlns:p14="http://schemas.microsoft.com/office/powerpoint/2010/main" val="362114219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6FD29BB-FFD6-A544-AC01-517A742CF5BC}" type="slidenum">
              <a:rPr lang="en-US"/>
              <a:pPr>
                <a:defRPr/>
              </a:pPr>
              <a:t>‹#›</a:t>
            </a:fld>
            <a:endParaRPr lang="en-US"/>
          </a:p>
        </p:txBody>
      </p:sp>
    </p:spTree>
    <p:extLst>
      <p:ext uri="{BB962C8B-B14F-4D97-AF65-F5344CB8AC3E}">
        <p14:creationId xmlns:p14="http://schemas.microsoft.com/office/powerpoint/2010/main" val="3760418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D4295DE-1EE7-F044-BA23-4E44FE73C195}" type="slidenum">
              <a:rPr lang="en-US"/>
              <a:pPr>
                <a:defRPr/>
              </a:pPr>
              <a:t>‹#›</a:t>
            </a:fld>
            <a:endParaRPr lang="en-US"/>
          </a:p>
        </p:txBody>
      </p:sp>
    </p:spTree>
    <p:extLst>
      <p:ext uri="{BB962C8B-B14F-4D97-AF65-F5344CB8AC3E}">
        <p14:creationId xmlns:p14="http://schemas.microsoft.com/office/powerpoint/2010/main" val="37953040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EECC178-1209-1043-A94F-47CD97945F9B}" type="slidenum">
              <a:rPr lang="en-US"/>
              <a:pPr>
                <a:defRPr/>
              </a:pPr>
              <a:t>‹#›</a:t>
            </a:fld>
            <a:endParaRPr lang="en-US"/>
          </a:p>
        </p:txBody>
      </p:sp>
    </p:spTree>
    <p:extLst>
      <p:ext uri="{BB962C8B-B14F-4D97-AF65-F5344CB8AC3E}">
        <p14:creationId xmlns:p14="http://schemas.microsoft.com/office/powerpoint/2010/main" val="219800026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4EA27E7-C32C-3646-99E7-5DAB0FF825C3}" type="slidenum">
              <a:rPr lang="en-US"/>
              <a:pPr>
                <a:defRPr/>
              </a:pPr>
              <a:t>‹#›</a:t>
            </a:fld>
            <a:endParaRPr lang="en-US"/>
          </a:p>
        </p:txBody>
      </p:sp>
    </p:spTree>
    <p:extLst>
      <p:ext uri="{BB962C8B-B14F-4D97-AF65-F5344CB8AC3E}">
        <p14:creationId xmlns:p14="http://schemas.microsoft.com/office/powerpoint/2010/main" val="342472116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7010240-A60E-914E-BE14-058B6FB8CF80}" type="slidenum">
              <a:rPr lang="en-US"/>
              <a:pPr>
                <a:defRPr/>
              </a:pPr>
              <a:t>‹#›</a:t>
            </a:fld>
            <a:endParaRPr lang="en-US"/>
          </a:p>
        </p:txBody>
      </p:sp>
    </p:spTree>
    <p:extLst>
      <p:ext uri="{BB962C8B-B14F-4D97-AF65-F5344CB8AC3E}">
        <p14:creationId xmlns:p14="http://schemas.microsoft.com/office/powerpoint/2010/main" val="260869816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6634759-1ECB-3E43-A3E5-459A805B9D79}" type="slidenum">
              <a:rPr lang="en-US"/>
              <a:pPr>
                <a:defRPr/>
              </a:pPr>
              <a:t>‹#›</a:t>
            </a:fld>
            <a:endParaRPr lang="en-US"/>
          </a:p>
        </p:txBody>
      </p:sp>
    </p:spTree>
    <p:extLst>
      <p:ext uri="{BB962C8B-B14F-4D97-AF65-F5344CB8AC3E}">
        <p14:creationId xmlns:p14="http://schemas.microsoft.com/office/powerpoint/2010/main" val="329947683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C3F3255-ACDB-7E4F-A441-F5957896C694}" type="slidenum">
              <a:rPr lang="en-US"/>
              <a:pPr>
                <a:defRPr/>
              </a:pPr>
              <a:t>‹#›</a:t>
            </a:fld>
            <a:endParaRPr lang="en-US"/>
          </a:p>
        </p:txBody>
      </p:sp>
    </p:spTree>
    <p:extLst>
      <p:ext uri="{BB962C8B-B14F-4D97-AF65-F5344CB8AC3E}">
        <p14:creationId xmlns:p14="http://schemas.microsoft.com/office/powerpoint/2010/main" val="77156134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A2A52E9-E5AC-E245-9459-C346BA0FDDBF}" type="slidenum">
              <a:rPr lang="en-US"/>
              <a:pPr>
                <a:defRPr/>
              </a:pPr>
              <a:t>‹#›</a:t>
            </a:fld>
            <a:endParaRPr lang="en-US"/>
          </a:p>
        </p:txBody>
      </p:sp>
    </p:spTree>
    <p:extLst>
      <p:ext uri="{BB962C8B-B14F-4D97-AF65-F5344CB8AC3E}">
        <p14:creationId xmlns:p14="http://schemas.microsoft.com/office/powerpoint/2010/main" val="223897314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0C2BCB3-D159-A54E-9E68-37A3C03DFE88}" type="slidenum">
              <a:rPr lang="en-US"/>
              <a:pPr>
                <a:defRPr/>
              </a:pPr>
              <a:t>‹#›</a:t>
            </a:fld>
            <a:endParaRPr lang="en-US"/>
          </a:p>
        </p:txBody>
      </p:sp>
    </p:spTree>
    <p:extLst>
      <p:ext uri="{BB962C8B-B14F-4D97-AF65-F5344CB8AC3E}">
        <p14:creationId xmlns:p14="http://schemas.microsoft.com/office/powerpoint/2010/main" val="177690227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CB3A199E-16AA-6D4C-A7D1-7314B3A17AB4}" type="datetimeFigureOut">
              <a:rPr lang="en-US"/>
              <a:pPr>
                <a:defRPr/>
              </a:pPr>
              <a:t>7/14/19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4B6270F6-B89F-2D41-BEBC-B46FA1731C83}" type="slidenum">
              <a:rPr lang="en-US"/>
              <a:pPr>
                <a:defRPr/>
              </a:pPr>
              <a:t>‹#›</a:t>
            </a:fld>
            <a:endParaRPr lang="en-US"/>
          </a:p>
        </p:txBody>
      </p:sp>
    </p:spTree>
    <p:extLst>
      <p:ext uri="{BB962C8B-B14F-4D97-AF65-F5344CB8AC3E}">
        <p14:creationId xmlns:p14="http://schemas.microsoft.com/office/powerpoint/2010/main" val="3437208970"/>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F58109A9-1826-F145-8716-C560A2E32A74}" type="datetimeFigureOut">
              <a:rPr lang="en-US"/>
              <a:pPr>
                <a:defRPr/>
              </a:pPr>
              <a:t>7/14/19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F3CC68A7-13BB-B145-8EAB-F079FFBC7E04}" type="slidenum">
              <a:rPr lang="en-US"/>
              <a:pPr>
                <a:defRPr/>
              </a:pPr>
              <a:t>‹#›</a:t>
            </a:fld>
            <a:endParaRPr lang="en-US"/>
          </a:p>
        </p:txBody>
      </p:sp>
    </p:spTree>
    <p:extLst>
      <p:ext uri="{BB962C8B-B14F-4D97-AF65-F5344CB8AC3E}">
        <p14:creationId xmlns:p14="http://schemas.microsoft.com/office/powerpoint/2010/main" val="155157574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10094"/>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819"/>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241D76D4-F8CD-9243-98B0-11BACA8E1B8A}" type="datetimeFigureOut">
              <a:rPr lang="en-US"/>
              <a:pPr>
                <a:defRPr/>
              </a:pPr>
              <a:t>7/14/19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A6D7C905-03A3-0B4C-9D8E-5DD806F237F3}" type="slidenum">
              <a:rPr lang="en-US"/>
              <a:pPr>
                <a:defRPr/>
              </a:pPr>
              <a:t>‹#›</a:t>
            </a:fld>
            <a:endParaRPr lang="en-US"/>
          </a:p>
        </p:txBody>
      </p:sp>
    </p:spTree>
    <p:extLst>
      <p:ext uri="{BB962C8B-B14F-4D97-AF65-F5344CB8AC3E}">
        <p14:creationId xmlns:p14="http://schemas.microsoft.com/office/powerpoint/2010/main" val="2375973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7031AF2-B6FE-2840-855D-DD8DE156254D}" type="slidenum">
              <a:rPr lang="en-US"/>
              <a:pPr>
                <a:defRPr/>
              </a:pPr>
              <a:t>‹#›</a:t>
            </a:fld>
            <a:endParaRPr lang="en-US"/>
          </a:p>
        </p:txBody>
      </p:sp>
    </p:spTree>
    <p:extLst>
      <p:ext uri="{BB962C8B-B14F-4D97-AF65-F5344CB8AC3E}">
        <p14:creationId xmlns:p14="http://schemas.microsoft.com/office/powerpoint/2010/main" val="3705432857"/>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508DA6EE-7EF8-BA4A-B4BE-4A51DF0D51F0}" type="datetimeFigureOut">
              <a:rPr lang="en-US"/>
              <a:pPr>
                <a:defRPr/>
              </a:pPr>
              <a:t>7/14/19</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C5C4159C-CB67-404A-9D25-CCC01053FD59}" type="slidenum">
              <a:rPr lang="en-US"/>
              <a:pPr>
                <a:defRPr/>
              </a:pPr>
              <a:t>‹#›</a:t>
            </a:fld>
            <a:endParaRPr lang="en-US"/>
          </a:p>
        </p:txBody>
      </p:sp>
    </p:spTree>
    <p:extLst>
      <p:ext uri="{BB962C8B-B14F-4D97-AF65-F5344CB8AC3E}">
        <p14:creationId xmlns:p14="http://schemas.microsoft.com/office/powerpoint/2010/main" val="2951235890"/>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3"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3"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B341A615-15A5-2C49-9B6F-B1E73BC1F607}" type="datetimeFigureOut">
              <a:rPr lang="en-US"/>
              <a:pPr>
                <a:defRPr/>
              </a:pPr>
              <a:t>7/14/19</a:t>
            </a:fld>
            <a:endParaRPr lang="en-US"/>
          </a:p>
        </p:txBody>
      </p:sp>
      <p:sp>
        <p:nvSpPr>
          <p:cNvPr id="8" name="Footer Placeholder 7"/>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9" name="Slide Number Placeholder 8"/>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0049ED95-A852-A448-8467-0A317BB3D609}" type="slidenum">
              <a:rPr lang="en-US"/>
              <a:pPr>
                <a:defRPr/>
              </a:pPr>
              <a:t>‹#›</a:t>
            </a:fld>
            <a:endParaRPr lang="en-US"/>
          </a:p>
        </p:txBody>
      </p:sp>
    </p:spTree>
    <p:extLst>
      <p:ext uri="{BB962C8B-B14F-4D97-AF65-F5344CB8AC3E}">
        <p14:creationId xmlns:p14="http://schemas.microsoft.com/office/powerpoint/2010/main" val="242644473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6AC5DBA2-400B-3D4B-99C6-6BD499C5F13A}" type="datetimeFigureOut">
              <a:rPr lang="en-US"/>
              <a:pPr>
                <a:defRPr/>
              </a:pPr>
              <a:t>7/14/19</a:t>
            </a:fld>
            <a:endParaRPr lang="en-US"/>
          </a:p>
        </p:txBody>
      </p:sp>
      <p:sp>
        <p:nvSpPr>
          <p:cNvPr id="4" name="Footer Placeholder 3"/>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5" name="Slide Number Placeholder 4"/>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5C13D731-F395-5445-9E76-EBCA1976A1F4}" type="slidenum">
              <a:rPr lang="en-US"/>
              <a:pPr>
                <a:defRPr/>
              </a:pPr>
              <a:t>‹#›</a:t>
            </a:fld>
            <a:endParaRPr lang="en-US"/>
          </a:p>
        </p:txBody>
      </p:sp>
    </p:spTree>
    <p:extLst>
      <p:ext uri="{BB962C8B-B14F-4D97-AF65-F5344CB8AC3E}">
        <p14:creationId xmlns:p14="http://schemas.microsoft.com/office/powerpoint/2010/main" val="233720881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39E5ABDA-87C4-C148-8724-2175BAB07E4F}" type="datetimeFigureOut">
              <a:rPr lang="en-US"/>
              <a:pPr>
                <a:defRPr/>
              </a:pPr>
              <a:t>7/14/19</a:t>
            </a:fld>
            <a:endParaRPr lang="en-US"/>
          </a:p>
        </p:txBody>
      </p:sp>
      <p:sp>
        <p:nvSpPr>
          <p:cNvPr id="3" name="Footer Placeholder 2"/>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4" name="Slide Number Placeholder 3"/>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27573D23-25CD-D44C-B233-3099EEB36616}" type="slidenum">
              <a:rPr lang="en-US"/>
              <a:pPr>
                <a:defRPr/>
              </a:pPr>
              <a:t>‹#›</a:t>
            </a:fld>
            <a:endParaRPr lang="en-US"/>
          </a:p>
        </p:txBody>
      </p:sp>
    </p:spTree>
    <p:extLst>
      <p:ext uri="{BB962C8B-B14F-4D97-AF65-F5344CB8AC3E}">
        <p14:creationId xmlns:p14="http://schemas.microsoft.com/office/powerpoint/2010/main" val="272625283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781"/>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5333FDDA-DC2D-EF4B-A40E-0B665A6D1DB0}" type="datetimeFigureOut">
              <a:rPr lang="en-US"/>
              <a:pPr>
                <a:defRPr/>
              </a:pPr>
              <a:t>7/14/19</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C07F3291-4405-D945-847E-8823547F3E80}" type="slidenum">
              <a:rPr lang="en-US"/>
              <a:pPr>
                <a:defRPr/>
              </a:pPr>
              <a:t>‹#›</a:t>
            </a:fld>
            <a:endParaRPr lang="en-US"/>
          </a:p>
        </p:txBody>
      </p:sp>
    </p:spTree>
    <p:extLst>
      <p:ext uri="{BB962C8B-B14F-4D97-AF65-F5344CB8AC3E}">
        <p14:creationId xmlns:p14="http://schemas.microsoft.com/office/powerpoint/2010/main" val="3469734735"/>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781"/>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DDE71AA5-8F20-3E4A-B07D-7C95AF70636A}" type="datetimeFigureOut">
              <a:rPr lang="en-US"/>
              <a:pPr>
                <a:defRPr/>
              </a:pPr>
              <a:t>7/14/19</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8DC3DCF6-DE91-5D41-91D1-1AF97879F6EB}" type="slidenum">
              <a:rPr lang="en-US"/>
              <a:pPr>
                <a:defRPr/>
              </a:pPr>
              <a:t>‹#›</a:t>
            </a:fld>
            <a:endParaRPr lang="en-US"/>
          </a:p>
        </p:txBody>
      </p:sp>
    </p:spTree>
    <p:extLst>
      <p:ext uri="{BB962C8B-B14F-4D97-AF65-F5344CB8AC3E}">
        <p14:creationId xmlns:p14="http://schemas.microsoft.com/office/powerpoint/2010/main" val="1162871535"/>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BBB7B94E-B006-DD4B-BF83-C7A187D75E1C}" type="datetimeFigureOut">
              <a:rPr lang="en-US"/>
              <a:pPr>
                <a:defRPr/>
              </a:pPr>
              <a:t>7/14/19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A64E36E2-0CBF-A84E-A943-90E08177E9E0}" type="slidenum">
              <a:rPr lang="en-US"/>
              <a:pPr>
                <a:defRPr/>
              </a:pPr>
              <a:t>‹#›</a:t>
            </a:fld>
            <a:endParaRPr lang="en-US"/>
          </a:p>
        </p:txBody>
      </p:sp>
    </p:spTree>
    <p:extLst>
      <p:ext uri="{BB962C8B-B14F-4D97-AF65-F5344CB8AC3E}">
        <p14:creationId xmlns:p14="http://schemas.microsoft.com/office/powerpoint/2010/main" val="266543222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3"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F9F18B96-EB01-474A-B2ED-43DCF31E7968}" type="datetimeFigureOut">
              <a:rPr lang="en-US"/>
              <a:pPr>
                <a:defRPr/>
              </a:pPr>
              <a:t>7/14/19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13A12576-882A-FA45-B706-AAE67D977E75}" type="slidenum">
              <a:rPr lang="en-US"/>
              <a:pPr>
                <a:defRPr/>
              </a:pPr>
              <a:t>‹#›</a:t>
            </a:fld>
            <a:endParaRPr lang="en-US"/>
          </a:p>
        </p:txBody>
      </p:sp>
    </p:spTree>
    <p:extLst>
      <p:ext uri="{BB962C8B-B14F-4D97-AF65-F5344CB8AC3E}">
        <p14:creationId xmlns:p14="http://schemas.microsoft.com/office/powerpoint/2010/main" val="2060506506"/>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vl1pPr>
          </a:lstStyle>
          <a:p>
            <a:pPr>
              <a:defRPr/>
            </a:pPr>
            <a:fld id="{49A914D5-9335-C540-B952-B01A893A7216}" type="datetimeFigureOut">
              <a:rPr lang="en-US"/>
              <a:pPr>
                <a:defRPr/>
              </a:pPr>
              <a:t>7/14/19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vl1pPr>
          </a:lstStyle>
          <a:p>
            <a:pPr>
              <a:defRPr/>
            </a:pPr>
            <a:fld id="{3362DA3F-8E88-E64B-A469-4A2A385585E2}" type="slidenum">
              <a:rPr lang="en-US"/>
              <a:pPr>
                <a:defRPr/>
              </a:pPr>
              <a:t>‹#›</a:t>
            </a:fld>
            <a:endParaRPr lang="en-US"/>
          </a:p>
        </p:txBody>
      </p:sp>
    </p:spTree>
    <p:extLst>
      <p:ext uri="{BB962C8B-B14F-4D97-AF65-F5344CB8AC3E}">
        <p14:creationId xmlns:p14="http://schemas.microsoft.com/office/powerpoint/2010/main" val="3230898322"/>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vl1pPr>
          </a:lstStyle>
          <a:p>
            <a:pPr>
              <a:defRPr/>
            </a:pPr>
            <a:fld id="{C8556B70-4FAF-664F-ADA0-A254032F2B89}" type="datetimeFigureOut">
              <a:rPr lang="en-US"/>
              <a:pPr>
                <a:defRPr/>
              </a:pPr>
              <a:t>7/14/19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vl1pPr>
          </a:lstStyle>
          <a:p>
            <a:pPr>
              <a:defRPr/>
            </a:pPr>
            <a:fld id="{B7E17587-1BB1-B24D-9FA8-96D49605221F}" type="slidenum">
              <a:rPr lang="en-US"/>
              <a:pPr>
                <a:defRPr/>
              </a:pPr>
              <a:t>‹#›</a:t>
            </a:fld>
            <a:endParaRPr lang="en-US"/>
          </a:p>
        </p:txBody>
      </p:sp>
    </p:spTree>
    <p:extLst>
      <p:ext uri="{BB962C8B-B14F-4D97-AF65-F5344CB8AC3E}">
        <p14:creationId xmlns:p14="http://schemas.microsoft.com/office/powerpoint/2010/main" val="922897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8EE7ECC-EDCF-6F43-86B1-3E47739A3983}" type="slidenum">
              <a:rPr lang="en-US"/>
              <a:pPr>
                <a:defRPr/>
              </a:pPr>
              <a:t>‹#›</a:t>
            </a:fld>
            <a:endParaRPr lang="en-US"/>
          </a:p>
        </p:txBody>
      </p:sp>
    </p:spTree>
    <p:extLst>
      <p:ext uri="{BB962C8B-B14F-4D97-AF65-F5344CB8AC3E}">
        <p14:creationId xmlns:p14="http://schemas.microsoft.com/office/powerpoint/2010/main" val="1171005318"/>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10094"/>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819"/>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vl1pPr>
          </a:lstStyle>
          <a:p>
            <a:pPr>
              <a:defRPr/>
            </a:pPr>
            <a:fld id="{22AF4A68-2F96-3247-BD1E-61E4580C719E}" type="datetimeFigureOut">
              <a:rPr lang="en-US"/>
              <a:pPr>
                <a:defRPr/>
              </a:pPr>
              <a:t>7/14/19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vl1pPr>
          </a:lstStyle>
          <a:p>
            <a:pPr>
              <a:defRPr/>
            </a:pPr>
            <a:fld id="{BF802F0A-0CAB-5746-B86D-A53A3AFF0BC6}" type="slidenum">
              <a:rPr lang="en-US"/>
              <a:pPr>
                <a:defRPr/>
              </a:pPr>
              <a:t>‹#›</a:t>
            </a:fld>
            <a:endParaRPr lang="en-US"/>
          </a:p>
        </p:txBody>
      </p:sp>
    </p:spTree>
    <p:extLst>
      <p:ext uri="{BB962C8B-B14F-4D97-AF65-F5344CB8AC3E}">
        <p14:creationId xmlns:p14="http://schemas.microsoft.com/office/powerpoint/2010/main" val="1565040243"/>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lvl1pPr>
          </a:lstStyle>
          <a:p>
            <a:pPr>
              <a:defRPr/>
            </a:pPr>
            <a:fld id="{9701B122-CFBB-8B43-B6C5-1169CB822042}" type="datetimeFigureOut">
              <a:rPr lang="en-US"/>
              <a:pPr>
                <a:defRPr/>
              </a:pPr>
              <a:t>7/14/19</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lvl1pPr>
          </a:lstStyle>
          <a:p>
            <a:pPr>
              <a:defRPr/>
            </a:pPr>
            <a:fld id="{BF845F07-EAA9-414B-840C-3ADB8A5E1929}" type="slidenum">
              <a:rPr lang="en-US"/>
              <a:pPr>
                <a:defRPr/>
              </a:pPr>
              <a:t>‹#›</a:t>
            </a:fld>
            <a:endParaRPr lang="en-US"/>
          </a:p>
        </p:txBody>
      </p:sp>
    </p:spTree>
    <p:extLst>
      <p:ext uri="{BB962C8B-B14F-4D97-AF65-F5344CB8AC3E}">
        <p14:creationId xmlns:p14="http://schemas.microsoft.com/office/powerpoint/2010/main" val="3056234567"/>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3"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3"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eaLnBrk="0" fontAlgn="base" hangingPunct="0">
              <a:spcBef>
                <a:spcPct val="0"/>
              </a:spcBef>
              <a:spcAft>
                <a:spcPct val="0"/>
              </a:spcAft>
              <a:defRPr i="1"/>
            </a:lvl1pPr>
          </a:lstStyle>
          <a:p>
            <a:pPr>
              <a:defRPr/>
            </a:pPr>
            <a:fld id="{567A68B9-06EB-654A-83A0-24A340099D3A}" type="datetimeFigureOut">
              <a:rPr lang="en-US"/>
              <a:pPr>
                <a:defRPr/>
              </a:pPr>
              <a:t>7/14/19</a:t>
            </a:fld>
            <a:endParaRPr lang="en-US"/>
          </a:p>
        </p:txBody>
      </p:sp>
      <p:sp>
        <p:nvSpPr>
          <p:cNvPr id="8" name="Footer Placeholder 7"/>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9" name="Slide Number Placeholder 8"/>
          <p:cNvSpPr>
            <a:spLocks noGrp="1"/>
          </p:cNvSpPr>
          <p:nvPr>
            <p:ph type="sldNum" sz="quarter" idx="12"/>
          </p:nvPr>
        </p:nvSpPr>
        <p:spPr/>
        <p:txBody>
          <a:bodyPr/>
          <a:lstStyle>
            <a:lvl1pPr eaLnBrk="0" fontAlgn="base" hangingPunct="0">
              <a:spcBef>
                <a:spcPct val="0"/>
              </a:spcBef>
              <a:spcAft>
                <a:spcPct val="0"/>
              </a:spcAft>
              <a:defRPr i="1"/>
            </a:lvl1pPr>
          </a:lstStyle>
          <a:p>
            <a:pPr>
              <a:defRPr/>
            </a:pPr>
            <a:fld id="{A97D3BD3-A4B5-F043-8BED-DCC27EFAD2A6}" type="slidenum">
              <a:rPr lang="en-US"/>
              <a:pPr>
                <a:defRPr/>
              </a:pPr>
              <a:t>‹#›</a:t>
            </a:fld>
            <a:endParaRPr lang="en-US"/>
          </a:p>
        </p:txBody>
      </p:sp>
    </p:spTree>
    <p:extLst>
      <p:ext uri="{BB962C8B-B14F-4D97-AF65-F5344CB8AC3E}">
        <p14:creationId xmlns:p14="http://schemas.microsoft.com/office/powerpoint/2010/main" val="2073707972"/>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eaLnBrk="0" fontAlgn="base" hangingPunct="0">
              <a:spcBef>
                <a:spcPct val="0"/>
              </a:spcBef>
              <a:spcAft>
                <a:spcPct val="0"/>
              </a:spcAft>
              <a:defRPr i="1"/>
            </a:lvl1pPr>
          </a:lstStyle>
          <a:p>
            <a:pPr>
              <a:defRPr/>
            </a:pPr>
            <a:fld id="{0A935E69-3F77-7B4E-B708-4C18F8FC1EEA}" type="datetimeFigureOut">
              <a:rPr lang="en-US"/>
              <a:pPr>
                <a:defRPr/>
              </a:pPr>
              <a:t>7/14/19</a:t>
            </a:fld>
            <a:endParaRPr lang="en-US"/>
          </a:p>
        </p:txBody>
      </p:sp>
      <p:sp>
        <p:nvSpPr>
          <p:cNvPr id="4" name="Footer Placeholder 3"/>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5" name="Slide Number Placeholder 4"/>
          <p:cNvSpPr>
            <a:spLocks noGrp="1"/>
          </p:cNvSpPr>
          <p:nvPr>
            <p:ph type="sldNum" sz="quarter" idx="12"/>
          </p:nvPr>
        </p:nvSpPr>
        <p:spPr/>
        <p:txBody>
          <a:bodyPr/>
          <a:lstStyle>
            <a:lvl1pPr eaLnBrk="0" fontAlgn="base" hangingPunct="0">
              <a:spcBef>
                <a:spcPct val="0"/>
              </a:spcBef>
              <a:spcAft>
                <a:spcPct val="0"/>
              </a:spcAft>
              <a:defRPr i="1"/>
            </a:lvl1pPr>
          </a:lstStyle>
          <a:p>
            <a:pPr>
              <a:defRPr/>
            </a:pPr>
            <a:fld id="{A8086E5B-CC65-8A45-BE41-FD87F3E95F22}" type="slidenum">
              <a:rPr lang="en-US"/>
              <a:pPr>
                <a:defRPr/>
              </a:pPr>
              <a:t>‹#›</a:t>
            </a:fld>
            <a:endParaRPr lang="en-US"/>
          </a:p>
        </p:txBody>
      </p:sp>
    </p:spTree>
    <p:extLst>
      <p:ext uri="{BB962C8B-B14F-4D97-AF65-F5344CB8AC3E}">
        <p14:creationId xmlns:p14="http://schemas.microsoft.com/office/powerpoint/2010/main" val="2162708071"/>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0" fontAlgn="base" hangingPunct="0">
              <a:spcBef>
                <a:spcPct val="0"/>
              </a:spcBef>
              <a:spcAft>
                <a:spcPct val="0"/>
              </a:spcAft>
              <a:defRPr i="1"/>
            </a:lvl1pPr>
          </a:lstStyle>
          <a:p>
            <a:pPr>
              <a:defRPr/>
            </a:pPr>
            <a:fld id="{061DA29F-E201-E34B-9BA4-9587347F3050}" type="datetimeFigureOut">
              <a:rPr lang="en-US"/>
              <a:pPr>
                <a:defRPr/>
              </a:pPr>
              <a:t>7/14/19</a:t>
            </a:fld>
            <a:endParaRPr lang="en-US"/>
          </a:p>
        </p:txBody>
      </p:sp>
      <p:sp>
        <p:nvSpPr>
          <p:cNvPr id="3" name="Footer Placeholder 2"/>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4" name="Slide Number Placeholder 3"/>
          <p:cNvSpPr>
            <a:spLocks noGrp="1"/>
          </p:cNvSpPr>
          <p:nvPr>
            <p:ph type="sldNum" sz="quarter" idx="12"/>
          </p:nvPr>
        </p:nvSpPr>
        <p:spPr/>
        <p:txBody>
          <a:bodyPr/>
          <a:lstStyle>
            <a:lvl1pPr eaLnBrk="0" fontAlgn="base" hangingPunct="0">
              <a:spcBef>
                <a:spcPct val="0"/>
              </a:spcBef>
              <a:spcAft>
                <a:spcPct val="0"/>
              </a:spcAft>
              <a:defRPr i="1"/>
            </a:lvl1pPr>
          </a:lstStyle>
          <a:p>
            <a:pPr>
              <a:defRPr/>
            </a:pPr>
            <a:fld id="{8AED9253-14F8-5442-83EC-8128A223995C}" type="slidenum">
              <a:rPr lang="en-US"/>
              <a:pPr>
                <a:defRPr/>
              </a:pPr>
              <a:t>‹#›</a:t>
            </a:fld>
            <a:endParaRPr lang="en-US"/>
          </a:p>
        </p:txBody>
      </p:sp>
    </p:spTree>
    <p:extLst>
      <p:ext uri="{BB962C8B-B14F-4D97-AF65-F5344CB8AC3E}">
        <p14:creationId xmlns:p14="http://schemas.microsoft.com/office/powerpoint/2010/main" val="4146003692"/>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781"/>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lvl1pPr>
          </a:lstStyle>
          <a:p>
            <a:pPr>
              <a:defRPr/>
            </a:pPr>
            <a:fld id="{4EE8D812-8FE9-B447-8B3F-65D4E386D77D}" type="datetimeFigureOut">
              <a:rPr lang="en-US"/>
              <a:pPr>
                <a:defRPr/>
              </a:pPr>
              <a:t>7/14/19</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lvl1pPr>
          </a:lstStyle>
          <a:p>
            <a:pPr>
              <a:defRPr/>
            </a:pPr>
            <a:fld id="{FD4B2199-5CD5-6A41-9976-34D977D95400}" type="slidenum">
              <a:rPr lang="en-US"/>
              <a:pPr>
                <a:defRPr/>
              </a:pPr>
              <a:t>‹#›</a:t>
            </a:fld>
            <a:endParaRPr lang="en-US"/>
          </a:p>
        </p:txBody>
      </p:sp>
    </p:spTree>
    <p:extLst>
      <p:ext uri="{BB962C8B-B14F-4D97-AF65-F5344CB8AC3E}">
        <p14:creationId xmlns:p14="http://schemas.microsoft.com/office/powerpoint/2010/main" val="3531765126"/>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781"/>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lvl1pPr>
          </a:lstStyle>
          <a:p>
            <a:pPr>
              <a:defRPr/>
            </a:pPr>
            <a:fld id="{2D320BBA-E797-F149-A19F-E9078B454C43}" type="datetimeFigureOut">
              <a:rPr lang="en-US"/>
              <a:pPr>
                <a:defRPr/>
              </a:pPr>
              <a:t>7/14/19</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lvl1pPr>
          </a:lstStyle>
          <a:p>
            <a:pPr>
              <a:defRPr/>
            </a:pPr>
            <a:fld id="{49F34572-B444-E94F-88D4-22E9442347C9}" type="slidenum">
              <a:rPr lang="en-US"/>
              <a:pPr>
                <a:defRPr/>
              </a:pPr>
              <a:t>‹#›</a:t>
            </a:fld>
            <a:endParaRPr lang="en-US"/>
          </a:p>
        </p:txBody>
      </p:sp>
    </p:spTree>
    <p:extLst>
      <p:ext uri="{BB962C8B-B14F-4D97-AF65-F5344CB8AC3E}">
        <p14:creationId xmlns:p14="http://schemas.microsoft.com/office/powerpoint/2010/main" val="494635088"/>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vl1pPr>
          </a:lstStyle>
          <a:p>
            <a:pPr>
              <a:defRPr/>
            </a:pPr>
            <a:fld id="{8A310831-5085-234C-88F6-5F2720C372A4}" type="datetimeFigureOut">
              <a:rPr lang="en-US"/>
              <a:pPr>
                <a:defRPr/>
              </a:pPr>
              <a:t>7/14/19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vl1pPr>
          </a:lstStyle>
          <a:p>
            <a:pPr>
              <a:defRPr/>
            </a:pPr>
            <a:fld id="{DCE6A79A-CD17-6648-B195-7A11E97595BB}" type="slidenum">
              <a:rPr lang="en-US"/>
              <a:pPr>
                <a:defRPr/>
              </a:pPr>
              <a:t>‹#›</a:t>
            </a:fld>
            <a:endParaRPr lang="en-US"/>
          </a:p>
        </p:txBody>
      </p:sp>
    </p:spTree>
    <p:extLst>
      <p:ext uri="{BB962C8B-B14F-4D97-AF65-F5344CB8AC3E}">
        <p14:creationId xmlns:p14="http://schemas.microsoft.com/office/powerpoint/2010/main" val="1850573464"/>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3"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vl1pPr>
          </a:lstStyle>
          <a:p>
            <a:pPr>
              <a:defRPr/>
            </a:pPr>
            <a:fld id="{503DB152-ADAF-184E-A76F-4318D56670B7}" type="datetimeFigureOut">
              <a:rPr lang="en-US"/>
              <a:pPr>
                <a:defRPr/>
              </a:pPr>
              <a:t>7/14/19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vl1pPr>
          </a:lstStyle>
          <a:p>
            <a:pPr>
              <a:defRPr/>
            </a:pPr>
            <a:fld id="{86937EF6-DCFF-3045-AE9F-D9B8298B97DD}" type="slidenum">
              <a:rPr lang="en-US"/>
              <a:pPr>
                <a:defRPr/>
              </a:pPr>
              <a:t>‹#›</a:t>
            </a:fld>
            <a:endParaRPr lang="en-US"/>
          </a:p>
        </p:txBody>
      </p:sp>
    </p:spTree>
    <p:extLst>
      <p:ext uri="{BB962C8B-B14F-4D97-AF65-F5344CB8AC3E}">
        <p14:creationId xmlns:p14="http://schemas.microsoft.com/office/powerpoint/2010/main" val="1931525405"/>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734"/>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C433AD3-4860-0043-86C5-EE56AD538CEF}" type="slidenum">
              <a:rPr lang="en-US"/>
              <a:pPr>
                <a:defRPr/>
              </a:pPr>
              <a:t>‹#›</a:t>
            </a:fld>
            <a:endParaRPr lang="en-US"/>
          </a:p>
        </p:txBody>
      </p:sp>
    </p:spTree>
    <p:extLst>
      <p:ext uri="{BB962C8B-B14F-4D97-AF65-F5344CB8AC3E}">
        <p14:creationId xmlns:p14="http://schemas.microsoft.com/office/powerpoint/2010/main" val="965117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3BEF54B-ADAC-8D46-8381-EF7F4B854D38}" type="slidenum">
              <a:rPr lang="en-US"/>
              <a:pPr>
                <a:defRPr/>
              </a:pPr>
              <a:t>‹#›</a:t>
            </a:fld>
            <a:endParaRPr lang="en-US"/>
          </a:p>
        </p:txBody>
      </p:sp>
    </p:spTree>
    <p:extLst>
      <p:ext uri="{BB962C8B-B14F-4D97-AF65-F5344CB8AC3E}">
        <p14:creationId xmlns:p14="http://schemas.microsoft.com/office/powerpoint/2010/main" val="3393810410"/>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98F2224-3783-224C-81DC-22757755250C}" type="slidenum">
              <a:rPr lang="en-US"/>
              <a:pPr>
                <a:defRPr/>
              </a:pPr>
              <a:t>‹#›</a:t>
            </a:fld>
            <a:endParaRPr lang="en-US"/>
          </a:p>
        </p:txBody>
      </p:sp>
    </p:spTree>
    <p:extLst>
      <p:ext uri="{BB962C8B-B14F-4D97-AF65-F5344CB8AC3E}">
        <p14:creationId xmlns:p14="http://schemas.microsoft.com/office/powerpoint/2010/main" val="3068839893"/>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09"/>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74D2913-07A1-FA4D-B8D4-5C26568DEBC3}" type="slidenum">
              <a:rPr lang="en-US"/>
              <a:pPr>
                <a:defRPr/>
              </a:pPr>
              <a:t>‹#›</a:t>
            </a:fld>
            <a:endParaRPr lang="en-US"/>
          </a:p>
        </p:txBody>
      </p:sp>
    </p:spTree>
    <p:extLst>
      <p:ext uri="{BB962C8B-B14F-4D97-AF65-F5344CB8AC3E}">
        <p14:creationId xmlns:p14="http://schemas.microsoft.com/office/powerpoint/2010/main" val="2862595199"/>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724B211-C921-4D4C-ABF6-4479A611D921}" type="slidenum">
              <a:rPr lang="en-US"/>
              <a:pPr>
                <a:defRPr/>
              </a:pPr>
              <a:t>‹#›</a:t>
            </a:fld>
            <a:endParaRPr lang="en-US"/>
          </a:p>
        </p:txBody>
      </p:sp>
    </p:spTree>
    <p:extLst>
      <p:ext uri="{BB962C8B-B14F-4D97-AF65-F5344CB8AC3E}">
        <p14:creationId xmlns:p14="http://schemas.microsoft.com/office/powerpoint/2010/main" val="3956836601"/>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573"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573"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CFE5D9C-4CAA-024F-A862-A3381A68B01E}" type="slidenum">
              <a:rPr lang="en-US"/>
              <a:pPr>
                <a:defRPr/>
              </a:pPr>
              <a:t>‹#›</a:t>
            </a:fld>
            <a:endParaRPr lang="en-US"/>
          </a:p>
        </p:txBody>
      </p:sp>
    </p:spTree>
    <p:extLst>
      <p:ext uri="{BB962C8B-B14F-4D97-AF65-F5344CB8AC3E}">
        <p14:creationId xmlns:p14="http://schemas.microsoft.com/office/powerpoint/2010/main" val="1111913003"/>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1798275-FC37-AE4D-95A4-68F01EF3B700}" type="slidenum">
              <a:rPr lang="en-US"/>
              <a:pPr>
                <a:defRPr/>
              </a:pPr>
              <a:t>‹#›</a:t>
            </a:fld>
            <a:endParaRPr lang="en-US"/>
          </a:p>
        </p:txBody>
      </p:sp>
    </p:spTree>
    <p:extLst>
      <p:ext uri="{BB962C8B-B14F-4D97-AF65-F5344CB8AC3E}">
        <p14:creationId xmlns:p14="http://schemas.microsoft.com/office/powerpoint/2010/main" val="1014164875"/>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0517F3F-083D-9A4D-A23B-5A3BD485D06E}" type="slidenum">
              <a:rPr lang="en-US"/>
              <a:pPr>
                <a:defRPr/>
              </a:pPr>
              <a:t>‹#›</a:t>
            </a:fld>
            <a:endParaRPr lang="en-US"/>
          </a:p>
        </p:txBody>
      </p:sp>
    </p:spTree>
    <p:extLst>
      <p:ext uri="{BB962C8B-B14F-4D97-AF65-F5344CB8AC3E}">
        <p14:creationId xmlns:p14="http://schemas.microsoft.com/office/powerpoint/2010/main" val="2786238432"/>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359"/>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F04F032-C73D-F747-A0F9-659711F94518}" type="slidenum">
              <a:rPr lang="en-US"/>
              <a:pPr>
                <a:defRPr/>
              </a:pPr>
              <a:t>‹#›</a:t>
            </a:fld>
            <a:endParaRPr lang="en-US"/>
          </a:p>
        </p:txBody>
      </p:sp>
    </p:spTree>
    <p:extLst>
      <p:ext uri="{BB962C8B-B14F-4D97-AF65-F5344CB8AC3E}">
        <p14:creationId xmlns:p14="http://schemas.microsoft.com/office/powerpoint/2010/main" val="4026447902"/>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DF70A8E-6338-FB47-9976-4B4F34ADED49}" type="slidenum">
              <a:rPr lang="en-US"/>
              <a:pPr>
                <a:defRPr/>
              </a:pPr>
              <a:t>‹#›</a:t>
            </a:fld>
            <a:endParaRPr lang="en-US"/>
          </a:p>
        </p:txBody>
      </p:sp>
    </p:spTree>
    <p:extLst>
      <p:ext uri="{BB962C8B-B14F-4D97-AF65-F5344CB8AC3E}">
        <p14:creationId xmlns:p14="http://schemas.microsoft.com/office/powerpoint/2010/main" val="982589104"/>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F22A2BA-5813-774E-8D3F-E7DC43B3BC1C}" type="slidenum">
              <a:rPr lang="en-US"/>
              <a:pPr>
                <a:defRPr/>
              </a:pPr>
              <a:t>‹#›</a:t>
            </a:fld>
            <a:endParaRPr lang="en-US"/>
          </a:p>
        </p:txBody>
      </p:sp>
    </p:spTree>
    <p:extLst>
      <p:ext uri="{BB962C8B-B14F-4D97-AF65-F5344CB8AC3E}">
        <p14:creationId xmlns:p14="http://schemas.microsoft.com/office/powerpoint/2010/main" val="3565036272"/>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09"/>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09"/>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21F2914-38C6-A049-9E02-ECD0C88D8339}" type="slidenum">
              <a:rPr lang="en-US"/>
              <a:pPr>
                <a:defRPr/>
              </a:pPr>
              <a:t>‹#›</a:t>
            </a:fld>
            <a:endParaRPr lang="en-US"/>
          </a:p>
        </p:txBody>
      </p:sp>
    </p:spTree>
    <p:extLst>
      <p:ext uri="{BB962C8B-B14F-4D97-AF65-F5344CB8AC3E}">
        <p14:creationId xmlns:p14="http://schemas.microsoft.com/office/powerpoint/2010/main" val="1937424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13" Type="http://schemas.openxmlformats.org/officeDocument/2006/relationships/image" Target="../media/image1.jpeg"/><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13" Type="http://schemas.openxmlformats.org/officeDocument/2006/relationships/image" Target="../media/image3.jpeg"/><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13" Type="http://schemas.openxmlformats.org/officeDocument/2006/relationships/image" Target="../media/image4.jpeg"/><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0.xml"/><Relationship Id="rId13" Type="http://schemas.openxmlformats.org/officeDocument/2006/relationships/image" Target="../media/image3.jpeg"/><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theme" Target="../theme/theme13.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51.xml"/><Relationship Id="rId13" Type="http://schemas.openxmlformats.org/officeDocument/2006/relationships/image" Target="../media/image3.jpeg"/><Relationship Id="rId3" Type="http://schemas.openxmlformats.org/officeDocument/2006/relationships/slideLayout" Target="../slideLayouts/slideLayout146.xml"/><Relationship Id="rId7" Type="http://schemas.openxmlformats.org/officeDocument/2006/relationships/slideLayout" Target="../slideLayouts/slideLayout150.xml"/><Relationship Id="rId12" Type="http://schemas.openxmlformats.org/officeDocument/2006/relationships/theme" Target="../theme/theme14.xml"/><Relationship Id="rId2" Type="http://schemas.openxmlformats.org/officeDocument/2006/relationships/slideLayout" Target="../slideLayouts/slideLayout145.xml"/><Relationship Id="rId1" Type="http://schemas.openxmlformats.org/officeDocument/2006/relationships/slideLayout" Target="../slideLayouts/slideLayout144.xml"/><Relationship Id="rId6" Type="http://schemas.openxmlformats.org/officeDocument/2006/relationships/slideLayout" Target="../slideLayouts/slideLayout149.xml"/><Relationship Id="rId11" Type="http://schemas.openxmlformats.org/officeDocument/2006/relationships/slideLayout" Target="../slideLayouts/slideLayout154.xml"/><Relationship Id="rId5" Type="http://schemas.openxmlformats.org/officeDocument/2006/relationships/slideLayout" Target="../slideLayouts/slideLayout148.xml"/><Relationship Id="rId10" Type="http://schemas.openxmlformats.org/officeDocument/2006/relationships/slideLayout" Target="../slideLayouts/slideLayout153.xml"/><Relationship Id="rId4" Type="http://schemas.openxmlformats.org/officeDocument/2006/relationships/slideLayout" Target="../slideLayouts/slideLayout147.xml"/><Relationship Id="rId9" Type="http://schemas.openxmlformats.org/officeDocument/2006/relationships/slideLayout" Target="../slideLayouts/slideLayout15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2.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2.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3.jpe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13" Type="http://schemas.openxmlformats.org/officeDocument/2006/relationships/image" Target="../media/image3.jpeg"/><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latin typeface="Arial" charset="0"/>
                <a:cs typeface="Arial" charset="0"/>
              </a:defRPr>
            </a:lvl1pPr>
          </a:lstStyle>
          <a:p>
            <a:pPr>
              <a:defRPr/>
            </a:pPr>
            <a:fld id="{2364CAAA-148C-3345-BD91-934311BDE1A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89" r:id="rId1"/>
    <p:sldLayoutId id="2147483990" r:id="rId2"/>
    <p:sldLayoutId id="2147483991" r:id="rId3"/>
    <p:sldLayoutId id="2147483992" r:id="rId4"/>
    <p:sldLayoutId id="2147483993" r:id="rId5"/>
    <p:sldLayoutId id="2147483994" r:id="rId6"/>
    <p:sldLayoutId id="2147483995" r:id="rId7"/>
    <p:sldLayoutId id="2147483996" r:id="rId8"/>
    <p:sldLayoutId id="2147483997" r:id="rId9"/>
    <p:sldLayoutId id="2147483998" r:id="rId10"/>
    <p:sldLayoutId id="2147483999"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latin typeface="Arial" charset="0"/>
                <a:ea typeface="+mn-ea"/>
                <a:cs typeface="Arial" charset="0"/>
              </a:defRPr>
            </a:lvl1pPr>
          </a:lstStyle>
          <a:p>
            <a:pPr>
              <a:defRPr/>
            </a:pPr>
            <a:endParaRPr 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latin typeface="Arial" charset="0"/>
                <a:ea typeface="+mn-ea"/>
                <a:cs typeface="Arial" charset="0"/>
              </a:defRPr>
            </a:lvl1pPr>
          </a:lstStyle>
          <a:p>
            <a:pPr>
              <a:defRPr/>
            </a:pPr>
            <a:endParaRPr 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latin typeface="Arial" charset="0"/>
                <a:cs typeface="Arial" charset="0"/>
              </a:defRPr>
            </a:lvl1pPr>
          </a:lstStyle>
          <a:p>
            <a:pPr>
              <a:defRPr/>
            </a:pPr>
            <a:fld id="{2364CAAA-148C-3345-BD91-934311BDE1A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60487529"/>
      </p:ext>
    </p:extLst>
  </p:cSld>
  <p:clrMap bg1="lt1" tx1="dk1" bg2="lt2" tx2="dk2" accent1="accent1" accent2="accent2" accent3="accent3" accent4="accent4" accent5="accent5" accent6="accent6" hlink="hlink" folHlink="folHlink"/>
  <p:sldLayoutIdLst>
    <p:sldLayoutId id="2147484160" r:id="rId1"/>
    <p:sldLayoutId id="2147484161" r:id="rId2"/>
    <p:sldLayoutId id="2147484162" r:id="rId3"/>
    <p:sldLayoutId id="2147484163" r:id="rId4"/>
    <p:sldLayoutId id="2147484164" r:id="rId5"/>
    <p:sldLayoutId id="2147484165" r:id="rId6"/>
    <p:sldLayoutId id="2147484166" r:id="rId7"/>
    <p:sldLayoutId id="2147484167" r:id="rId8"/>
    <p:sldLayoutId id="2147484168" r:id="rId9"/>
    <p:sldLayoutId id="2147484169" r:id="rId10"/>
    <p:sldLayoutId id="2147484170"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0">
                <a:latin typeface="Arial" charset="0"/>
              </a:defRPr>
            </a:lvl1pPr>
          </a:lstStyle>
          <a:p>
            <a:pPr eaLnBrk="1" hangingPunct="1"/>
            <a:endParaRPr lang="en-US">
              <a:solidFill>
                <a:srgbClr val="000000"/>
              </a:solidFill>
              <a:cs typeface="Arial" charset="0"/>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0">
                <a:latin typeface="Arial" charset="0"/>
              </a:defRPr>
            </a:lvl1pPr>
          </a:lstStyle>
          <a:p>
            <a:pPr eaLnBrk="1" hangingPunct="1"/>
            <a:endParaRPr lang="en-US">
              <a:solidFill>
                <a:srgbClr val="000000"/>
              </a:solidFill>
              <a:cs typeface="Arial" charset="0"/>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i="0">
                <a:latin typeface="Arial" charset="0"/>
              </a:defRPr>
            </a:lvl1pPr>
          </a:lstStyle>
          <a:p>
            <a:pPr eaLnBrk="1" hangingPunct="1"/>
            <a:fld id="{1B2604A5-7475-DF4F-85D2-55C0C9F5D2A1}" type="slidenum">
              <a:rPr lang="en-US" smtClean="0">
                <a:solidFill>
                  <a:srgbClr val="000000"/>
                </a:solidFill>
                <a:cs typeface="Arial" charset="0"/>
              </a:rPr>
              <a:pPr eaLnBrk="1" hangingPunct="1"/>
              <a:t>‹#›</a:t>
            </a:fld>
            <a:endParaRPr lang="en-US">
              <a:solidFill>
                <a:srgbClr val="000000"/>
              </a:solidFill>
              <a:cs typeface="Arial" charset="0"/>
            </a:endParaRPr>
          </a:p>
        </p:txBody>
      </p:sp>
    </p:spTree>
    <p:extLst>
      <p:ext uri="{BB962C8B-B14F-4D97-AF65-F5344CB8AC3E}">
        <p14:creationId xmlns:p14="http://schemas.microsoft.com/office/powerpoint/2010/main" val="262475544"/>
      </p:ext>
    </p:extLst>
  </p:cSld>
  <p:clrMap bg1="lt1" tx1="dk1" bg2="lt2" tx2="dk2" accent1="accent1" accent2="accent2" accent3="accent3" accent4="accent4" accent5="accent5" accent6="accent6" hlink="hlink" folHlink="folHlink"/>
  <p:sldLayoutIdLst>
    <p:sldLayoutId id="2147484328" r:id="rId1"/>
    <p:sldLayoutId id="2147484329" r:id="rId2"/>
    <p:sldLayoutId id="2147484330" r:id="rId3"/>
    <p:sldLayoutId id="2147484331" r:id="rId4"/>
    <p:sldLayoutId id="2147484332" r:id="rId5"/>
    <p:sldLayoutId id="2147484333" r:id="rId6"/>
    <p:sldLayoutId id="2147484334" r:id="rId7"/>
    <p:sldLayoutId id="2147484335" r:id="rId8"/>
    <p:sldLayoutId id="2147484336" r:id="rId9"/>
    <p:sldLayoutId id="2147484337" r:id="rId10"/>
    <p:sldLayoutId id="2147484338"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5778" name="Title Placeholder 1"/>
          <p:cNvSpPr>
            <a:spLocks noGrp="1"/>
          </p:cNvSpPr>
          <p:nvPr>
            <p:ph type="title"/>
          </p:nvPr>
        </p:nvSpPr>
        <p:spPr bwMode="auto">
          <a:xfrm>
            <a:off x="609600" y="274638"/>
            <a:ext cx="109728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75779" name="Text Placeholder 2"/>
          <p:cNvSpPr>
            <a:spLocks noGrp="1"/>
          </p:cNvSpPr>
          <p:nvPr>
            <p:ph type="body" idx="1"/>
          </p:nvPr>
        </p:nvSpPr>
        <p:spPr bwMode="auto">
          <a:xfrm>
            <a:off x="609600" y="1600206"/>
            <a:ext cx="109728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756"/>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ea typeface="+mn-ea"/>
                <a:cs typeface="+mn-cs"/>
              </a:defRPr>
            </a:lvl1pPr>
          </a:lstStyle>
          <a:p>
            <a:pPr>
              <a:defRPr/>
            </a:pPr>
            <a:endParaRPr lang="en-US"/>
          </a:p>
        </p:txBody>
      </p:sp>
      <p:sp>
        <p:nvSpPr>
          <p:cNvPr id="5" name="Footer Placeholder 4"/>
          <p:cNvSpPr>
            <a:spLocks noGrp="1"/>
          </p:cNvSpPr>
          <p:nvPr>
            <p:ph type="ftr" sz="quarter" idx="3"/>
          </p:nvPr>
        </p:nvSpPr>
        <p:spPr>
          <a:xfrm>
            <a:off x="4165600" y="6356756"/>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756"/>
            <a:ext cx="28448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prstClr val="black">
                    <a:tint val="75000"/>
                  </a:prstClr>
                </a:solidFill>
                <a:latin typeface="Calibri"/>
                <a:ea typeface="+mn-ea"/>
                <a:cs typeface="+mn-cs"/>
              </a:defRPr>
            </a:lvl1pPr>
          </a:lstStyle>
          <a:p>
            <a:pPr>
              <a:defRPr/>
            </a:pPr>
            <a:fld id="{E46F5D3D-B0CF-4E45-88BF-B1E3A3E03B05}" type="slidenum">
              <a:rPr lang="en-US"/>
              <a:pPr>
                <a:defRPr/>
              </a:pPr>
              <a:t>‹#›</a:t>
            </a:fld>
            <a:endParaRPr lang="en-US"/>
          </a:p>
        </p:txBody>
      </p:sp>
    </p:spTree>
    <p:extLst>
      <p:ext uri="{BB962C8B-B14F-4D97-AF65-F5344CB8AC3E}">
        <p14:creationId xmlns:p14="http://schemas.microsoft.com/office/powerpoint/2010/main" val="1928587418"/>
      </p:ext>
    </p:extLst>
  </p:cSld>
  <p:clrMap bg1="lt1" tx1="dk1" bg2="lt2" tx2="dk2" accent1="accent1" accent2="accent2" accent3="accent3" accent4="accent4" accent5="accent5" accent6="accent6" hlink="hlink" folHlink="folHlink"/>
  <p:sldLayoutIdLst>
    <p:sldLayoutId id="2147484376" r:id="rId1"/>
    <p:sldLayoutId id="2147484377" r:id="rId2"/>
    <p:sldLayoutId id="2147484378" r:id="rId3"/>
    <p:sldLayoutId id="2147484379" r:id="rId4"/>
    <p:sldLayoutId id="2147484380" r:id="rId5"/>
    <p:sldLayoutId id="2147484381" r:id="rId6"/>
    <p:sldLayoutId id="2147484382" r:id="rId7"/>
    <p:sldLayoutId id="2147484383" r:id="rId8"/>
    <p:sldLayoutId id="2147484384" r:id="rId9"/>
    <p:sldLayoutId id="2147484385" r:id="rId10"/>
    <p:sldLayoutId id="2147484386" r:id="rId11"/>
  </p:sldLayoutIdLst>
  <p:txStyles>
    <p:titleStyle>
      <a:lvl1pPr algn="ctr" defTabSz="457200" rtl="0" eaLnBrk="0" fontAlgn="base" hangingPunct="0">
        <a:spcBef>
          <a:spcPct val="0"/>
        </a:spcBef>
        <a:spcAft>
          <a:spcPct val="0"/>
        </a:spcAft>
        <a:defRPr sz="2800" b="1" kern="1200">
          <a:solidFill>
            <a:srgbClr val="800000"/>
          </a:solidFill>
          <a:latin typeface="Candara"/>
          <a:ea typeface="ＭＳ Ｐゴシック" charset="0"/>
          <a:cs typeface="ＭＳ Ｐゴシック" charset="0"/>
        </a:defRPr>
      </a:lvl1pPr>
      <a:lvl2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2pPr>
      <a:lvl3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3pPr>
      <a:lvl4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4pPr>
      <a:lvl5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609600" y="304800"/>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5603"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0">
                <a:solidFill>
                  <a:srgbClr val="000000"/>
                </a:solidFill>
                <a:latin typeface="Arial" charset="0"/>
                <a:ea typeface="MS PGothic" charset="0"/>
                <a:cs typeface="MS PGothic"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0">
                <a:solidFill>
                  <a:srgbClr val="000000"/>
                </a:solidFill>
                <a:latin typeface="Arial" charset="0"/>
                <a:ea typeface="MS PGothic" charset="0"/>
                <a:cs typeface="MS PGothic"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i="0">
                <a:solidFill>
                  <a:srgbClr val="000000"/>
                </a:solidFill>
                <a:latin typeface="Arial" charset="0"/>
                <a:ea typeface="MS PGothic" charset="0"/>
                <a:cs typeface="MS PGothic" charset="0"/>
              </a:defRPr>
            </a:lvl1pPr>
          </a:lstStyle>
          <a:p>
            <a:pPr>
              <a:defRPr/>
            </a:pPr>
            <a:fld id="{53D6B2C5-A86A-4648-A427-EA5B1306113E}" type="slidenum">
              <a:rPr lang="en-US"/>
              <a:pPr>
                <a:defRPr/>
              </a:pPr>
              <a:t>‹#›</a:t>
            </a:fld>
            <a:endParaRPr lang="en-US"/>
          </a:p>
        </p:txBody>
      </p:sp>
    </p:spTree>
    <p:extLst>
      <p:ext uri="{BB962C8B-B14F-4D97-AF65-F5344CB8AC3E}">
        <p14:creationId xmlns:p14="http://schemas.microsoft.com/office/powerpoint/2010/main" val="2039165768"/>
      </p:ext>
    </p:extLst>
  </p:cSld>
  <p:clrMap bg1="lt1" tx1="dk1" bg2="lt2" tx2="dk2" accent1="accent1" accent2="accent2" accent3="accent3" accent4="accent4" accent5="accent5" accent6="accent6" hlink="hlink" folHlink="folHlink"/>
  <p:sldLayoutIdLst>
    <p:sldLayoutId id="2147484400" r:id="rId1"/>
    <p:sldLayoutId id="2147484401" r:id="rId2"/>
    <p:sldLayoutId id="2147484402" r:id="rId3"/>
    <p:sldLayoutId id="2147484403" r:id="rId4"/>
    <p:sldLayoutId id="2147484404" r:id="rId5"/>
    <p:sldLayoutId id="2147484405" r:id="rId6"/>
    <p:sldLayoutId id="2147484406" r:id="rId7"/>
    <p:sldLayoutId id="2147484407" r:id="rId8"/>
    <p:sldLayoutId id="2147484408" r:id="rId9"/>
    <p:sldLayoutId id="2147484409" r:id="rId10"/>
    <p:sldLayoutId id="2147484410" r:id="rId11"/>
  </p:sldLayoutIdLst>
  <p:txStyles>
    <p:titleStyle>
      <a:lvl1pPr algn="ctr" rtl="0" eaLnBrk="0" fontAlgn="base" hangingPunct="0">
        <a:spcBef>
          <a:spcPct val="0"/>
        </a:spcBef>
        <a:spcAft>
          <a:spcPct val="0"/>
        </a:spcAft>
        <a:defRPr sz="4400">
          <a:solidFill>
            <a:srgbClr val="800000"/>
          </a:solidFill>
          <a:latin typeface="+mj-lt"/>
          <a:ea typeface="MS PGothic" pitchFamily="34" charset="-128"/>
          <a:cs typeface="+mj-cs"/>
        </a:defRPr>
      </a:lvl1pPr>
      <a:lvl2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304800"/>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0">
                <a:latin typeface="Arial" charset="0"/>
                <a:ea typeface="MS PGothic" charset="0"/>
                <a:cs typeface="MS PGothic" charset="0"/>
              </a:defRPr>
            </a:lvl1pPr>
          </a:lstStyle>
          <a:p>
            <a:pPr>
              <a:defRPr/>
            </a:pPr>
            <a:endParaRPr 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0">
                <a:latin typeface="Arial" charset="0"/>
                <a:ea typeface="MS PGothic" charset="0"/>
                <a:cs typeface="MS PGothic" charset="0"/>
              </a:defRPr>
            </a:lvl1pPr>
          </a:lstStyle>
          <a:p>
            <a:pPr>
              <a:defRPr/>
            </a:pPr>
            <a:endParaRPr 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i="0">
                <a:latin typeface="Arial" charset="0"/>
                <a:cs typeface="MS PGothic" charset="0"/>
              </a:defRPr>
            </a:lvl1pPr>
          </a:lstStyle>
          <a:p>
            <a:pPr>
              <a:defRPr/>
            </a:pPr>
            <a:fld id="{F74E3C8C-595E-E443-9735-D1467AD8AF2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39184779"/>
      </p:ext>
    </p:extLst>
  </p:cSld>
  <p:clrMap bg1="lt1" tx1="dk1" bg2="lt2" tx2="dk2" accent1="accent1" accent2="accent2" accent3="accent3" accent4="accent4" accent5="accent5" accent6="accent6" hlink="hlink" folHlink="folHlink"/>
  <p:sldLayoutIdLst>
    <p:sldLayoutId id="2147484412" r:id="rId1"/>
    <p:sldLayoutId id="2147484413" r:id="rId2"/>
    <p:sldLayoutId id="2147484414" r:id="rId3"/>
    <p:sldLayoutId id="2147484415" r:id="rId4"/>
    <p:sldLayoutId id="2147484416" r:id="rId5"/>
    <p:sldLayoutId id="2147484417" r:id="rId6"/>
    <p:sldLayoutId id="2147484418" r:id="rId7"/>
    <p:sldLayoutId id="2147484419" r:id="rId8"/>
    <p:sldLayoutId id="2147484420" r:id="rId9"/>
    <p:sldLayoutId id="2147484421" r:id="rId10"/>
    <p:sldLayoutId id="2147484422" r:id="rId11"/>
  </p:sldLayoutIdLst>
  <p:txStyles>
    <p:titleStyle>
      <a:lvl1pPr algn="ctr" rtl="0" eaLnBrk="0" fontAlgn="base" hangingPunct="0">
        <a:spcBef>
          <a:spcPct val="0"/>
        </a:spcBef>
        <a:spcAft>
          <a:spcPct val="0"/>
        </a:spcAft>
        <a:defRPr sz="4400">
          <a:solidFill>
            <a:srgbClr val="800000"/>
          </a:solidFill>
          <a:latin typeface="+mj-lt"/>
          <a:ea typeface="MS PGothic" pitchFamily="34" charset="-128"/>
          <a:cs typeface="+mj-cs"/>
        </a:defRPr>
      </a:lvl1pPr>
      <a:lvl2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solidFill>
                  <a:srgbClr val="000000"/>
                </a:solidFill>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solidFill>
                  <a:srgbClr val="000000"/>
                </a:solidFill>
                <a:latin typeface="Arial" charset="0"/>
                <a:cs typeface="Arial" charset="0"/>
              </a:defRPr>
            </a:lvl1pPr>
          </a:lstStyle>
          <a:p>
            <a:pPr>
              <a:defRPr/>
            </a:pPr>
            <a:fld id="{184E3E3C-E897-B04D-AF87-735BB080E45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00" r:id="rId1"/>
    <p:sldLayoutId id="2147484001" r:id="rId2"/>
    <p:sldLayoutId id="2147484002" r:id="rId3"/>
    <p:sldLayoutId id="2147484003" r:id="rId4"/>
    <p:sldLayoutId id="2147484004" r:id="rId5"/>
    <p:sldLayoutId id="2147484005" r:id="rId6"/>
    <p:sldLayoutId id="2147484006" r:id="rId7"/>
    <p:sldLayoutId id="2147484007" r:id="rId8"/>
    <p:sldLayoutId id="2147484008" r:id="rId9"/>
    <p:sldLayoutId id="2147484009" r:id="rId10"/>
    <p:sldLayoutId id="2147484010"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5603"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solidFill>
                  <a:srgbClr val="000000"/>
                </a:solidFill>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solidFill>
                  <a:srgbClr val="000000"/>
                </a:solidFill>
                <a:latin typeface="Arial" charset="0"/>
                <a:cs typeface="Arial" charset="0"/>
              </a:defRPr>
            </a:lvl1pPr>
          </a:lstStyle>
          <a:p>
            <a:pPr>
              <a:defRPr/>
            </a:pPr>
            <a:fld id="{546CCCCD-C491-384F-B820-A2BF4D9F014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11" r:id="rId1"/>
    <p:sldLayoutId id="2147484012" r:id="rId2"/>
    <p:sldLayoutId id="2147484013" r:id="rId3"/>
    <p:sldLayoutId id="2147484014" r:id="rId4"/>
    <p:sldLayoutId id="2147484015" r:id="rId5"/>
    <p:sldLayoutId id="2147484016" r:id="rId6"/>
    <p:sldLayoutId id="2147484017" r:id="rId7"/>
    <p:sldLayoutId id="2147484018" r:id="rId8"/>
    <p:sldLayoutId id="2147484019" r:id="rId9"/>
    <p:sldLayoutId id="2147484020" r:id="rId10"/>
    <p:sldLayoutId id="2147484021"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7891"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solidFill>
                  <a:srgbClr val="000000"/>
                </a:solidFill>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solidFill>
                  <a:srgbClr val="000000"/>
                </a:solidFill>
                <a:latin typeface="Arial" charset="0"/>
                <a:cs typeface="Arial" charset="0"/>
              </a:defRPr>
            </a:lvl1pPr>
          </a:lstStyle>
          <a:p>
            <a:pPr>
              <a:defRPr/>
            </a:pPr>
            <a:fld id="{0A1AEF10-F721-8341-99FD-89BE2F8C0A6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22" r:id="rId1"/>
    <p:sldLayoutId id="2147484023" r:id="rId2"/>
    <p:sldLayoutId id="2147484024" r:id="rId3"/>
    <p:sldLayoutId id="2147484025" r:id="rId4"/>
    <p:sldLayoutId id="2147484026" r:id="rId5"/>
    <p:sldLayoutId id="2147484027" r:id="rId6"/>
    <p:sldLayoutId id="2147484028" r:id="rId7"/>
    <p:sldLayoutId id="2147484029" r:id="rId8"/>
    <p:sldLayoutId id="2147484030" r:id="rId9"/>
    <p:sldLayoutId id="2147484031" r:id="rId10"/>
    <p:sldLayoutId id="2147484032"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50179"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solidFill>
                  <a:srgbClr val="000000"/>
                </a:solidFill>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solidFill>
                  <a:srgbClr val="000000"/>
                </a:solidFill>
                <a:latin typeface="Arial" charset="0"/>
                <a:cs typeface="Arial" charset="0"/>
              </a:defRPr>
            </a:lvl1pPr>
          </a:lstStyle>
          <a:p>
            <a:pPr>
              <a:defRPr/>
            </a:pPr>
            <a:fld id="{BFE6131A-C149-904B-812F-9DCA145CCB2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62467"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solidFill>
                  <a:srgbClr val="000000"/>
                </a:solidFill>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solidFill>
                  <a:srgbClr val="000000"/>
                </a:solidFill>
                <a:latin typeface="Arial" charset="0"/>
                <a:cs typeface="Arial" charset="0"/>
              </a:defRPr>
            </a:lvl1pPr>
          </a:lstStyle>
          <a:p>
            <a:pPr>
              <a:defRPr/>
            </a:pPr>
            <a:fld id="{61FB35D9-066B-4D4C-8F05-D861FBE7D2A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44" r:id="rId1"/>
    <p:sldLayoutId id="2147484045" r:id="rId2"/>
    <p:sldLayoutId id="2147484046" r:id="rId3"/>
    <p:sldLayoutId id="2147484047" r:id="rId4"/>
    <p:sldLayoutId id="2147484048" r:id="rId5"/>
    <p:sldLayoutId id="2147484049" r:id="rId6"/>
    <p:sldLayoutId id="2147484050" r:id="rId7"/>
    <p:sldLayoutId id="2147484051" r:id="rId8"/>
    <p:sldLayoutId id="2147484052" r:id="rId9"/>
    <p:sldLayoutId id="2147484053" r:id="rId10"/>
    <p:sldLayoutId id="2147484054"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6802" name="Title Placeholder 1"/>
          <p:cNvSpPr>
            <a:spLocks noGrp="1"/>
          </p:cNvSpPr>
          <p:nvPr>
            <p:ph type="title"/>
          </p:nvPr>
        </p:nvSpPr>
        <p:spPr bwMode="auto">
          <a:xfrm>
            <a:off x="838200" y="365129"/>
            <a:ext cx="10515600" cy="1325563"/>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76803" name="Text Placeholder 2"/>
          <p:cNvSpPr>
            <a:spLocks noGrp="1"/>
          </p:cNvSpPr>
          <p:nvPr>
            <p:ph type="body" idx="1"/>
          </p:nvPr>
        </p:nvSpPr>
        <p:spPr bwMode="auto">
          <a:xfrm>
            <a:off x="838200" y="1825625"/>
            <a:ext cx="10515600" cy="4351338"/>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706"/>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i="0" smtClean="0">
                <a:solidFill>
                  <a:prstClr val="black">
                    <a:tint val="75000"/>
                  </a:prstClr>
                </a:solidFill>
                <a:latin typeface="Calibri"/>
                <a:ea typeface="+mn-ea"/>
                <a:cs typeface="+mn-cs"/>
              </a:defRPr>
            </a:lvl1pPr>
          </a:lstStyle>
          <a:p>
            <a:pPr>
              <a:defRPr/>
            </a:pPr>
            <a:fld id="{6291F1F6-CC07-B840-8DC6-6F9EE8958472}" type="datetimeFigureOut">
              <a:rPr lang="en-US"/>
              <a:pPr>
                <a:defRPr/>
              </a:pPr>
              <a:t>7/14/19</a:t>
            </a:fld>
            <a:endParaRPr lang="en-US"/>
          </a:p>
        </p:txBody>
      </p:sp>
      <p:sp>
        <p:nvSpPr>
          <p:cNvPr id="5" name="Footer Placeholder 4"/>
          <p:cNvSpPr>
            <a:spLocks noGrp="1"/>
          </p:cNvSpPr>
          <p:nvPr>
            <p:ph type="ftr" sz="quarter" idx="3"/>
          </p:nvPr>
        </p:nvSpPr>
        <p:spPr>
          <a:xfrm>
            <a:off x="4038600" y="6356706"/>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i="0">
                <a:solidFill>
                  <a:prstClr val="black">
                    <a:tint val="75000"/>
                  </a:prstClr>
                </a:solidFill>
                <a:latin typeface="Calibri"/>
                <a:ea typeface="+mn-ea"/>
                <a:cs typeface="+mn-cs"/>
              </a:defRPr>
            </a:lvl1pPr>
          </a:lstStyle>
          <a:p>
            <a:pPr>
              <a:defRPr/>
            </a:pPr>
            <a:endParaRPr lang="en-US"/>
          </a:p>
        </p:txBody>
      </p:sp>
      <p:sp>
        <p:nvSpPr>
          <p:cNvPr id="6" name="Slide Number Placeholder 5"/>
          <p:cNvSpPr>
            <a:spLocks noGrp="1"/>
          </p:cNvSpPr>
          <p:nvPr>
            <p:ph type="sldNum" sz="quarter" idx="4"/>
          </p:nvPr>
        </p:nvSpPr>
        <p:spPr>
          <a:xfrm>
            <a:off x="8610600" y="6356706"/>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i="0" smtClean="0">
                <a:solidFill>
                  <a:prstClr val="black">
                    <a:tint val="75000"/>
                  </a:prstClr>
                </a:solidFill>
                <a:latin typeface="Calibri"/>
                <a:ea typeface="+mn-ea"/>
                <a:cs typeface="+mn-cs"/>
              </a:defRPr>
            </a:lvl1pPr>
          </a:lstStyle>
          <a:p>
            <a:pPr>
              <a:defRPr/>
            </a:pPr>
            <a:fld id="{C4CEAEBB-4AEF-4E41-A958-2B820145B5B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66" r:id="rId1"/>
    <p:sldLayoutId id="2147484067" r:id="rId2"/>
    <p:sldLayoutId id="2147484068" r:id="rId3"/>
    <p:sldLayoutId id="2147484069" r:id="rId4"/>
    <p:sldLayoutId id="2147484070" r:id="rId5"/>
    <p:sldLayoutId id="2147484071" r:id="rId6"/>
    <p:sldLayoutId id="2147484072" r:id="rId7"/>
    <p:sldLayoutId id="2147484073" r:id="rId8"/>
    <p:sldLayoutId id="2147484074" r:id="rId9"/>
    <p:sldLayoutId id="2147484075" r:id="rId10"/>
    <p:sldLayoutId id="2147484076" r:id="rId11"/>
  </p:sldLayoutIdLst>
  <p:txStyles>
    <p:titleStyle>
      <a:lvl1pPr algn="l" rtl="0" fontAlgn="base">
        <a:lnSpc>
          <a:spcPct val="90000"/>
        </a:lnSpc>
        <a:spcBef>
          <a:spcPct val="0"/>
        </a:spcBef>
        <a:spcAft>
          <a:spcPct val="0"/>
        </a:spcAft>
        <a:defRPr sz="4400" kern="1200">
          <a:solidFill>
            <a:schemeClr val="tx1"/>
          </a:solidFill>
          <a:latin typeface="+mj-lt"/>
          <a:ea typeface="ＭＳ Ｐゴシック" charset="0"/>
          <a:cs typeface="ＭＳ Ｐゴシック" charset="0"/>
        </a:defRPr>
      </a:lvl1pPr>
      <a:lvl2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2pPr>
      <a:lvl3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3pPr>
      <a:lvl4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4pPr>
      <a:lvl5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5pPr>
      <a:lvl6pPr marL="4572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6pPr>
      <a:lvl7pPr marL="9144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7pPr>
      <a:lvl8pPr marL="13716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8pPr>
      <a:lvl9pPr marL="18288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ＭＳ Ｐゴシック" charset="0"/>
          <a:cs typeface="ＭＳ Ｐゴシック" charset="0"/>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ＭＳ Ｐゴシック" charset="0"/>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ＭＳ Ｐゴシック" charset="0"/>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8850" name="Title Placeholder 1"/>
          <p:cNvSpPr>
            <a:spLocks noGrp="1"/>
          </p:cNvSpPr>
          <p:nvPr>
            <p:ph type="title"/>
          </p:nvPr>
        </p:nvSpPr>
        <p:spPr bwMode="auto">
          <a:xfrm>
            <a:off x="838200" y="365129"/>
            <a:ext cx="10515600" cy="1325563"/>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78851" name="Text Placeholder 2"/>
          <p:cNvSpPr>
            <a:spLocks noGrp="1"/>
          </p:cNvSpPr>
          <p:nvPr>
            <p:ph type="body" idx="1"/>
          </p:nvPr>
        </p:nvSpPr>
        <p:spPr bwMode="auto">
          <a:xfrm>
            <a:off x="838200" y="1825625"/>
            <a:ext cx="10515600" cy="4351338"/>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706"/>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i="0" smtClean="0">
                <a:solidFill>
                  <a:prstClr val="black">
                    <a:tint val="75000"/>
                  </a:prstClr>
                </a:solidFill>
                <a:latin typeface="Calibri"/>
                <a:cs typeface="Arial" charset="0"/>
              </a:defRPr>
            </a:lvl1pPr>
          </a:lstStyle>
          <a:p>
            <a:pPr>
              <a:defRPr/>
            </a:pPr>
            <a:fld id="{2CD2A858-E964-704C-8FE2-D4CF7743C7A1}" type="datetimeFigureOut">
              <a:rPr lang="en-US"/>
              <a:pPr>
                <a:defRPr/>
              </a:pPr>
              <a:t>7/14/19</a:t>
            </a:fld>
            <a:endParaRPr lang="en-US"/>
          </a:p>
        </p:txBody>
      </p:sp>
      <p:sp>
        <p:nvSpPr>
          <p:cNvPr id="5" name="Footer Placeholder 4"/>
          <p:cNvSpPr>
            <a:spLocks noGrp="1"/>
          </p:cNvSpPr>
          <p:nvPr>
            <p:ph type="ftr" sz="quarter" idx="3"/>
          </p:nvPr>
        </p:nvSpPr>
        <p:spPr>
          <a:xfrm>
            <a:off x="4038600" y="6356706"/>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i="0">
                <a:solidFill>
                  <a:prstClr val="black">
                    <a:tint val="75000"/>
                  </a:prstClr>
                </a:solidFill>
                <a:latin typeface="Calibri"/>
                <a:cs typeface="Arial" charset="0"/>
              </a:defRPr>
            </a:lvl1pPr>
          </a:lstStyle>
          <a:p>
            <a:pPr>
              <a:defRPr/>
            </a:pPr>
            <a:endParaRPr lang="en-US"/>
          </a:p>
        </p:txBody>
      </p:sp>
      <p:sp>
        <p:nvSpPr>
          <p:cNvPr id="6" name="Slide Number Placeholder 5"/>
          <p:cNvSpPr>
            <a:spLocks noGrp="1"/>
          </p:cNvSpPr>
          <p:nvPr>
            <p:ph type="sldNum" sz="quarter" idx="4"/>
          </p:nvPr>
        </p:nvSpPr>
        <p:spPr>
          <a:xfrm>
            <a:off x="8610600" y="6356706"/>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i="0" smtClean="0">
                <a:solidFill>
                  <a:prstClr val="black">
                    <a:tint val="75000"/>
                  </a:prstClr>
                </a:solidFill>
                <a:latin typeface="Calibri"/>
                <a:cs typeface="Arial" charset="0"/>
              </a:defRPr>
            </a:lvl1pPr>
          </a:lstStyle>
          <a:p>
            <a:pPr>
              <a:defRPr/>
            </a:pPr>
            <a:fld id="{D68A4C77-B6FC-4C4D-9EBE-9935774C025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88" r:id="rId1"/>
    <p:sldLayoutId id="2147484089" r:id="rId2"/>
    <p:sldLayoutId id="2147484090" r:id="rId3"/>
    <p:sldLayoutId id="2147484091" r:id="rId4"/>
    <p:sldLayoutId id="2147484092" r:id="rId5"/>
    <p:sldLayoutId id="2147484093" r:id="rId6"/>
    <p:sldLayoutId id="2147484094" r:id="rId7"/>
    <p:sldLayoutId id="2147484095" r:id="rId8"/>
    <p:sldLayoutId id="2147484096" r:id="rId9"/>
    <p:sldLayoutId id="2147484097" r:id="rId10"/>
    <p:sldLayoutId id="2147484098" r:id="rId11"/>
  </p:sldLayoutIdLst>
  <p:txStyles>
    <p:titleStyle>
      <a:lvl1pPr algn="l" rtl="0" fontAlgn="base">
        <a:lnSpc>
          <a:spcPct val="90000"/>
        </a:lnSpc>
        <a:spcBef>
          <a:spcPct val="0"/>
        </a:spcBef>
        <a:spcAft>
          <a:spcPct val="0"/>
        </a:spcAft>
        <a:defRPr sz="4400" kern="1200">
          <a:solidFill>
            <a:schemeClr val="tx1"/>
          </a:solidFill>
          <a:latin typeface="+mj-lt"/>
          <a:ea typeface="ＭＳ Ｐゴシック" charset="0"/>
          <a:cs typeface="ＭＳ Ｐゴシック" charset="0"/>
        </a:defRPr>
      </a:lvl1pPr>
      <a:lvl2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2pPr>
      <a:lvl3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3pPr>
      <a:lvl4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4pPr>
      <a:lvl5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5pPr>
      <a:lvl6pPr marL="4572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6pPr>
      <a:lvl7pPr marL="9144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7pPr>
      <a:lvl8pPr marL="13716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8pPr>
      <a:lvl9pPr marL="18288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ＭＳ Ｐゴシック" charset="0"/>
          <a:cs typeface="ＭＳ Ｐゴシック" charset="0"/>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ＭＳ Ｐゴシック" charset="0"/>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ＭＳ Ｐゴシック" charset="0"/>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5603"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0">
                <a:solidFill>
                  <a:srgbClr val="000000"/>
                </a:solidFill>
                <a:latin typeface="Arial" charset="0"/>
                <a:ea typeface="MS PGothic" charset="0"/>
                <a:cs typeface="MS PGothic" charset="0"/>
              </a:defRPr>
            </a:lvl1pPr>
          </a:lstStyle>
          <a:p>
            <a:pPr eaLnBrk="1" hangingPunct="1">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0">
                <a:solidFill>
                  <a:srgbClr val="000000"/>
                </a:solidFill>
                <a:latin typeface="Arial" charset="0"/>
                <a:ea typeface="MS PGothic" charset="0"/>
                <a:cs typeface="MS PGothic" charset="0"/>
              </a:defRPr>
            </a:lvl1pPr>
          </a:lstStyle>
          <a:p>
            <a:pPr eaLnBrk="1" hangingPunct="1">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i="0">
                <a:solidFill>
                  <a:srgbClr val="000000"/>
                </a:solidFill>
                <a:latin typeface="Arial" charset="0"/>
                <a:ea typeface="MS PGothic" charset="0"/>
                <a:cs typeface="MS PGothic" charset="0"/>
              </a:defRPr>
            </a:lvl1pPr>
          </a:lstStyle>
          <a:p>
            <a:pPr eaLnBrk="1" hangingPunct="1">
              <a:defRPr/>
            </a:pPr>
            <a:fld id="{53D6B2C5-A86A-4648-A427-EA5B1306113E}" type="slidenum">
              <a:rPr lang="en-US"/>
              <a:pPr eaLnBrk="1" hangingPunct="1">
                <a:defRPr/>
              </a:pPr>
              <a:t>‹#›</a:t>
            </a:fld>
            <a:endParaRPr lang="en-US"/>
          </a:p>
        </p:txBody>
      </p:sp>
    </p:spTree>
    <p:extLst>
      <p:ext uri="{BB962C8B-B14F-4D97-AF65-F5344CB8AC3E}">
        <p14:creationId xmlns:p14="http://schemas.microsoft.com/office/powerpoint/2010/main" val="2182943839"/>
      </p:ext>
    </p:extLst>
  </p:cSld>
  <p:clrMap bg1="lt1" tx1="dk1" bg2="lt2" tx2="dk2" accent1="accent1" accent2="accent2" accent3="accent3" accent4="accent4" accent5="accent5" accent6="accent6" hlink="hlink" folHlink="folHlink"/>
  <p:sldLayoutIdLst>
    <p:sldLayoutId id="2147484112" r:id="rId1"/>
    <p:sldLayoutId id="2147484113" r:id="rId2"/>
    <p:sldLayoutId id="2147484114" r:id="rId3"/>
    <p:sldLayoutId id="2147484115" r:id="rId4"/>
    <p:sldLayoutId id="2147484116" r:id="rId5"/>
    <p:sldLayoutId id="2147484117" r:id="rId6"/>
    <p:sldLayoutId id="2147484118" r:id="rId7"/>
    <p:sldLayoutId id="2147484119" r:id="rId8"/>
    <p:sldLayoutId id="2147484120" r:id="rId9"/>
    <p:sldLayoutId id="2147484121" r:id="rId10"/>
    <p:sldLayoutId id="2147484122" r:id="rId11"/>
  </p:sldLayoutIdLst>
  <p:txStyles>
    <p:titleStyle>
      <a:lvl1pPr algn="ctr" rtl="0" eaLnBrk="0" fontAlgn="base" hangingPunct="0">
        <a:spcBef>
          <a:spcPct val="0"/>
        </a:spcBef>
        <a:spcAft>
          <a:spcPct val="0"/>
        </a:spcAft>
        <a:defRPr sz="4400">
          <a:solidFill>
            <a:srgbClr val="800000"/>
          </a:solidFill>
          <a:latin typeface="+mj-lt"/>
          <a:ea typeface="MS PGothic" pitchFamily="34" charset="-128"/>
          <a:cs typeface="+mj-cs"/>
        </a:defRPr>
      </a:lvl1pPr>
      <a:lvl2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23.xml"/></Relationships>
</file>

<file path=ppt/slides/_rels/slide3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4929" name="Picture 6"/>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JESUS IN THE TEMPLE</a:t>
            </a:r>
          </a:p>
        </p:txBody>
      </p:sp>
      <p:sp>
        <p:nvSpPr>
          <p:cNvPr id="157698" name="Rectangle 3">
            <a:extLst>
              <a:ext uri="{FF2B5EF4-FFF2-40B4-BE49-F238E27FC236}">
                <a16:creationId xmlns:a16="http://schemas.microsoft.com/office/drawing/2014/main" id="{1A27F78C-A54D-354F-9FBE-81126DA16E5A}"/>
              </a:ext>
            </a:extLst>
          </p:cNvPr>
          <p:cNvSpPr>
            <a:spLocks noGrp="1" noChangeArrowheads="1"/>
          </p:cNvSpPr>
          <p:nvPr>
            <p:ph type="body" idx="1"/>
          </p:nvPr>
        </p:nvSpPr>
        <p:spPr>
          <a:xfrm>
            <a:off x="304800" y="1295400"/>
            <a:ext cx="11689080" cy="5410200"/>
          </a:xfrm>
        </p:spPr>
        <p:txBody>
          <a:bodyPr/>
          <a:lstStyle/>
          <a:p>
            <a:pPr marL="0" indent="0" eaLnBrk="1" fontAlgn="auto" hangingPunct="1">
              <a:spcBef>
                <a:spcPts val="0"/>
              </a:spcBef>
              <a:spcAft>
                <a:spcPts val="0"/>
              </a:spcAft>
              <a:buNone/>
              <a:defRPr/>
            </a:pPr>
            <a:r>
              <a:rPr lang="en-US" altLang="en-US" sz="2800" b="1" i="1" baseline="30000" dirty="0">
                <a:latin typeface="Candara" panose="020E0502030303020204" pitchFamily="34" charset="0"/>
              </a:rPr>
              <a:t>14</a:t>
            </a:r>
            <a:r>
              <a:rPr lang="en-US" altLang="en-US" sz="2800" b="1" i="1" dirty="0">
                <a:latin typeface="Candara" panose="020E0502030303020204" pitchFamily="34" charset="0"/>
              </a:rPr>
              <a:t> In the temple he found those who were selling oxen and sheep and pigeons, and the money-changers sitting there.		John 2:14</a:t>
            </a:r>
          </a:p>
          <a:p>
            <a:pPr marL="0" indent="0" eaLnBrk="1" fontAlgn="auto" hangingPunct="1">
              <a:spcBef>
                <a:spcPts val="0"/>
              </a:spcBef>
              <a:spcAft>
                <a:spcPts val="0"/>
              </a:spcAft>
              <a:buNone/>
              <a:defRPr/>
            </a:pPr>
            <a:endParaRPr lang="en-US" altLang="en-US" sz="2800" b="1" i="1" baseline="30000" dirty="0">
              <a:latin typeface="Candara" panose="020E0502030303020204" pitchFamily="34" charset="0"/>
            </a:endParaRPr>
          </a:p>
          <a:p>
            <a:pPr marL="0" indent="0" eaLnBrk="1" fontAlgn="auto" hangingPunct="1">
              <a:spcBef>
                <a:spcPts val="0"/>
              </a:spcBef>
              <a:spcAft>
                <a:spcPts val="0"/>
              </a:spcAft>
              <a:buNone/>
              <a:defRPr/>
            </a:pPr>
            <a:r>
              <a:rPr lang="en-US" altLang="en-US" sz="2800" b="1" dirty="0">
                <a:solidFill>
                  <a:srgbClr val="C00000"/>
                </a:solidFill>
                <a:latin typeface="Candara" panose="020E0502030303020204" pitchFamily="34" charset="0"/>
              </a:rPr>
              <a:t>Why were they selling animals in the temple courts (probably in the Court of the Gentiles)?</a:t>
            </a:r>
          </a:p>
          <a:p>
            <a:pPr marL="0" indent="0" eaLnBrk="1" fontAlgn="auto" hangingPunct="1">
              <a:spcBef>
                <a:spcPts val="0"/>
              </a:spcBef>
              <a:spcAft>
                <a:spcPts val="0"/>
              </a:spcAft>
              <a:buNone/>
              <a:defRPr/>
            </a:pPr>
            <a:endParaRPr lang="en-US" altLang="en-US" sz="2800" b="1" dirty="0">
              <a:solidFill>
                <a:srgbClr val="C00000"/>
              </a:solidFill>
              <a:latin typeface="Candara" panose="020E0502030303020204" pitchFamily="34" charset="0"/>
            </a:endParaRPr>
          </a:p>
          <a:p>
            <a:pPr eaLnBrk="1" fontAlgn="auto" hangingPunct="1">
              <a:spcBef>
                <a:spcPts val="0"/>
              </a:spcBef>
              <a:spcAft>
                <a:spcPts val="0"/>
              </a:spcAft>
              <a:defRPr/>
            </a:pPr>
            <a:r>
              <a:rPr lang="en-US" altLang="en-US" sz="2800" b="1" dirty="0">
                <a:latin typeface="Candara" panose="020E0502030303020204" pitchFamily="34" charset="0"/>
              </a:rPr>
              <a:t>Burnt offerings and sin offerings</a:t>
            </a:r>
          </a:p>
          <a:p>
            <a:pPr marL="0" indent="0" eaLnBrk="1" fontAlgn="auto" hangingPunct="1">
              <a:spcBef>
                <a:spcPts val="0"/>
              </a:spcBef>
              <a:spcAft>
                <a:spcPts val="0"/>
              </a:spcAft>
              <a:buNone/>
              <a:defRPr/>
            </a:pPr>
            <a:endParaRPr lang="en-US" altLang="en-US" sz="2800" b="1" dirty="0">
              <a:latin typeface="Candara" panose="020E0502030303020204" pitchFamily="34" charset="0"/>
            </a:endParaRPr>
          </a:p>
          <a:p>
            <a:pPr eaLnBrk="1" fontAlgn="auto" hangingPunct="1">
              <a:spcBef>
                <a:spcPts val="0"/>
              </a:spcBef>
              <a:spcAft>
                <a:spcPts val="0"/>
              </a:spcAft>
              <a:defRPr/>
            </a:pPr>
            <a:r>
              <a:rPr lang="en-US" altLang="en-US" sz="2800" b="1" dirty="0">
                <a:latin typeface="Candara" panose="020E0502030303020204" pitchFamily="34" charset="0"/>
              </a:rPr>
              <a:t>Selling NEAR the temple, but not INSIDE, had been common practice</a:t>
            </a:r>
          </a:p>
          <a:p>
            <a:pPr eaLnBrk="1" fontAlgn="auto" hangingPunct="1">
              <a:spcBef>
                <a:spcPts val="0"/>
              </a:spcBef>
              <a:spcAft>
                <a:spcPts val="0"/>
              </a:spcAft>
              <a:defRPr/>
            </a:pPr>
            <a:endParaRPr lang="en-US" altLang="en-US" sz="2800" b="1" dirty="0">
              <a:latin typeface="Candara" panose="020E0502030303020204" pitchFamily="34" charset="0"/>
            </a:endParaRPr>
          </a:p>
          <a:p>
            <a:pPr eaLnBrk="1" fontAlgn="auto" hangingPunct="1">
              <a:spcBef>
                <a:spcPts val="0"/>
              </a:spcBef>
              <a:spcAft>
                <a:spcPts val="0"/>
              </a:spcAft>
              <a:defRPr/>
            </a:pPr>
            <a:r>
              <a:rPr lang="en-US" altLang="en-US" sz="2800" b="1" dirty="0">
                <a:latin typeface="Candara" panose="020E0502030303020204" pitchFamily="34" charset="0"/>
              </a:rPr>
              <a:t>A convenience to weary pilgrims</a:t>
            </a:r>
          </a:p>
        </p:txBody>
      </p:sp>
    </p:spTree>
    <p:extLst>
      <p:ext uri="{BB962C8B-B14F-4D97-AF65-F5344CB8AC3E}">
        <p14:creationId xmlns:p14="http://schemas.microsoft.com/office/powerpoint/2010/main" val="4095116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698">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7698">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769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JESUS IN THE TEMPLE</a:t>
            </a:r>
          </a:p>
        </p:txBody>
      </p:sp>
      <p:sp>
        <p:nvSpPr>
          <p:cNvPr id="157698" name="Rectangle 3">
            <a:extLst>
              <a:ext uri="{FF2B5EF4-FFF2-40B4-BE49-F238E27FC236}">
                <a16:creationId xmlns:a16="http://schemas.microsoft.com/office/drawing/2014/main" id="{1A27F78C-A54D-354F-9FBE-81126DA16E5A}"/>
              </a:ext>
            </a:extLst>
          </p:cNvPr>
          <p:cNvSpPr>
            <a:spLocks noGrp="1" noChangeArrowheads="1"/>
          </p:cNvSpPr>
          <p:nvPr>
            <p:ph type="body" idx="1"/>
          </p:nvPr>
        </p:nvSpPr>
        <p:spPr>
          <a:xfrm>
            <a:off x="304800" y="1295400"/>
            <a:ext cx="11689080" cy="5410200"/>
          </a:xfrm>
        </p:spPr>
        <p:txBody>
          <a:bodyPr/>
          <a:lstStyle/>
          <a:p>
            <a:pPr marL="0" indent="0" eaLnBrk="1" fontAlgn="auto" hangingPunct="1">
              <a:spcBef>
                <a:spcPts val="0"/>
              </a:spcBef>
              <a:spcAft>
                <a:spcPts val="0"/>
              </a:spcAft>
              <a:buNone/>
              <a:defRPr/>
            </a:pPr>
            <a:r>
              <a:rPr lang="en-US" altLang="en-US" sz="2800" b="1" i="1" baseline="30000" dirty="0">
                <a:latin typeface="Candara" panose="020E0502030303020204" pitchFamily="34" charset="0"/>
              </a:rPr>
              <a:t>14</a:t>
            </a:r>
            <a:r>
              <a:rPr lang="en-US" altLang="en-US" sz="2800" b="1" i="1" dirty="0">
                <a:latin typeface="Candara" panose="020E0502030303020204" pitchFamily="34" charset="0"/>
              </a:rPr>
              <a:t> In the temple he found those who were selling oxen and sheep and pigeons, and the money-changers sitting there.		John 2:14</a:t>
            </a:r>
          </a:p>
          <a:p>
            <a:pPr marL="0" indent="0" eaLnBrk="1" fontAlgn="auto" hangingPunct="1">
              <a:spcBef>
                <a:spcPts val="0"/>
              </a:spcBef>
              <a:spcAft>
                <a:spcPts val="0"/>
              </a:spcAft>
              <a:buNone/>
              <a:defRPr/>
            </a:pPr>
            <a:endParaRPr lang="en-US" altLang="en-US" sz="2800" b="1" i="1" baseline="30000" dirty="0">
              <a:latin typeface="Candara" panose="020E0502030303020204" pitchFamily="34" charset="0"/>
            </a:endParaRPr>
          </a:p>
          <a:p>
            <a:pPr marL="0" indent="0" eaLnBrk="1" fontAlgn="auto" hangingPunct="1">
              <a:spcBef>
                <a:spcPts val="0"/>
              </a:spcBef>
              <a:spcAft>
                <a:spcPts val="0"/>
              </a:spcAft>
              <a:buNone/>
              <a:defRPr/>
            </a:pPr>
            <a:r>
              <a:rPr lang="en-US" altLang="en-US" sz="2800" b="1" dirty="0">
                <a:solidFill>
                  <a:srgbClr val="C00000"/>
                </a:solidFill>
                <a:latin typeface="Candara" panose="020E0502030303020204" pitchFamily="34" charset="0"/>
              </a:rPr>
              <a:t>Why were they exchanging money?</a:t>
            </a:r>
          </a:p>
          <a:p>
            <a:pPr marL="0" indent="0" eaLnBrk="1" fontAlgn="auto" hangingPunct="1">
              <a:spcBef>
                <a:spcPts val="0"/>
              </a:spcBef>
              <a:spcAft>
                <a:spcPts val="0"/>
              </a:spcAft>
              <a:buNone/>
              <a:defRPr/>
            </a:pPr>
            <a:endParaRPr lang="en-US" altLang="en-US" sz="2800" b="1" dirty="0">
              <a:solidFill>
                <a:srgbClr val="C00000"/>
              </a:solidFill>
              <a:latin typeface="Candara" panose="020E0502030303020204" pitchFamily="34" charset="0"/>
            </a:endParaRPr>
          </a:p>
          <a:p>
            <a:pPr eaLnBrk="1" fontAlgn="auto" hangingPunct="1">
              <a:spcBef>
                <a:spcPts val="0"/>
              </a:spcBef>
              <a:spcAft>
                <a:spcPts val="0"/>
              </a:spcAft>
              <a:defRPr/>
            </a:pPr>
            <a:r>
              <a:rPr lang="en-US" altLang="en-US" sz="2800" b="1" dirty="0">
                <a:latin typeface="Candara" panose="020E0502030303020204" pitchFamily="34" charset="0"/>
              </a:rPr>
              <a:t>The temple tax must be paid in local currency</a:t>
            </a:r>
          </a:p>
          <a:p>
            <a:pPr marL="0" indent="0" eaLnBrk="1" fontAlgn="auto" hangingPunct="1">
              <a:spcBef>
                <a:spcPts val="0"/>
              </a:spcBef>
              <a:spcAft>
                <a:spcPts val="0"/>
              </a:spcAft>
              <a:buNone/>
              <a:defRPr/>
            </a:pPr>
            <a:endParaRPr lang="en-US" altLang="en-US" sz="2800" b="1" dirty="0">
              <a:latin typeface="Candara" panose="020E0502030303020204" pitchFamily="34" charset="0"/>
            </a:endParaRPr>
          </a:p>
          <a:p>
            <a:pPr eaLnBrk="1" fontAlgn="auto" hangingPunct="1">
              <a:spcBef>
                <a:spcPts val="0"/>
              </a:spcBef>
              <a:spcAft>
                <a:spcPts val="0"/>
              </a:spcAft>
              <a:defRPr/>
            </a:pPr>
            <a:r>
              <a:rPr lang="en-US" altLang="en-US" sz="2800" b="1" dirty="0">
                <a:latin typeface="Candara" panose="020E0502030303020204" pitchFamily="34" charset="0"/>
              </a:rPr>
              <a:t>The preferred currency was a Tyrian coin. Its value was such that one coin would cover the tax for two adult male Jews (Matthew 17:27)</a:t>
            </a:r>
          </a:p>
          <a:p>
            <a:pPr eaLnBrk="1" fontAlgn="auto" hangingPunct="1">
              <a:spcBef>
                <a:spcPts val="0"/>
              </a:spcBef>
              <a:spcAft>
                <a:spcPts val="0"/>
              </a:spcAft>
              <a:defRPr/>
            </a:pPr>
            <a:endParaRPr lang="en-US" altLang="en-US" sz="2800" b="1" dirty="0">
              <a:latin typeface="Candara" panose="020E0502030303020204" pitchFamily="34" charset="0"/>
            </a:endParaRPr>
          </a:p>
          <a:p>
            <a:pPr eaLnBrk="1" fontAlgn="auto" hangingPunct="1">
              <a:spcBef>
                <a:spcPts val="0"/>
              </a:spcBef>
              <a:spcAft>
                <a:spcPts val="0"/>
              </a:spcAft>
              <a:defRPr/>
            </a:pPr>
            <a:r>
              <a:rPr lang="en-US" altLang="en-US" sz="2800" b="1" dirty="0">
                <a:latin typeface="Candara" panose="020E0502030303020204" pitchFamily="34" charset="0"/>
              </a:rPr>
              <a:t>Again, when done NEAR the temple, but not INSIDE, it was a great convenience to travelers</a:t>
            </a:r>
          </a:p>
        </p:txBody>
      </p:sp>
    </p:spTree>
    <p:extLst>
      <p:ext uri="{BB962C8B-B14F-4D97-AF65-F5344CB8AC3E}">
        <p14:creationId xmlns:p14="http://schemas.microsoft.com/office/powerpoint/2010/main" val="4193568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698">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7698">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5769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JESUS IN THE TEMPLE</a:t>
            </a:r>
          </a:p>
        </p:txBody>
      </p:sp>
      <p:sp>
        <p:nvSpPr>
          <p:cNvPr id="157698" name="Rectangle 3">
            <a:extLst>
              <a:ext uri="{FF2B5EF4-FFF2-40B4-BE49-F238E27FC236}">
                <a16:creationId xmlns:a16="http://schemas.microsoft.com/office/drawing/2014/main" id="{1A27F78C-A54D-354F-9FBE-81126DA16E5A}"/>
              </a:ext>
            </a:extLst>
          </p:cNvPr>
          <p:cNvSpPr>
            <a:spLocks noGrp="1" noChangeArrowheads="1"/>
          </p:cNvSpPr>
          <p:nvPr>
            <p:ph type="body" idx="1"/>
          </p:nvPr>
        </p:nvSpPr>
        <p:spPr>
          <a:xfrm>
            <a:off x="304800" y="1295400"/>
            <a:ext cx="11689080" cy="5562600"/>
          </a:xfrm>
        </p:spPr>
        <p:txBody>
          <a:bodyPr/>
          <a:lstStyle/>
          <a:p>
            <a:pPr marL="0" indent="0" eaLnBrk="1" fontAlgn="auto" hangingPunct="1">
              <a:spcBef>
                <a:spcPts val="0"/>
              </a:spcBef>
              <a:spcAft>
                <a:spcPts val="0"/>
              </a:spcAft>
              <a:buNone/>
              <a:defRPr/>
            </a:pPr>
            <a:r>
              <a:rPr lang="en-US" altLang="en-US" sz="2800" b="1" i="1" baseline="30000" dirty="0">
                <a:latin typeface="Candara" panose="020E0502030303020204" pitchFamily="34" charset="0"/>
              </a:rPr>
              <a:t>14</a:t>
            </a:r>
            <a:r>
              <a:rPr lang="en-US" altLang="en-US" sz="2800" b="1" i="1" dirty="0">
                <a:latin typeface="Candara" panose="020E0502030303020204" pitchFamily="34" charset="0"/>
              </a:rPr>
              <a:t> In the temple he found those who were selling oxen and sheep and pigeons, and the money-changers sitting there.		John 2:14</a:t>
            </a:r>
          </a:p>
          <a:p>
            <a:pPr marL="0" indent="0" eaLnBrk="1" fontAlgn="auto" hangingPunct="1">
              <a:spcBef>
                <a:spcPts val="0"/>
              </a:spcBef>
              <a:spcAft>
                <a:spcPts val="0"/>
              </a:spcAft>
              <a:buNone/>
              <a:defRPr/>
            </a:pPr>
            <a:endParaRPr lang="en-US" altLang="en-US" sz="2800" b="1" i="1" baseline="30000" dirty="0">
              <a:latin typeface="Candara" panose="020E0502030303020204" pitchFamily="34" charset="0"/>
            </a:endParaRPr>
          </a:p>
          <a:p>
            <a:pPr marL="0" indent="0" eaLnBrk="1" fontAlgn="auto" hangingPunct="1">
              <a:spcBef>
                <a:spcPts val="0"/>
              </a:spcBef>
              <a:spcAft>
                <a:spcPts val="0"/>
              </a:spcAft>
              <a:buNone/>
              <a:defRPr/>
            </a:pPr>
            <a:r>
              <a:rPr lang="en-US" altLang="en-US" sz="2800" b="1" dirty="0">
                <a:solidFill>
                  <a:srgbClr val="C00000"/>
                </a:solidFill>
                <a:latin typeface="Candara" panose="020E0502030303020204" pitchFamily="34" charset="0"/>
              </a:rPr>
              <a:t>What was so wrong with all of this?</a:t>
            </a:r>
          </a:p>
          <a:p>
            <a:pPr marL="0" indent="0" eaLnBrk="1" fontAlgn="auto" hangingPunct="1">
              <a:spcBef>
                <a:spcPts val="0"/>
              </a:spcBef>
              <a:spcAft>
                <a:spcPts val="0"/>
              </a:spcAft>
              <a:buNone/>
              <a:defRPr/>
            </a:pPr>
            <a:endParaRPr lang="en-US" altLang="en-US" sz="2800" b="1" dirty="0">
              <a:solidFill>
                <a:srgbClr val="C00000"/>
              </a:solidFill>
              <a:latin typeface="Candara" panose="020E0502030303020204" pitchFamily="34" charset="0"/>
            </a:endParaRPr>
          </a:p>
          <a:p>
            <a:pPr eaLnBrk="1" fontAlgn="auto" hangingPunct="1">
              <a:spcBef>
                <a:spcPts val="0"/>
              </a:spcBef>
              <a:spcAft>
                <a:spcPts val="0"/>
              </a:spcAft>
              <a:defRPr/>
            </a:pPr>
            <a:r>
              <a:rPr lang="en-US" altLang="en-US" sz="2800" b="1" dirty="0">
                <a:latin typeface="Candara" panose="020E0502030303020204" pitchFamily="34" charset="0"/>
              </a:rPr>
              <a:t>Convenient</a:t>
            </a:r>
          </a:p>
          <a:p>
            <a:pPr marL="0" indent="0" eaLnBrk="1" fontAlgn="auto" hangingPunct="1">
              <a:spcBef>
                <a:spcPts val="0"/>
              </a:spcBef>
              <a:spcAft>
                <a:spcPts val="0"/>
              </a:spcAft>
              <a:buNone/>
              <a:defRPr/>
            </a:pPr>
            <a:endParaRPr lang="en-US" altLang="en-US" sz="2800" b="1" dirty="0">
              <a:latin typeface="Candara" panose="020E0502030303020204" pitchFamily="34" charset="0"/>
            </a:endParaRPr>
          </a:p>
          <a:p>
            <a:pPr eaLnBrk="1" fontAlgn="auto" hangingPunct="1">
              <a:spcBef>
                <a:spcPts val="0"/>
              </a:spcBef>
              <a:spcAft>
                <a:spcPts val="0"/>
              </a:spcAft>
              <a:defRPr/>
            </a:pPr>
            <a:r>
              <a:rPr lang="en-US" altLang="en-US" sz="2800" b="1" dirty="0">
                <a:latin typeface="Candara" panose="020E0502030303020204" pitchFamily="34" charset="0"/>
              </a:rPr>
              <a:t>In this passage, neither those selling animals nor those exchanging money are rebuked for making a profit</a:t>
            </a:r>
          </a:p>
          <a:p>
            <a:pPr eaLnBrk="1" fontAlgn="auto" hangingPunct="1">
              <a:spcBef>
                <a:spcPts val="0"/>
              </a:spcBef>
              <a:spcAft>
                <a:spcPts val="0"/>
              </a:spcAft>
              <a:defRPr/>
            </a:pPr>
            <a:endParaRPr lang="en-US" altLang="en-US" sz="2800" b="1" dirty="0">
              <a:latin typeface="Candara" panose="020E0502030303020204" pitchFamily="34" charset="0"/>
            </a:endParaRPr>
          </a:p>
          <a:p>
            <a:pPr eaLnBrk="1" fontAlgn="auto" hangingPunct="1">
              <a:spcBef>
                <a:spcPts val="0"/>
              </a:spcBef>
              <a:spcAft>
                <a:spcPts val="0"/>
              </a:spcAft>
              <a:defRPr/>
            </a:pPr>
            <a:r>
              <a:rPr lang="en-US" altLang="en-US" sz="2800" b="1" dirty="0">
                <a:latin typeface="Candara" panose="020E0502030303020204" pitchFamily="34" charset="0"/>
              </a:rPr>
              <a:t>Compare </a:t>
            </a:r>
            <a:r>
              <a:rPr lang="en-US" altLang="en-US" sz="2800" b="1" dirty="0">
                <a:solidFill>
                  <a:srgbClr val="C00000"/>
                </a:solidFill>
                <a:latin typeface="Candara" panose="020E0502030303020204" pitchFamily="34" charset="0"/>
              </a:rPr>
              <a:t>“do not make my Father’s house a house of trade” </a:t>
            </a:r>
            <a:r>
              <a:rPr lang="en-US" altLang="en-US" sz="2800" b="1" dirty="0">
                <a:latin typeface="Candara" panose="020E0502030303020204" pitchFamily="34" charset="0"/>
              </a:rPr>
              <a:t>(v. 17) with </a:t>
            </a:r>
            <a:r>
              <a:rPr lang="en-US" altLang="en-US" sz="2800" b="1" dirty="0">
                <a:solidFill>
                  <a:srgbClr val="C00000"/>
                </a:solidFill>
                <a:latin typeface="Candara" panose="020E0502030303020204" pitchFamily="34" charset="0"/>
              </a:rPr>
              <a:t>“…you have made it a den of robbers” </a:t>
            </a:r>
            <a:r>
              <a:rPr lang="en-US" altLang="en-US" sz="2800" b="1" dirty="0">
                <a:latin typeface="Candara" panose="020E0502030303020204" pitchFamily="34" charset="0"/>
              </a:rPr>
              <a:t>(from all three Synoptics). Notice how much changed in just two years!</a:t>
            </a:r>
          </a:p>
          <a:p>
            <a:pPr marL="0" indent="0" eaLnBrk="1" fontAlgn="auto" hangingPunct="1">
              <a:spcBef>
                <a:spcPts val="0"/>
              </a:spcBef>
              <a:spcAft>
                <a:spcPts val="0"/>
              </a:spcAft>
              <a:buNone/>
              <a:defRPr/>
            </a:pPr>
            <a:endParaRPr lang="en-US" altLang="en-US" sz="2800" b="1" dirty="0">
              <a:latin typeface="Candara" panose="020E0502030303020204" pitchFamily="34" charset="0"/>
            </a:endParaRPr>
          </a:p>
        </p:txBody>
      </p:sp>
    </p:spTree>
    <p:extLst>
      <p:ext uri="{BB962C8B-B14F-4D97-AF65-F5344CB8AC3E}">
        <p14:creationId xmlns:p14="http://schemas.microsoft.com/office/powerpoint/2010/main" val="2397925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698">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7698">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769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JESUS IN THE TEMPLE</a:t>
            </a:r>
          </a:p>
        </p:txBody>
      </p:sp>
      <p:sp>
        <p:nvSpPr>
          <p:cNvPr id="157698" name="Rectangle 3">
            <a:extLst>
              <a:ext uri="{FF2B5EF4-FFF2-40B4-BE49-F238E27FC236}">
                <a16:creationId xmlns:a16="http://schemas.microsoft.com/office/drawing/2014/main" id="{1A27F78C-A54D-354F-9FBE-81126DA16E5A}"/>
              </a:ext>
            </a:extLst>
          </p:cNvPr>
          <p:cNvSpPr>
            <a:spLocks noGrp="1" noChangeArrowheads="1"/>
          </p:cNvSpPr>
          <p:nvPr>
            <p:ph type="body" idx="1"/>
          </p:nvPr>
        </p:nvSpPr>
        <p:spPr>
          <a:xfrm>
            <a:off x="304800" y="1295400"/>
            <a:ext cx="11689080" cy="5562600"/>
          </a:xfrm>
        </p:spPr>
        <p:txBody>
          <a:bodyPr/>
          <a:lstStyle/>
          <a:p>
            <a:pPr marL="0" indent="0" eaLnBrk="1" fontAlgn="auto" hangingPunct="1">
              <a:spcBef>
                <a:spcPts val="0"/>
              </a:spcBef>
              <a:spcAft>
                <a:spcPts val="0"/>
              </a:spcAft>
              <a:buNone/>
              <a:defRPr/>
            </a:pPr>
            <a:r>
              <a:rPr lang="en-US" altLang="en-US" sz="2800" b="1" i="1" baseline="30000" dirty="0">
                <a:latin typeface="Candara" panose="020E0502030303020204" pitchFamily="34" charset="0"/>
              </a:rPr>
              <a:t>14</a:t>
            </a:r>
            <a:r>
              <a:rPr lang="en-US" altLang="en-US" sz="2800" b="1" i="1" dirty="0">
                <a:latin typeface="Candara" panose="020E0502030303020204" pitchFamily="34" charset="0"/>
              </a:rPr>
              <a:t> In the temple he found those who were selling oxen and sheep and pigeons, and the money-changers sitting there.		John 2:14</a:t>
            </a:r>
          </a:p>
          <a:p>
            <a:pPr marL="0" indent="0" eaLnBrk="1" fontAlgn="auto" hangingPunct="1">
              <a:spcBef>
                <a:spcPts val="0"/>
              </a:spcBef>
              <a:spcAft>
                <a:spcPts val="0"/>
              </a:spcAft>
              <a:buNone/>
              <a:defRPr/>
            </a:pPr>
            <a:endParaRPr lang="en-US" altLang="en-US" sz="2800" b="1" i="1" baseline="30000" dirty="0">
              <a:latin typeface="Candara" panose="020E0502030303020204" pitchFamily="34" charset="0"/>
            </a:endParaRPr>
          </a:p>
          <a:p>
            <a:pPr marL="0" indent="0" eaLnBrk="1" fontAlgn="auto" hangingPunct="1">
              <a:spcBef>
                <a:spcPts val="0"/>
              </a:spcBef>
              <a:spcAft>
                <a:spcPts val="0"/>
              </a:spcAft>
              <a:buNone/>
              <a:defRPr/>
            </a:pPr>
            <a:r>
              <a:rPr lang="en-US" altLang="en-US" sz="2800" b="1" dirty="0">
                <a:solidFill>
                  <a:srgbClr val="C00000"/>
                </a:solidFill>
                <a:latin typeface="Candara" panose="020E0502030303020204" pitchFamily="34" charset="0"/>
              </a:rPr>
              <a:t>What was so wrong with all of this?</a:t>
            </a:r>
          </a:p>
          <a:p>
            <a:pPr marL="0" indent="0" eaLnBrk="1" fontAlgn="auto" hangingPunct="1">
              <a:spcBef>
                <a:spcPts val="0"/>
              </a:spcBef>
              <a:spcAft>
                <a:spcPts val="0"/>
              </a:spcAft>
              <a:buNone/>
              <a:defRPr/>
            </a:pPr>
            <a:endParaRPr lang="en-US" altLang="en-US" sz="2800" b="1" dirty="0">
              <a:latin typeface="Candara" panose="020E0502030303020204" pitchFamily="34" charset="0"/>
            </a:endParaRPr>
          </a:p>
          <a:p>
            <a:pPr eaLnBrk="1" fontAlgn="auto" hangingPunct="1">
              <a:spcBef>
                <a:spcPts val="0"/>
              </a:spcBef>
              <a:spcAft>
                <a:spcPts val="0"/>
              </a:spcAft>
              <a:defRPr/>
            </a:pPr>
            <a:r>
              <a:rPr lang="en-US" altLang="en-US" sz="2800" b="1" dirty="0">
                <a:latin typeface="Candara" panose="020E0502030303020204" pitchFamily="34" charset="0"/>
              </a:rPr>
              <a:t>The “where” is the problem – the Court of Gentiles – as close as God-fearing non-Jews could get</a:t>
            </a:r>
          </a:p>
          <a:p>
            <a:pPr eaLnBrk="1" fontAlgn="auto" hangingPunct="1">
              <a:spcBef>
                <a:spcPts val="0"/>
              </a:spcBef>
              <a:spcAft>
                <a:spcPts val="0"/>
              </a:spcAft>
              <a:defRPr/>
            </a:pPr>
            <a:endParaRPr lang="en-US" altLang="en-US" sz="2800" b="1" dirty="0">
              <a:latin typeface="Candara" panose="020E0502030303020204" pitchFamily="34" charset="0"/>
            </a:endParaRPr>
          </a:p>
          <a:p>
            <a:pPr eaLnBrk="1" fontAlgn="auto" hangingPunct="1">
              <a:spcBef>
                <a:spcPts val="0"/>
              </a:spcBef>
              <a:spcAft>
                <a:spcPts val="0"/>
              </a:spcAft>
              <a:defRPr/>
            </a:pPr>
            <a:r>
              <a:rPr lang="en-US" altLang="en-US" sz="2800" b="1" dirty="0">
                <a:latin typeface="Candara" panose="020E0502030303020204" pitchFamily="34" charset="0"/>
              </a:rPr>
              <a:t>Instead of reverence, the sounds and smells of animals</a:t>
            </a:r>
          </a:p>
          <a:p>
            <a:pPr eaLnBrk="1" fontAlgn="auto" hangingPunct="1">
              <a:spcBef>
                <a:spcPts val="0"/>
              </a:spcBef>
              <a:spcAft>
                <a:spcPts val="0"/>
              </a:spcAft>
              <a:defRPr/>
            </a:pPr>
            <a:endParaRPr lang="en-US" altLang="en-US" sz="2800" b="1" dirty="0">
              <a:latin typeface="Candara" panose="020E0502030303020204" pitchFamily="34" charset="0"/>
            </a:endParaRPr>
          </a:p>
          <a:p>
            <a:pPr eaLnBrk="1" fontAlgn="auto" hangingPunct="1">
              <a:spcBef>
                <a:spcPts val="0"/>
              </a:spcBef>
              <a:spcAft>
                <a:spcPts val="0"/>
              </a:spcAft>
              <a:defRPr/>
            </a:pPr>
            <a:r>
              <a:rPr lang="en-US" altLang="en-US" sz="2800" b="1" dirty="0">
                <a:latin typeface="Candara" panose="020E0502030303020204" pitchFamily="34" charset="0"/>
              </a:rPr>
              <a:t>The people who had been waiting for Messiah for centuries missed him</a:t>
            </a:r>
          </a:p>
        </p:txBody>
      </p:sp>
    </p:spTree>
    <p:extLst>
      <p:ext uri="{BB962C8B-B14F-4D97-AF65-F5344CB8AC3E}">
        <p14:creationId xmlns:p14="http://schemas.microsoft.com/office/powerpoint/2010/main" val="3273387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698">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769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JESUS IN THE TEMPLE</a:t>
            </a:r>
          </a:p>
        </p:txBody>
      </p:sp>
      <p:sp>
        <p:nvSpPr>
          <p:cNvPr id="157698" name="Rectangle 3">
            <a:extLst>
              <a:ext uri="{FF2B5EF4-FFF2-40B4-BE49-F238E27FC236}">
                <a16:creationId xmlns:a16="http://schemas.microsoft.com/office/drawing/2014/main" id="{1A27F78C-A54D-354F-9FBE-81126DA16E5A}"/>
              </a:ext>
            </a:extLst>
          </p:cNvPr>
          <p:cNvSpPr>
            <a:spLocks noGrp="1" noChangeArrowheads="1"/>
          </p:cNvSpPr>
          <p:nvPr>
            <p:ph type="body" idx="1"/>
          </p:nvPr>
        </p:nvSpPr>
        <p:spPr>
          <a:xfrm>
            <a:off x="304800" y="1295400"/>
            <a:ext cx="11689080" cy="5562600"/>
          </a:xfrm>
        </p:spPr>
        <p:txBody>
          <a:bodyPr/>
          <a:lstStyle/>
          <a:p>
            <a:pPr marL="0" indent="0" algn="just" eaLnBrk="1" fontAlgn="auto" hangingPunct="1">
              <a:spcBef>
                <a:spcPts val="0"/>
              </a:spcBef>
              <a:spcAft>
                <a:spcPts val="0"/>
              </a:spcAft>
              <a:buNone/>
              <a:defRPr/>
            </a:pPr>
            <a:r>
              <a:rPr lang="en-US" altLang="en-US" sz="2800" b="1" i="1" baseline="30000" dirty="0">
                <a:latin typeface="Candara" panose="020E0502030303020204" pitchFamily="34" charset="0"/>
              </a:rPr>
              <a:t>15</a:t>
            </a:r>
            <a:r>
              <a:rPr lang="en-US" altLang="en-US" sz="2800" b="1" i="1" dirty="0">
                <a:latin typeface="Candara" panose="020E0502030303020204" pitchFamily="34" charset="0"/>
              </a:rPr>
              <a:t> And making a whip of cords, he drove them all out of the temple, with the sheep and oxen. And he poured out the coins of the money-changers and overturned their tables. </a:t>
            </a:r>
            <a:r>
              <a:rPr lang="en-US" altLang="en-US" sz="2800" b="1" i="1" baseline="30000" dirty="0">
                <a:latin typeface="Candara" panose="020E0502030303020204" pitchFamily="34" charset="0"/>
              </a:rPr>
              <a:t>16</a:t>
            </a:r>
            <a:r>
              <a:rPr lang="en-US" altLang="en-US" sz="2800" b="1" i="1" dirty="0">
                <a:latin typeface="Candara" panose="020E0502030303020204" pitchFamily="34" charset="0"/>
              </a:rPr>
              <a:t> And he told those who sold the pigeons, </a:t>
            </a:r>
            <a:r>
              <a:rPr lang="en-US" altLang="en-US" sz="2800" b="1" i="1" dirty="0">
                <a:solidFill>
                  <a:srgbClr val="C00000"/>
                </a:solidFill>
                <a:latin typeface="Candara" panose="020E0502030303020204" pitchFamily="34" charset="0"/>
              </a:rPr>
              <a:t>“Take these things away; do not make my Father’s house a house of trade.” </a:t>
            </a:r>
            <a:r>
              <a:rPr lang="en-US" altLang="en-US" sz="2800" b="1" i="1" baseline="30000" dirty="0">
                <a:latin typeface="Candara" panose="020E0502030303020204" pitchFamily="34" charset="0"/>
              </a:rPr>
              <a:t>17</a:t>
            </a:r>
            <a:r>
              <a:rPr lang="en-US" altLang="en-US" sz="2800" b="1" i="1" dirty="0">
                <a:latin typeface="Candara" panose="020E0502030303020204" pitchFamily="34" charset="0"/>
              </a:rPr>
              <a:t> His disciples remembered that it was written, “Zeal for your house will consume me.”							John 2:15-17</a:t>
            </a:r>
          </a:p>
          <a:p>
            <a:pPr marL="0" indent="0" eaLnBrk="1" fontAlgn="auto" hangingPunct="1">
              <a:spcBef>
                <a:spcPts val="0"/>
              </a:spcBef>
              <a:spcAft>
                <a:spcPts val="0"/>
              </a:spcAft>
              <a:buNone/>
              <a:defRPr/>
            </a:pPr>
            <a:endParaRPr lang="en-US" altLang="en-US" sz="2800" b="1" dirty="0">
              <a:latin typeface="Candara" panose="020E0502030303020204" pitchFamily="34" charset="0"/>
            </a:endParaRPr>
          </a:p>
          <a:p>
            <a:pPr marL="0" indent="0" eaLnBrk="1" fontAlgn="auto" hangingPunct="1">
              <a:spcBef>
                <a:spcPts val="0"/>
              </a:spcBef>
              <a:spcAft>
                <a:spcPts val="0"/>
              </a:spcAft>
              <a:buNone/>
              <a:defRPr/>
            </a:pPr>
            <a:r>
              <a:rPr lang="en-US" altLang="en-US" sz="2800" b="1" dirty="0">
                <a:latin typeface="Candara" panose="020E0502030303020204" pitchFamily="34" charset="0"/>
              </a:rPr>
              <a:t>The rebuke that Jesus gives here is…</a:t>
            </a:r>
          </a:p>
          <a:p>
            <a:pPr eaLnBrk="1" fontAlgn="auto" hangingPunct="1">
              <a:spcBef>
                <a:spcPts val="0"/>
              </a:spcBef>
              <a:spcAft>
                <a:spcPts val="0"/>
              </a:spcAft>
              <a:defRPr/>
            </a:pPr>
            <a:r>
              <a:rPr lang="en-US" altLang="en-US" sz="2800" b="1" dirty="0">
                <a:latin typeface="Candara" panose="020E0502030303020204" pitchFamily="34" charset="0"/>
              </a:rPr>
              <a:t>not done in haste; it is deliberate – how long did it take to braid a whip?</a:t>
            </a:r>
          </a:p>
          <a:p>
            <a:pPr eaLnBrk="1" fontAlgn="auto" hangingPunct="1">
              <a:spcBef>
                <a:spcPts val="0"/>
              </a:spcBef>
              <a:spcAft>
                <a:spcPts val="0"/>
              </a:spcAft>
              <a:defRPr/>
            </a:pPr>
            <a:r>
              <a:rPr lang="en-US" altLang="en-US" sz="2800" b="1" dirty="0">
                <a:latin typeface="Candara" panose="020E0502030303020204" pitchFamily="34" charset="0"/>
              </a:rPr>
              <a:t>visible, easily noticed</a:t>
            </a:r>
          </a:p>
          <a:p>
            <a:pPr eaLnBrk="1" fontAlgn="auto" hangingPunct="1">
              <a:spcBef>
                <a:spcPts val="0"/>
              </a:spcBef>
              <a:spcAft>
                <a:spcPts val="0"/>
              </a:spcAft>
              <a:defRPr/>
            </a:pPr>
            <a:r>
              <a:rPr lang="en-US" altLang="en-US" sz="2800" b="1" dirty="0">
                <a:latin typeface="Candara" panose="020E0502030303020204" pitchFamily="34" charset="0"/>
              </a:rPr>
              <a:t>above all, compassionate</a:t>
            </a:r>
          </a:p>
        </p:txBody>
      </p:sp>
    </p:spTree>
    <p:extLst>
      <p:ext uri="{BB962C8B-B14F-4D97-AF65-F5344CB8AC3E}">
        <p14:creationId xmlns:p14="http://schemas.microsoft.com/office/powerpoint/2010/main" val="2641689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698">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7698">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57698">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5769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JESUS IN THE TEMPLE</a:t>
            </a:r>
          </a:p>
        </p:txBody>
      </p:sp>
      <p:sp>
        <p:nvSpPr>
          <p:cNvPr id="157698" name="Rectangle 3">
            <a:extLst>
              <a:ext uri="{FF2B5EF4-FFF2-40B4-BE49-F238E27FC236}">
                <a16:creationId xmlns:a16="http://schemas.microsoft.com/office/drawing/2014/main" id="{1A27F78C-A54D-354F-9FBE-81126DA16E5A}"/>
              </a:ext>
            </a:extLst>
          </p:cNvPr>
          <p:cNvSpPr>
            <a:spLocks noGrp="1" noChangeArrowheads="1"/>
          </p:cNvSpPr>
          <p:nvPr>
            <p:ph type="body" idx="1"/>
          </p:nvPr>
        </p:nvSpPr>
        <p:spPr>
          <a:xfrm>
            <a:off x="304800" y="1295400"/>
            <a:ext cx="11689080" cy="5562600"/>
          </a:xfrm>
        </p:spPr>
        <p:txBody>
          <a:bodyPr/>
          <a:lstStyle/>
          <a:p>
            <a:pPr marL="0" indent="0" algn="just" eaLnBrk="1" fontAlgn="auto" hangingPunct="1">
              <a:spcBef>
                <a:spcPts val="0"/>
              </a:spcBef>
              <a:spcAft>
                <a:spcPts val="0"/>
              </a:spcAft>
              <a:buNone/>
              <a:defRPr/>
            </a:pPr>
            <a:r>
              <a:rPr lang="en-US" altLang="en-US" sz="2800" b="1" dirty="0">
                <a:latin typeface="Candara" panose="020E0502030303020204" pitchFamily="34" charset="0"/>
              </a:rPr>
              <a:t>Jesus’ compassionate rebuke</a:t>
            </a: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algn="just" eaLnBrk="1" fontAlgn="auto" hangingPunct="1">
              <a:spcBef>
                <a:spcPts val="0"/>
              </a:spcBef>
              <a:spcAft>
                <a:spcPts val="0"/>
              </a:spcAft>
              <a:defRPr/>
            </a:pPr>
            <a:r>
              <a:rPr lang="en-US" altLang="en-US" sz="2800" b="1" dirty="0">
                <a:latin typeface="Candara" panose="020E0502030303020204" pitchFamily="34" charset="0"/>
              </a:rPr>
              <a:t>Chases out the sheep and oxen</a:t>
            </a: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algn="just" eaLnBrk="1" fontAlgn="auto" hangingPunct="1">
              <a:spcBef>
                <a:spcPts val="0"/>
              </a:spcBef>
              <a:spcAft>
                <a:spcPts val="0"/>
              </a:spcAft>
              <a:defRPr/>
            </a:pPr>
            <a:r>
              <a:rPr lang="en-US" altLang="en-US" sz="2800" b="1" dirty="0">
                <a:latin typeface="Candara" panose="020E0502030303020204" pitchFamily="34" charset="0"/>
              </a:rPr>
              <a:t>Flips over the tables of the money-changers; pours out the coins</a:t>
            </a:r>
          </a:p>
          <a:p>
            <a:pPr algn="just" eaLnBrk="1" fontAlgn="auto" hangingPunct="1">
              <a:spcBef>
                <a:spcPts val="0"/>
              </a:spcBef>
              <a:spcAft>
                <a:spcPts val="0"/>
              </a:spcAft>
              <a:defRPr/>
            </a:pPr>
            <a:endParaRPr lang="en-US" altLang="en-US" sz="2800" b="1" dirty="0">
              <a:latin typeface="Candara" panose="020E0502030303020204" pitchFamily="34" charset="0"/>
            </a:endParaRPr>
          </a:p>
          <a:p>
            <a:pPr algn="just" eaLnBrk="1" fontAlgn="auto" hangingPunct="1">
              <a:spcBef>
                <a:spcPts val="0"/>
              </a:spcBef>
              <a:spcAft>
                <a:spcPts val="0"/>
              </a:spcAft>
              <a:defRPr/>
            </a:pPr>
            <a:r>
              <a:rPr lang="en-US" altLang="en-US" sz="2800" b="1" dirty="0">
                <a:latin typeface="Candara" panose="020E0502030303020204" pitchFamily="34" charset="0"/>
              </a:rPr>
              <a:t>Smashes the cages of pigeons and the birds fly away</a:t>
            </a:r>
          </a:p>
          <a:p>
            <a:pPr algn="just" eaLnBrk="1" fontAlgn="auto" hangingPunct="1">
              <a:spcBef>
                <a:spcPts val="0"/>
              </a:spcBef>
              <a:spcAft>
                <a:spcPts val="0"/>
              </a:spcAft>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i="1" baseline="30000"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p:txBody>
      </p:sp>
    </p:spTree>
    <p:extLst>
      <p:ext uri="{BB962C8B-B14F-4D97-AF65-F5344CB8AC3E}">
        <p14:creationId xmlns:p14="http://schemas.microsoft.com/office/powerpoint/2010/main" val="1023999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698">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769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JESUS IN THE TEMPLE</a:t>
            </a:r>
          </a:p>
        </p:txBody>
      </p:sp>
      <p:sp>
        <p:nvSpPr>
          <p:cNvPr id="157698" name="Rectangle 3">
            <a:extLst>
              <a:ext uri="{FF2B5EF4-FFF2-40B4-BE49-F238E27FC236}">
                <a16:creationId xmlns:a16="http://schemas.microsoft.com/office/drawing/2014/main" id="{1A27F78C-A54D-354F-9FBE-81126DA16E5A}"/>
              </a:ext>
            </a:extLst>
          </p:cNvPr>
          <p:cNvSpPr>
            <a:spLocks noGrp="1" noChangeArrowheads="1"/>
          </p:cNvSpPr>
          <p:nvPr>
            <p:ph type="body" idx="1"/>
          </p:nvPr>
        </p:nvSpPr>
        <p:spPr>
          <a:xfrm>
            <a:off x="304800" y="1295400"/>
            <a:ext cx="11689080" cy="5562600"/>
          </a:xfrm>
        </p:spPr>
        <p:txBody>
          <a:bodyPr/>
          <a:lstStyle/>
          <a:p>
            <a:pPr marL="0" indent="0" algn="just" eaLnBrk="1" fontAlgn="auto" hangingPunct="1">
              <a:spcBef>
                <a:spcPts val="0"/>
              </a:spcBef>
              <a:spcAft>
                <a:spcPts val="0"/>
              </a:spcAft>
              <a:buNone/>
              <a:defRPr/>
            </a:pPr>
            <a:r>
              <a:rPr lang="en-US" altLang="en-US" sz="2800" b="1" dirty="0">
                <a:latin typeface="Candara" panose="020E0502030303020204" pitchFamily="34" charset="0"/>
              </a:rPr>
              <a:t>Jesus’ compassionate rebuke</a:t>
            </a: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algn="just" eaLnBrk="1" fontAlgn="auto" hangingPunct="1">
              <a:spcBef>
                <a:spcPts val="0"/>
              </a:spcBef>
              <a:spcAft>
                <a:spcPts val="0"/>
              </a:spcAft>
              <a:defRPr/>
            </a:pPr>
            <a:r>
              <a:rPr lang="en-US" altLang="en-US" sz="2800" b="1" dirty="0">
                <a:latin typeface="Candara" panose="020E0502030303020204" pitchFamily="34" charset="0"/>
              </a:rPr>
              <a:t>Chases out the sheep and oxen</a:t>
            </a: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algn="just" eaLnBrk="1" fontAlgn="auto" hangingPunct="1">
              <a:spcBef>
                <a:spcPts val="0"/>
              </a:spcBef>
              <a:spcAft>
                <a:spcPts val="0"/>
              </a:spcAft>
              <a:defRPr/>
            </a:pPr>
            <a:r>
              <a:rPr lang="en-US" altLang="en-US" sz="2800" b="1" dirty="0">
                <a:latin typeface="Candara" panose="020E0502030303020204" pitchFamily="34" charset="0"/>
              </a:rPr>
              <a:t>Flips over the tables of the money-changers; pours out the coins</a:t>
            </a:r>
          </a:p>
          <a:p>
            <a:pPr algn="just" eaLnBrk="1" fontAlgn="auto" hangingPunct="1">
              <a:spcBef>
                <a:spcPts val="0"/>
              </a:spcBef>
              <a:spcAft>
                <a:spcPts val="0"/>
              </a:spcAft>
              <a:defRPr/>
            </a:pPr>
            <a:endParaRPr lang="en-US" altLang="en-US" sz="2800" b="1" dirty="0">
              <a:latin typeface="Candara" panose="020E0502030303020204" pitchFamily="34" charset="0"/>
            </a:endParaRPr>
          </a:p>
          <a:p>
            <a:pPr algn="just" eaLnBrk="1" fontAlgn="auto" hangingPunct="1">
              <a:spcBef>
                <a:spcPts val="0"/>
              </a:spcBef>
              <a:spcAft>
                <a:spcPts val="0"/>
              </a:spcAft>
              <a:defRPr/>
            </a:pPr>
            <a:r>
              <a:rPr lang="en-US" altLang="en-US" sz="2800" b="1" strike="sngStrike" dirty="0">
                <a:latin typeface="Candara" panose="020E0502030303020204" pitchFamily="34" charset="0"/>
              </a:rPr>
              <a:t>Smashes the cages of pigeons and the birds fly away</a:t>
            </a:r>
          </a:p>
          <a:p>
            <a:pPr algn="just" eaLnBrk="1" fontAlgn="auto" hangingPunct="1">
              <a:spcBef>
                <a:spcPts val="0"/>
              </a:spcBef>
              <a:spcAft>
                <a:spcPts val="0"/>
              </a:spcAft>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i="1" baseline="30000"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p:txBody>
      </p:sp>
    </p:spTree>
    <p:extLst>
      <p:ext uri="{BB962C8B-B14F-4D97-AF65-F5344CB8AC3E}">
        <p14:creationId xmlns:p14="http://schemas.microsoft.com/office/powerpoint/2010/main" val="39691000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JESUS IN THE TEMPLE</a:t>
            </a:r>
          </a:p>
        </p:txBody>
      </p:sp>
      <p:sp>
        <p:nvSpPr>
          <p:cNvPr id="157698" name="Rectangle 3">
            <a:extLst>
              <a:ext uri="{FF2B5EF4-FFF2-40B4-BE49-F238E27FC236}">
                <a16:creationId xmlns:a16="http://schemas.microsoft.com/office/drawing/2014/main" id="{1A27F78C-A54D-354F-9FBE-81126DA16E5A}"/>
              </a:ext>
            </a:extLst>
          </p:cNvPr>
          <p:cNvSpPr>
            <a:spLocks noGrp="1" noChangeArrowheads="1"/>
          </p:cNvSpPr>
          <p:nvPr>
            <p:ph type="body" idx="1"/>
          </p:nvPr>
        </p:nvSpPr>
        <p:spPr>
          <a:xfrm>
            <a:off x="304800" y="1295400"/>
            <a:ext cx="11689080" cy="5562600"/>
          </a:xfrm>
        </p:spPr>
        <p:txBody>
          <a:bodyPr/>
          <a:lstStyle/>
          <a:p>
            <a:pPr marL="0" indent="0" algn="just" eaLnBrk="1" fontAlgn="auto" hangingPunct="1">
              <a:spcBef>
                <a:spcPts val="0"/>
              </a:spcBef>
              <a:spcAft>
                <a:spcPts val="0"/>
              </a:spcAft>
              <a:buNone/>
              <a:defRPr/>
            </a:pPr>
            <a:r>
              <a:rPr lang="en-US" altLang="en-US" sz="2800" b="1" dirty="0">
                <a:latin typeface="Candara" panose="020E0502030303020204" pitchFamily="34" charset="0"/>
              </a:rPr>
              <a:t>Jesus’ compassionate rebuke</a:t>
            </a: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r>
              <a:rPr lang="en-US" altLang="en-US" sz="2800" b="1" i="1" baseline="30000" dirty="0">
                <a:latin typeface="Candara" panose="020E0502030303020204" pitchFamily="34" charset="0"/>
              </a:rPr>
              <a:t>16</a:t>
            </a:r>
            <a:r>
              <a:rPr lang="en-US" altLang="en-US" sz="2800" b="1" i="1" dirty="0">
                <a:latin typeface="Candara" panose="020E0502030303020204" pitchFamily="34" charset="0"/>
              </a:rPr>
              <a:t> And he told those who sold the pigeons, </a:t>
            </a:r>
            <a:r>
              <a:rPr lang="en-US" altLang="en-US" sz="2800" b="1" i="1" dirty="0">
                <a:solidFill>
                  <a:srgbClr val="C00000"/>
                </a:solidFill>
                <a:latin typeface="Candara" panose="020E0502030303020204" pitchFamily="34" charset="0"/>
              </a:rPr>
              <a:t>“Take these things away; do not make my Father’s house a house of trade.”  </a:t>
            </a:r>
            <a:r>
              <a:rPr lang="en-US" altLang="en-US" sz="2800" b="1" i="1" dirty="0">
                <a:latin typeface="Candara" panose="020E0502030303020204" pitchFamily="34" charset="0"/>
              </a:rPr>
              <a:t>	John 2:16</a:t>
            </a:r>
          </a:p>
          <a:p>
            <a:pPr marL="0" indent="0" algn="just" eaLnBrk="1" fontAlgn="auto" hangingPunct="1">
              <a:spcBef>
                <a:spcPts val="0"/>
              </a:spcBef>
              <a:spcAft>
                <a:spcPts val="0"/>
              </a:spcAft>
              <a:buNone/>
              <a:defRPr/>
            </a:pPr>
            <a:endParaRPr lang="en-US" altLang="en-US" sz="2800" b="1" i="1" baseline="30000" dirty="0">
              <a:latin typeface="Candara" panose="020E0502030303020204" pitchFamily="34" charset="0"/>
            </a:endParaRPr>
          </a:p>
          <a:p>
            <a:pPr algn="just" eaLnBrk="1" fontAlgn="auto" hangingPunct="1">
              <a:spcBef>
                <a:spcPts val="0"/>
              </a:spcBef>
              <a:spcAft>
                <a:spcPts val="0"/>
              </a:spcAft>
              <a:defRPr/>
            </a:pPr>
            <a:r>
              <a:rPr lang="en-US" altLang="en-US" sz="2800" b="1" dirty="0">
                <a:latin typeface="Candara" panose="020E0502030303020204" pitchFamily="34" charset="0"/>
              </a:rPr>
              <a:t>The livestock – they can be found and brought back to the herd and sold in the Kidron Valley, the traditional place just outside the city walls where they had always been sold to travelers</a:t>
            </a:r>
          </a:p>
          <a:p>
            <a:pPr algn="just" eaLnBrk="1" fontAlgn="auto" hangingPunct="1">
              <a:spcBef>
                <a:spcPts val="0"/>
              </a:spcBef>
              <a:spcAft>
                <a:spcPts val="0"/>
              </a:spcAft>
              <a:defRPr/>
            </a:pPr>
            <a:endParaRPr lang="en-US" altLang="en-US" sz="2800" b="1" dirty="0">
              <a:latin typeface="Candara" panose="020E0502030303020204" pitchFamily="34" charset="0"/>
            </a:endParaRPr>
          </a:p>
          <a:p>
            <a:pPr algn="just" eaLnBrk="1" fontAlgn="auto" hangingPunct="1">
              <a:spcBef>
                <a:spcPts val="0"/>
              </a:spcBef>
              <a:spcAft>
                <a:spcPts val="0"/>
              </a:spcAft>
              <a:defRPr/>
            </a:pPr>
            <a:r>
              <a:rPr lang="en-US" altLang="en-US" sz="2800" b="1" dirty="0">
                <a:latin typeface="Candara" panose="020E0502030303020204" pitchFamily="34" charset="0"/>
              </a:rPr>
              <a:t>The coins – they can be picked up and tables can be set up elsewhere</a:t>
            </a:r>
          </a:p>
          <a:p>
            <a:pPr algn="just" eaLnBrk="1" fontAlgn="auto" hangingPunct="1">
              <a:spcBef>
                <a:spcPts val="0"/>
              </a:spcBef>
              <a:spcAft>
                <a:spcPts val="0"/>
              </a:spcAft>
              <a:defRPr/>
            </a:pPr>
            <a:endParaRPr lang="en-US" altLang="en-US" sz="2800" b="1" dirty="0">
              <a:latin typeface="Candara" panose="020E0502030303020204" pitchFamily="34" charset="0"/>
            </a:endParaRPr>
          </a:p>
          <a:p>
            <a:pPr algn="just" eaLnBrk="1" fontAlgn="auto" hangingPunct="1">
              <a:spcBef>
                <a:spcPts val="0"/>
              </a:spcBef>
              <a:spcAft>
                <a:spcPts val="0"/>
              </a:spcAft>
              <a:defRPr/>
            </a:pPr>
            <a:r>
              <a:rPr lang="en-US" altLang="en-US" sz="2800" b="1" dirty="0">
                <a:latin typeface="Candara" panose="020E0502030303020204" pitchFamily="34" charset="0"/>
              </a:rPr>
              <a:t>The pigeons – Jesus makes sure nothing is lost</a:t>
            </a: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p:txBody>
      </p:sp>
    </p:spTree>
    <p:extLst>
      <p:ext uri="{BB962C8B-B14F-4D97-AF65-F5344CB8AC3E}">
        <p14:creationId xmlns:p14="http://schemas.microsoft.com/office/powerpoint/2010/main" val="1374716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698">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7698">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769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JESUS IN THE TEMPLE</a:t>
            </a:r>
          </a:p>
        </p:txBody>
      </p:sp>
      <p:sp>
        <p:nvSpPr>
          <p:cNvPr id="157698" name="Rectangle 3">
            <a:extLst>
              <a:ext uri="{FF2B5EF4-FFF2-40B4-BE49-F238E27FC236}">
                <a16:creationId xmlns:a16="http://schemas.microsoft.com/office/drawing/2014/main" id="{1A27F78C-A54D-354F-9FBE-81126DA16E5A}"/>
              </a:ext>
            </a:extLst>
          </p:cNvPr>
          <p:cNvSpPr>
            <a:spLocks noGrp="1" noChangeArrowheads="1"/>
          </p:cNvSpPr>
          <p:nvPr>
            <p:ph type="body" idx="1"/>
          </p:nvPr>
        </p:nvSpPr>
        <p:spPr>
          <a:xfrm>
            <a:off x="304800" y="1295400"/>
            <a:ext cx="11689080" cy="5562600"/>
          </a:xfrm>
        </p:spPr>
        <p:txBody>
          <a:bodyPr/>
          <a:lstStyle/>
          <a:p>
            <a:pPr marL="0" indent="0" algn="just" eaLnBrk="1" fontAlgn="auto" hangingPunct="1">
              <a:spcBef>
                <a:spcPts val="0"/>
              </a:spcBef>
              <a:spcAft>
                <a:spcPts val="0"/>
              </a:spcAft>
              <a:buNone/>
              <a:defRPr/>
            </a:pPr>
            <a:r>
              <a:rPr lang="en-US" altLang="en-US" sz="2800" b="1" dirty="0">
                <a:latin typeface="Candara" panose="020E0502030303020204" pitchFamily="34" charset="0"/>
              </a:rPr>
              <a:t>Jesus’ compassionate rebuke</a:t>
            </a: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marL="0" indent="0" eaLnBrk="1" fontAlgn="auto" hangingPunct="1">
              <a:spcBef>
                <a:spcPts val="0"/>
              </a:spcBef>
              <a:spcAft>
                <a:spcPts val="0"/>
              </a:spcAft>
              <a:buNone/>
              <a:defRPr/>
            </a:pPr>
            <a:r>
              <a:rPr lang="en-US" altLang="en-US" sz="2800" b="1" dirty="0">
                <a:latin typeface="Candara" panose="020E0502030303020204" pitchFamily="34" charset="0"/>
              </a:rPr>
              <a:t>Jesus was trying to realign their hearts toward true worship, not ruin their financial livelihood. In his zeal, he is not heartless. His aim in rebuke is always to correct and restore, never to destroy.</a:t>
            </a:r>
          </a:p>
          <a:p>
            <a:pPr marL="0" indent="0" eaLnBrk="1" fontAlgn="auto" hangingPunct="1">
              <a:spcBef>
                <a:spcPts val="0"/>
              </a:spcBef>
              <a:spcAft>
                <a:spcPts val="0"/>
              </a:spcAft>
              <a:buNone/>
              <a:defRPr/>
            </a:pPr>
            <a:endParaRPr lang="en-US" altLang="en-US" sz="2800" b="1" dirty="0">
              <a:latin typeface="Candara" panose="020E0502030303020204" pitchFamily="34" charset="0"/>
            </a:endParaRPr>
          </a:p>
          <a:p>
            <a:pPr marL="0" indent="0" eaLnBrk="1" fontAlgn="auto" hangingPunct="1">
              <a:spcBef>
                <a:spcPts val="0"/>
              </a:spcBef>
              <a:spcAft>
                <a:spcPts val="0"/>
              </a:spcAft>
              <a:buNone/>
              <a:defRPr/>
            </a:pPr>
            <a:r>
              <a:rPr lang="en-US" altLang="en-US" sz="2800" b="1" i="1" baseline="30000" dirty="0">
                <a:latin typeface="Candara" panose="020E0502030303020204" pitchFamily="34" charset="0"/>
              </a:rPr>
              <a:t>8 </a:t>
            </a:r>
            <a:r>
              <a:rPr lang="en-US" altLang="en-US" sz="2800" b="1" i="1" dirty="0">
                <a:latin typeface="Candara" panose="020E0502030303020204" pitchFamily="34" charset="0"/>
              </a:rPr>
              <a:t>The </a:t>
            </a:r>
            <a:r>
              <a:rPr lang="en-US" altLang="en-US" sz="2800" b="1" i="1" cap="small" dirty="0">
                <a:latin typeface="Candara" panose="020E0502030303020204" pitchFamily="34" charset="0"/>
              </a:rPr>
              <a:t>Lord </a:t>
            </a:r>
            <a:r>
              <a:rPr lang="en-US" altLang="en-US" sz="2800" b="1" i="1" dirty="0">
                <a:latin typeface="Candara" panose="020E0502030303020204" pitchFamily="34" charset="0"/>
              </a:rPr>
              <a:t>is merciful and gracious, slow to anger and abounding in steadfast love. </a:t>
            </a:r>
            <a:r>
              <a:rPr lang="en-US" altLang="en-US" sz="2800" b="1" i="1" baseline="30000" dirty="0">
                <a:latin typeface="Candara" panose="020E0502030303020204" pitchFamily="34" charset="0"/>
              </a:rPr>
              <a:t>9 </a:t>
            </a:r>
            <a:r>
              <a:rPr lang="en-US" altLang="en-US" sz="2800" b="1" i="1" dirty="0">
                <a:latin typeface="Candara" panose="020E0502030303020204" pitchFamily="34" charset="0"/>
              </a:rPr>
              <a:t>He will not always chide, nor will he keep his anger forever. </a:t>
            </a:r>
            <a:r>
              <a:rPr lang="en-US" altLang="en-US" sz="2800" b="1" i="1" baseline="30000" dirty="0">
                <a:latin typeface="Candara" panose="020E0502030303020204" pitchFamily="34" charset="0"/>
              </a:rPr>
              <a:t>10</a:t>
            </a:r>
            <a:r>
              <a:rPr lang="en-US" altLang="en-US" sz="2800" b="1" i="1" dirty="0">
                <a:latin typeface="Candara" panose="020E0502030303020204" pitchFamily="34" charset="0"/>
              </a:rPr>
              <a:t> He does not deal with us according to our sins, nor repay us according to our iniquities. </a:t>
            </a:r>
            <a:r>
              <a:rPr lang="en-US" altLang="en-US" sz="2800" b="1" i="1" baseline="30000" dirty="0">
                <a:latin typeface="Candara" panose="020E0502030303020204" pitchFamily="34" charset="0"/>
              </a:rPr>
              <a:t>11</a:t>
            </a:r>
            <a:r>
              <a:rPr lang="en-US" altLang="en-US" sz="2800" b="1" i="1" dirty="0">
                <a:latin typeface="Candara" panose="020E0502030303020204" pitchFamily="34" charset="0"/>
              </a:rPr>
              <a:t> For as high as the heavens are above the earth, so great is his steadfast love toward those who fear him.</a:t>
            </a:r>
          </a:p>
          <a:p>
            <a:pPr marL="0" indent="0" eaLnBrk="1" fontAlgn="auto" hangingPunct="1">
              <a:spcBef>
                <a:spcPts val="0"/>
              </a:spcBef>
              <a:spcAft>
                <a:spcPts val="0"/>
              </a:spcAft>
              <a:buNone/>
              <a:defRPr/>
            </a:pPr>
            <a:r>
              <a:rPr lang="en-US" altLang="en-US" sz="2800" b="1" i="1" cap="small" baseline="30000" dirty="0">
                <a:latin typeface="Candara" panose="020E0502030303020204" pitchFamily="34" charset="0"/>
              </a:rPr>
              <a:t>					</a:t>
            </a:r>
            <a:r>
              <a:rPr lang="en-US" altLang="en-US" sz="2800" b="1" i="1" cap="small" dirty="0">
                <a:latin typeface="Candara" panose="020E0502030303020204" pitchFamily="34" charset="0"/>
              </a:rPr>
              <a:t>			P</a:t>
            </a:r>
            <a:r>
              <a:rPr lang="en-US" altLang="en-US" sz="2800" b="1" i="1" dirty="0">
                <a:latin typeface="Candara" panose="020E0502030303020204" pitchFamily="34" charset="0"/>
              </a:rPr>
              <a:t>salm</a:t>
            </a:r>
            <a:r>
              <a:rPr lang="en-US" altLang="en-US" sz="2800" b="1" i="1" cap="small" dirty="0">
                <a:latin typeface="Candara" panose="020E0502030303020204" pitchFamily="34" charset="0"/>
              </a:rPr>
              <a:t> 103: 8-11</a:t>
            </a:r>
            <a:endParaRPr lang="en-US" altLang="en-US" sz="2800" b="1" i="1" cap="small" baseline="30000"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p:txBody>
      </p:sp>
    </p:spTree>
    <p:extLst>
      <p:ext uri="{BB962C8B-B14F-4D97-AF65-F5344CB8AC3E}">
        <p14:creationId xmlns:p14="http://schemas.microsoft.com/office/powerpoint/2010/main" val="3162644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698">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769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A GREATER SIGN</a:t>
            </a:r>
          </a:p>
        </p:txBody>
      </p:sp>
      <p:sp>
        <p:nvSpPr>
          <p:cNvPr id="157698" name="Rectangle 3">
            <a:extLst>
              <a:ext uri="{FF2B5EF4-FFF2-40B4-BE49-F238E27FC236}">
                <a16:creationId xmlns:a16="http://schemas.microsoft.com/office/drawing/2014/main" id="{1A27F78C-A54D-354F-9FBE-81126DA16E5A}"/>
              </a:ext>
            </a:extLst>
          </p:cNvPr>
          <p:cNvSpPr>
            <a:spLocks noGrp="1" noChangeArrowheads="1"/>
          </p:cNvSpPr>
          <p:nvPr>
            <p:ph type="body" idx="1"/>
          </p:nvPr>
        </p:nvSpPr>
        <p:spPr>
          <a:xfrm>
            <a:off x="304800" y="1295400"/>
            <a:ext cx="11689080" cy="5562600"/>
          </a:xfrm>
        </p:spPr>
        <p:txBody>
          <a:bodyPr/>
          <a:lstStyle/>
          <a:p>
            <a:pPr marL="0" indent="0" algn="just" eaLnBrk="1" fontAlgn="auto" hangingPunct="1">
              <a:spcBef>
                <a:spcPts val="0"/>
              </a:spcBef>
              <a:spcAft>
                <a:spcPts val="0"/>
              </a:spcAft>
              <a:buNone/>
              <a:defRPr/>
            </a:pPr>
            <a:r>
              <a:rPr lang="en-US" altLang="en-US" sz="2800" b="1" i="1" baseline="30000" dirty="0">
                <a:latin typeface="Candara" panose="020E0502030303020204" pitchFamily="34" charset="0"/>
              </a:rPr>
              <a:t>18</a:t>
            </a:r>
            <a:r>
              <a:rPr lang="en-US" altLang="en-US" sz="2800" b="1" i="1" dirty="0">
                <a:latin typeface="Candara" panose="020E0502030303020204" pitchFamily="34" charset="0"/>
              </a:rPr>
              <a:t> So the Jews said to him, “What sign do you show us for doing these things?” </a:t>
            </a:r>
            <a:r>
              <a:rPr lang="en-US" altLang="en-US" sz="2800" b="1" i="1" baseline="30000" dirty="0">
                <a:latin typeface="Candara" panose="020E0502030303020204" pitchFamily="34" charset="0"/>
              </a:rPr>
              <a:t>19</a:t>
            </a:r>
            <a:r>
              <a:rPr lang="en-US" altLang="en-US" sz="2800" b="1" i="1" dirty="0">
                <a:latin typeface="Candara" panose="020E0502030303020204" pitchFamily="34" charset="0"/>
              </a:rPr>
              <a:t> Jesus answered them, </a:t>
            </a:r>
            <a:r>
              <a:rPr lang="en-US" altLang="en-US" sz="2800" b="1" i="1" dirty="0">
                <a:solidFill>
                  <a:srgbClr val="C00000"/>
                </a:solidFill>
                <a:latin typeface="Candara" panose="020E0502030303020204" pitchFamily="34" charset="0"/>
              </a:rPr>
              <a:t>“Destroy this temple, and in three days I will raise it up.” </a:t>
            </a:r>
            <a:r>
              <a:rPr lang="en-US" altLang="en-US" sz="2800" b="1" i="1" baseline="30000" dirty="0">
                <a:latin typeface="Candara" panose="020E0502030303020204" pitchFamily="34" charset="0"/>
              </a:rPr>
              <a:t>20</a:t>
            </a:r>
            <a:r>
              <a:rPr lang="en-US" altLang="en-US" sz="2800" b="1" i="1" dirty="0">
                <a:latin typeface="Candara" panose="020E0502030303020204" pitchFamily="34" charset="0"/>
              </a:rPr>
              <a:t> The Jews then said, “It has taken forty-six years to build this temple, and will you raise it up in three days?” </a:t>
            </a:r>
            <a:r>
              <a:rPr lang="en-US" altLang="en-US" sz="2800" b="1" i="1" baseline="30000" dirty="0">
                <a:latin typeface="Candara" panose="020E0502030303020204" pitchFamily="34" charset="0"/>
              </a:rPr>
              <a:t>21</a:t>
            </a:r>
            <a:r>
              <a:rPr lang="en-US" altLang="en-US" sz="2800" b="1" i="1" dirty="0">
                <a:latin typeface="Candara" panose="020E0502030303020204" pitchFamily="34" charset="0"/>
              </a:rPr>
              <a:t> But he was speaking about the temple of his body. </a:t>
            </a:r>
            <a:r>
              <a:rPr lang="en-US" altLang="en-US" sz="2800" b="1" i="1" baseline="30000" dirty="0">
                <a:latin typeface="Candara" panose="020E0502030303020204" pitchFamily="34" charset="0"/>
              </a:rPr>
              <a:t>22</a:t>
            </a:r>
            <a:r>
              <a:rPr lang="en-US" altLang="en-US" sz="2800" b="1" i="1" dirty="0">
                <a:latin typeface="Candara" panose="020E0502030303020204" pitchFamily="34" charset="0"/>
              </a:rPr>
              <a:t> When therefore he was raised from the dead, his disciples remembered that he had said this, and they believed the Scripture and the word that Jesus had spoken.			</a:t>
            </a:r>
          </a:p>
          <a:p>
            <a:pPr marL="0" indent="0" algn="just" eaLnBrk="1" fontAlgn="auto" hangingPunct="1">
              <a:spcBef>
                <a:spcPts val="0"/>
              </a:spcBef>
              <a:spcAft>
                <a:spcPts val="0"/>
              </a:spcAft>
              <a:buNone/>
              <a:defRPr/>
            </a:pPr>
            <a:r>
              <a:rPr lang="en-US" altLang="en-US" sz="2800" b="1" i="1" baseline="30000" dirty="0">
                <a:solidFill>
                  <a:srgbClr val="C00000"/>
                </a:solidFill>
                <a:latin typeface="Candara" panose="020E0502030303020204" pitchFamily="34" charset="0"/>
              </a:rPr>
              <a:t>			</a:t>
            </a:r>
            <a:r>
              <a:rPr lang="en-US" altLang="en-US" sz="2800" b="1" i="1" dirty="0">
                <a:solidFill>
                  <a:srgbClr val="C00000"/>
                </a:solidFill>
                <a:latin typeface="Candara" panose="020E0502030303020204" pitchFamily="34" charset="0"/>
              </a:rPr>
              <a:t>					</a:t>
            </a:r>
            <a:r>
              <a:rPr lang="en-US" altLang="en-US" sz="2800" b="1" i="1" dirty="0">
                <a:latin typeface="Candara" panose="020E0502030303020204" pitchFamily="34" charset="0"/>
              </a:rPr>
              <a:t>John 2:18-22</a:t>
            </a:r>
            <a:endParaRPr lang="en-US" altLang="en-US" sz="2800" b="1" i="1" baseline="30000" dirty="0">
              <a:latin typeface="Candara" panose="020E0502030303020204" pitchFamily="34" charset="0"/>
            </a:endParaRPr>
          </a:p>
        </p:txBody>
      </p:sp>
    </p:spTree>
    <p:extLst>
      <p:ext uri="{BB962C8B-B14F-4D97-AF65-F5344CB8AC3E}">
        <p14:creationId xmlns:p14="http://schemas.microsoft.com/office/powerpoint/2010/main" val="3113504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769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508000" y="2286000"/>
            <a:ext cx="11176000" cy="609600"/>
          </a:xfrm>
        </p:spPr>
        <p:txBody>
          <a:bodyPr/>
          <a:lstStyle/>
          <a:p>
            <a:pPr eaLnBrk="1" hangingPunct="1">
              <a:defRPr/>
            </a:pPr>
            <a:r>
              <a:rPr lang="en-US" b="1" i="1" dirty="0">
                <a:effectLst>
                  <a:outerShdw blurRad="38100" dist="38100" dir="2700000" algn="tl">
                    <a:srgbClr val="DDDDDD"/>
                  </a:outerShdw>
                </a:effectLst>
                <a:latin typeface="Candara" charset="0"/>
                <a:ea typeface="MS PGothic" charset="0"/>
                <a:cs typeface="Arial" charset="0"/>
              </a:rPr>
              <a:t>Pure Worship, True Belief</a:t>
            </a:r>
          </a:p>
        </p:txBody>
      </p:sp>
      <p:sp>
        <p:nvSpPr>
          <p:cNvPr id="129027" name="Rectangle 3"/>
          <p:cNvSpPr>
            <a:spLocks noGrp="1" noChangeArrowheads="1"/>
          </p:cNvSpPr>
          <p:nvPr>
            <p:ph type="body" idx="4294967295"/>
          </p:nvPr>
        </p:nvSpPr>
        <p:spPr>
          <a:xfrm>
            <a:off x="812800" y="2971800"/>
            <a:ext cx="10464800" cy="2590800"/>
          </a:xfrm>
        </p:spPr>
        <p:txBody>
          <a:bodyPr/>
          <a:lstStyle/>
          <a:p>
            <a:pPr marL="0" indent="0" algn="ctr" eaLnBrk="1" hangingPunct="1">
              <a:buFontTx/>
              <a:buNone/>
              <a:defRPr/>
            </a:pPr>
            <a:r>
              <a:rPr lang="en-US" b="1" i="1" dirty="0">
                <a:effectLst>
                  <a:outerShdw blurRad="38100" dist="38100" dir="2700000" algn="tl">
                    <a:srgbClr val="DDDDDD"/>
                  </a:outerShdw>
                </a:effectLst>
                <a:latin typeface="Candara" charset="0"/>
                <a:ea typeface="MS PGothic" charset="0"/>
                <a:cs typeface="Arial" charset="0"/>
              </a:rPr>
              <a:t>Gospel of John Series [8]</a:t>
            </a:r>
          </a:p>
          <a:p>
            <a:pPr marL="0" indent="0" algn="ctr" eaLnBrk="1" hangingPunct="1">
              <a:buNone/>
              <a:defRPr/>
            </a:pPr>
            <a:r>
              <a:rPr lang="it-IT" i="1" dirty="0">
                <a:effectLst>
                  <a:outerShdw blurRad="38100" dist="38100" dir="2700000" algn="tl">
                    <a:srgbClr val="DDDDDD"/>
                  </a:outerShdw>
                </a:effectLst>
                <a:latin typeface="Candara" charset="0"/>
                <a:ea typeface="MS PGothic" charset="0"/>
                <a:cs typeface="Arial" charset="0"/>
              </a:rPr>
              <a:t>John 12:12-25</a:t>
            </a:r>
          </a:p>
          <a:p>
            <a:pPr marL="0" indent="0" algn="ctr" eaLnBrk="1" hangingPunct="1">
              <a:buNone/>
              <a:defRPr/>
            </a:pPr>
            <a:r>
              <a:rPr lang="en-US" b="1" dirty="0">
                <a:latin typeface="Candara"/>
                <a:cs typeface="Candara"/>
              </a:rPr>
              <a:t>©</a:t>
            </a:r>
            <a:r>
              <a:rPr lang="en-US" dirty="0"/>
              <a:t> </a:t>
            </a:r>
            <a:r>
              <a:rPr lang="en-US" b="1" dirty="0">
                <a:effectLst>
                  <a:outerShdw blurRad="38100" dist="38100" dir="2700000" algn="tl">
                    <a:srgbClr val="DDDDDD"/>
                  </a:outerShdw>
                </a:effectLst>
                <a:latin typeface="Candara" charset="0"/>
                <a:ea typeface="MS PGothic" charset="0"/>
                <a:cs typeface="Arial" charset="0"/>
              </a:rPr>
              <a:t>July 14, 2019</a:t>
            </a:r>
          </a:p>
          <a:p>
            <a:pPr marL="0" indent="0" algn="ctr">
              <a:buFontTx/>
              <a:buNone/>
              <a:defRPr/>
            </a:pPr>
            <a:r>
              <a:rPr lang="en-US" b="1" i="1" dirty="0">
                <a:effectLst>
                  <a:outerShdw blurRad="38100" dist="38100" dir="2700000" algn="tl">
                    <a:srgbClr val="DDDDDD"/>
                  </a:outerShdw>
                </a:effectLst>
                <a:latin typeface="Candara" charset="0"/>
                <a:ea typeface="MS PGothic" charset="0"/>
                <a:cs typeface="Arial" charset="0"/>
              </a:rPr>
              <a:t>  Bo Lee</a:t>
            </a:r>
          </a:p>
          <a:p>
            <a:pPr marL="0" indent="0" algn="ctr">
              <a:buFontTx/>
              <a:buNone/>
              <a:defRPr/>
            </a:pPr>
            <a:endParaRPr lang="en-US" i="1" dirty="0">
              <a:effectLst>
                <a:outerShdw blurRad="38100" dist="38100" dir="2700000" algn="tl">
                  <a:srgbClr val="DDDDDD"/>
                </a:outerShdw>
              </a:effectLst>
              <a:latin typeface="Candara" charset="0"/>
              <a:ea typeface="MS PGothic" charset="0"/>
              <a:cs typeface="Arial" charset="0"/>
            </a:endParaRPr>
          </a:p>
        </p:txBody>
      </p:sp>
    </p:spTree>
    <p:extLst>
      <p:ext uri="{BB962C8B-B14F-4D97-AF65-F5344CB8AC3E}">
        <p14:creationId xmlns:p14="http://schemas.microsoft.com/office/powerpoint/2010/main" val="37639173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A GREATER SIGN</a:t>
            </a:r>
          </a:p>
        </p:txBody>
      </p:sp>
      <p:sp>
        <p:nvSpPr>
          <p:cNvPr id="157698" name="Rectangle 3">
            <a:extLst>
              <a:ext uri="{FF2B5EF4-FFF2-40B4-BE49-F238E27FC236}">
                <a16:creationId xmlns:a16="http://schemas.microsoft.com/office/drawing/2014/main" id="{1A27F78C-A54D-354F-9FBE-81126DA16E5A}"/>
              </a:ext>
            </a:extLst>
          </p:cNvPr>
          <p:cNvSpPr>
            <a:spLocks noGrp="1" noChangeArrowheads="1"/>
          </p:cNvSpPr>
          <p:nvPr>
            <p:ph type="body" idx="1"/>
          </p:nvPr>
        </p:nvSpPr>
        <p:spPr>
          <a:xfrm>
            <a:off x="304800" y="1295400"/>
            <a:ext cx="11689080" cy="5562600"/>
          </a:xfrm>
        </p:spPr>
        <p:txBody>
          <a:bodyPr/>
          <a:lstStyle/>
          <a:p>
            <a:pPr marL="0" indent="0" algn="just" eaLnBrk="1" fontAlgn="auto" hangingPunct="1">
              <a:spcBef>
                <a:spcPts val="0"/>
              </a:spcBef>
              <a:spcAft>
                <a:spcPts val="0"/>
              </a:spcAft>
              <a:buNone/>
              <a:defRPr/>
            </a:pPr>
            <a:r>
              <a:rPr lang="en-US" altLang="en-US" sz="2800" b="1" dirty="0">
                <a:latin typeface="Candara" panose="020E0502030303020204" pitchFamily="34" charset="0"/>
              </a:rPr>
              <a:t>The clearing of the temple certainly drew the attention of Jewish leaders in the temple. They came right away to speak with Jesus.</a:t>
            </a: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r>
              <a:rPr lang="en-US" altLang="en-US" sz="2800" b="1" dirty="0">
                <a:latin typeface="Candara" panose="020E0502030303020204" pitchFamily="34" charset="0"/>
              </a:rPr>
              <a:t>They didn’t ask, “Why did you do that?”</a:t>
            </a: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r>
              <a:rPr lang="en-US" altLang="en-US" sz="2800" b="1" dirty="0">
                <a:latin typeface="Candara" panose="020E0502030303020204" pitchFamily="34" charset="0"/>
              </a:rPr>
              <a:t>But instead, “Show us a sign to prove your authority to do that.”</a:t>
            </a: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algn="just" eaLnBrk="1" fontAlgn="auto" hangingPunct="1">
              <a:spcBef>
                <a:spcPts val="0"/>
              </a:spcBef>
              <a:spcAft>
                <a:spcPts val="0"/>
              </a:spcAft>
              <a:defRPr/>
            </a:pPr>
            <a:r>
              <a:rPr lang="en-US" altLang="en-US" sz="2800" b="1" dirty="0">
                <a:latin typeface="Candara" panose="020E0502030303020204" pitchFamily="34" charset="0"/>
              </a:rPr>
              <a:t>They were looking for a sign to show that Jesus was a prophet</a:t>
            </a: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algn="just" eaLnBrk="1" fontAlgn="auto" hangingPunct="1">
              <a:spcBef>
                <a:spcPts val="0"/>
              </a:spcBef>
              <a:spcAft>
                <a:spcPts val="0"/>
              </a:spcAft>
              <a:defRPr/>
            </a:pPr>
            <a:r>
              <a:rPr lang="en-US" altLang="en-US" sz="2800" b="1" dirty="0">
                <a:latin typeface="Candara" panose="020E0502030303020204" pitchFamily="34" charset="0"/>
              </a:rPr>
              <a:t>This was probably standard operating procedure</a:t>
            </a: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p:txBody>
      </p:sp>
    </p:spTree>
    <p:extLst>
      <p:ext uri="{BB962C8B-B14F-4D97-AF65-F5344CB8AC3E}">
        <p14:creationId xmlns:p14="http://schemas.microsoft.com/office/powerpoint/2010/main" val="3911903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7698">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57698">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57698">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5769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A GREATER SIGN</a:t>
            </a:r>
          </a:p>
        </p:txBody>
      </p:sp>
      <p:sp>
        <p:nvSpPr>
          <p:cNvPr id="157698" name="Rectangle 3">
            <a:extLst>
              <a:ext uri="{FF2B5EF4-FFF2-40B4-BE49-F238E27FC236}">
                <a16:creationId xmlns:a16="http://schemas.microsoft.com/office/drawing/2014/main" id="{1A27F78C-A54D-354F-9FBE-81126DA16E5A}"/>
              </a:ext>
            </a:extLst>
          </p:cNvPr>
          <p:cNvSpPr>
            <a:spLocks noGrp="1" noChangeArrowheads="1"/>
          </p:cNvSpPr>
          <p:nvPr>
            <p:ph type="body" idx="1"/>
          </p:nvPr>
        </p:nvSpPr>
        <p:spPr>
          <a:xfrm>
            <a:off x="304800" y="1295400"/>
            <a:ext cx="11689080" cy="5562600"/>
          </a:xfrm>
        </p:spPr>
        <p:txBody>
          <a:bodyPr/>
          <a:lstStyle/>
          <a:p>
            <a:pPr marL="0" indent="0" algn="just" eaLnBrk="1" fontAlgn="auto" hangingPunct="1">
              <a:spcBef>
                <a:spcPts val="0"/>
              </a:spcBef>
              <a:spcAft>
                <a:spcPts val="0"/>
              </a:spcAft>
              <a:buNone/>
              <a:defRPr/>
            </a:pPr>
            <a:r>
              <a:rPr lang="en-US" altLang="en-US" sz="2800" b="1" dirty="0">
                <a:latin typeface="Candara" panose="020E0502030303020204" pitchFamily="34" charset="0"/>
              </a:rPr>
              <a:t>What was the role of a prophet? </a:t>
            </a:r>
          </a:p>
          <a:p>
            <a:pPr marL="0" indent="0" algn="just" eaLnBrk="1" fontAlgn="auto" hangingPunct="1">
              <a:spcBef>
                <a:spcPts val="0"/>
              </a:spcBef>
              <a:spcAft>
                <a:spcPts val="0"/>
              </a:spcAft>
              <a:buNone/>
              <a:defRPr/>
            </a:pPr>
            <a:r>
              <a:rPr lang="en-US" altLang="en-US" sz="2800" b="1" i="1" dirty="0">
                <a:latin typeface="Candara" panose="020E0502030303020204" pitchFamily="34" charset="0"/>
              </a:rPr>
              <a:t>To bring the word of the Lord to the people.</a:t>
            </a:r>
          </a:p>
          <a:p>
            <a:pPr marL="0" indent="0" algn="just" eaLnBrk="1" fontAlgn="auto" hangingPunct="1">
              <a:spcBef>
                <a:spcPts val="0"/>
              </a:spcBef>
              <a:spcAft>
                <a:spcPts val="0"/>
              </a:spcAft>
              <a:buNone/>
              <a:defRPr/>
            </a:pPr>
            <a:endParaRPr lang="en-US" altLang="en-US" sz="2800" b="1" i="1" dirty="0">
              <a:latin typeface="Candara" panose="020E0502030303020204" pitchFamily="34" charset="0"/>
            </a:endParaRPr>
          </a:p>
          <a:p>
            <a:pPr marL="0" indent="0" algn="just" eaLnBrk="1" fontAlgn="auto" hangingPunct="1">
              <a:spcBef>
                <a:spcPts val="0"/>
              </a:spcBef>
              <a:spcAft>
                <a:spcPts val="0"/>
              </a:spcAft>
              <a:buNone/>
              <a:defRPr/>
            </a:pPr>
            <a:r>
              <a:rPr lang="en-US" altLang="en-US" sz="2800" b="1" dirty="0">
                <a:latin typeface="Candara" panose="020E0502030303020204" pitchFamily="34" charset="0"/>
              </a:rPr>
              <a:t>Did Jesus bring the word of the Lord?</a:t>
            </a:r>
          </a:p>
          <a:p>
            <a:pPr marL="0" indent="0" algn="just" eaLnBrk="1" fontAlgn="auto" hangingPunct="1">
              <a:spcBef>
                <a:spcPts val="0"/>
              </a:spcBef>
              <a:spcAft>
                <a:spcPts val="0"/>
              </a:spcAft>
              <a:buNone/>
              <a:defRPr/>
            </a:pPr>
            <a:r>
              <a:rPr lang="en-US" altLang="en-US" sz="2800" b="1" i="1" dirty="0">
                <a:latin typeface="Candara" panose="020E0502030303020204" pitchFamily="34" charset="0"/>
              </a:rPr>
              <a:t>Jesus himself was the Word.</a:t>
            </a:r>
          </a:p>
          <a:p>
            <a:pPr marL="0" indent="0" algn="just" eaLnBrk="1" fontAlgn="auto" hangingPunct="1">
              <a:spcBef>
                <a:spcPts val="0"/>
              </a:spcBef>
              <a:spcAft>
                <a:spcPts val="0"/>
              </a:spcAft>
              <a:buNone/>
              <a:defRPr/>
            </a:pPr>
            <a:endParaRPr lang="en-US" altLang="en-US" sz="2800" b="1" i="1" dirty="0">
              <a:latin typeface="Candara" panose="020E0502030303020204" pitchFamily="34" charset="0"/>
            </a:endParaRPr>
          </a:p>
          <a:p>
            <a:pPr marL="0" indent="0" algn="just" eaLnBrk="1" fontAlgn="auto" hangingPunct="1">
              <a:spcBef>
                <a:spcPts val="0"/>
              </a:spcBef>
              <a:spcAft>
                <a:spcPts val="0"/>
              </a:spcAft>
              <a:buNone/>
              <a:defRPr/>
            </a:pPr>
            <a:r>
              <a:rPr lang="en-US" altLang="en-US" sz="2800" b="1" dirty="0">
                <a:latin typeface="Candara" panose="020E0502030303020204" pitchFamily="34" charset="0"/>
              </a:rPr>
              <a:t>So Jesus, who was greater than a prophet, tells of a sign that is greater than the sign of a prophet.</a:t>
            </a: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p:txBody>
      </p:sp>
    </p:spTree>
    <p:extLst>
      <p:ext uri="{BB962C8B-B14F-4D97-AF65-F5344CB8AC3E}">
        <p14:creationId xmlns:p14="http://schemas.microsoft.com/office/powerpoint/2010/main" val="1056318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698">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769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769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A GREATER SIGN</a:t>
            </a:r>
          </a:p>
        </p:txBody>
      </p:sp>
      <p:sp>
        <p:nvSpPr>
          <p:cNvPr id="157698" name="Rectangle 3">
            <a:extLst>
              <a:ext uri="{FF2B5EF4-FFF2-40B4-BE49-F238E27FC236}">
                <a16:creationId xmlns:a16="http://schemas.microsoft.com/office/drawing/2014/main" id="{1A27F78C-A54D-354F-9FBE-81126DA16E5A}"/>
              </a:ext>
            </a:extLst>
          </p:cNvPr>
          <p:cNvSpPr>
            <a:spLocks noGrp="1" noChangeArrowheads="1"/>
          </p:cNvSpPr>
          <p:nvPr>
            <p:ph type="body" idx="1"/>
          </p:nvPr>
        </p:nvSpPr>
        <p:spPr>
          <a:xfrm>
            <a:off x="304800" y="1295400"/>
            <a:ext cx="11689080" cy="5562600"/>
          </a:xfrm>
        </p:spPr>
        <p:txBody>
          <a:bodyPr/>
          <a:lstStyle/>
          <a:p>
            <a:pPr marL="0" indent="0" algn="just" eaLnBrk="1" fontAlgn="auto" hangingPunct="1">
              <a:spcBef>
                <a:spcPts val="0"/>
              </a:spcBef>
              <a:spcAft>
                <a:spcPts val="0"/>
              </a:spcAft>
              <a:buNone/>
              <a:defRPr/>
            </a:pPr>
            <a:r>
              <a:rPr lang="en-US" altLang="en-US" sz="2800" b="1" dirty="0">
                <a:latin typeface="Candara" panose="020E0502030303020204" pitchFamily="34" charset="0"/>
              </a:rPr>
              <a:t>The sign: </a:t>
            </a:r>
            <a:r>
              <a:rPr lang="en-US" altLang="en-US" sz="2800" b="1" dirty="0">
                <a:solidFill>
                  <a:srgbClr val="C00000"/>
                </a:solidFill>
                <a:latin typeface="Candara" panose="020E0502030303020204" pitchFamily="34" charset="0"/>
              </a:rPr>
              <a:t>“Destroy this temple, and in three days, I will raise it up.”</a:t>
            </a:r>
          </a:p>
          <a:p>
            <a:pPr marL="0" indent="0" algn="just" eaLnBrk="1" fontAlgn="auto" hangingPunct="1">
              <a:spcBef>
                <a:spcPts val="0"/>
              </a:spcBef>
              <a:spcAft>
                <a:spcPts val="0"/>
              </a:spcAft>
              <a:buNone/>
              <a:defRPr/>
            </a:pPr>
            <a:endParaRPr lang="en-US" altLang="en-US" sz="2800" b="1" dirty="0">
              <a:solidFill>
                <a:srgbClr val="C00000"/>
              </a:solidFill>
              <a:latin typeface="Candara" panose="020E0502030303020204" pitchFamily="34" charset="0"/>
            </a:endParaRPr>
          </a:p>
          <a:p>
            <a:pPr marL="0" indent="0" algn="just" eaLnBrk="1" fontAlgn="auto" hangingPunct="1">
              <a:spcBef>
                <a:spcPts val="0"/>
              </a:spcBef>
              <a:spcAft>
                <a:spcPts val="0"/>
              </a:spcAft>
              <a:buNone/>
              <a:defRPr/>
            </a:pPr>
            <a:r>
              <a:rPr lang="en-US" altLang="en-US" sz="2800" b="1" dirty="0">
                <a:latin typeface="Candara" panose="020E0502030303020204" pitchFamily="34" charset="0"/>
              </a:rPr>
              <a:t>This is the sign, his resurrection, by which Jesus will prove that he is more than a prophet, that he is Messiah (the Christ), the Son of God.</a:t>
            </a: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algn="just" eaLnBrk="1" fontAlgn="auto" hangingPunct="1">
              <a:spcBef>
                <a:spcPts val="0"/>
              </a:spcBef>
              <a:spcAft>
                <a:spcPts val="0"/>
              </a:spcAft>
              <a:defRPr/>
            </a:pPr>
            <a:r>
              <a:rPr lang="en-US" altLang="en-US" sz="2800" b="1" dirty="0">
                <a:latin typeface="Candara" panose="020E0502030303020204" pitchFamily="34" charset="0"/>
              </a:rPr>
              <a:t>Completely lost on the Jews – they started talking construction details</a:t>
            </a:r>
          </a:p>
          <a:p>
            <a:pPr algn="just" eaLnBrk="1" fontAlgn="auto" hangingPunct="1">
              <a:spcBef>
                <a:spcPts val="0"/>
              </a:spcBef>
              <a:spcAft>
                <a:spcPts val="0"/>
              </a:spcAft>
              <a:defRPr/>
            </a:pPr>
            <a:endParaRPr lang="en-US" altLang="en-US" sz="2800" b="1" dirty="0">
              <a:latin typeface="Candara" panose="020E0502030303020204" pitchFamily="34" charset="0"/>
            </a:endParaRPr>
          </a:p>
          <a:p>
            <a:pPr algn="just" eaLnBrk="1" fontAlgn="auto" hangingPunct="1">
              <a:spcBef>
                <a:spcPts val="0"/>
              </a:spcBef>
              <a:spcAft>
                <a:spcPts val="0"/>
              </a:spcAft>
              <a:defRPr/>
            </a:pPr>
            <a:r>
              <a:rPr lang="en-US" altLang="en-US" sz="2800" b="1" dirty="0">
                <a:latin typeface="Candara" panose="020E0502030303020204" pitchFamily="34" charset="0"/>
              </a:rPr>
              <a:t>Not lost on the disciples, at least not in the long run</a:t>
            </a:r>
          </a:p>
          <a:p>
            <a:pPr algn="just" eaLnBrk="1" fontAlgn="auto" hangingPunct="1">
              <a:spcBef>
                <a:spcPts val="0"/>
              </a:spcBef>
              <a:spcAft>
                <a:spcPts val="0"/>
              </a:spcAft>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r>
              <a:rPr lang="en-US" altLang="en-US" sz="2800" b="1" i="1" baseline="30000" dirty="0">
                <a:latin typeface="Candara" panose="020E0502030303020204" pitchFamily="34" charset="0"/>
              </a:rPr>
              <a:t>22</a:t>
            </a:r>
            <a:r>
              <a:rPr lang="en-US" altLang="en-US" sz="2800" b="1" i="1" dirty="0">
                <a:latin typeface="Candara" panose="020E0502030303020204" pitchFamily="34" charset="0"/>
              </a:rPr>
              <a:t> When therefore he was raised from the dead, his disciples remembered that he had said this, and they believed the Scripture and the word that Jesus had spoken.						John 2:22</a:t>
            </a:r>
            <a:endParaRPr lang="en-US" altLang="en-US" sz="2800" b="1" i="1" baseline="30000"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p:txBody>
      </p:sp>
    </p:spTree>
    <p:extLst>
      <p:ext uri="{BB962C8B-B14F-4D97-AF65-F5344CB8AC3E}">
        <p14:creationId xmlns:p14="http://schemas.microsoft.com/office/powerpoint/2010/main" val="3650407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698">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769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A GREATER SIGN</a:t>
            </a:r>
          </a:p>
        </p:txBody>
      </p:sp>
      <p:sp>
        <p:nvSpPr>
          <p:cNvPr id="157698" name="Rectangle 3">
            <a:extLst>
              <a:ext uri="{FF2B5EF4-FFF2-40B4-BE49-F238E27FC236}">
                <a16:creationId xmlns:a16="http://schemas.microsoft.com/office/drawing/2014/main" id="{1A27F78C-A54D-354F-9FBE-81126DA16E5A}"/>
              </a:ext>
            </a:extLst>
          </p:cNvPr>
          <p:cNvSpPr>
            <a:spLocks noGrp="1" noChangeArrowheads="1"/>
          </p:cNvSpPr>
          <p:nvPr>
            <p:ph type="body" idx="1"/>
          </p:nvPr>
        </p:nvSpPr>
        <p:spPr>
          <a:xfrm>
            <a:off x="304800" y="1295400"/>
            <a:ext cx="11689080" cy="5562600"/>
          </a:xfrm>
        </p:spPr>
        <p:txBody>
          <a:bodyPr/>
          <a:lstStyle/>
          <a:p>
            <a:pPr marL="0" indent="0" algn="just" eaLnBrk="1" fontAlgn="auto" hangingPunct="1">
              <a:spcBef>
                <a:spcPts val="0"/>
              </a:spcBef>
              <a:spcAft>
                <a:spcPts val="0"/>
              </a:spcAft>
              <a:buNone/>
              <a:defRPr/>
            </a:pPr>
            <a:r>
              <a:rPr lang="en-US" altLang="en-US" sz="2800" b="1" i="1" baseline="30000" dirty="0">
                <a:latin typeface="Candara" panose="020E0502030303020204" pitchFamily="34" charset="0"/>
              </a:rPr>
              <a:t>22</a:t>
            </a:r>
            <a:r>
              <a:rPr lang="en-US" altLang="en-US" sz="2800" b="1" i="1" dirty="0">
                <a:latin typeface="Candara" panose="020E0502030303020204" pitchFamily="34" charset="0"/>
              </a:rPr>
              <a:t> When therefore he was raised from the dead, his disciples remembered that he had said this, and they believed the Scripture and the word that Jesus had spoken.						John 2:22</a:t>
            </a:r>
          </a:p>
          <a:p>
            <a:pPr marL="0" indent="0" algn="just" eaLnBrk="1" fontAlgn="auto" hangingPunct="1">
              <a:spcBef>
                <a:spcPts val="0"/>
              </a:spcBef>
              <a:spcAft>
                <a:spcPts val="0"/>
              </a:spcAft>
              <a:buNone/>
              <a:defRPr/>
            </a:pPr>
            <a:endParaRPr lang="en-US" altLang="en-US" sz="2800" b="1" i="1" baseline="30000"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i="1" baseline="30000" dirty="0">
              <a:latin typeface="Candara" panose="020E0502030303020204" pitchFamily="34" charset="0"/>
            </a:endParaRPr>
          </a:p>
          <a:p>
            <a:pPr marL="0" indent="0" algn="just" eaLnBrk="1" fontAlgn="auto" hangingPunct="1">
              <a:spcBef>
                <a:spcPts val="0"/>
              </a:spcBef>
              <a:spcAft>
                <a:spcPts val="0"/>
              </a:spcAft>
              <a:buNone/>
              <a:defRPr/>
            </a:pPr>
            <a:r>
              <a:rPr lang="en-US" altLang="en-US" sz="2800" b="1" i="1" dirty="0">
                <a:latin typeface="Candara" panose="020E0502030303020204" pitchFamily="34" charset="0"/>
              </a:rPr>
              <a:t>“and they believed </a:t>
            </a:r>
            <a:r>
              <a:rPr lang="en-US" altLang="en-US" sz="2800" b="1" i="1" dirty="0">
                <a:solidFill>
                  <a:srgbClr val="C00000"/>
                </a:solidFill>
                <a:latin typeface="Candara" panose="020E0502030303020204" pitchFamily="34" charset="0"/>
              </a:rPr>
              <a:t>the Scripture </a:t>
            </a:r>
            <a:r>
              <a:rPr lang="en-US" altLang="en-US" sz="2800" b="1" i="1" dirty="0">
                <a:latin typeface="Candara" panose="020E0502030303020204" pitchFamily="34" charset="0"/>
              </a:rPr>
              <a:t>and </a:t>
            </a:r>
            <a:r>
              <a:rPr lang="en-US" altLang="en-US" sz="2800" b="1" i="1" dirty="0">
                <a:solidFill>
                  <a:srgbClr val="C00000"/>
                </a:solidFill>
                <a:latin typeface="Candara" panose="020E0502030303020204" pitchFamily="34" charset="0"/>
              </a:rPr>
              <a:t>the word that Jesus had spoken</a:t>
            </a:r>
            <a:r>
              <a:rPr lang="en-US" altLang="en-US" sz="2800" b="1" i="1" dirty="0">
                <a:latin typeface="Candara" panose="020E0502030303020204" pitchFamily="34" charset="0"/>
              </a:rPr>
              <a:t>”</a:t>
            </a:r>
          </a:p>
          <a:p>
            <a:pPr marL="0" indent="0" algn="just" eaLnBrk="1" fontAlgn="auto" hangingPunct="1">
              <a:spcBef>
                <a:spcPts val="0"/>
              </a:spcBef>
              <a:spcAft>
                <a:spcPts val="0"/>
              </a:spcAft>
              <a:buNone/>
              <a:defRPr/>
            </a:pPr>
            <a:endParaRPr lang="en-US" altLang="en-US" sz="2800" b="1" i="1" dirty="0">
              <a:latin typeface="Candara" panose="020E0502030303020204" pitchFamily="34" charset="0"/>
            </a:endParaRPr>
          </a:p>
          <a:p>
            <a:pPr marL="0" indent="0" algn="just" eaLnBrk="1" fontAlgn="auto" hangingPunct="1">
              <a:spcBef>
                <a:spcPts val="0"/>
              </a:spcBef>
              <a:spcAft>
                <a:spcPts val="0"/>
              </a:spcAft>
              <a:buNone/>
              <a:defRPr/>
            </a:pPr>
            <a:r>
              <a:rPr lang="en-US" altLang="en-US" sz="2800" b="1" dirty="0">
                <a:latin typeface="Candara" panose="020E0502030303020204" pitchFamily="34" charset="0"/>
              </a:rPr>
              <a:t>This is true belief.</a:t>
            </a: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p:txBody>
      </p:sp>
    </p:spTree>
    <p:extLst>
      <p:ext uri="{BB962C8B-B14F-4D97-AF65-F5344CB8AC3E}">
        <p14:creationId xmlns:p14="http://schemas.microsoft.com/office/powerpoint/2010/main" val="2137860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769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TRUE BELIEF</a:t>
            </a:r>
          </a:p>
        </p:txBody>
      </p:sp>
      <p:sp>
        <p:nvSpPr>
          <p:cNvPr id="157698" name="Rectangle 3">
            <a:extLst>
              <a:ext uri="{FF2B5EF4-FFF2-40B4-BE49-F238E27FC236}">
                <a16:creationId xmlns:a16="http://schemas.microsoft.com/office/drawing/2014/main" id="{1A27F78C-A54D-354F-9FBE-81126DA16E5A}"/>
              </a:ext>
            </a:extLst>
          </p:cNvPr>
          <p:cNvSpPr>
            <a:spLocks noGrp="1" noChangeArrowheads="1"/>
          </p:cNvSpPr>
          <p:nvPr>
            <p:ph type="body" idx="1"/>
          </p:nvPr>
        </p:nvSpPr>
        <p:spPr>
          <a:xfrm>
            <a:off x="304800" y="1295400"/>
            <a:ext cx="11689080" cy="5562600"/>
          </a:xfrm>
        </p:spPr>
        <p:txBody>
          <a:bodyPr/>
          <a:lstStyle/>
          <a:p>
            <a:pPr marL="0" indent="0" algn="just" eaLnBrk="1" fontAlgn="auto" hangingPunct="1">
              <a:spcBef>
                <a:spcPts val="0"/>
              </a:spcBef>
              <a:spcAft>
                <a:spcPts val="0"/>
              </a:spcAft>
              <a:buNone/>
              <a:defRPr/>
            </a:pPr>
            <a:r>
              <a:rPr lang="en-US" altLang="en-US" sz="2800" b="1" dirty="0">
                <a:latin typeface="Candara" panose="020E0502030303020204" pitchFamily="34" charset="0"/>
              </a:rPr>
              <a:t>“Belief” is a word that has great significance in John’s gospel.</a:t>
            </a: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r>
              <a:rPr lang="en-US" altLang="en-US" sz="2800" b="1" dirty="0">
                <a:latin typeface="Candara" panose="020E0502030303020204" pitchFamily="34" charset="0"/>
              </a:rPr>
              <a:t>Remember the key verses for the book, John 20:30-31 </a:t>
            </a: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r>
              <a:rPr lang="en-US" altLang="en-US" sz="2800" b="1" i="1" baseline="30000" dirty="0">
                <a:latin typeface="Candara" panose="020E0502030303020204" pitchFamily="34" charset="0"/>
              </a:rPr>
              <a:t>30</a:t>
            </a:r>
            <a:r>
              <a:rPr lang="en-US" altLang="en-US" sz="2800" b="1" i="1" dirty="0">
                <a:latin typeface="Candara" panose="020E0502030303020204" pitchFamily="34" charset="0"/>
              </a:rPr>
              <a:t> Now Jesus did many other signs in the presence of the disciples, which are not written in this book; </a:t>
            </a:r>
            <a:r>
              <a:rPr lang="en-US" altLang="en-US" sz="2800" b="1" i="1" baseline="30000" dirty="0">
                <a:latin typeface="Candara" panose="020E0502030303020204" pitchFamily="34" charset="0"/>
              </a:rPr>
              <a:t>31</a:t>
            </a:r>
            <a:r>
              <a:rPr lang="en-US" altLang="en-US" sz="2800" b="1" i="1" dirty="0">
                <a:latin typeface="Candara" panose="020E0502030303020204" pitchFamily="34" charset="0"/>
              </a:rPr>
              <a:t> but these are written so that you may believe that Jesus is the Christ, the Son of God, and that by believing you may have life in his name.</a:t>
            </a:r>
            <a:endParaRPr lang="en-US" altLang="en-US" sz="2800" b="1" i="1" baseline="30000"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p:txBody>
      </p:sp>
    </p:spTree>
    <p:extLst>
      <p:ext uri="{BB962C8B-B14F-4D97-AF65-F5344CB8AC3E}">
        <p14:creationId xmlns:p14="http://schemas.microsoft.com/office/powerpoint/2010/main" val="3847310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698">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769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TRUE BELIEF</a:t>
            </a:r>
          </a:p>
        </p:txBody>
      </p:sp>
      <p:sp>
        <p:nvSpPr>
          <p:cNvPr id="157698" name="Rectangle 3">
            <a:extLst>
              <a:ext uri="{FF2B5EF4-FFF2-40B4-BE49-F238E27FC236}">
                <a16:creationId xmlns:a16="http://schemas.microsoft.com/office/drawing/2014/main" id="{1A27F78C-A54D-354F-9FBE-81126DA16E5A}"/>
              </a:ext>
            </a:extLst>
          </p:cNvPr>
          <p:cNvSpPr>
            <a:spLocks noGrp="1" noChangeArrowheads="1"/>
          </p:cNvSpPr>
          <p:nvPr>
            <p:ph type="body" idx="1"/>
          </p:nvPr>
        </p:nvSpPr>
        <p:spPr>
          <a:xfrm>
            <a:off x="304800" y="1295400"/>
            <a:ext cx="11689080" cy="5562600"/>
          </a:xfrm>
        </p:spPr>
        <p:txBody>
          <a:bodyPr/>
          <a:lstStyle/>
          <a:p>
            <a:pPr marL="0" indent="0" algn="just" eaLnBrk="1" fontAlgn="auto" hangingPunct="1">
              <a:spcBef>
                <a:spcPts val="0"/>
              </a:spcBef>
              <a:spcAft>
                <a:spcPts val="0"/>
              </a:spcAft>
              <a:buNone/>
              <a:defRPr/>
            </a:pPr>
            <a:r>
              <a:rPr lang="en-US" altLang="en-US" sz="2800" b="1" dirty="0">
                <a:latin typeface="Candara" panose="020E0502030303020204" pitchFamily="34" charset="0"/>
              </a:rPr>
              <a:t>Signs and belief</a:t>
            </a:r>
          </a:p>
          <a:p>
            <a:pPr marL="0" indent="0" algn="just" eaLnBrk="1" fontAlgn="auto" hangingPunct="1">
              <a:spcBef>
                <a:spcPts val="0"/>
              </a:spcBef>
              <a:spcAft>
                <a:spcPts val="0"/>
              </a:spcAft>
              <a:buNone/>
              <a:defRPr/>
            </a:pPr>
            <a:endParaRPr lang="en-US" altLang="en-US" sz="2800" b="1" i="1" baseline="30000" dirty="0">
              <a:latin typeface="Candara" panose="020E0502030303020204" pitchFamily="34" charset="0"/>
            </a:endParaRPr>
          </a:p>
          <a:p>
            <a:pPr marL="0" indent="0" algn="just" eaLnBrk="1" fontAlgn="auto" hangingPunct="1">
              <a:spcBef>
                <a:spcPts val="0"/>
              </a:spcBef>
              <a:spcAft>
                <a:spcPts val="0"/>
              </a:spcAft>
              <a:buNone/>
              <a:defRPr/>
            </a:pPr>
            <a:r>
              <a:rPr lang="en-US" altLang="en-US" sz="2800" b="1" i="1" baseline="30000" dirty="0">
                <a:latin typeface="Candara" panose="020E0502030303020204" pitchFamily="34" charset="0"/>
              </a:rPr>
              <a:t>23</a:t>
            </a:r>
            <a:r>
              <a:rPr lang="en-US" altLang="en-US" sz="2800" b="1" i="1" dirty="0">
                <a:latin typeface="Candara" panose="020E0502030303020204" pitchFamily="34" charset="0"/>
              </a:rPr>
              <a:t> Now when Jesus was in Jerusalem at the Passover Feast, many believed in his name when they saw the signs that he was doing. </a:t>
            </a:r>
            <a:r>
              <a:rPr lang="en-US" altLang="en-US" sz="2800" b="1" i="1" baseline="30000" dirty="0">
                <a:latin typeface="Candara" panose="020E0502030303020204" pitchFamily="34" charset="0"/>
              </a:rPr>
              <a:t>24</a:t>
            </a:r>
            <a:r>
              <a:rPr lang="en-US" altLang="en-US" sz="2800" b="1" i="1" dirty="0">
                <a:latin typeface="Candara" panose="020E0502030303020204" pitchFamily="34" charset="0"/>
              </a:rPr>
              <a:t> But Jesus on his part did not entrust himself to them, because he knew all people </a:t>
            </a:r>
            <a:r>
              <a:rPr lang="en-US" altLang="en-US" sz="2800" b="1" i="1" baseline="30000" dirty="0">
                <a:latin typeface="Candara" panose="020E0502030303020204" pitchFamily="34" charset="0"/>
              </a:rPr>
              <a:t>25</a:t>
            </a:r>
            <a:r>
              <a:rPr lang="en-US" altLang="en-US" sz="2800" b="1" i="1" dirty="0">
                <a:latin typeface="Candara" panose="020E0502030303020204" pitchFamily="34" charset="0"/>
              </a:rPr>
              <a:t> and needed no one to bear witness about man, for he himself knew what was in man.</a:t>
            </a:r>
          </a:p>
          <a:p>
            <a:pPr marL="0" indent="0" algn="just" eaLnBrk="1" fontAlgn="auto" hangingPunct="1">
              <a:spcBef>
                <a:spcPts val="0"/>
              </a:spcBef>
              <a:spcAft>
                <a:spcPts val="0"/>
              </a:spcAft>
              <a:buNone/>
              <a:defRPr/>
            </a:pPr>
            <a:r>
              <a:rPr lang="en-US" altLang="en-US" sz="2800" b="1" i="1" dirty="0">
                <a:latin typeface="Candara" panose="020E0502030303020204" pitchFamily="34" charset="0"/>
              </a:rPr>
              <a:t>							John 2:23-25</a:t>
            </a:r>
          </a:p>
          <a:p>
            <a:pPr marL="0" indent="0" algn="just" eaLnBrk="1" fontAlgn="auto" hangingPunct="1">
              <a:spcBef>
                <a:spcPts val="0"/>
              </a:spcBef>
              <a:spcAft>
                <a:spcPts val="0"/>
              </a:spcAft>
              <a:buNone/>
              <a:defRPr/>
            </a:pPr>
            <a:endParaRPr lang="en-US" altLang="en-US" sz="2800" b="1" i="1" dirty="0">
              <a:latin typeface="Candara" panose="020E0502030303020204" pitchFamily="34" charset="0"/>
            </a:endParaRPr>
          </a:p>
          <a:p>
            <a:pPr algn="just" eaLnBrk="1" fontAlgn="auto" hangingPunct="1">
              <a:spcBef>
                <a:spcPts val="0"/>
              </a:spcBef>
              <a:spcAft>
                <a:spcPts val="0"/>
              </a:spcAft>
              <a:defRPr/>
            </a:pPr>
            <a:r>
              <a:rPr lang="en-US" altLang="en-US" sz="2800" b="1" dirty="0">
                <a:latin typeface="Candara" panose="020E0502030303020204" pitchFamily="34" charset="0"/>
              </a:rPr>
              <a:t>Jesus performed his first sign at the wedding in Cana.</a:t>
            </a:r>
          </a:p>
          <a:p>
            <a:pPr algn="just" eaLnBrk="1" fontAlgn="auto" hangingPunct="1">
              <a:spcBef>
                <a:spcPts val="0"/>
              </a:spcBef>
              <a:spcAft>
                <a:spcPts val="0"/>
              </a:spcAft>
              <a:defRPr/>
            </a:pPr>
            <a:r>
              <a:rPr lang="en-US" altLang="en-US" sz="2800" b="1" dirty="0">
                <a:latin typeface="Candara" panose="020E0502030303020204" pitchFamily="34" charset="0"/>
              </a:rPr>
              <a:t>He must have performed other signs while in Jerusalem. We don’t have record of them, but like John 20:30-31 tells us, we don’t have record of every sign Jesus gave.</a:t>
            </a: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p:txBody>
      </p:sp>
    </p:spTree>
    <p:extLst>
      <p:ext uri="{BB962C8B-B14F-4D97-AF65-F5344CB8AC3E}">
        <p14:creationId xmlns:p14="http://schemas.microsoft.com/office/powerpoint/2010/main" val="499413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7698">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57698">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5769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TRUE BELIEF</a:t>
            </a:r>
          </a:p>
        </p:txBody>
      </p:sp>
      <p:sp>
        <p:nvSpPr>
          <p:cNvPr id="157698" name="Rectangle 3">
            <a:extLst>
              <a:ext uri="{FF2B5EF4-FFF2-40B4-BE49-F238E27FC236}">
                <a16:creationId xmlns:a16="http://schemas.microsoft.com/office/drawing/2014/main" id="{1A27F78C-A54D-354F-9FBE-81126DA16E5A}"/>
              </a:ext>
            </a:extLst>
          </p:cNvPr>
          <p:cNvSpPr>
            <a:spLocks noGrp="1" noChangeArrowheads="1"/>
          </p:cNvSpPr>
          <p:nvPr>
            <p:ph type="body" idx="1"/>
          </p:nvPr>
        </p:nvSpPr>
        <p:spPr>
          <a:xfrm>
            <a:off x="304800" y="1295400"/>
            <a:ext cx="11689080" cy="5562600"/>
          </a:xfrm>
        </p:spPr>
        <p:txBody>
          <a:bodyPr/>
          <a:lstStyle/>
          <a:p>
            <a:pPr marL="0" indent="0" eaLnBrk="1" fontAlgn="auto" hangingPunct="1">
              <a:spcBef>
                <a:spcPts val="0"/>
              </a:spcBef>
              <a:spcAft>
                <a:spcPts val="0"/>
              </a:spcAft>
              <a:buNone/>
              <a:defRPr/>
            </a:pPr>
            <a:r>
              <a:rPr lang="en-US" altLang="en-US" sz="2800" b="1" dirty="0">
                <a:latin typeface="Candara" panose="020E0502030303020204" pitchFamily="34" charset="0"/>
              </a:rPr>
              <a:t>Many people were believing in Jesus’ name when they saw the signs that he was doing.</a:t>
            </a:r>
          </a:p>
          <a:p>
            <a:pPr marL="0" indent="0" eaLnBrk="1" fontAlgn="auto" hangingPunct="1">
              <a:spcBef>
                <a:spcPts val="0"/>
              </a:spcBef>
              <a:spcAft>
                <a:spcPts val="0"/>
              </a:spcAft>
              <a:buNone/>
              <a:defRPr/>
            </a:pPr>
            <a:endParaRPr lang="en-US" altLang="en-US" sz="2800" b="1" dirty="0">
              <a:latin typeface="Candara" panose="020E0502030303020204" pitchFamily="34" charset="0"/>
            </a:endParaRPr>
          </a:p>
          <a:p>
            <a:pPr marL="0" indent="0" eaLnBrk="1" fontAlgn="auto" hangingPunct="1">
              <a:spcBef>
                <a:spcPts val="0"/>
              </a:spcBef>
              <a:spcAft>
                <a:spcPts val="0"/>
              </a:spcAft>
              <a:buNone/>
              <a:defRPr/>
            </a:pPr>
            <a:r>
              <a:rPr lang="en-US" altLang="en-US" sz="2800" b="1" dirty="0">
                <a:latin typeface="Candara" panose="020E0502030303020204" pitchFamily="34" charset="0"/>
              </a:rPr>
              <a:t>This is wonderful because:</a:t>
            </a:r>
          </a:p>
          <a:p>
            <a:pPr marL="0" indent="0" eaLnBrk="1" fontAlgn="auto" hangingPunct="1">
              <a:spcBef>
                <a:spcPts val="0"/>
              </a:spcBef>
              <a:spcAft>
                <a:spcPts val="0"/>
              </a:spcAft>
              <a:buNone/>
              <a:defRPr/>
            </a:pPr>
            <a:endParaRPr lang="en-US" altLang="en-US" sz="2800" b="1" dirty="0">
              <a:latin typeface="Candara" panose="020E0502030303020204" pitchFamily="34" charset="0"/>
            </a:endParaRPr>
          </a:p>
          <a:p>
            <a:pPr eaLnBrk="1" fontAlgn="auto" hangingPunct="1">
              <a:spcBef>
                <a:spcPts val="0"/>
              </a:spcBef>
              <a:spcAft>
                <a:spcPts val="0"/>
              </a:spcAft>
              <a:defRPr/>
            </a:pPr>
            <a:r>
              <a:rPr lang="en-US" altLang="en-US" sz="2800" b="1" dirty="0">
                <a:latin typeface="Candara" panose="020E0502030303020204" pitchFamily="34" charset="0"/>
              </a:rPr>
              <a:t>John recorded a number of signs so that we might believe (20:30-31)</a:t>
            </a:r>
          </a:p>
          <a:p>
            <a:pPr marL="0" indent="0" eaLnBrk="1" fontAlgn="auto" hangingPunct="1">
              <a:spcBef>
                <a:spcPts val="0"/>
              </a:spcBef>
              <a:spcAft>
                <a:spcPts val="0"/>
              </a:spcAft>
              <a:buNone/>
              <a:defRPr/>
            </a:pPr>
            <a:endParaRPr lang="en-US" altLang="en-US" sz="2800" b="1" dirty="0">
              <a:latin typeface="Candara" panose="020E0502030303020204" pitchFamily="34" charset="0"/>
            </a:endParaRPr>
          </a:p>
          <a:p>
            <a:pPr eaLnBrk="1" fontAlgn="auto" hangingPunct="1">
              <a:spcBef>
                <a:spcPts val="0"/>
              </a:spcBef>
              <a:spcAft>
                <a:spcPts val="0"/>
              </a:spcAft>
              <a:defRPr/>
            </a:pPr>
            <a:r>
              <a:rPr lang="en-US" altLang="en-US" sz="2800" b="1" dirty="0">
                <a:latin typeface="Candara" panose="020E0502030303020204" pitchFamily="34" charset="0"/>
              </a:rPr>
              <a:t>Signs were a way that Jesus displayed his glory. The disciples believed when they saw the sign at the wedding in Cana. </a:t>
            </a:r>
          </a:p>
          <a:p>
            <a:pPr eaLnBrk="1" fontAlgn="auto" hangingPunct="1">
              <a:spcBef>
                <a:spcPts val="0"/>
              </a:spcBef>
              <a:spcAft>
                <a:spcPts val="0"/>
              </a:spcAft>
              <a:defRPr/>
            </a:pPr>
            <a:endParaRPr lang="en-US" altLang="en-US" sz="2800" b="1" dirty="0">
              <a:latin typeface="Candara" panose="020E0502030303020204" pitchFamily="34" charset="0"/>
            </a:endParaRPr>
          </a:p>
          <a:p>
            <a:pPr eaLnBrk="1" fontAlgn="auto" hangingPunct="1">
              <a:spcBef>
                <a:spcPts val="0"/>
              </a:spcBef>
              <a:spcAft>
                <a:spcPts val="0"/>
              </a:spcAft>
              <a:defRPr/>
            </a:pPr>
            <a:r>
              <a:rPr lang="en-US" altLang="en-US" sz="2800" b="1" dirty="0">
                <a:latin typeface="Candara" panose="020E0502030303020204" pitchFamily="34" charset="0"/>
              </a:rPr>
              <a:t>Many people were drawn to him because of these signs (spoiler alert: Nicodemus).</a:t>
            </a: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algn="just" eaLnBrk="1" fontAlgn="auto" hangingPunct="1">
              <a:spcBef>
                <a:spcPts val="0"/>
              </a:spcBef>
              <a:spcAft>
                <a:spcPts val="0"/>
              </a:spcAft>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p:txBody>
      </p:sp>
    </p:spTree>
    <p:extLst>
      <p:ext uri="{BB962C8B-B14F-4D97-AF65-F5344CB8AC3E}">
        <p14:creationId xmlns:p14="http://schemas.microsoft.com/office/powerpoint/2010/main" val="2713130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698">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7698">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769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TRUE BELIEF</a:t>
            </a:r>
          </a:p>
        </p:txBody>
      </p:sp>
      <p:sp>
        <p:nvSpPr>
          <p:cNvPr id="157698" name="Rectangle 3">
            <a:extLst>
              <a:ext uri="{FF2B5EF4-FFF2-40B4-BE49-F238E27FC236}">
                <a16:creationId xmlns:a16="http://schemas.microsoft.com/office/drawing/2014/main" id="{1A27F78C-A54D-354F-9FBE-81126DA16E5A}"/>
              </a:ext>
            </a:extLst>
          </p:cNvPr>
          <p:cNvSpPr>
            <a:spLocks noGrp="1" noChangeArrowheads="1"/>
          </p:cNvSpPr>
          <p:nvPr>
            <p:ph type="body" idx="1"/>
          </p:nvPr>
        </p:nvSpPr>
        <p:spPr>
          <a:xfrm>
            <a:off x="304800" y="1295400"/>
            <a:ext cx="11689080" cy="5562600"/>
          </a:xfrm>
        </p:spPr>
        <p:txBody>
          <a:bodyPr/>
          <a:lstStyle/>
          <a:p>
            <a:pPr marL="0" indent="0" eaLnBrk="1" fontAlgn="auto" hangingPunct="1">
              <a:spcBef>
                <a:spcPts val="0"/>
              </a:spcBef>
              <a:spcAft>
                <a:spcPts val="0"/>
              </a:spcAft>
              <a:buNone/>
              <a:defRPr/>
            </a:pPr>
            <a:r>
              <a:rPr lang="en-US" altLang="en-US" sz="2800" b="1" dirty="0">
                <a:latin typeface="Candara" panose="020E0502030303020204" pitchFamily="34" charset="0"/>
              </a:rPr>
              <a:t>Many people were believing in Jesus’ name when they saw the signs that he was doing.</a:t>
            </a:r>
          </a:p>
          <a:p>
            <a:pPr marL="0" indent="0" eaLnBrk="1" fontAlgn="auto" hangingPunct="1">
              <a:spcBef>
                <a:spcPts val="0"/>
              </a:spcBef>
              <a:spcAft>
                <a:spcPts val="0"/>
              </a:spcAft>
              <a:buNone/>
              <a:defRPr/>
            </a:pPr>
            <a:endParaRPr lang="en-US" altLang="en-US" sz="2800" b="1" dirty="0">
              <a:latin typeface="Candara" panose="020E0502030303020204" pitchFamily="34" charset="0"/>
            </a:endParaRPr>
          </a:p>
          <a:p>
            <a:pPr marL="0" indent="0" eaLnBrk="1" fontAlgn="auto" hangingPunct="1">
              <a:spcBef>
                <a:spcPts val="0"/>
              </a:spcBef>
              <a:spcAft>
                <a:spcPts val="0"/>
              </a:spcAft>
              <a:buNone/>
              <a:defRPr/>
            </a:pPr>
            <a:r>
              <a:rPr lang="en-US" altLang="en-US" sz="2800" b="1" dirty="0">
                <a:latin typeface="Candara" panose="020E0502030303020204" pitchFamily="34" charset="0"/>
              </a:rPr>
              <a:t>This is worrisome because:</a:t>
            </a:r>
          </a:p>
          <a:p>
            <a:pPr marL="0" indent="0" eaLnBrk="1" fontAlgn="auto" hangingPunct="1">
              <a:spcBef>
                <a:spcPts val="0"/>
              </a:spcBef>
              <a:spcAft>
                <a:spcPts val="0"/>
              </a:spcAft>
              <a:buNone/>
              <a:defRPr/>
            </a:pPr>
            <a:endParaRPr lang="en-US" altLang="en-US" sz="2800" b="1" dirty="0">
              <a:latin typeface="Candara" panose="020E0502030303020204" pitchFamily="34" charset="0"/>
            </a:endParaRPr>
          </a:p>
          <a:p>
            <a:pPr eaLnBrk="1" fontAlgn="auto" hangingPunct="1">
              <a:spcBef>
                <a:spcPts val="0"/>
              </a:spcBef>
              <a:spcAft>
                <a:spcPts val="0"/>
              </a:spcAft>
              <a:defRPr/>
            </a:pPr>
            <a:r>
              <a:rPr lang="en-US" altLang="en-US" sz="2800" b="1" dirty="0">
                <a:latin typeface="Candara" panose="020E0502030303020204" pitchFamily="34" charset="0"/>
              </a:rPr>
              <a:t>Jesus knew what was in the hearts of people. He knew that many people would follow when the signs were flowing, and they would leave when he stopped the signs.</a:t>
            </a:r>
          </a:p>
          <a:p>
            <a:pPr eaLnBrk="1" fontAlgn="auto" hangingPunct="1">
              <a:spcBef>
                <a:spcPts val="0"/>
              </a:spcBef>
              <a:spcAft>
                <a:spcPts val="0"/>
              </a:spcAft>
              <a:defRPr/>
            </a:pPr>
            <a:endParaRPr lang="en-US" altLang="en-US" sz="2800" b="1" dirty="0">
              <a:latin typeface="Candara" panose="020E0502030303020204" pitchFamily="34" charset="0"/>
            </a:endParaRPr>
          </a:p>
          <a:p>
            <a:pPr eaLnBrk="1" fontAlgn="auto" hangingPunct="1">
              <a:spcBef>
                <a:spcPts val="0"/>
              </a:spcBef>
              <a:spcAft>
                <a:spcPts val="0"/>
              </a:spcAft>
              <a:defRPr/>
            </a:pPr>
            <a:r>
              <a:rPr lang="en-US" altLang="en-US" sz="2800" b="1" dirty="0">
                <a:latin typeface="Candara" panose="020E0502030303020204" pitchFamily="34" charset="0"/>
              </a:rPr>
              <a:t>John 6:25-35 – Follow up to the feeding of the 5,000 – </a:t>
            </a:r>
            <a:r>
              <a:rPr lang="en-US" altLang="en-US" sz="2800" b="1" dirty="0">
                <a:solidFill>
                  <a:srgbClr val="C00000"/>
                </a:solidFill>
                <a:latin typeface="Candara" panose="020E0502030303020204" pitchFamily="34" charset="0"/>
              </a:rPr>
              <a:t>“you are seeking me not because you saw signs, but because you ate your fill of the loaves”</a:t>
            </a: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algn="just" eaLnBrk="1" fontAlgn="auto" hangingPunct="1">
              <a:spcBef>
                <a:spcPts val="0"/>
              </a:spcBef>
              <a:spcAft>
                <a:spcPts val="0"/>
              </a:spcAft>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p:txBody>
      </p:sp>
    </p:spTree>
    <p:extLst>
      <p:ext uri="{BB962C8B-B14F-4D97-AF65-F5344CB8AC3E}">
        <p14:creationId xmlns:p14="http://schemas.microsoft.com/office/powerpoint/2010/main" val="3030826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698">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769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TRUE BELIEF</a:t>
            </a:r>
          </a:p>
        </p:txBody>
      </p:sp>
      <p:sp>
        <p:nvSpPr>
          <p:cNvPr id="157698" name="Rectangle 3">
            <a:extLst>
              <a:ext uri="{FF2B5EF4-FFF2-40B4-BE49-F238E27FC236}">
                <a16:creationId xmlns:a16="http://schemas.microsoft.com/office/drawing/2014/main" id="{1A27F78C-A54D-354F-9FBE-81126DA16E5A}"/>
              </a:ext>
            </a:extLst>
          </p:cNvPr>
          <p:cNvSpPr>
            <a:spLocks noGrp="1" noChangeArrowheads="1"/>
          </p:cNvSpPr>
          <p:nvPr>
            <p:ph type="body" idx="1"/>
          </p:nvPr>
        </p:nvSpPr>
        <p:spPr>
          <a:xfrm>
            <a:off x="304800" y="1295400"/>
            <a:ext cx="11689080" cy="5562600"/>
          </a:xfrm>
        </p:spPr>
        <p:txBody>
          <a:bodyPr/>
          <a:lstStyle/>
          <a:p>
            <a:pPr marL="0" indent="0" eaLnBrk="1" fontAlgn="auto" hangingPunct="1">
              <a:spcBef>
                <a:spcPts val="0"/>
              </a:spcBef>
              <a:spcAft>
                <a:spcPts val="0"/>
              </a:spcAft>
              <a:buNone/>
              <a:defRPr/>
            </a:pPr>
            <a:r>
              <a:rPr lang="en-US" altLang="en-US" sz="2800" b="1" dirty="0">
                <a:latin typeface="Candara" panose="020E0502030303020204" pitchFamily="34" charset="0"/>
              </a:rPr>
              <a:t>Many people were believing in Jesus’ name when they saw the signs that he was doing.</a:t>
            </a:r>
          </a:p>
          <a:p>
            <a:pPr marL="0" indent="0" eaLnBrk="1" fontAlgn="auto" hangingPunct="1">
              <a:spcBef>
                <a:spcPts val="0"/>
              </a:spcBef>
              <a:spcAft>
                <a:spcPts val="0"/>
              </a:spcAft>
              <a:buNone/>
              <a:defRPr/>
            </a:pPr>
            <a:endParaRPr lang="en-US" altLang="en-US" sz="2800" b="1" dirty="0">
              <a:latin typeface="Candara" panose="020E0502030303020204" pitchFamily="34" charset="0"/>
            </a:endParaRPr>
          </a:p>
          <a:p>
            <a:pPr marL="0" indent="0" eaLnBrk="1" fontAlgn="auto" hangingPunct="1">
              <a:spcBef>
                <a:spcPts val="0"/>
              </a:spcBef>
              <a:spcAft>
                <a:spcPts val="0"/>
              </a:spcAft>
              <a:buNone/>
              <a:defRPr/>
            </a:pPr>
            <a:r>
              <a:rPr lang="en-US" altLang="en-US" sz="2800" b="1" dirty="0">
                <a:latin typeface="Candara" panose="020E0502030303020204" pitchFamily="34" charset="0"/>
              </a:rPr>
              <a:t>This is worrisome because:</a:t>
            </a:r>
          </a:p>
          <a:p>
            <a:pPr marL="0" indent="0" eaLnBrk="1" fontAlgn="auto" hangingPunct="1">
              <a:spcBef>
                <a:spcPts val="0"/>
              </a:spcBef>
              <a:spcAft>
                <a:spcPts val="0"/>
              </a:spcAft>
              <a:buNone/>
              <a:defRPr/>
            </a:pPr>
            <a:endParaRPr lang="en-US" altLang="en-US" sz="2800" b="1" dirty="0">
              <a:latin typeface="Candara" panose="020E0502030303020204" pitchFamily="34" charset="0"/>
            </a:endParaRPr>
          </a:p>
          <a:p>
            <a:pPr eaLnBrk="1" fontAlgn="auto" hangingPunct="1">
              <a:spcBef>
                <a:spcPts val="0"/>
              </a:spcBef>
              <a:spcAft>
                <a:spcPts val="0"/>
              </a:spcAft>
              <a:defRPr/>
            </a:pPr>
            <a:r>
              <a:rPr lang="en-US" altLang="en-US" sz="2800" b="1" dirty="0">
                <a:latin typeface="Candara" panose="020E0502030303020204" pitchFamily="34" charset="0"/>
              </a:rPr>
              <a:t>The signs were displays of the glory of Jesus, the confirmation that he was indeed the Christ, the Son of God.</a:t>
            </a:r>
          </a:p>
          <a:p>
            <a:pPr eaLnBrk="1" fontAlgn="auto" hangingPunct="1">
              <a:spcBef>
                <a:spcPts val="0"/>
              </a:spcBef>
              <a:spcAft>
                <a:spcPts val="0"/>
              </a:spcAft>
              <a:defRPr/>
            </a:pPr>
            <a:endParaRPr lang="en-US" altLang="en-US" sz="2800" b="1" dirty="0">
              <a:solidFill>
                <a:srgbClr val="C00000"/>
              </a:solidFill>
              <a:latin typeface="Candara" panose="020E0502030303020204" pitchFamily="34" charset="0"/>
            </a:endParaRPr>
          </a:p>
          <a:p>
            <a:pPr eaLnBrk="1" fontAlgn="auto" hangingPunct="1">
              <a:spcBef>
                <a:spcPts val="0"/>
              </a:spcBef>
              <a:spcAft>
                <a:spcPts val="0"/>
              </a:spcAft>
              <a:defRPr/>
            </a:pPr>
            <a:r>
              <a:rPr lang="en-US" altLang="en-US" sz="2800" b="1" dirty="0">
                <a:latin typeface="Candara" panose="020E0502030303020204" pitchFamily="34" charset="0"/>
              </a:rPr>
              <a:t>Many who saw the signs only recognized them from an earthly perspective. They only saw the physical miracle, and not the sign pointing to Jesus as the Christ. They were the stony soil.</a:t>
            </a: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algn="just" eaLnBrk="1" fontAlgn="auto" hangingPunct="1">
              <a:spcBef>
                <a:spcPts val="0"/>
              </a:spcBef>
              <a:spcAft>
                <a:spcPts val="0"/>
              </a:spcAft>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p:txBody>
      </p:sp>
    </p:spTree>
    <p:extLst>
      <p:ext uri="{BB962C8B-B14F-4D97-AF65-F5344CB8AC3E}">
        <p14:creationId xmlns:p14="http://schemas.microsoft.com/office/powerpoint/2010/main" val="3573460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69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TRUE BELIEF</a:t>
            </a:r>
          </a:p>
        </p:txBody>
      </p:sp>
      <p:sp>
        <p:nvSpPr>
          <p:cNvPr id="157698" name="Rectangle 3">
            <a:extLst>
              <a:ext uri="{FF2B5EF4-FFF2-40B4-BE49-F238E27FC236}">
                <a16:creationId xmlns:a16="http://schemas.microsoft.com/office/drawing/2014/main" id="{1A27F78C-A54D-354F-9FBE-81126DA16E5A}"/>
              </a:ext>
            </a:extLst>
          </p:cNvPr>
          <p:cNvSpPr>
            <a:spLocks noGrp="1" noChangeArrowheads="1"/>
          </p:cNvSpPr>
          <p:nvPr>
            <p:ph type="body" idx="1"/>
          </p:nvPr>
        </p:nvSpPr>
        <p:spPr>
          <a:xfrm>
            <a:off x="304800" y="1295400"/>
            <a:ext cx="11689080" cy="5562600"/>
          </a:xfrm>
        </p:spPr>
        <p:txBody>
          <a:bodyPr/>
          <a:lstStyle/>
          <a:p>
            <a:pPr marL="0" indent="0" eaLnBrk="1" fontAlgn="auto" hangingPunct="1">
              <a:spcBef>
                <a:spcPts val="0"/>
              </a:spcBef>
              <a:spcAft>
                <a:spcPts val="0"/>
              </a:spcAft>
              <a:buNone/>
              <a:defRPr/>
            </a:pPr>
            <a:r>
              <a:rPr lang="en-US" altLang="en-US" sz="2800" b="1" dirty="0">
                <a:latin typeface="Candara" panose="020E0502030303020204" pitchFamily="34" charset="0"/>
              </a:rPr>
              <a:t>Signs could, and still can, lay a foundation for true and lasting belief.</a:t>
            </a:r>
          </a:p>
          <a:p>
            <a:pPr marL="0" indent="0" eaLnBrk="1" fontAlgn="auto" hangingPunct="1">
              <a:spcBef>
                <a:spcPts val="0"/>
              </a:spcBef>
              <a:spcAft>
                <a:spcPts val="0"/>
              </a:spcAft>
              <a:buNone/>
              <a:defRPr/>
            </a:pPr>
            <a:endParaRPr lang="en-US" altLang="en-US" sz="2800" b="1" dirty="0">
              <a:latin typeface="Candara" panose="020E0502030303020204" pitchFamily="34" charset="0"/>
            </a:endParaRPr>
          </a:p>
          <a:p>
            <a:pPr marL="0" indent="0" eaLnBrk="1" fontAlgn="auto" hangingPunct="1">
              <a:spcBef>
                <a:spcPts val="0"/>
              </a:spcBef>
              <a:spcAft>
                <a:spcPts val="0"/>
              </a:spcAft>
              <a:buNone/>
              <a:defRPr/>
            </a:pPr>
            <a:r>
              <a:rPr lang="en-US" altLang="en-US" sz="2800" b="1" dirty="0">
                <a:latin typeface="Candara" panose="020E0502030303020204" pitchFamily="34" charset="0"/>
              </a:rPr>
              <a:t>What else is needed? How can we mature from being sign-dependent stony soil to being the good soil which has true belief in Jesus?</a:t>
            </a:r>
          </a:p>
          <a:p>
            <a:pPr marL="0" indent="0" eaLnBrk="1" fontAlgn="auto" hangingPunct="1">
              <a:spcBef>
                <a:spcPts val="0"/>
              </a:spcBef>
              <a:spcAft>
                <a:spcPts val="0"/>
              </a:spcAft>
              <a:buNone/>
              <a:defRPr/>
            </a:pPr>
            <a:endParaRPr lang="en-US" altLang="en-US" sz="2800" b="1" dirty="0">
              <a:latin typeface="Candara" panose="020E0502030303020204" pitchFamily="34" charset="0"/>
            </a:endParaRPr>
          </a:p>
          <a:p>
            <a:pPr marL="0" indent="0" eaLnBrk="1" fontAlgn="auto" hangingPunct="1">
              <a:spcBef>
                <a:spcPts val="0"/>
              </a:spcBef>
              <a:spcAft>
                <a:spcPts val="0"/>
              </a:spcAft>
              <a:buNone/>
              <a:defRPr/>
            </a:pPr>
            <a:r>
              <a:rPr lang="en-US" altLang="en-US" sz="2800" b="1" dirty="0">
                <a:latin typeface="Candara" panose="020E0502030303020204" pitchFamily="34" charset="0"/>
              </a:rPr>
              <a:t>Examples:</a:t>
            </a:r>
          </a:p>
          <a:p>
            <a:pPr marL="0" indent="0" eaLnBrk="1" fontAlgn="auto" hangingPunct="1">
              <a:spcBef>
                <a:spcPts val="0"/>
              </a:spcBef>
              <a:spcAft>
                <a:spcPts val="0"/>
              </a:spcAft>
              <a:buNone/>
              <a:defRPr/>
            </a:pPr>
            <a:endParaRPr lang="en-US" altLang="en-US" sz="2800" b="1" dirty="0">
              <a:latin typeface="Candara" panose="020E0502030303020204" pitchFamily="34" charset="0"/>
            </a:endParaRPr>
          </a:p>
          <a:p>
            <a:pPr eaLnBrk="1" fontAlgn="auto" hangingPunct="1">
              <a:spcBef>
                <a:spcPts val="0"/>
              </a:spcBef>
              <a:spcAft>
                <a:spcPts val="0"/>
              </a:spcAft>
              <a:defRPr/>
            </a:pPr>
            <a:r>
              <a:rPr lang="en-US" altLang="en-US" sz="2800" b="1" dirty="0">
                <a:latin typeface="Candara" panose="020E0502030303020204" pitchFamily="34" charset="0"/>
              </a:rPr>
              <a:t>The disciples</a:t>
            </a:r>
          </a:p>
          <a:p>
            <a:pPr marL="0" indent="0" eaLnBrk="1" fontAlgn="auto" hangingPunct="1">
              <a:spcBef>
                <a:spcPts val="0"/>
              </a:spcBef>
              <a:spcAft>
                <a:spcPts val="0"/>
              </a:spcAft>
              <a:buNone/>
              <a:defRPr/>
            </a:pPr>
            <a:endParaRPr lang="en-US" altLang="en-US" sz="2800" b="1" dirty="0">
              <a:latin typeface="Candara" panose="020E0502030303020204" pitchFamily="34" charset="0"/>
            </a:endParaRPr>
          </a:p>
          <a:p>
            <a:pPr eaLnBrk="1" fontAlgn="auto" hangingPunct="1">
              <a:spcBef>
                <a:spcPts val="0"/>
              </a:spcBef>
              <a:spcAft>
                <a:spcPts val="0"/>
              </a:spcAft>
              <a:defRPr/>
            </a:pPr>
            <a:r>
              <a:rPr lang="en-US" altLang="en-US" sz="2800" b="1" dirty="0">
                <a:latin typeface="Candara" panose="020E0502030303020204" pitchFamily="34" charset="0"/>
              </a:rPr>
              <a:t>The people in the Samaritan town from John 4</a:t>
            </a:r>
          </a:p>
          <a:p>
            <a:pPr eaLnBrk="1" fontAlgn="auto" hangingPunct="1">
              <a:spcBef>
                <a:spcPts val="0"/>
              </a:spcBef>
              <a:spcAft>
                <a:spcPts val="0"/>
              </a:spcAft>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algn="just" eaLnBrk="1" fontAlgn="auto" hangingPunct="1">
              <a:spcBef>
                <a:spcPts val="0"/>
              </a:spcBef>
              <a:spcAft>
                <a:spcPts val="0"/>
              </a:spcAft>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p:txBody>
      </p:sp>
    </p:spTree>
    <p:extLst>
      <p:ext uri="{BB962C8B-B14F-4D97-AF65-F5344CB8AC3E}">
        <p14:creationId xmlns:p14="http://schemas.microsoft.com/office/powerpoint/2010/main" val="3969027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69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7698">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57698">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5769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SETTING</a:t>
            </a:r>
          </a:p>
        </p:txBody>
      </p:sp>
      <p:sp>
        <p:nvSpPr>
          <p:cNvPr id="157698" name="Rectangle 3">
            <a:extLst>
              <a:ext uri="{FF2B5EF4-FFF2-40B4-BE49-F238E27FC236}">
                <a16:creationId xmlns:a16="http://schemas.microsoft.com/office/drawing/2014/main" id="{1A27F78C-A54D-354F-9FBE-81126DA16E5A}"/>
              </a:ext>
            </a:extLst>
          </p:cNvPr>
          <p:cNvSpPr>
            <a:spLocks noGrp="1" noChangeArrowheads="1"/>
          </p:cNvSpPr>
          <p:nvPr>
            <p:ph type="body" idx="1"/>
          </p:nvPr>
        </p:nvSpPr>
        <p:spPr>
          <a:xfrm>
            <a:off x="304800" y="1295400"/>
            <a:ext cx="11689080" cy="5410200"/>
          </a:xfr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en-US" sz="2800" b="1" i="1" baseline="30000" dirty="0">
                <a:latin typeface="Candara" panose="020E0502030303020204" pitchFamily="34" charset="0"/>
              </a:rPr>
              <a:t>12 </a:t>
            </a:r>
            <a:r>
              <a:rPr lang="en-US" altLang="en-US" sz="2800" b="1" i="1" dirty="0">
                <a:latin typeface="Candara" panose="020E0502030303020204" pitchFamily="34" charset="0"/>
              </a:rPr>
              <a:t>After this he went down to Capernaum, with his mother and his brothers and his disciples, and they stayed there a few days.	John 2:12</a:t>
            </a:r>
          </a:p>
          <a:p>
            <a:pPr marL="0" marR="0" lvl="0" indent="0" defTabSz="914400" eaLnBrk="1" fontAlgn="auto" latinLnBrk="0" hangingPunct="1">
              <a:lnSpc>
                <a:spcPct val="100000"/>
              </a:lnSpc>
              <a:spcBef>
                <a:spcPts val="0"/>
              </a:spcBef>
              <a:spcAft>
                <a:spcPts val="0"/>
              </a:spcAft>
              <a:buClrTx/>
              <a:buSzTx/>
              <a:buFontTx/>
              <a:buNone/>
              <a:tabLst/>
              <a:defRPr/>
            </a:pPr>
            <a:endParaRPr lang="en-US" altLang="en-US" sz="2800" b="1" i="1" baseline="30000" dirty="0">
              <a:latin typeface="Candara" panose="020E0502030303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lang="en-US" altLang="en-US" sz="2800" b="1" i="1" baseline="30000" dirty="0">
              <a:latin typeface="Candara" panose="020E0502030303020204" pitchFamily="34" charset="0"/>
            </a:endParaRPr>
          </a:p>
          <a:p>
            <a:pPr eaLnBrk="1" fontAlgn="auto" hangingPunct="1">
              <a:spcBef>
                <a:spcPts val="0"/>
              </a:spcBef>
              <a:spcAft>
                <a:spcPts val="0"/>
              </a:spcAft>
              <a:defRPr/>
            </a:pPr>
            <a:r>
              <a:rPr lang="en-US" altLang="en-US" sz="2800" b="1" dirty="0">
                <a:latin typeface="Candara" panose="020E0502030303020204" pitchFamily="34" charset="0"/>
              </a:rPr>
              <a:t>“After this” – immediately following the wedding in Cana</a:t>
            </a:r>
          </a:p>
          <a:p>
            <a:pPr marL="0" indent="0" eaLnBrk="1" fontAlgn="auto" hangingPunct="1">
              <a:spcBef>
                <a:spcPts val="0"/>
              </a:spcBef>
              <a:spcAft>
                <a:spcPts val="0"/>
              </a:spcAft>
              <a:buNone/>
              <a:defRPr/>
            </a:pPr>
            <a:endParaRPr lang="en-US" altLang="en-US" sz="2800" b="1" dirty="0">
              <a:latin typeface="Candara" panose="020E0502030303020204" pitchFamily="34" charset="0"/>
            </a:endParaRPr>
          </a:p>
          <a:p>
            <a:pPr eaLnBrk="1" fontAlgn="auto" hangingPunct="1">
              <a:spcBef>
                <a:spcPts val="0"/>
              </a:spcBef>
              <a:spcAft>
                <a:spcPts val="0"/>
              </a:spcAft>
              <a:defRPr/>
            </a:pPr>
            <a:r>
              <a:rPr lang="en-US" altLang="en-US" sz="2800" b="1" dirty="0">
                <a:latin typeface="Candara" panose="020E0502030303020204" pitchFamily="34" charset="0"/>
              </a:rPr>
              <a:t>“down to Capernaum” – Both are located in Galilee, but Cana was in the hills, while Capernaum was on the shore of the Sea of Galilee. So they literally went “down” to Capernaum, about 16 miles away. Capernaum later became sort of a “home base” for much of Jesus’ ministry.</a:t>
            </a:r>
          </a:p>
          <a:p>
            <a:pPr eaLnBrk="1" fontAlgn="auto" hangingPunct="1">
              <a:spcBef>
                <a:spcPts val="0"/>
              </a:spcBef>
              <a:spcAft>
                <a:spcPts val="0"/>
              </a:spcAft>
              <a:defRPr/>
            </a:pPr>
            <a:endParaRPr lang="en-US" altLang="en-US" sz="2800" b="1" dirty="0">
              <a:latin typeface="Candara" panose="020E0502030303020204" pitchFamily="34" charset="0"/>
            </a:endParaRPr>
          </a:p>
          <a:p>
            <a:pPr eaLnBrk="1" fontAlgn="auto" hangingPunct="1">
              <a:spcBef>
                <a:spcPts val="0"/>
              </a:spcBef>
              <a:spcAft>
                <a:spcPts val="0"/>
              </a:spcAft>
              <a:defRPr/>
            </a:pPr>
            <a:r>
              <a:rPr lang="en-US" altLang="en-US" sz="2800" b="1" dirty="0">
                <a:latin typeface="Candara" panose="020E0502030303020204" pitchFamily="34" charset="0"/>
              </a:rPr>
              <a:t>Distinction between “brothers” and “disciples” - biological brothers</a:t>
            </a:r>
          </a:p>
          <a:p>
            <a:pPr eaLnBrk="1" fontAlgn="auto" hangingPunct="1">
              <a:spcBef>
                <a:spcPts val="0"/>
              </a:spcBef>
              <a:spcAft>
                <a:spcPts val="0"/>
              </a:spcAft>
              <a:defRPr/>
            </a:pPr>
            <a:endParaRPr lang="en-US" altLang="en-US" sz="2800" b="1" dirty="0">
              <a:latin typeface="Candara" panose="020E0502030303020204" pitchFamily="34" charset="0"/>
            </a:endParaRPr>
          </a:p>
          <a:p>
            <a:pPr eaLnBrk="1" fontAlgn="auto" hangingPunct="1">
              <a:spcBef>
                <a:spcPts val="0"/>
              </a:spcBef>
              <a:spcAft>
                <a:spcPts val="0"/>
              </a:spcAft>
              <a:defRPr/>
            </a:pPr>
            <a:endParaRPr lang="en-US" altLang="en-US" sz="2800" b="1" dirty="0">
              <a:latin typeface="Candara" panose="020E0502030303020204" pitchFamily="34" charset="0"/>
            </a:endParaRPr>
          </a:p>
          <a:p>
            <a:pPr marL="0" indent="0" eaLnBrk="1" fontAlgn="auto" hangingPunct="1">
              <a:spcBef>
                <a:spcPts val="0"/>
              </a:spcBef>
              <a:spcAft>
                <a:spcPts val="0"/>
              </a:spcAft>
              <a:buNone/>
              <a:defRPr/>
            </a:pPr>
            <a:endParaRPr lang="en-US" altLang="en-US" sz="2800" b="1" dirty="0">
              <a:latin typeface="Candara" panose="020E0502030303020204" pitchFamily="34" charset="0"/>
            </a:endParaRPr>
          </a:p>
        </p:txBody>
      </p:sp>
    </p:spTree>
    <p:extLst>
      <p:ext uri="{BB962C8B-B14F-4D97-AF65-F5344CB8AC3E}">
        <p14:creationId xmlns:p14="http://schemas.microsoft.com/office/powerpoint/2010/main" val="1345085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698">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7698">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5769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TRUE BELIEF</a:t>
            </a:r>
          </a:p>
        </p:txBody>
      </p:sp>
      <p:sp>
        <p:nvSpPr>
          <p:cNvPr id="157698" name="Rectangle 3">
            <a:extLst>
              <a:ext uri="{FF2B5EF4-FFF2-40B4-BE49-F238E27FC236}">
                <a16:creationId xmlns:a16="http://schemas.microsoft.com/office/drawing/2014/main" id="{1A27F78C-A54D-354F-9FBE-81126DA16E5A}"/>
              </a:ext>
            </a:extLst>
          </p:cNvPr>
          <p:cNvSpPr>
            <a:spLocks noGrp="1" noChangeArrowheads="1"/>
          </p:cNvSpPr>
          <p:nvPr>
            <p:ph type="body" idx="1"/>
          </p:nvPr>
        </p:nvSpPr>
        <p:spPr>
          <a:xfrm>
            <a:off x="304800" y="1295400"/>
            <a:ext cx="11689080" cy="5562600"/>
          </a:xfrm>
        </p:spPr>
        <p:txBody>
          <a:bodyPr/>
          <a:lstStyle/>
          <a:p>
            <a:pPr marL="0" indent="0" eaLnBrk="1" fontAlgn="auto" hangingPunct="1">
              <a:spcBef>
                <a:spcPts val="0"/>
              </a:spcBef>
              <a:spcAft>
                <a:spcPts val="0"/>
              </a:spcAft>
              <a:buNone/>
              <a:defRPr/>
            </a:pPr>
            <a:r>
              <a:rPr lang="en-US" altLang="en-US" sz="2800" b="1" dirty="0">
                <a:latin typeface="Candara" panose="020E0502030303020204" pitchFamily="34" charset="0"/>
              </a:rPr>
              <a:t>Signs could, and still can, lay a foundation for true and lasting belief.</a:t>
            </a:r>
          </a:p>
          <a:p>
            <a:pPr marL="0" indent="0" eaLnBrk="1" fontAlgn="auto" hangingPunct="1">
              <a:spcBef>
                <a:spcPts val="0"/>
              </a:spcBef>
              <a:spcAft>
                <a:spcPts val="0"/>
              </a:spcAft>
              <a:buNone/>
              <a:defRPr/>
            </a:pPr>
            <a:endParaRPr lang="en-US" altLang="en-US" sz="2800" b="1" dirty="0">
              <a:latin typeface="Candara" panose="020E0502030303020204" pitchFamily="34" charset="0"/>
            </a:endParaRPr>
          </a:p>
          <a:p>
            <a:pPr eaLnBrk="1" fontAlgn="auto" hangingPunct="1">
              <a:spcBef>
                <a:spcPts val="0"/>
              </a:spcBef>
              <a:spcAft>
                <a:spcPts val="0"/>
              </a:spcAft>
              <a:defRPr/>
            </a:pPr>
            <a:r>
              <a:rPr lang="en-US" altLang="en-US" sz="2800" b="1" dirty="0">
                <a:latin typeface="Candara" panose="020E0502030303020204" pitchFamily="34" charset="0"/>
              </a:rPr>
              <a:t>The disciples</a:t>
            </a:r>
          </a:p>
          <a:p>
            <a:pPr marL="0" indent="0" eaLnBrk="1" fontAlgn="auto" hangingPunct="1">
              <a:spcBef>
                <a:spcPts val="0"/>
              </a:spcBef>
              <a:spcAft>
                <a:spcPts val="0"/>
              </a:spcAft>
              <a:buNone/>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r>
              <a:rPr lang="en-US" altLang="en-US" sz="2800" b="1" dirty="0">
                <a:latin typeface="Candara" panose="020E0502030303020204" pitchFamily="34" charset="0"/>
              </a:rPr>
              <a:t>John 2:11 – </a:t>
            </a:r>
            <a:r>
              <a:rPr lang="en-US" altLang="en-US" sz="2800" b="1" i="1" dirty="0">
                <a:latin typeface="Candara" panose="020E0502030303020204" pitchFamily="34" charset="0"/>
              </a:rPr>
              <a:t>This, the first of his signs, Jesus did at Cana in Galilee, and manifested his glory. And his disciples believed in him.</a:t>
            </a:r>
          </a:p>
          <a:p>
            <a:pPr marL="0" indent="0" algn="just" eaLnBrk="1" fontAlgn="auto" hangingPunct="1">
              <a:spcBef>
                <a:spcPts val="0"/>
              </a:spcBef>
              <a:spcAft>
                <a:spcPts val="0"/>
              </a:spcAft>
              <a:buNone/>
              <a:defRPr/>
            </a:pPr>
            <a:endParaRPr lang="en-US" altLang="en-US" sz="2800" b="1" i="1" dirty="0">
              <a:latin typeface="Candara" panose="020E0502030303020204" pitchFamily="34" charset="0"/>
            </a:endParaRPr>
          </a:p>
          <a:p>
            <a:pPr marL="0" indent="0" algn="just" eaLnBrk="1" fontAlgn="auto" hangingPunct="1">
              <a:spcBef>
                <a:spcPts val="0"/>
              </a:spcBef>
              <a:spcAft>
                <a:spcPts val="0"/>
              </a:spcAft>
              <a:buNone/>
              <a:defRPr/>
            </a:pPr>
            <a:r>
              <a:rPr lang="en-US" altLang="en-US" sz="2800" b="1" dirty="0">
                <a:latin typeface="Candara" panose="020E0502030303020204" pitchFamily="34" charset="0"/>
              </a:rPr>
              <a:t>John 2:22 – </a:t>
            </a:r>
            <a:r>
              <a:rPr lang="en-US" altLang="en-US" sz="2800" b="1" i="1" dirty="0">
                <a:latin typeface="Candara" panose="020E0502030303020204" pitchFamily="34" charset="0"/>
              </a:rPr>
              <a:t>When therefore he was raised from the dead, his disciples remembered that he had said this, and they believed the Scripture and the word that Jesus had spoken.</a:t>
            </a:r>
            <a:endParaRPr lang="en-US" altLang="en-US" sz="2800" b="1" dirty="0">
              <a:latin typeface="Candara" panose="020E0502030303020204" pitchFamily="34" charset="0"/>
            </a:endParaRPr>
          </a:p>
          <a:p>
            <a:pPr algn="just" eaLnBrk="1" fontAlgn="auto" hangingPunct="1">
              <a:spcBef>
                <a:spcPts val="0"/>
              </a:spcBef>
              <a:spcAft>
                <a:spcPts val="0"/>
              </a:spcAft>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p:txBody>
      </p:sp>
    </p:spTree>
    <p:extLst>
      <p:ext uri="{BB962C8B-B14F-4D97-AF65-F5344CB8AC3E}">
        <p14:creationId xmlns:p14="http://schemas.microsoft.com/office/powerpoint/2010/main" val="2249524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69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TRUE BELIEF</a:t>
            </a:r>
          </a:p>
        </p:txBody>
      </p:sp>
      <p:sp>
        <p:nvSpPr>
          <p:cNvPr id="157698" name="Rectangle 3">
            <a:extLst>
              <a:ext uri="{FF2B5EF4-FFF2-40B4-BE49-F238E27FC236}">
                <a16:creationId xmlns:a16="http://schemas.microsoft.com/office/drawing/2014/main" id="{1A27F78C-A54D-354F-9FBE-81126DA16E5A}"/>
              </a:ext>
            </a:extLst>
          </p:cNvPr>
          <p:cNvSpPr>
            <a:spLocks noGrp="1" noChangeArrowheads="1"/>
          </p:cNvSpPr>
          <p:nvPr>
            <p:ph type="body" idx="1"/>
          </p:nvPr>
        </p:nvSpPr>
        <p:spPr>
          <a:xfrm>
            <a:off x="304800" y="1295400"/>
            <a:ext cx="11689080" cy="5562600"/>
          </a:xfrm>
        </p:spPr>
        <p:txBody>
          <a:bodyPr/>
          <a:lstStyle/>
          <a:p>
            <a:pPr marL="0" indent="0" eaLnBrk="1" fontAlgn="auto" hangingPunct="1">
              <a:spcBef>
                <a:spcPts val="0"/>
              </a:spcBef>
              <a:spcAft>
                <a:spcPts val="0"/>
              </a:spcAft>
              <a:buNone/>
              <a:defRPr/>
            </a:pPr>
            <a:r>
              <a:rPr lang="en-US" altLang="en-US" sz="2800" b="1" dirty="0">
                <a:latin typeface="Candara" panose="020E0502030303020204" pitchFamily="34" charset="0"/>
              </a:rPr>
              <a:t>Signs could, and still can, lay a foundation for true and lasting belief.</a:t>
            </a:r>
          </a:p>
          <a:p>
            <a:pPr marL="0" indent="0" eaLnBrk="1" fontAlgn="auto" hangingPunct="1">
              <a:spcBef>
                <a:spcPts val="0"/>
              </a:spcBef>
              <a:spcAft>
                <a:spcPts val="0"/>
              </a:spcAft>
              <a:buNone/>
              <a:defRPr/>
            </a:pPr>
            <a:endParaRPr lang="en-US" altLang="en-US" sz="2800" b="1" dirty="0">
              <a:latin typeface="Candara" panose="020E0502030303020204" pitchFamily="34" charset="0"/>
            </a:endParaRPr>
          </a:p>
          <a:p>
            <a:pPr eaLnBrk="1" fontAlgn="auto" hangingPunct="1">
              <a:spcBef>
                <a:spcPts val="0"/>
              </a:spcBef>
              <a:spcAft>
                <a:spcPts val="0"/>
              </a:spcAft>
              <a:defRPr/>
            </a:pPr>
            <a:r>
              <a:rPr lang="en-US" altLang="en-US" sz="2800" b="1" dirty="0">
                <a:latin typeface="Candara" panose="020E0502030303020204" pitchFamily="34" charset="0"/>
              </a:rPr>
              <a:t>The people in the Samaritan town from John 4</a:t>
            </a:r>
          </a:p>
          <a:p>
            <a:pPr eaLnBrk="1" fontAlgn="auto" hangingPunct="1">
              <a:spcBef>
                <a:spcPts val="0"/>
              </a:spcBef>
              <a:spcAft>
                <a:spcPts val="0"/>
              </a:spcAft>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r>
              <a:rPr lang="en-US" altLang="en-US" sz="2800" b="1" i="1" baseline="30000" dirty="0">
                <a:latin typeface="Candara" panose="020E0502030303020204" pitchFamily="34" charset="0"/>
              </a:rPr>
              <a:t>39</a:t>
            </a:r>
            <a:r>
              <a:rPr lang="en-US" altLang="en-US" sz="2800" b="1" i="1" dirty="0">
                <a:latin typeface="Candara" panose="020E0502030303020204" pitchFamily="34" charset="0"/>
              </a:rPr>
              <a:t> Many Samaritans from that town believed in him because of the woman’s testimony, “He told me all that I ever did.” </a:t>
            </a:r>
            <a:r>
              <a:rPr lang="en-US" altLang="en-US" sz="2800" b="1" i="1" baseline="30000" dirty="0">
                <a:latin typeface="Candara" panose="020E0502030303020204" pitchFamily="34" charset="0"/>
              </a:rPr>
              <a:t>40</a:t>
            </a:r>
            <a:r>
              <a:rPr lang="en-US" altLang="en-US" sz="2800" b="1" i="1" dirty="0">
                <a:latin typeface="Candara" panose="020E0502030303020204" pitchFamily="34" charset="0"/>
              </a:rPr>
              <a:t> So when the Samaritans came to him, they asked him to stay with them, and he stayed there two days.          </a:t>
            </a:r>
            <a:r>
              <a:rPr lang="en-US" altLang="en-US" sz="2800" b="1" i="1" baseline="30000" dirty="0">
                <a:latin typeface="Candara" panose="020E0502030303020204" pitchFamily="34" charset="0"/>
              </a:rPr>
              <a:t>41</a:t>
            </a:r>
            <a:r>
              <a:rPr lang="en-US" altLang="en-US" sz="2800" b="1" i="1" dirty="0">
                <a:latin typeface="Candara" panose="020E0502030303020204" pitchFamily="34" charset="0"/>
              </a:rPr>
              <a:t> And many more believed because of his word. </a:t>
            </a:r>
            <a:r>
              <a:rPr lang="en-US" altLang="en-US" sz="2800" b="1" i="1" baseline="30000" dirty="0">
                <a:latin typeface="Candara" panose="020E0502030303020204" pitchFamily="34" charset="0"/>
              </a:rPr>
              <a:t>42</a:t>
            </a:r>
            <a:r>
              <a:rPr lang="en-US" altLang="en-US" sz="2800" b="1" i="1" dirty="0">
                <a:latin typeface="Candara" panose="020E0502030303020204" pitchFamily="34" charset="0"/>
              </a:rPr>
              <a:t> They said to the woman, “It is no longer because of what you said that we believe, for we have heard for ourselves, and we know that this is indeed the Savior of the world.”</a:t>
            </a:r>
          </a:p>
          <a:p>
            <a:pPr marL="0" indent="0" eaLnBrk="1" fontAlgn="auto" hangingPunct="1">
              <a:spcBef>
                <a:spcPts val="0"/>
              </a:spcBef>
              <a:spcAft>
                <a:spcPts val="0"/>
              </a:spcAft>
              <a:buNone/>
              <a:defRPr/>
            </a:pPr>
            <a:endParaRPr lang="en-US" altLang="en-US" sz="2800" b="1" i="1" baseline="30000" dirty="0">
              <a:latin typeface="Candara" panose="020E0502030303020204" pitchFamily="34" charset="0"/>
            </a:endParaRPr>
          </a:p>
          <a:p>
            <a:pPr marL="0" indent="0" eaLnBrk="1" fontAlgn="auto" hangingPunct="1">
              <a:spcBef>
                <a:spcPts val="0"/>
              </a:spcBef>
              <a:spcAft>
                <a:spcPts val="0"/>
              </a:spcAft>
              <a:buNone/>
              <a:defRPr/>
            </a:pPr>
            <a:r>
              <a:rPr lang="en-US" altLang="en-US" sz="2800" b="1" i="1" dirty="0">
                <a:latin typeface="Candara" panose="020E0502030303020204" pitchFamily="34" charset="0"/>
              </a:rPr>
              <a:t>								John 4:39-42</a:t>
            </a: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algn="just" eaLnBrk="1" fontAlgn="auto" hangingPunct="1">
              <a:spcBef>
                <a:spcPts val="0"/>
              </a:spcBef>
              <a:spcAft>
                <a:spcPts val="0"/>
              </a:spcAft>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p:txBody>
      </p:sp>
    </p:spTree>
    <p:extLst>
      <p:ext uri="{BB962C8B-B14F-4D97-AF65-F5344CB8AC3E}">
        <p14:creationId xmlns:p14="http://schemas.microsoft.com/office/powerpoint/2010/main" val="380512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698">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769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TRUE BELIEF</a:t>
            </a:r>
          </a:p>
        </p:txBody>
      </p:sp>
      <p:sp>
        <p:nvSpPr>
          <p:cNvPr id="157698" name="Rectangle 3">
            <a:extLst>
              <a:ext uri="{FF2B5EF4-FFF2-40B4-BE49-F238E27FC236}">
                <a16:creationId xmlns:a16="http://schemas.microsoft.com/office/drawing/2014/main" id="{1A27F78C-A54D-354F-9FBE-81126DA16E5A}"/>
              </a:ext>
            </a:extLst>
          </p:cNvPr>
          <p:cNvSpPr>
            <a:spLocks noGrp="1" noChangeArrowheads="1"/>
          </p:cNvSpPr>
          <p:nvPr>
            <p:ph type="body" idx="1"/>
          </p:nvPr>
        </p:nvSpPr>
        <p:spPr>
          <a:xfrm>
            <a:off x="304800" y="1295400"/>
            <a:ext cx="11689080" cy="5562600"/>
          </a:xfrm>
        </p:spPr>
        <p:txBody>
          <a:bodyPr/>
          <a:lstStyle/>
          <a:p>
            <a:pPr marL="0" indent="0" eaLnBrk="1" fontAlgn="auto" hangingPunct="1">
              <a:spcBef>
                <a:spcPts val="0"/>
              </a:spcBef>
              <a:spcAft>
                <a:spcPts val="0"/>
              </a:spcAft>
              <a:buNone/>
              <a:defRPr/>
            </a:pPr>
            <a:r>
              <a:rPr lang="en-US" altLang="en-US" sz="2800" b="1" dirty="0">
                <a:latin typeface="Candara" panose="020E0502030303020204" pitchFamily="34" charset="0"/>
              </a:rPr>
              <a:t>Signs could, and still can, lay a foundation for true and lasting belief.</a:t>
            </a:r>
          </a:p>
          <a:p>
            <a:pPr marL="0" indent="0" eaLnBrk="1" fontAlgn="auto" hangingPunct="1">
              <a:spcBef>
                <a:spcPts val="0"/>
              </a:spcBef>
              <a:spcAft>
                <a:spcPts val="0"/>
              </a:spcAft>
              <a:buNone/>
              <a:defRPr/>
            </a:pPr>
            <a:endParaRPr lang="en-US" altLang="en-US" sz="2800" b="1" dirty="0">
              <a:latin typeface="Candara" panose="020E0502030303020204" pitchFamily="34" charset="0"/>
            </a:endParaRPr>
          </a:p>
          <a:p>
            <a:pPr marL="0" indent="0" eaLnBrk="1" fontAlgn="auto" hangingPunct="1">
              <a:spcBef>
                <a:spcPts val="0"/>
              </a:spcBef>
              <a:spcAft>
                <a:spcPts val="0"/>
              </a:spcAft>
              <a:buNone/>
              <a:defRPr/>
            </a:pPr>
            <a:r>
              <a:rPr lang="en-US" altLang="en-US" sz="2800" b="1" dirty="0">
                <a:latin typeface="Candara" panose="020E0502030303020204" pitchFamily="34" charset="0"/>
              </a:rPr>
              <a:t>But it must be followed up with belief in Scripture, the words and message of the Living Word. Believing not merely what God can do, but also what he says. Even when the signs stop, and things don’t go in our favor, our faith remains.</a:t>
            </a: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r>
              <a:rPr lang="en-US" altLang="en-US" sz="2800" b="1" i="1" baseline="30000" dirty="0">
                <a:latin typeface="Candara" panose="020E0502030303020204" pitchFamily="34" charset="0"/>
              </a:rPr>
              <a:t>17 </a:t>
            </a:r>
            <a:r>
              <a:rPr lang="en-US" altLang="en-US" sz="2800" b="1" i="1" dirty="0">
                <a:latin typeface="Candara" panose="020E0502030303020204" pitchFamily="34" charset="0"/>
              </a:rPr>
              <a:t>Though the fig tree should not blossom, nor fruit be on the vines, the produce of the olive fail and the fields yield no food, the flock be cut off from the fold and there be no herd in the stalls, </a:t>
            </a:r>
            <a:r>
              <a:rPr lang="en-US" altLang="en-US" sz="2800" b="1" i="1" baseline="30000" dirty="0">
                <a:latin typeface="Candara" panose="020E0502030303020204" pitchFamily="34" charset="0"/>
              </a:rPr>
              <a:t>18</a:t>
            </a:r>
            <a:r>
              <a:rPr lang="en-US" altLang="en-US" sz="2800" b="1" i="1" dirty="0">
                <a:latin typeface="Candara" panose="020E0502030303020204" pitchFamily="34" charset="0"/>
              </a:rPr>
              <a:t> yet I will rejoice in the </a:t>
            </a:r>
            <a:r>
              <a:rPr lang="en-US" altLang="en-US" sz="2800" b="1" i="1" cap="small" dirty="0">
                <a:latin typeface="Candara" panose="020E0502030303020204" pitchFamily="34" charset="0"/>
              </a:rPr>
              <a:t>Lord</a:t>
            </a:r>
            <a:r>
              <a:rPr lang="en-US" altLang="en-US" sz="2800" b="1" i="1" dirty="0">
                <a:latin typeface="Candara" panose="020E0502030303020204" pitchFamily="34" charset="0"/>
              </a:rPr>
              <a:t>; I will take joy in the God of my salvation.			Habakkuk 3:17-18</a:t>
            </a:r>
          </a:p>
          <a:p>
            <a:pPr marL="0" indent="0" algn="just" eaLnBrk="1" fontAlgn="auto" hangingPunct="1">
              <a:spcBef>
                <a:spcPts val="0"/>
              </a:spcBef>
              <a:spcAft>
                <a:spcPts val="0"/>
              </a:spcAft>
              <a:buNone/>
              <a:defRPr/>
            </a:pPr>
            <a:r>
              <a:rPr lang="en-US" altLang="en-US" sz="2800" b="1" i="1" baseline="30000" dirty="0">
                <a:latin typeface="Candara" panose="020E0502030303020204" pitchFamily="34" charset="0"/>
              </a:rPr>
              <a:t>	</a:t>
            </a:r>
            <a:r>
              <a:rPr lang="en-US" altLang="en-US" sz="2800" b="1" i="1" dirty="0">
                <a:latin typeface="Candara" panose="020E0502030303020204" pitchFamily="34" charset="0"/>
              </a:rPr>
              <a:t>						</a:t>
            </a:r>
            <a:endParaRPr lang="en-US" altLang="en-US" sz="2800" b="1" i="1" baseline="30000" dirty="0">
              <a:latin typeface="Candara" panose="020E0502030303020204" pitchFamily="34" charset="0"/>
            </a:endParaRPr>
          </a:p>
          <a:p>
            <a:pPr marL="0" indent="0" eaLnBrk="1" fontAlgn="auto" hangingPunct="1">
              <a:spcBef>
                <a:spcPts val="0"/>
              </a:spcBef>
              <a:spcAft>
                <a:spcPts val="0"/>
              </a:spcAft>
              <a:buNone/>
              <a:defRPr/>
            </a:pPr>
            <a:endParaRPr lang="en-US" altLang="en-US" sz="2800" b="1" dirty="0">
              <a:latin typeface="Candara" panose="020E0502030303020204" pitchFamily="34" charset="0"/>
            </a:endParaRPr>
          </a:p>
          <a:p>
            <a:pPr marL="0" indent="0" eaLnBrk="1" fontAlgn="auto" hangingPunct="1">
              <a:spcBef>
                <a:spcPts val="0"/>
              </a:spcBef>
              <a:spcAft>
                <a:spcPts val="0"/>
              </a:spcAft>
              <a:buNone/>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algn="just" eaLnBrk="1" fontAlgn="auto" hangingPunct="1">
              <a:spcBef>
                <a:spcPts val="0"/>
              </a:spcBef>
              <a:spcAft>
                <a:spcPts val="0"/>
              </a:spcAft>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p:txBody>
      </p:sp>
    </p:spTree>
    <p:extLst>
      <p:ext uri="{BB962C8B-B14F-4D97-AF65-F5344CB8AC3E}">
        <p14:creationId xmlns:p14="http://schemas.microsoft.com/office/powerpoint/2010/main" val="2727635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69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WHAT JESUS WANTS</a:t>
            </a:r>
          </a:p>
        </p:txBody>
      </p:sp>
      <p:sp>
        <p:nvSpPr>
          <p:cNvPr id="157698" name="Rectangle 3">
            <a:extLst>
              <a:ext uri="{FF2B5EF4-FFF2-40B4-BE49-F238E27FC236}">
                <a16:creationId xmlns:a16="http://schemas.microsoft.com/office/drawing/2014/main" id="{1A27F78C-A54D-354F-9FBE-81126DA16E5A}"/>
              </a:ext>
            </a:extLst>
          </p:cNvPr>
          <p:cNvSpPr>
            <a:spLocks noGrp="1" noChangeArrowheads="1"/>
          </p:cNvSpPr>
          <p:nvPr>
            <p:ph type="body" idx="1"/>
          </p:nvPr>
        </p:nvSpPr>
        <p:spPr>
          <a:xfrm>
            <a:off x="304800" y="1295400"/>
            <a:ext cx="11689080" cy="5562600"/>
          </a:xfrm>
        </p:spPr>
        <p:txBody>
          <a:bodyPr/>
          <a:lstStyle/>
          <a:p>
            <a:pPr marL="0" indent="0" eaLnBrk="1" fontAlgn="auto" hangingPunct="1">
              <a:spcBef>
                <a:spcPts val="0"/>
              </a:spcBef>
              <a:spcAft>
                <a:spcPts val="0"/>
              </a:spcAft>
              <a:buNone/>
              <a:defRPr/>
            </a:pPr>
            <a:r>
              <a:rPr lang="en-US" altLang="en-US" sz="2800" b="1" dirty="0">
                <a:latin typeface="Candara" panose="020E0502030303020204" pitchFamily="34" charset="0"/>
              </a:rPr>
              <a:t>Three ways that Jesus wants to sharpen and refine us:</a:t>
            </a:r>
          </a:p>
          <a:p>
            <a:pPr marL="0" indent="0" eaLnBrk="1" fontAlgn="auto" hangingPunct="1">
              <a:spcBef>
                <a:spcPts val="0"/>
              </a:spcBef>
              <a:spcAft>
                <a:spcPts val="0"/>
              </a:spcAft>
              <a:buNone/>
              <a:defRPr/>
            </a:pPr>
            <a:endParaRPr lang="en-US" altLang="en-US" sz="2800" b="1" dirty="0">
              <a:latin typeface="Candara" panose="020E0502030303020204" pitchFamily="34" charset="0"/>
            </a:endParaRPr>
          </a:p>
          <a:p>
            <a:pPr marL="0" indent="0" eaLnBrk="1" fontAlgn="auto" hangingPunct="1">
              <a:spcBef>
                <a:spcPts val="0"/>
              </a:spcBef>
              <a:spcAft>
                <a:spcPts val="0"/>
              </a:spcAft>
              <a:buNone/>
              <a:defRPr/>
            </a:pPr>
            <a:r>
              <a:rPr lang="en-US" altLang="en-US" sz="2800" b="1" dirty="0">
                <a:latin typeface="Candara" panose="020E0502030303020204" pitchFamily="34" charset="0"/>
              </a:rPr>
              <a:t>1)	How we approach him</a:t>
            </a:r>
          </a:p>
          <a:p>
            <a:pPr marL="514350" indent="-514350" eaLnBrk="1" fontAlgn="auto" hangingPunct="1">
              <a:spcBef>
                <a:spcPts val="0"/>
              </a:spcBef>
              <a:spcAft>
                <a:spcPts val="0"/>
              </a:spcAft>
              <a:buAutoNum type="arabicParenR"/>
              <a:defRPr/>
            </a:pPr>
            <a:endParaRPr lang="en-US" altLang="en-US" sz="2800" b="1" dirty="0">
              <a:latin typeface="Candara" panose="020E0502030303020204" pitchFamily="34" charset="0"/>
            </a:endParaRPr>
          </a:p>
          <a:p>
            <a:pPr marL="0" indent="0" eaLnBrk="1" fontAlgn="auto" hangingPunct="1">
              <a:spcBef>
                <a:spcPts val="0"/>
              </a:spcBef>
              <a:spcAft>
                <a:spcPts val="0"/>
              </a:spcAft>
              <a:buNone/>
              <a:defRPr/>
            </a:pPr>
            <a:r>
              <a:rPr lang="en-US" altLang="en-US" sz="2800" b="1" dirty="0">
                <a:latin typeface="Candara" panose="020E0502030303020204" pitchFamily="34" charset="0"/>
              </a:rPr>
              <a:t>It wasn’t the details of daily life that prompted Jesus’ rebuke in the temple. The rebuke came because daily life had overtaken worship.</a:t>
            </a:r>
          </a:p>
          <a:p>
            <a:pPr marL="0" indent="0" eaLnBrk="1" fontAlgn="auto" hangingPunct="1">
              <a:spcBef>
                <a:spcPts val="0"/>
              </a:spcBef>
              <a:spcAft>
                <a:spcPts val="0"/>
              </a:spcAft>
              <a:buNone/>
              <a:defRPr/>
            </a:pPr>
            <a:endParaRPr lang="en-US" altLang="en-US" sz="2800" b="1" dirty="0">
              <a:latin typeface="Candara" panose="020E0502030303020204" pitchFamily="34" charset="0"/>
            </a:endParaRPr>
          </a:p>
          <a:p>
            <a:pPr eaLnBrk="1" fontAlgn="auto" hangingPunct="1">
              <a:spcBef>
                <a:spcPts val="0"/>
              </a:spcBef>
              <a:spcAft>
                <a:spcPts val="0"/>
              </a:spcAft>
              <a:defRPr/>
            </a:pPr>
            <a:r>
              <a:rPr lang="en-US" altLang="en-US" sz="2800" b="1" dirty="0">
                <a:latin typeface="Candara" panose="020E0502030303020204" pitchFamily="34" charset="0"/>
              </a:rPr>
              <a:t>Approach intentionally</a:t>
            </a:r>
          </a:p>
          <a:p>
            <a:pPr eaLnBrk="1" fontAlgn="auto" hangingPunct="1">
              <a:spcBef>
                <a:spcPts val="0"/>
              </a:spcBef>
              <a:spcAft>
                <a:spcPts val="0"/>
              </a:spcAft>
              <a:defRPr/>
            </a:pPr>
            <a:r>
              <a:rPr lang="en-US" altLang="en-US" sz="2800" b="1" dirty="0">
                <a:latin typeface="Candara" panose="020E0502030303020204" pitchFamily="34" charset="0"/>
              </a:rPr>
              <a:t>On “holy ground”</a:t>
            </a:r>
          </a:p>
          <a:p>
            <a:pPr eaLnBrk="1" fontAlgn="auto" hangingPunct="1">
              <a:spcBef>
                <a:spcPts val="0"/>
              </a:spcBef>
              <a:spcAft>
                <a:spcPts val="0"/>
              </a:spcAft>
              <a:defRPr/>
            </a:pPr>
            <a:r>
              <a:rPr lang="en-US" altLang="en-US" sz="2800" b="1" dirty="0">
                <a:latin typeface="Candara" panose="020E0502030303020204" pitchFamily="34" charset="0"/>
              </a:rPr>
              <a:t>This is the Christ, the Son of God</a:t>
            </a: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algn="just" eaLnBrk="1" fontAlgn="auto" hangingPunct="1">
              <a:spcBef>
                <a:spcPts val="0"/>
              </a:spcBef>
              <a:spcAft>
                <a:spcPts val="0"/>
              </a:spcAft>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p:txBody>
      </p:sp>
    </p:spTree>
    <p:extLst>
      <p:ext uri="{BB962C8B-B14F-4D97-AF65-F5344CB8AC3E}">
        <p14:creationId xmlns:p14="http://schemas.microsoft.com/office/powerpoint/2010/main" val="3579430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69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7698">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57698">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57698">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5769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WHAT JESUS WANTS</a:t>
            </a:r>
          </a:p>
        </p:txBody>
      </p:sp>
      <p:sp>
        <p:nvSpPr>
          <p:cNvPr id="157698" name="Rectangle 3">
            <a:extLst>
              <a:ext uri="{FF2B5EF4-FFF2-40B4-BE49-F238E27FC236}">
                <a16:creationId xmlns:a16="http://schemas.microsoft.com/office/drawing/2014/main" id="{1A27F78C-A54D-354F-9FBE-81126DA16E5A}"/>
              </a:ext>
            </a:extLst>
          </p:cNvPr>
          <p:cNvSpPr>
            <a:spLocks noGrp="1" noChangeArrowheads="1"/>
          </p:cNvSpPr>
          <p:nvPr>
            <p:ph type="body" idx="1"/>
          </p:nvPr>
        </p:nvSpPr>
        <p:spPr>
          <a:xfrm>
            <a:off x="304800" y="1295400"/>
            <a:ext cx="11689080" cy="5562600"/>
          </a:xfrm>
        </p:spPr>
        <p:txBody>
          <a:bodyPr/>
          <a:lstStyle/>
          <a:p>
            <a:pPr marL="0" indent="0" eaLnBrk="1" fontAlgn="auto" hangingPunct="1">
              <a:spcBef>
                <a:spcPts val="0"/>
              </a:spcBef>
              <a:spcAft>
                <a:spcPts val="0"/>
              </a:spcAft>
              <a:buNone/>
              <a:defRPr/>
            </a:pPr>
            <a:r>
              <a:rPr lang="en-US" altLang="en-US" sz="2800" b="1" dirty="0">
                <a:latin typeface="Candara" panose="020E0502030303020204" pitchFamily="34" charset="0"/>
              </a:rPr>
              <a:t>Three ways that Jesus wants to sharpen and refine us:</a:t>
            </a:r>
          </a:p>
          <a:p>
            <a:pPr marL="0" indent="0" eaLnBrk="1" fontAlgn="auto" hangingPunct="1">
              <a:spcBef>
                <a:spcPts val="0"/>
              </a:spcBef>
              <a:spcAft>
                <a:spcPts val="0"/>
              </a:spcAft>
              <a:buNone/>
              <a:defRPr/>
            </a:pPr>
            <a:endParaRPr lang="en-US" altLang="en-US" sz="2800" b="1" dirty="0">
              <a:latin typeface="Candara" panose="020E0502030303020204" pitchFamily="34" charset="0"/>
            </a:endParaRPr>
          </a:p>
          <a:p>
            <a:pPr marL="0" indent="0" eaLnBrk="1" fontAlgn="auto" hangingPunct="1">
              <a:spcBef>
                <a:spcPts val="0"/>
              </a:spcBef>
              <a:spcAft>
                <a:spcPts val="0"/>
              </a:spcAft>
              <a:buNone/>
              <a:defRPr/>
            </a:pPr>
            <a:r>
              <a:rPr lang="en-US" altLang="en-US" sz="2800" b="1" dirty="0">
                <a:latin typeface="Candara" panose="020E0502030303020204" pitchFamily="34" charset="0"/>
              </a:rPr>
              <a:t>2)	How we receive correction and discipline</a:t>
            </a:r>
          </a:p>
          <a:p>
            <a:pPr marL="514350" indent="-514350" eaLnBrk="1" fontAlgn="auto" hangingPunct="1">
              <a:spcBef>
                <a:spcPts val="0"/>
              </a:spcBef>
              <a:spcAft>
                <a:spcPts val="0"/>
              </a:spcAft>
              <a:buAutoNum type="arabicParenR"/>
              <a:defRPr/>
            </a:pPr>
            <a:endParaRPr lang="en-US" altLang="en-US" sz="2800" b="1" dirty="0">
              <a:latin typeface="Candara" panose="020E0502030303020204" pitchFamily="34" charset="0"/>
            </a:endParaRPr>
          </a:p>
          <a:p>
            <a:pPr marL="0" indent="0" eaLnBrk="1" fontAlgn="auto" hangingPunct="1">
              <a:spcBef>
                <a:spcPts val="0"/>
              </a:spcBef>
              <a:spcAft>
                <a:spcPts val="0"/>
              </a:spcAft>
              <a:buNone/>
              <a:defRPr/>
            </a:pPr>
            <a:r>
              <a:rPr lang="en-US" altLang="en-US" sz="2800" b="1" dirty="0">
                <a:latin typeface="Candara" panose="020E0502030303020204" pitchFamily="34" charset="0"/>
              </a:rPr>
              <a:t>We must recognize that any rebuke from the Lord is not designed to ruin us. He is not heartless. He will not destroy us. He wants to correct and restore.</a:t>
            </a:r>
          </a:p>
          <a:p>
            <a:pPr marL="0" indent="0" eaLnBrk="1" fontAlgn="auto" hangingPunct="1">
              <a:spcBef>
                <a:spcPts val="0"/>
              </a:spcBef>
              <a:spcAft>
                <a:spcPts val="0"/>
              </a:spcAft>
              <a:buNone/>
              <a:defRPr/>
            </a:pPr>
            <a:endParaRPr lang="en-US" altLang="en-US" sz="2800" b="1" dirty="0">
              <a:latin typeface="Candara" panose="020E0502030303020204" pitchFamily="34" charset="0"/>
            </a:endParaRPr>
          </a:p>
          <a:p>
            <a:pPr eaLnBrk="1" fontAlgn="auto" hangingPunct="1">
              <a:spcBef>
                <a:spcPts val="0"/>
              </a:spcBef>
              <a:spcAft>
                <a:spcPts val="0"/>
              </a:spcAft>
              <a:defRPr/>
            </a:pPr>
            <a:r>
              <a:rPr lang="en-US" altLang="en-US" sz="2800" b="1" dirty="0">
                <a:latin typeface="Candara" panose="020E0502030303020204" pitchFamily="34" charset="0"/>
              </a:rPr>
              <a:t>The “heavy hand of God”</a:t>
            </a:r>
          </a:p>
          <a:p>
            <a:pPr eaLnBrk="1" fontAlgn="auto" hangingPunct="1">
              <a:spcBef>
                <a:spcPts val="0"/>
              </a:spcBef>
              <a:spcAft>
                <a:spcPts val="0"/>
              </a:spcAft>
              <a:defRPr/>
            </a:pPr>
            <a:r>
              <a:rPr lang="en-US" altLang="en-US" sz="2800" b="1" dirty="0">
                <a:latin typeface="Candara" panose="020E0502030303020204" pitchFamily="34" charset="0"/>
              </a:rPr>
              <a:t>We are pigeons</a:t>
            </a:r>
          </a:p>
          <a:p>
            <a:pPr marL="0" indent="0" eaLnBrk="1" fontAlgn="auto" hangingPunct="1">
              <a:spcBef>
                <a:spcPts val="0"/>
              </a:spcBef>
              <a:spcAft>
                <a:spcPts val="0"/>
              </a:spcAft>
              <a:buNone/>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algn="just" eaLnBrk="1" fontAlgn="auto" hangingPunct="1">
              <a:spcBef>
                <a:spcPts val="0"/>
              </a:spcBef>
              <a:spcAft>
                <a:spcPts val="0"/>
              </a:spcAft>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p:txBody>
      </p:sp>
    </p:spTree>
    <p:extLst>
      <p:ext uri="{BB962C8B-B14F-4D97-AF65-F5344CB8AC3E}">
        <p14:creationId xmlns:p14="http://schemas.microsoft.com/office/powerpoint/2010/main" val="2559874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698">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7698">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769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WHAT JESUS WANTS</a:t>
            </a:r>
          </a:p>
        </p:txBody>
      </p:sp>
      <p:sp>
        <p:nvSpPr>
          <p:cNvPr id="157698" name="Rectangle 3">
            <a:extLst>
              <a:ext uri="{FF2B5EF4-FFF2-40B4-BE49-F238E27FC236}">
                <a16:creationId xmlns:a16="http://schemas.microsoft.com/office/drawing/2014/main" id="{1A27F78C-A54D-354F-9FBE-81126DA16E5A}"/>
              </a:ext>
            </a:extLst>
          </p:cNvPr>
          <p:cNvSpPr>
            <a:spLocks noGrp="1" noChangeArrowheads="1"/>
          </p:cNvSpPr>
          <p:nvPr>
            <p:ph type="body" idx="1"/>
          </p:nvPr>
        </p:nvSpPr>
        <p:spPr>
          <a:xfrm>
            <a:off x="304800" y="1295400"/>
            <a:ext cx="11689080" cy="5562600"/>
          </a:xfrm>
        </p:spPr>
        <p:txBody>
          <a:bodyPr/>
          <a:lstStyle/>
          <a:p>
            <a:pPr marL="0" indent="0" eaLnBrk="1" fontAlgn="auto" hangingPunct="1">
              <a:spcBef>
                <a:spcPts val="0"/>
              </a:spcBef>
              <a:spcAft>
                <a:spcPts val="0"/>
              </a:spcAft>
              <a:buNone/>
              <a:defRPr/>
            </a:pPr>
            <a:r>
              <a:rPr lang="en-US" altLang="en-US" sz="2800" b="1" dirty="0">
                <a:latin typeface="Candara" panose="020E0502030303020204" pitchFamily="34" charset="0"/>
              </a:rPr>
              <a:t>Three ways that Jesus wants to sharpen and refine us:</a:t>
            </a:r>
          </a:p>
          <a:p>
            <a:pPr marL="0" indent="0" eaLnBrk="1" fontAlgn="auto" hangingPunct="1">
              <a:spcBef>
                <a:spcPts val="0"/>
              </a:spcBef>
              <a:spcAft>
                <a:spcPts val="0"/>
              </a:spcAft>
              <a:buNone/>
              <a:defRPr/>
            </a:pPr>
            <a:endParaRPr lang="en-US" altLang="en-US" sz="2800" b="1" dirty="0">
              <a:latin typeface="Candara" panose="020E0502030303020204" pitchFamily="34" charset="0"/>
            </a:endParaRPr>
          </a:p>
          <a:p>
            <a:pPr marL="0" indent="0" eaLnBrk="1" fontAlgn="auto" hangingPunct="1">
              <a:spcBef>
                <a:spcPts val="0"/>
              </a:spcBef>
              <a:spcAft>
                <a:spcPts val="0"/>
              </a:spcAft>
              <a:buNone/>
              <a:defRPr/>
            </a:pPr>
            <a:r>
              <a:rPr lang="en-US" altLang="en-US" sz="2800" b="1" dirty="0">
                <a:latin typeface="Candara" panose="020E0502030303020204" pitchFamily="34" charset="0"/>
              </a:rPr>
              <a:t>3)	How we believe in him</a:t>
            </a:r>
          </a:p>
          <a:p>
            <a:pPr marL="514350" indent="-514350" eaLnBrk="1" fontAlgn="auto" hangingPunct="1">
              <a:spcBef>
                <a:spcPts val="0"/>
              </a:spcBef>
              <a:spcAft>
                <a:spcPts val="0"/>
              </a:spcAft>
              <a:buAutoNum type="arabicParenR"/>
              <a:defRPr/>
            </a:pPr>
            <a:endParaRPr lang="en-US" altLang="en-US" sz="2800" b="1" dirty="0">
              <a:latin typeface="Candara" panose="020E0502030303020204" pitchFamily="34" charset="0"/>
            </a:endParaRPr>
          </a:p>
          <a:p>
            <a:pPr marL="0" indent="0" eaLnBrk="1" fontAlgn="auto" hangingPunct="1">
              <a:spcBef>
                <a:spcPts val="0"/>
              </a:spcBef>
              <a:spcAft>
                <a:spcPts val="0"/>
              </a:spcAft>
              <a:buNone/>
              <a:defRPr/>
            </a:pPr>
            <a:r>
              <a:rPr lang="en-US" altLang="en-US" sz="2800" b="1" dirty="0">
                <a:latin typeface="Candara" panose="020E0502030303020204" pitchFamily="34" charset="0"/>
              </a:rPr>
              <a:t>We know enough to stay away from the prosperity gospel. But do we believe in God just a little bit more when things are “going well”? Is our faith dependent on who he is, or is it dependent on what he does for us?</a:t>
            </a:r>
          </a:p>
          <a:p>
            <a:pPr marL="0" indent="0" eaLnBrk="1" fontAlgn="auto" hangingPunct="1">
              <a:spcBef>
                <a:spcPts val="0"/>
              </a:spcBef>
              <a:spcAft>
                <a:spcPts val="0"/>
              </a:spcAft>
              <a:buNone/>
              <a:defRPr/>
            </a:pPr>
            <a:endParaRPr lang="en-US" altLang="en-US" sz="2800" b="1" dirty="0">
              <a:latin typeface="Candara" panose="020E0502030303020204" pitchFamily="34" charset="0"/>
            </a:endParaRPr>
          </a:p>
          <a:p>
            <a:pPr marL="0" indent="0" eaLnBrk="1" fontAlgn="auto" hangingPunct="1">
              <a:spcBef>
                <a:spcPts val="0"/>
              </a:spcBef>
              <a:spcAft>
                <a:spcPts val="0"/>
              </a:spcAft>
              <a:buNone/>
              <a:defRPr/>
            </a:pPr>
            <a:r>
              <a:rPr lang="en-US" altLang="en-US" sz="2800" b="1" i="1" baseline="30000" dirty="0">
                <a:latin typeface="Candara" panose="020E0502030303020204" pitchFamily="34" charset="0"/>
              </a:rPr>
              <a:t>17 </a:t>
            </a:r>
            <a:r>
              <a:rPr lang="en-US" altLang="en-US" sz="2800" b="1" i="1" dirty="0">
                <a:latin typeface="Candara" panose="020E0502030303020204" pitchFamily="34" charset="0"/>
              </a:rPr>
              <a:t>If this be so, our God whom we serve is able to deliver us from the burning fiery furnace, and he will deliver us out of your hand, O king. </a:t>
            </a:r>
            <a:r>
              <a:rPr lang="en-US" altLang="en-US" sz="2800" b="1" i="1" baseline="30000" dirty="0">
                <a:latin typeface="Candara" panose="020E0502030303020204" pitchFamily="34" charset="0"/>
              </a:rPr>
              <a:t>18</a:t>
            </a:r>
            <a:r>
              <a:rPr lang="en-US" altLang="en-US" sz="2800" b="1" i="1" dirty="0">
                <a:latin typeface="Candara" panose="020E0502030303020204" pitchFamily="34" charset="0"/>
              </a:rPr>
              <a:t> But if not, be it known to you, O king, that we will not serve your gods or worship the golden image that you have set up.			Daniel 3:17-18</a:t>
            </a:r>
            <a:endParaRPr lang="en-US" altLang="en-US" sz="2800" b="1" i="1" baseline="30000"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algn="just" eaLnBrk="1" fontAlgn="auto" hangingPunct="1">
              <a:spcBef>
                <a:spcPts val="0"/>
              </a:spcBef>
              <a:spcAft>
                <a:spcPts val="0"/>
              </a:spcAft>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p:txBody>
      </p:sp>
    </p:spTree>
    <p:extLst>
      <p:ext uri="{BB962C8B-B14F-4D97-AF65-F5344CB8AC3E}">
        <p14:creationId xmlns:p14="http://schemas.microsoft.com/office/powerpoint/2010/main" val="3618201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698">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769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WHAT JESUS WANTS</a:t>
            </a:r>
          </a:p>
        </p:txBody>
      </p:sp>
      <p:sp>
        <p:nvSpPr>
          <p:cNvPr id="157698" name="Rectangle 3">
            <a:extLst>
              <a:ext uri="{FF2B5EF4-FFF2-40B4-BE49-F238E27FC236}">
                <a16:creationId xmlns:a16="http://schemas.microsoft.com/office/drawing/2014/main" id="{1A27F78C-A54D-354F-9FBE-81126DA16E5A}"/>
              </a:ext>
            </a:extLst>
          </p:cNvPr>
          <p:cNvSpPr>
            <a:spLocks noGrp="1" noChangeArrowheads="1"/>
          </p:cNvSpPr>
          <p:nvPr>
            <p:ph type="body" idx="1"/>
          </p:nvPr>
        </p:nvSpPr>
        <p:spPr>
          <a:xfrm>
            <a:off x="304800" y="1295400"/>
            <a:ext cx="11689080" cy="5562600"/>
          </a:xfrm>
        </p:spPr>
        <p:txBody>
          <a:bodyPr/>
          <a:lstStyle/>
          <a:p>
            <a:pPr marL="0" indent="0" eaLnBrk="1" fontAlgn="auto" hangingPunct="1">
              <a:spcBef>
                <a:spcPts val="0"/>
              </a:spcBef>
              <a:spcAft>
                <a:spcPts val="0"/>
              </a:spcAft>
              <a:buNone/>
              <a:defRPr/>
            </a:pPr>
            <a:r>
              <a:rPr lang="en-US" altLang="en-US" sz="2800" b="1" dirty="0">
                <a:latin typeface="Candara" panose="020E0502030303020204" pitchFamily="34" charset="0"/>
              </a:rPr>
              <a:t>Three ways that Jesus wants to sharpen and refine us:</a:t>
            </a:r>
          </a:p>
          <a:p>
            <a:pPr marL="0" indent="0" eaLnBrk="1" fontAlgn="auto" hangingPunct="1">
              <a:spcBef>
                <a:spcPts val="0"/>
              </a:spcBef>
              <a:spcAft>
                <a:spcPts val="0"/>
              </a:spcAft>
              <a:buNone/>
              <a:defRPr/>
            </a:pPr>
            <a:endParaRPr lang="en-US" altLang="en-US" sz="2800" b="1" dirty="0">
              <a:latin typeface="Candara" panose="020E0502030303020204" pitchFamily="34" charset="0"/>
            </a:endParaRPr>
          </a:p>
          <a:p>
            <a:pPr marL="0" indent="0" eaLnBrk="1" fontAlgn="auto" hangingPunct="1">
              <a:spcBef>
                <a:spcPts val="0"/>
              </a:spcBef>
              <a:spcAft>
                <a:spcPts val="0"/>
              </a:spcAft>
              <a:buNone/>
              <a:defRPr/>
            </a:pPr>
            <a:r>
              <a:rPr lang="en-US" altLang="en-US" sz="2800" b="1" dirty="0">
                <a:latin typeface="Candara" panose="020E0502030303020204" pitchFamily="34" charset="0"/>
              </a:rPr>
              <a:t>3)	How we believe in him</a:t>
            </a:r>
          </a:p>
          <a:p>
            <a:pPr marL="514350" indent="-514350" eaLnBrk="1" fontAlgn="auto" hangingPunct="1">
              <a:spcBef>
                <a:spcPts val="0"/>
              </a:spcBef>
              <a:spcAft>
                <a:spcPts val="0"/>
              </a:spcAft>
              <a:buAutoNum type="arabicParenR"/>
              <a:defRPr/>
            </a:pPr>
            <a:endParaRPr lang="en-US" altLang="en-US" sz="2800" b="1" dirty="0">
              <a:latin typeface="Candara" panose="020E0502030303020204" pitchFamily="34" charset="0"/>
            </a:endParaRPr>
          </a:p>
          <a:p>
            <a:pPr marL="0" indent="0" eaLnBrk="1" fontAlgn="auto" hangingPunct="1">
              <a:spcBef>
                <a:spcPts val="0"/>
              </a:spcBef>
              <a:spcAft>
                <a:spcPts val="0"/>
              </a:spcAft>
              <a:buNone/>
              <a:defRPr/>
            </a:pPr>
            <a:r>
              <a:rPr lang="en-US" altLang="en-US" sz="2800" b="1" dirty="0">
                <a:latin typeface="Candara" panose="020E0502030303020204" pitchFamily="34" charset="0"/>
              </a:rPr>
              <a:t>We have hope</a:t>
            </a:r>
          </a:p>
          <a:p>
            <a:pPr marL="0" indent="0" eaLnBrk="1" fontAlgn="auto" hangingPunct="1">
              <a:spcBef>
                <a:spcPts val="0"/>
              </a:spcBef>
              <a:spcAft>
                <a:spcPts val="0"/>
              </a:spcAft>
              <a:buNone/>
              <a:defRPr/>
            </a:pPr>
            <a:endParaRPr lang="en-US" altLang="en-US" sz="2800" b="1" dirty="0">
              <a:latin typeface="Candara" panose="020E0502030303020204" pitchFamily="34" charset="0"/>
            </a:endParaRPr>
          </a:p>
          <a:p>
            <a:pPr marL="0" indent="0" eaLnBrk="1" fontAlgn="auto" hangingPunct="1">
              <a:spcBef>
                <a:spcPts val="0"/>
              </a:spcBef>
              <a:spcAft>
                <a:spcPts val="0"/>
              </a:spcAft>
              <a:buNone/>
              <a:defRPr/>
            </a:pPr>
            <a:r>
              <a:rPr lang="en-US" altLang="en-US" sz="2800" b="1" i="1" dirty="0">
                <a:latin typeface="Candara" panose="020E0502030303020204" pitchFamily="34" charset="0"/>
              </a:rPr>
              <a:t>A wedding feast and worship in the temple</a:t>
            </a:r>
          </a:p>
          <a:p>
            <a:pPr marL="0" indent="0" eaLnBrk="1" fontAlgn="auto" hangingPunct="1">
              <a:spcBef>
                <a:spcPts val="0"/>
              </a:spcBef>
              <a:spcAft>
                <a:spcPts val="0"/>
              </a:spcAft>
              <a:buNone/>
              <a:defRPr/>
            </a:pPr>
            <a:endParaRPr lang="en-US" altLang="en-US" sz="2800" b="1" i="1" baseline="30000" dirty="0">
              <a:latin typeface="Candara" panose="020E0502030303020204" pitchFamily="34" charset="0"/>
            </a:endParaRPr>
          </a:p>
          <a:p>
            <a:pPr marL="0" indent="0" eaLnBrk="1" fontAlgn="auto" hangingPunct="1">
              <a:spcBef>
                <a:spcPts val="0"/>
              </a:spcBef>
              <a:spcAft>
                <a:spcPts val="0"/>
              </a:spcAft>
              <a:buNone/>
              <a:defRPr/>
            </a:pPr>
            <a:endParaRPr lang="en-US" altLang="en-US" sz="2800" b="1" i="1" baseline="30000" dirty="0">
              <a:latin typeface="Candara" panose="020E0502030303020204" pitchFamily="34" charset="0"/>
            </a:endParaRPr>
          </a:p>
          <a:p>
            <a:pPr marL="0" indent="0" eaLnBrk="1" fontAlgn="auto" hangingPunct="1">
              <a:spcBef>
                <a:spcPts val="0"/>
              </a:spcBef>
              <a:spcAft>
                <a:spcPts val="0"/>
              </a:spcAft>
              <a:buNone/>
              <a:defRPr/>
            </a:pPr>
            <a:r>
              <a:rPr lang="en-US" altLang="en-US" sz="2800" b="1" i="1" dirty="0">
                <a:latin typeface="Candara" panose="020E0502030303020204" pitchFamily="34" charset="0"/>
              </a:rPr>
              <a:t>He is the Christ, the Son of God</a:t>
            </a: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algn="just" eaLnBrk="1" fontAlgn="auto" hangingPunct="1">
              <a:spcBef>
                <a:spcPts val="0"/>
              </a:spcBef>
              <a:spcAft>
                <a:spcPts val="0"/>
              </a:spcAft>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a:p>
            <a:pPr marL="0" indent="0" algn="just" eaLnBrk="1" fontAlgn="auto" hangingPunct="1">
              <a:spcBef>
                <a:spcPts val="0"/>
              </a:spcBef>
              <a:spcAft>
                <a:spcPts val="0"/>
              </a:spcAft>
              <a:buNone/>
              <a:defRPr/>
            </a:pPr>
            <a:endParaRPr lang="en-US" altLang="en-US" sz="2800" b="1" dirty="0">
              <a:latin typeface="Candara" panose="020E0502030303020204" pitchFamily="34" charset="0"/>
            </a:endParaRPr>
          </a:p>
        </p:txBody>
      </p:sp>
    </p:spTree>
    <p:extLst>
      <p:ext uri="{BB962C8B-B14F-4D97-AF65-F5344CB8AC3E}">
        <p14:creationId xmlns:p14="http://schemas.microsoft.com/office/powerpoint/2010/main" val="1030841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698">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0289" name="Rectangle 2"/>
          <p:cNvSpPr>
            <a:spLocks noGrp="1" noChangeArrowheads="1"/>
          </p:cNvSpPr>
          <p:nvPr>
            <p:ph type="title"/>
          </p:nvPr>
        </p:nvSpPr>
        <p:spPr>
          <a:xfrm>
            <a:off x="304800" y="457200"/>
            <a:ext cx="11582400" cy="914400"/>
          </a:xfrm>
        </p:spPr>
        <p:txBody>
          <a:bodyPr/>
          <a:lstStyle/>
          <a:p>
            <a:pPr eaLnBrk="1" hangingPunct="1"/>
            <a:r>
              <a:rPr lang="en-US" sz="3000" dirty="0">
                <a:latin typeface="Candara" charset="0"/>
                <a:cs typeface="MS PGothic" charset="0"/>
              </a:rPr>
              <a:t>THREE PRACTICAL QUESTIONS </a:t>
            </a:r>
            <a:br>
              <a:rPr lang="en-US" sz="3000" dirty="0">
                <a:latin typeface="Candara" charset="0"/>
                <a:cs typeface="MS PGothic" charset="0"/>
              </a:rPr>
            </a:br>
            <a:r>
              <a:rPr lang="en-US" sz="3000" dirty="0">
                <a:latin typeface="Candara" charset="0"/>
                <a:cs typeface="MS PGothic" charset="0"/>
              </a:rPr>
              <a:t>FOR OUR EVERYDAY LIFE</a:t>
            </a:r>
          </a:p>
        </p:txBody>
      </p:sp>
      <p:sp>
        <p:nvSpPr>
          <p:cNvPr id="140290" name="Rectangle 3"/>
          <p:cNvSpPr>
            <a:spLocks noGrp="1" noChangeArrowheads="1"/>
          </p:cNvSpPr>
          <p:nvPr>
            <p:ph idx="1"/>
          </p:nvPr>
        </p:nvSpPr>
        <p:spPr>
          <a:xfrm>
            <a:off x="406463" y="1600200"/>
            <a:ext cx="11559565" cy="5105400"/>
          </a:xfrm>
        </p:spPr>
        <p:txBody>
          <a:bodyPr/>
          <a:lstStyle/>
          <a:p>
            <a:pPr marL="514350" lvl="0" indent="-514350">
              <a:buFont typeface="+mj-lt"/>
              <a:buAutoNum type="arabicPeriod"/>
            </a:pPr>
            <a:r>
              <a:rPr lang="en-US" sz="2800" dirty="0"/>
              <a:t>In what ways do you see a fuller picture of Jesus through this account of his trip to Jerusalem for Passover?</a:t>
            </a:r>
          </a:p>
          <a:p>
            <a:pPr marL="514350" lvl="0" indent="-514350">
              <a:buFont typeface="+mj-lt"/>
              <a:buAutoNum type="arabicPeriod"/>
            </a:pPr>
            <a:endParaRPr lang="en-US" sz="2000" dirty="0"/>
          </a:p>
          <a:p>
            <a:pPr lvl="0"/>
            <a:endParaRPr lang="en-US" sz="2000" dirty="0"/>
          </a:p>
          <a:p>
            <a:pPr lvl="0"/>
            <a:r>
              <a:rPr lang="en-US" sz="2800" dirty="0"/>
              <a:t>2.	How can we gladly receive rebuke and correction from the Lord? How 	can we see that it is ultimately good for us?</a:t>
            </a:r>
          </a:p>
          <a:p>
            <a:pPr marL="514350" lvl="0" indent="-514350">
              <a:buFont typeface="+mj-lt"/>
              <a:buAutoNum type="arabicPeriod"/>
            </a:pPr>
            <a:endParaRPr lang="en-US" sz="2800" dirty="0"/>
          </a:p>
          <a:p>
            <a:pPr lvl="0"/>
            <a:r>
              <a:rPr lang="en-US" sz="2800" dirty="0"/>
              <a:t>3.	How can we deepen our belief from one that is dependent on signs 	from God to one that is fully trusting in God’s Word?</a:t>
            </a:r>
          </a:p>
          <a:p>
            <a:pPr lvl="0"/>
            <a:endParaRPr lang="en-US" sz="2000" dirty="0"/>
          </a:p>
        </p:txBody>
      </p:sp>
    </p:spTree>
    <p:extLst>
      <p:ext uri="{BB962C8B-B14F-4D97-AF65-F5344CB8AC3E}">
        <p14:creationId xmlns:p14="http://schemas.microsoft.com/office/powerpoint/2010/main" val="35504727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1313" name="Picture 6"/>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SETTING</a:t>
            </a:r>
          </a:p>
        </p:txBody>
      </p:sp>
      <p:sp>
        <p:nvSpPr>
          <p:cNvPr id="157698" name="Rectangle 3">
            <a:extLst>
              <a:ext uri="{FF2B5EF4-FFF2-40B4-BE49-F238E27FC236}">
                <a16:creationId xmlns:a16="http://schemas.microsoft.com/office/drawing/2014/main" id="{1A27F78C-A54D-354F-9FBE-81126DA16E5A}"/>
              </a:ext>
            </a:extLst>
          </p:cNvPr>
          <p:cNvSpPr>
            <a:spLocks noGrp="1" noChangeArrowheads="1"/>
          </p:cNvSpPr>
          <p:nvPr>
            <p:ph type="body" idx="1"/>
          </p:nvPr>
        </p:nvSpPr>
        <p:spPr>
          <a:xfrm>
            <a:off x="304800" y="1295400"/>
            <a:ext cx="11689080" cy="5410200"/>
          </a:xfr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en-US" sz="2800" b="1" i="1" baseline="30000" dirty="0">
                <a:latin typeface="Candara" panose="020E0502030303020204" pitchFamily="34" charset="0"/>
              </a:rPr>
              <a:t>12 </a:t>
            </a:r>
            <a:r>
              <a:rPr lang="en-US" altLang="en-US" sz="2800" b="1" i="1" dirty="0">
                <a:latin typeface="Candara" panose="020E0502030303020204" pitchFamily="34" charset="0"/>
              </a:rPr>
              <a:t>After this he went down to Capernaum, with his mother and his brothers and his disciples, and they stayed there a few days.	John 2:12</a:t>
            </a:r>
          </a:p>
          <a:p>
            <a:pPr marL="0" marR="0" lvl="0" indent="0" defTabSz="914400" eaLnBrk="1" fontAlgn="auto" latinLnBrk="0" hangingPunct="1">
              <a:lnSpc>
                <a:spcPct val="100000"/>
              </a:lnSpc>
              <a:spcBef>
                <a:spcPts val="0"/>
              </a:spcBef>
              <a:spcAft>
                <a:spcPts val="0"/>
              </a:spcAft>
              <a:buClrTx/>
              <a:buSzTx/>
              <a:buFontTx/>
              <a:buNone/>
              <a:tabLst/>
              <a:defRPr/>
            </a:pPr>
            <a:endParaRPr lang="en-US" altLang="en-US" sz="2800" b="1" i="1" baseline="30000" dirty="0">
              <a:latin typeface="Candara" panose="020E0502030303020204" pitchFamily="34" charset="0"/>
            </a:endParaRPr>
          </a:p>
          <a:p>
            <a:pPr eaLnBrk="1" fontAlgn="auto" hangingPunct="1">
              <a:spcBef>
                <a:spcPts val="0"/>
              </a:spcBef>
              <a:spcAft>
                <a:spcPts val="0"/>
              </a:spcAft>
              <a:defRPr/>
            </a:pPr>
            <a:r>
              <a:rPr lang="en-US" altLang="en-US" sz="2800" b="1" dirty="0">
                <a:latin typeface="Candara" panose="020E0502030303020204" pitchFamily="34" charset="0"/>
              </a:rPr>
              <a:t>All three Synoptic Gospels record a “calling of the Twelve”, but not John</a:t>
            </a:r>
          </a:p>
          <a:p>
            <a:pPr marL="0" marR="0" lvl="0" indent="0" defTabSz="914400" eaLnBrk="1" fontAlgn="auto" latinLnBrk="0" hangingPunct="1">
              <a:lnSpc>
                <a:spcPct val="100000"/>
              </a:lnSpc>
              <a:spcBef>
                <a:spcPts val="0"/>
              </a:spcBef>
              <a:spcAft>
                <a:spcPts val="0"/>
              </a:spcAft>
              <a:buClrTx/>
              <a:buSzTx/>
              <a:buFontTx/>
              <a:buNone/>
              <a:tabLst/>
              <a:defRPr/>
            </a:pPr>
            <a:endParaRPr lang="en-US" altLang="en-US" sz="2800" b="1" i="1" dirty="0">
              <a:latin typeface="Candara" panose="020E0502030303020204" pitchFamily="34"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US" altLang="en-US" sz="2800" b="1" dirty="0">
                <a:latin typeface="Candara" panose="020E0502030303020204" pitchFamily="34" charset="0"/>
              </a:rPr>
              <a:t>synoptic = “same view”</a:t>
            </a:r>
            <a:r>
              <a:rPr lang="en-US" altLang="en-US" sz="2800" b="1" i="1" dirty="0">
                <a:latin typeface="Candara" panose="020E0502030303020204" pitchFamily="34" charset="0"/>
              </a:rPr>
              <a:t>	 </a:t>
            </a:r>
            <a:r>
              <a:rPr lang="en-US" altLang="en-US" sz="2800" b="1" dirty="0">
                <a:latin typeface="Candara" panose="020E0502030303020204" pitchFamily="34" charset="0"/>
              </a:rPr>
              <a:t>= Matthew, Mark, and Luke</a:t>
            </a:r>
          </a:p>
          <a:p>
            <a:pPr marL="0" marR="0" lvl="0" indent="0" defTabSz="914400" eaLnBrk="1" fontAlgn="auto" latinLnBrk="0" hangingPunct="1">
              <a:lnSpc>
                <a:spcPct val="100000"/>
              </a:lnSpc>
              <a:spcBef>
                <a:spcPts val="0"/>
              </a:spcBef>
              <a:spcAft>
                <a:spcPts val="0"/>
              </a:spcAft>
              <a:buClrTx/>
              <a:buSzTx/>
              <a:buFontTx/>
              <a:buNone/>
              <a:tabLst/>
              <a:defRPr/>
            </a:pPr>
            <a:endParaRPr lang="en-US" altLang="en-US" sz="2800" b="1" i="1" dirty="0">
              <a:latin typeface="Candara" panose="020E0502030303020204" pitchFamily="34" charset="0"/>
            </a:endParaRPr>
          </a:p>
          <a:p>
            <a:pPr eaLnBrk="1" fontAlgn="auto" hangingPunct="1">
              <a:spcBef>
                <a:spcPts val="0"/>
              </a:spcBef>
              <a:spcAft>
                <a:spcPts val="0"/>
              </a:spcAft>
              <a:defRPr/>
            </a:pPr>
            <a:r>
              <a:rPr lang="en-US" altLang="en-US" sz="2800" b="1" dirty="0">
                <a:latin typeface="Candara" panose="020E0502030303020204" pitchFamily="34" charset="0"/>
              </a:rPr>
              <a:t>“they stayed there a few days” – John has been meticulous about recording how many days have passed between each event to this point. This is important for the events we will examine today.</a:t>
            </a:r>
          </a:p>
          <a:p>
            <a:pPr eaLnBrk="1" fontAlgn="auto" hangingPunct="1">
              <a:spcBef>
                <a:spcPts val="0"/>
              </a:spcBef>
              <a:spcAft>
                <a:spcPts val="0"/>
              </a:spcAft>
              <a:defRPr/>
            </a:pPr>
            <a:endParaRPr lang="en-US" altLang="en-US" sz="2800" b="1" dirty="0">
              <a:latin typeface="Candara" panose="020E0502030303020204" pitchFamily="34" charset="0"/>
            </a:endParaRPr>
          </a:p>
          <a:p>
            <a:pPr marL="0" indent="0" eaLnBrk="1" fontAlgn="auto" hangingPunct="1">
              <a:spcBef>
                <a:spcPts val="0"/>
              </a:spcBef>
              <a:spcAft>
                <a:spcPts val="0"/>
              </a:spcAft>
              <a:buNone/>
              <a:defRPr/>
            </a:pPr>
            <a:endParaRPr lang="en-US" altLang="en-US" sz="2800" b="1" dirty="0">
              <a:latin typeface="Candara" panose="020E0502030303020204" pitchFamily="34" charset="0"/>
            </a:endParaRPr>
          </a:p>
        </p:txBody>
      </p:sp>
    </p:spTree>
    <p:extLst>
      <p:ext uri="{BB962C8B-B14F-4D97-AF65-F5344CB8AC3E}">
        <p14:creationId xmlns:p14="http://schemas.microsoft.com/office/powerpoint/2010/main" val="2904862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698">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769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JESUS IN THE TEMPLE</a:t>
            </a:r>
          </a:p>
        </p:txBody>
      </p:sp>
      <p:sp>
        <p:nvSpPr>
          <p:cNvPr id="157698" name="Rectangle 3">
            <a:extLst>
              <a:ext uri="{FF2B5EF4-FFF2-40B4-BE49-F238E27FC236}">
                <a16:creationId xmlns:a16="http://schemas.microsoft.com/office/drawing/2014/main" id="{1A27F78C-A54D-354F-9FBE-81126DA16E5A}"/>
              </a:ext>
            </a:extLst>
          </p:cNvPr>
          <p:cNvSpPr>
            <a:spLocks noGrp="1" noChangeArrowheads="1"/>
          </p:cNvSpPr>
          <p:nvPr>
            <p:ph type="body" idx="1"/>
          </p:nvPr>
        </p:nvSpPr>
        <p:spPr>
          <a:xfrm>
            <a:off x="304800" y="1295400"/>
            <a:ext cx="11689080" cy="5410200"/>
          </a:xfrm>
        </p:spPr>
        <p:txBody>
          <a:bodyPr/>
          <a:lstStyle/>
          <a:p>
            <a:pPr marL="0" marR="0" lvl="0" indent="0" algn="just" defTabSz="914400" eaLnBrk="1" fontAlgn="auto" latinLnBrk="0" hangingPunct="1">
              <a:spcBef>
                <a:spcPts val="0"/>
              </a:spcBef>
              <a:spcAft>
                <a:spcPts val="0"/>
              </a:spcAft>
              <a:buClrTx/>
              <a:buSzTx/>
              <a:buFontTx/>
              <a:buNone/>
              <a:tabLst/>
              <a:defRPr/>
            </a:pPr>
            <a:r>
              <a:rPr lang="en-US" altLang="en-US" sz="2800" b="1" i="1" baseline="30000" dirty="0">
                <a:latin typeface="Candara" panose="020E0502030303020204" pitchFamily="34" charset="0"/>
              </a:rPr>
              <a:t>13 </a:t>
            </a:r>
            <a:r>
              <a:rPr lang="en-US" altLang="en-US" sz="2800" b="1" i="1" dirty="0">
                <a:latin typeface="Candara" panose="020E0502030303020204" pitchFamily="34" charset="0"/>
              </a:rPr>
              <a:t>The Passover of the Jews was at hand, and Jesus went up to Jerusalem. </a:t>
            </a:r>
            <a:r>
              <a:rPr lang="en-US" altLang="en-US" sz="2800" b="1" i="1" baseline="30000" dirty="0">
                <a:latin typeface="Candara" panose="020E0502030303020204" pitchFamily="34" charset="0"/>
              </a:rPr>
              <a:t>14</a:t>
            </a:r>
            <a:r>
              <a:rPr lang="en-US" altLang="en-US" sz="2800" b="1" i="1" dirty="0">
                <a:latin typeface="Candara" panose="020E0502030303020204" pitchFamily="34" charset="0"/>
              </a:rPr>
              <a:t> In the temple he found those who were selling oxen and sheep and pigeons, and the money-changers sitting there. </a:t>
            </a:r>
            <a:r>
              <a:rPr lang="en-US" altLang="en-US" sz="2800" b="1" i="1" baseline="30000" dirty="0">
                <a:latin typeface="Candara" panose="020E0502030303020204" pitchFamily="34" charset="0"/>
              </a:rPr>
              <a:t>15</a:t>
            </a:r>
            <a:r>
              <a:rPr lang="en-US" altLang="en-US" sz="2800" b="1" i="1" dirty="0">
                <a:latin typeface="Candara" panose="020E0502030303020204" pitchFamily="34" charset="0"/>
              </a:rPr>
              <a:t> And making a whip of cords, he drove them all out of the temple, with the sheep and oxen. And he poured out the coins of the money-changers and overturned their tables. </a:t>
            </a:r>
            <a:r>
              <a:rPr lang="en-US" altLang="en-US" sz="2800" b="1" i="1" baseline="30000" dirty="0">
                <a:latin typeface="Candara" panose="020E0502030303020204" pitchFamily="34" charset="0"/>
              </a:rPr>
              <a:t>16</a:t>
            </a:r>
            <a:r>
              <a:rPr lang="en-US" altLang="en-US" sz="2800" b="1" i="1" dirty="0">
                <a:latin typeface="Candara" panose="020E0502030303020204" pitchFamily="34" charset="0"/>
              </a:rPr>
              <a:t> And he told those who sold the pigeons, </a:t>
            </a:r>
            <a:r>
              <a:rPr lang="en-US" altLang="en-US" sz="2800" b="1" i="1" dirty="0">
                <a:solidFill>
                  <a:srgbClr val="C00000"/>
                </a:solidFill>
                <a:latin typeface="Candara" panose="020E0502030303020204" pitchFamily="34" charset="0"/>
              </a:rPr>
              <a:t>“Take these things away; do not make my Father’s house a house of trade.” </a:t>
            </a:r>
            <a:r>
              <a:rPr lang="en-US" altLang="en-US" sz="2800" b="1" i="1" baseline="30000" dirty="0">
                <a:latin typeface="Candara" panose="020E0502030303020204" pitchFamily="34" charset="0"/>
              </a:rPr>
              <a:t>17 </a:t>
            </a:r>
            <a:r>
              <a:rPr lang="en-US" altLang="en-US" sz="2800" b="1" i="1" dirty="0">
                <a:latin typeface="Candara" panose="020E0502030303020204" pitchFamily="34" charset="0"/>
              </a:rPr>
              <a:t>His disciples remembers that it was written, “Zeal for your house will consume me.”			John 2:13-17</a:t>
            </a:r>
            <a:endParaRPr lang="en-US" altLang="en-US" sz="2800" b="1" i="1" baseline="30000" dirty="0">
              <a:latin typeface="Candara" panose="020E0502030303020204" pitchFamily="34" charset="0"/>
            </a:endParaRPr>
          </a:p>
        </p:txBody>
      </p:sp>
    </p:spTree>
    <p:extLst>
      <p:ext uri="{BB962C8B-B14F-4D97-AF65-F5344CB8AC3E}">
        <p14:creationId xmlns:p14="http://schemas.microsoft.com/office/powerpoint/2010/main" val="3313096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JESUS IN THE TEMPLE</a:t>
            </a:r>
          </a:p>
        </p:txBody>
      </p:sp>
      <p:sp>
        <p:nvSpPr>
          <p:cNvPr id="157698" name="Rectangle 3">
            <a:extLst>
              <a:ext uri="{FF2B5EF4-FFF2-40B4-BE49-F238E27FC236}">
                <a16:creationId xmlns:a16="http://schemas.microsoft.com/office/drawing/2014/main" id="{1A27F78C-A54D-354F-9FBE-81126DA16E5A}"/>
              </a:ext>
            </a:extLst>
          </p:cNvPr>
          <p:cNvSpPr>
            <a:spLocks noGrp="1" noChangeArrowheads="1"/>
          </p:cNvSpPr>
          <p:nvPr>
            <p:ph type="body" idx="1"/>
          </p:nvPr>
        </p:nvSpPr>
        <p:spPr>
          <a:xfrm>
            <a:off x="304800" y="1295400"/>
            <a:ext cx="11689080" cy="5410200"/>
          </a:xfrm>
        </p:spPr>
        <p:txBody>
          <a:bodyPr/>
          <a:lstStyle/>
          <a:p>
            <a:pPr eaLnBrk="1" fontAlgn="auto" hangingPunct="1">
              <a:spcBef>
                <a:spcPts val="0"/>
              </a:spcBef>
              <a:spcAft>
                <a:spcPts val="0"/>
              </a:spcAft>
              <a:defRPr/>
            </a:pPr>
            <a:r>
              <a:rPr lang="en-US" altLang="en-US" sz="2800" b="1" dirty="0">
                <a:latin typeface="Candara" panose="020E0502030303020204" pitchFamily="34" charset="0"/>
              </a:rPr>
              <a:t>“The Passover of the Jews was at hand” – This was the first Passover festival after the beginning of Jesus’ ministry. He makes the journey “up” to Jerusalem with his disciples. There is no mention of his mother or brothers making the trip.</a:t>
            </a:r>
          </a:p>
          <a:p>
            <a:pPr marL="0" indent="0" eaLnBrk="1" fontAlgn="auto" hangingPunct="1">
              <a:spcBef>
                <a:spcPts val="0"/>
              </a:spcBef>
              <a:spcAft>
                <a:spcPts val="0"/>
              </a:spcAft>
              <a:buNone/>
              <a:defRPr/>
            </a:pPr>
            <a:endParaRPr lang="en-US" altLang="en-US" sz="2800" b="1" dirty="0">
              <a:latin typeface="Candara" panose="020E0502030303020204" pitchFamily="34" charset="0"/>
            </a:endParaRPr>
          </a:p>
          <a:p>
            <a:pPr eaLnBrk="1" fontAlgn="auto" hangingPunct="1">
              <a:spcBef>
                <a:spcPts val="0"/>
              </a:spcBef>
              <a:spcAft>
                <a:spcPts val="0"/>
              </a:spcAft>
              <a:defRPr/>
            </a:pPr>
            <a:r>
              <a:rPr lang="en-US" altLang="en-US" sz="2800" b="1" dirty="0">
                <a:latin typeface="Candara" panose="020E0502030303020204" pitchFamily="34" charset="0"/>
              </a:rPr>
              <a:t>The journey to Jerusalem was much longer, leaving the region of Galilee for Judea. We say “up to Jerusalem” because the last portion of the journey was uphill. (Psalm 120-134 – Songs of Ascent)</a:t>
            </a:r>
          </a:p>
        </p:txBody>
      </p:sp>
    </p:spTree>
    <p:extLst>
      <p:ext uri="{BB962C8B-B14F-4D97-AF65-F5344CB8AC3E}">
        <p14:creationId xmlns:p14="http://schemas.microsoft.com/office/powerpoint/2010/main" val="4090334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69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JESUS IN THE TEMPLE</a:t>
            </a:r>
          </a:p>
        </p:txBody>
      </p:sp>
      <p:sp>
        <p:nvSpPr>
          <p:cNvPr id="157698" name="Rectangle 3">
            <a:extLst>
              <a:ext uri="{FF2B5EF4-FFF2-40B4-BE49-F238E27FC236}">
                <a16:creationId xmlns:a16="http://schemas.microsoft.com/office/drawing/2014/main" id="{1A27F78C-A54D-354F-9FBE-81126DA16E5A}"/>
              </a:ext>
            </a:extLst>
          </p:cNvPr>
          <p:cNvSpPr>
            <a:spLocks noGrp="1" noChangeArrowheads="1"/>
          </p:cNvSpPr>
          <p:nvPr>
            <p:ph type="body" idx="1"/>
          </p:nvPr>
        </p:nvSpPr>
        <p:spPr>
          <a:xfrm>
            <a:off x="304800" y="1295400"/>
            <a:ext cx="11689080" cy="5410200"/>
          </a:xfrm>
        </p:spPr>
        <p:txBody>
          <a:bodyPr/>
          <a:lstStyle/>
          <a:p>
            <a:pPr marL="0" indent="0" eaLnBrk="1" fontAlgn="auto" hangingPunct="1">
              <a:spcBef>
                <a:spcPts val="0"/>
              </a:spcBef>
              <a:spcAft>
                <a:spcPts val="0"/>
              </a:spcAft>
              <a:buNone/>
              <a:defRPr/>
            </a:pPr>
            <a:r>
              <a:rPr lang="en-US" altLang="en-US" sz="2800" b="1" dirty="0">
                <a:latin typeface="Candara" panose="020E0502030303020204" pitchFamily="34" charset="0"/>
              </a:rPr>
              <a:t>When Jesus reaches the temple, he sees people selling animals and changing money. Why does this sound familiar?</a:t>
            </a:r>
          </a:p>
          <a:p>
            <a:pPr marL="0" indent="0" eaLnBrk="1" fontAlgn="auto" hangingPunct="1">
              <a:spcBef>
                <a:spcPts val="0"/>
              </a:spcBef>
              <a:spcAft>
                <a:spcPts val="0"/>
              </a:spcAft>
              <a:buNone/>
              <a:defRPr/>
            </a:pPr>
            <a:endParaRPr lang="en-US" altLang="en-US" sz="2800" b="1" dirty="0">
              <a:latin typeface="Candara" panose="020E0502030303020204" pitchFamily="34" charset="0"/>
            </a:endParaRPr>
          </a:p>
          <a:p>
            <a:pPr eaLnBrk="1" fontAlgn="auto" hangingPunct="1">
              <a:spcBef>
                <a:spcPts val="0"/>
              </a:spcBef>
              <a:spcAft>
                <a:spcPts val="0"/>
              </a:spcAft>
              <a:defRPr/>
            </a:pPr>
            <a:r>
              <a:rPr lang="en-US" altLang="en-US" sz="2800" b="1" dirty="0">
                <a:latin typeface="Candara" panose="020E0502030303020204" pitchFamily="34" charset="0"/>
              </a:rPr>
              <a:t>All three Synoptic Gospels record Jesus clearing the temple, but it occurs in what is most likely the third Passover of Jesus’ ministry, just before he is crucified. John records a clearing of the temple here, at the beginning of Jesus’ ministry.</a:t>
            </a:r>
          </a:p>
          <a:p>
            <a:pPr eaLnBrk="1" fontAlgn="auto" hangingPunct="1">
              <a:spcBef>
                <a:spcPts val="0"/>
              </a:spcBef>
              <a:spcAft>
                <a:spcPts val="0"/>
              </a:spcAft>
              <a:defRPr/>
            </a:pPr>
            <a:endParaRPr lang="en-US" altLang="en-US" sz="2800" b="1" dirty="0">
              <a:latin typeface="Candara" panose="020E0502030303020204" pitchFamily="34" charset="0"/>
            </a:endParaRPr>
          </a:p>
          <a:p>
            <a:pPr eaLnBrk="1" fontAlgn="auto" hangingPunct="1">
              <a:spcBef>
                <a:spcPts val="0"/>
              </a:spcBef>
              <a:spcAft>
                <a:spcPts val="0"/>
              </a:spcAft>
              <a:defRPr/>
            </a:pPr>
            <a:r>
              <a:rPr lang="en-US" altLang="en-US" sz="2800" b="1" dirty="0">
                <a:latin typeface="Candara" panose="020E0502030303020204" pitchFamily="34" charset="0"/>
              </a:rPr>
              <a:t>Three possibilities: </a:t>
            </a:r>
          </a:p>
          <a:p>
            <a:pPr marL="514350" indent="-514350" eaLnBrk="1" fontAlgn="auto" hangingPunct="1">
              <a:spcBef>
                <a:spcPts val="0"/>
              </a:spcBef>
              <a:spcAft>
                <a:spcPts val="0"/>
              </a:spcAft>
              <a:buAutoNum type="alphaLcParenR"/>
              <a:defRPr/>
            </a:pPr>
            <a:r>
              <a:rPr lang="en-US" altLang="en-US" sz="2800" b="1" dirty="0">
                <a:latin typeface="Candara" panose="020E0502030303020204" pitchFamily="34" charset="0"/>
              </a:rPr>
              <a:t>John confused the dates of some events when he wrote his gospel     </a:t>
            </a:r>
          </a:p>
          <a:p>
            <a:pPr marL="514350" indent="-514350" eaLnBrk="1" fontAlgn="auto" hangingPunct="1">
              <a:spcBef>
                <a:spcPts val="0"/>
              </a:spcBef>
              <a:spcAft>
                <a:spcPts val="0"/>
              </a:spcAft>
              <a:buAutoNum type="alphaLcParenR"/>
              <a:defRPr/>
            </a:pPr>
            <a:r>
              <a:rPr lang="en-US" altLang="en-US" sz="2800" b="1" dirty="0">
                <a:latin typeface="Candara" panose="020E0502030303020204" pitchFamily="34" charset="0"/>
              </a:rPr>
              <a:t>The writers of the Synoptics were all mistaken </a:t>
            </a:r>
          </a:p>
          <a:p>
            <a:pPr marL="514350" indent="-514350" eaLnBrk="1" fontAlgn="auto" hangingPunct="1">
              <a:spcBef>
                <a:spcPts val="0"/>
              </a:spcBef>
              <a:spcAft>
                <a:spcPts val="0"/>
              </a:spcAft>
              <a:buAutoNum type="alphaLcParenR"/>
              <a:defRPr/>
            </a:pPr>
            <a:r>
              <a:rPr lang="en-US" altLang="en-US" sz="2800" b="1" dirty="0">
                <a:latin typeface="Candara" panose="020E0502030303020204" pitchFamily="34" charset="0"/>
              </a:rPr>
              <a:t>Jesus cleared the temple twice on two separate Passovers </a:t>
            </a:r>
          </a:p>
          <a:p>
            <a:pPr eaLnBrk="1" fontAlgn="auto" hangingPunct="1">
              <a:spcBef>
                <a:spcPts val="0"/>
              </a:spcBef>
              <a:spcAft>
                <a:spcPts val="0"/>
              </a:spcAft>
              <a:defRPr/>
            </a:pPr>
            <a:endParaRPr lang="en-US" altLang="en-US" sz="2800" b="1" dirty="0">
              <a:latin typeface="Candara" panose="020E0502030303020204" pitchFamily="34" charset="0"/>
            </a:endParaRPr>
          </a:p>
          <a:p>
            <a:pPr marL="0" indent="0" eaLnBrk="1" fontAlgn="auto" hangingPunct="1">
              <a:spcBef>
                <a:spcPts val="0"/>
              </a:spcBef>
              <a:spcAft>
                <a:spcPts val="0"/>
              </a:spcAft>
              <a:buNone/>
              <a:defRPr/>
            </a:pPr>
            <a:endParaRPr lang="en-US" altLang="en-US" sz="2800" b="1" dirty="0">
              <a:latin typeface="Candara" panose="020E0502030303020204" pitchFamily="34" charset="0"/>
            </a:endParaRPr>
          </a:p>
        </p:txBody>
      </p:sp>
    </p:spTree>
    <p:extLst>
      <p:ext uri="{BB962C8B-B14F-4D97-AF65-F5344CB8AC3E}">
        <p14:creationId xmlns:p14="http://schemas.microsoft.com/office/powerpoint/2010/main" val="2860952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69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769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7698">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7698">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5769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JESUS IN THE TEMPLE</a:t>
            </a:r>
          </a:p>
        </p:txBody>
      </p:sp>
      <p:sp>
        <p:nvSpPr>
          <p:cNvPr id="157698" name="Rectangle 3">
            <a:extLst>
              <a:ext uri="{FF2B5EF4-FFF2-40B4-BE49-F238E27FC236}">
                <a16:creationId xmlns:a16="http://schemas.microsoft.com/office/drawing/2014/main" id="{1A27F78C-A54D-354F-9FBE-81126DA16E5A}"/>
              </a:ext>
            </a:extLst>
          </p:cNvPr>
          <p:cNvSpPr>
            <a:spLocks noGrp="1" noChangeArrowheads="1"/>
          </p:cNvSpPr>
          <p:nvPr>
            <p:ph type="body" idx="1"/>
          </p:nvPr>
        </p:nvSpPr>
        <p:spPr>
          <a:xfrm>
            <a:off x="304800" y="1295400"/>
            <a:ext cx="11689080" cy="5410200"/>
          </a:xfrm>
        </p:spPr>
        <p:txBody>
          <a:bodyPr/>
          <a:lstStyle/>
          <a:p>
            <a:pPr marL="0" indent="0" eaLnBrk="1" fontAlgn="auto" hangingPunct="1">
              <a:spcBef>
                <a:spcPts val="0"/>
              </a:spcBef>
              <a:spcAft>
                <a:spcPts val="0"/>
              </a:spcAft>
              <a:buNone/>
              <a:defRPr/>
            </a:pPr>
            <a:r>
              <a:rPr lang="en-US" altLang="en-US" sz="2800" b="1" dirty="0">
                <a:latin typeface="Candara" panose="020E0502030303020204" pitchFamily="34" charset="0"/>
              </a:rPr>
              <a:t>When Jesus reaches the temple, he sees people selling animals and changing money. Why does this sound familiar?</a:t>
            </a:r>
          </a:p>
          <a:p>
            <a:pPr marL="0" indent="0" eaLnBrk="1" fontAlgn="auto" hangingPunct="1">
              <a:spcBef>
                <a:spcPts val="0"/>
              </a:spcBef>
              <a:spcAft>
                <a:spcPts val="0"/>
              </a:spcAft>
              <a:buNone/>
              <a:defRPr/>
            </a:pPr>
            <a:endParaRPr lang="en-US" altLang="en-US" sz="2800" b="1" dirty="0">
              <a:latin typeface="Candara" panose="020E0502030303020204" pitchFamily="34" charset="0"/>
            </a:endParaRPr>
          </a:p>
          <a:p>
            <a:pPr eaLnBrk="1" fontAlgn="auto" hangingPunct="1">
              <a:spcBef>
                <a:spcPts val="0"/>
              </a:spcBef>
              <a:spcAft>
                <a:spcPts val="0"/>
              </a:spcAft>
              <a:defRPr/>
            </a:pPr>
            <a:r>
              <a:rPr lang="en-US" altLang="en-US" sz="2800" b="1" dirty="0">
                <a:latin typeface="Candara" panose="020E0502030303020204" pitchFamily="34" charset="0"/>
              </a:rPr>
              <a:t>All three Synoptic Gospels record Jesus clearing the temple, but it occurs in what is most likely the third Passover of Jesus’ ministry, just before he is crucified. John records a clearing of the temple here, at the beginning of Jesus’ ministry.</a:t>
            </a:r>
          </a:p>
          <a:p>
            <a:pPr eaLnBrk="1" fontAlgn="auto" hangingPunct="1">
              <a:spcBef>
                <a:spcPts val="0"/>
              </a:spcBef>
              <a:spcAft>
                <a:spcPts val="0"/>
              </a:spcAft>
              <a:defRPr/>
            </a:pPr>
            <a:endParaRPr lang="en-US" altLang="en-US" sz="2800" b="1" dirty="0">
              <a:latin typeface="Candara" panose="020E0502030303020204" pitchFamily="34" charset="0"/>
            </a:endParaRPr>
          </a:p>
          <a:p>
            <a:pPr eaLnBrk="1" fontAlgn="auto" hangingPunct="1">
              <a:spcBef>
                <a:spcPts val="0"/>
              </a:spcBef>
              <a:spcAft>
                <a:spcPts val="0"/>
              </a:spcAft>
              <a:defRPr/>
            </a:pPr>
            <a:r>
              <a:rPr lang="en-US" altLang="en-US" sz="2800" b="1" dirty="0">
                <a:latin typeface="Candara" panose="020E0502030303020204" pitchFamily="34" charset="0"/>
              </a:rPr>
              <a:t>Three possibilities: </a:t>
            </a:r>
          </a:p>
          <a:p>
            <a:pPr marL="514350" indent="-514350" eaLnBrk="1" fontAlgn="auto" hangingPunct="1">
              <a:spcBef>
                <a:spcPts val="0"/>
              </a:spcBef>
              <a:spcAft>
                <a:spcPts val="0"/>
              </a:spcAft>
              <a:buAutoNum type="alphaLcParenR"/>
              <a:defRPr/>
            </a:pPr>
            <a:r>
              <a:rPr lang="en-US" altLang="en-US" sz="2800" b="1" dirty="0">
                <a:latin typeface="Candara" panose="020E0502030303020204" pitchFamily="34" charset="0"/>
              </a:rPr>
              <a:t>John rearranged the dates of the events when he wrote his gospel     </a:t>
            </a:r>
          </a:p>
          <a:p>
            <a:pPr marL="514350" indent="-514350" eaLnBrk="1" fontAlgn="auto" hangingPunct="1">
              <a:spcBef>
                <a:spcPts val="0"/>
              </a:spcBef>
              <a:spcAft>
                <a:spcPts val="0"/>
              </a:spcAft>
              <a:buAutoNum type="alphaLcParenR"/>
              <a:defRPr/>
            </a:pPr>
            <a:r>
              <a:rPr lang="en-US" altLang="en-US" sz="2800" b="1" dirty="0">
                <a:latin typeface="Candara" panose="020E0502030303020204" pitchFamily="34" charset="0"/>
              </a:rPr>
              <a:t>The writers of the Synoptics were all mistaken </a:t>
            </a:r>
          </a:p>
          <a:p>
            <a:pPr marL="514350" indent="-514350" eaLnBrk="1" fontAlgn="auto" hangingPunct="1">
              <a:spcBef>
                <a:spcPts val="0"/>
              </a:spcBef>
              <a:spcAft>
                <a:spcPts val="0"/>
              </a:spcAft>
              <a:buAutoNum type="alphaLcParenR"/>
              <a:defRPr/>
            </a:pPr>
            <a:r>
              <a:rPr lang="en-US" altLang="en-US" sz="2800" b="1" dirty="0">
                <a:solidFill>
                  <a:srgbClr val="C00000"/>
                </a:solidFill>
                <a:latin typeface="Candara" panose="020E0502030303020204" pitchFamily="34" charset="0"/>
              </a:rPr>
              <a:t>Jesus cleared the temple twice on two separate Passovers </a:t>
            </a:r>
          </a:p>
          <a:p>
            <a:pPr eaLnBrk="1" fontAlgn="auto" hangingPunct="1">
              <a:spcBef>
                <a:spcPts val="0"/>
              </a:spcBef>
              <a:spcAft>
                <a:spcPts val="0"/>
              </a:spcAft>
              <a:defRPr/>
            </a:pPr>
            <a:endParaRPr lang="en-US" altLang="en-US" sz="2800" b="1" dirty="0">
              <a:latin typeface="Candara" panose="020E0502030303020204" pitchFamily="34" charset="0"/>
            </a:endParaRPr>
          </a:p>
          <a:p>
            <a:pPr marL="0" indent="0" eaLnBrk="1" fontAlgn="auto" hangingPunct="1">
              <a:spcBef>
                <a:spcPts val="0"/>
              </a:spcBef>
              <a:spcAft>
                <a:spcPts val="0"/>
              </a:spcAft>
              <a:buNone/>
              <a:defRPr/>
            </a:pPr>
            <a:endParaRPr lang="en-US" altLang="en-US" sz="2800" b="1" dirty="0">
              <a:latin typeface="Candara" panose="020E0502030303020204" pitchFamily="34" charset="0"/>
            </a:endParaRPr>
          </a:p>
        </p:txBody>
      </p:sp>
    </p:spTree>
    <p:extLst>
      <p:ext uri="{BB962C8B-B14F-4D97-AF65-F5344CB8AC3E}">
        <p14:creationId xmlns:p14="http://schemas.microsoft.com/office/powerpoint/2010/main" val="1327230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Rectangle 2">
            <a:extLst>
              <a:ext uri="{FF2B5EF4-FFF2-40B4-BE49-F238E27FC236}">
                <a16:creationId xmlns:a16="http://schemas.microsoft.com/office/drawing/2014/main" id="{8496457D-B90A-7F45-9621-BAF7098E7C9F}"/>
              </a:ext>
            </a:extLst>
          </p:cNvPr>
          <p:cNvSpPr>
            <a:spLocks noGrp="1" noChangeArrowheads="1"/>
          </p:cNvSpPr>
          <p:nvPr>
            <p:ph type="title"/>
          </p:nvPr>
        </p:nvSpPr>
        <p:spPr>
          <a:xfrm>
            <a:off x="0" y="533400"/>
            <a:ext cx="12192000" cy="609600"/>
          </a:xfrm>
        </p:spPr>
        <p:txBody>
          <a:bodyPr/>
          <a:lstStyle/>
          <a:p>
            <a:r>
              <a:rPr lang="en-US" altLang="en-US" sz="3200" b="1" dirty="0">
                <a:latin typeface="Candara" panose="020E0502030303020204" pitchFamily="34" charset="0"/>
              </a:rPr>
              <a:t>JESUS IN THE TEMPLE</a:t>
            </a:r>
          </a:p>
        </p:txBody>
      </p:sp>
      <p:sp>
        <p:nvSpPr>
          <p:cNvPr id="157698" name="Rectangle 3">
            <a:extLst>
              <a:ext uri="{FF2B5EF4-FFF2-40B4-BE49-F238E27FC236}">
                <a16:creationId xmlns:a16="http://schemas.microsoft.com/office/drawing/2014/main" id="{1A27F78C-A54D-354F-9FBE-81126DA16E5A}"/>
              </a:ext>
            </a:extLst>
          </p:cNvPr>
          <p:cNvSpPr>
            <a:spLocks noGrp="1" noChangeArrowheads="1"/>
          </p:cNvSpPr>
          <p:nvPr>
            <p:ph type="body" idx="1"/>
          </p:nvPr>
        </p:nvSpPr>
        <p:spPr>
          <a:xfrm>
            <a:off x="304800" y="1295400"/>
            <a:ext cx="11689080" cy="5410200"/>
          </a:xfrm>
        </p:spPr>
        <p:txBody>
          <a:bodyPr/>
          <a:lstStyle/>
          <a:p>
            <a:pPr marL="0" indent="0" eaLnBrk="1" fontAlgn="auto" hangingPunct="1">
              <a:spcBef>
                <a:spcPts val="0"/>
              </a:spcBef>
              <a:spcAft>
                <a:spcPts val="0"/>
              </a:spcAft>
              <a:buNone/>
              <a:defRPr/>
            </a:pPr>
            <a:r>
              <a:rPr lang="en-US" altLang="en-US" sz="2800" b="1" i="1" baseline="30000" dirty="0">
                <a:latin typeface="Candara" panose="020E0502030303020204" pitchFamily="34" charset="0"/>
              </a:rPr>
              <a:t>14</a:t>
            </a:r>
            <a:r>
              <a:rPr lang="en-US" altLang="en-US" sz="2800" b="1" i="1" dirty="0">
                <a:latin typeface="Candara" panose="020E0502030303020204" pitchFamily="34" charset="0"/>
              </a:rPr>
              <a:t> In the temple he found those who were selling oxen and sheep and pigeons, and the money-changers sitting there.		John 2:14</a:t>
            </a:r>
          </a:p>
          <a:p>
            <a:pPr marL="0" indent="0" eaLnBrk="1" fontAlgn="auto" hangingPunct="1">
              <a:spcBef>
                <a:spcPts val="0"/>
              </a:spcBef>
              <a:spcAft>
                <a:spcPts val="0"/>
              </a:spcAft>
              <a:buNone/>
              <a:defRPr/>
            </a:pPr>
            <a:endParaRPr lang="en-US" altLang="en-US" sz="2800" b="1" i="1" baseline="30000" dirty="0">
              <a:latin typeface="Candara" panose="020E0502030303020204" pitchFamily="34" charset="0"/>
            </a:endParaRPr>
          </a:p>
          <a:p>
            <a:pPr marL="0" indent="0" eaLnBrk="1" fontAlgn="auto" hangingPunct="1">
              <a:spcBef>
                <a:spcPts val="0"/>
              </a:spcBef>
              <a:spcAft>
                <a:spcPts val="0"/>
              </a:spcAft>
              <a:buNone/>
              <a:defRPr/>
            </a:pPr>
            <a:r>
              <a:rPr lang="en-US" altLang="en-US" sz="2800" b="1" dirty="0">
                <a:latin typeface="Candara" panose="020E0502030303020204" pitchFamily="34" charset="0"/>
              </a:rPr>
              <a:t>A few questions:</a:t>
            </a:r>
          </a:p>
          <a:p>
            <a:pPr marL="0" indent="0" eaLnBrk="1" fontAlgn="auto" hangingPunct="1">
              <a:spcBef>
                <a:spcPts val="0"/>
              </a:spcBef>
              <a:spcAft>
                <a:spcPts val="0"/>
              </a:spcAft>
              <a:buNone/>
              <a:defRPr/>
            </a:pPr>
            <a:endParaRPr lang="en-US" altLang="en-US" sz="2800" b="1" dirty="0">
              <a:latin typeface="Candara" panose="020E0502030303020204" pitchFamily="34" charset="0"/>
            </a:endParaRPr>
          </a:p>
          <a:p>
            <a:pPr marL="514350" indent="-514350" eaLnBrk="1" fontAlgn="auto" hangingPunct="1">
              <a:spcBef>
                <a:spcPts val="0"/>
              </a:spcBef>
              <a:spcAft>
                <a:spcPts val="0"/>
              </a:spcAft>
              <a:buAutoNum type="arabicParenR"/>
              <a:defRPr/>
            </a:pPr>
            <a:r>
              <a:rPr lang="en-US" altLang="en-US" sz="2800" b="1" dirty="0">
                <a:latin typeface="Candara" panose="020E0502030303020204" pitchFamily="34" charset="0"/>
              </a:rPr>
              <a:t>Why were they selling animals in the temple courts (probably in the Court of the Gentiles)?</a:t>
            </a:r>
          </a:p>
          <a:p>
            <a:pPr marL="514350" indent="-514350" eaLnBrk="1" fontAlgn="auto" hangingPunct="1">
              <a:spcBef>
                <a:spcPts val="0"/>
              </a:spcBef>
              <a:spcAft>
                <a:spcPts val="0"/>
              </a:spcAft>
              <a:buAutoNum type="arabicParenR"/>
              <a:defRPr/>
            </a:pPr>
            <a:r>
              <a:rPr lang="en-US" altLang="en-US" sz="2800" b="1" dirty="0">
                <a:latin typeface="Candara" panose="020E0502030303020204" pitchFamily="34" charset="0"/>
              </a:rPr>
              <a:t>Why were they exchanging money?</a:t>
            </a:r>
          </a:p>
          <a:p>
            <a:pPr marL="514350" indent="-514350" eaLnBrk="1" fontAlgn="auto" hangingPunct="1">
              <a:spcBef>
                <a:spcPts val="0"/>
              </a:spcBef>
              <a:spcAft>
                <a:spcPts val="0"/>
              </a:spcAft>
              <a:buAutoNum type="arabicParenR"/>
              <a:defRPr/>
            </a:pPr>
            <a:r>
              <a:rPr lang="en-US" altLang="en-US" sz="2800" b="1" dirty="0">
                <a:latin typeface="Candara" panose="020E0502030303020204" pitchFamily="34" charset="0"/>
              </a:rPr>
              <a:t>What was so wrong with all of this?</a:t>
            </a:r>
          </a:p>
          <a:p>
            <a:pPr marL="0" indent="0" eaLnBrk="1" fontAlgn="auto" hangingPunct="1">
              <a:spcBef>
                <a:spcPts val="0"/>
              </a:spcBef>
              <a:spcAft>
                <a:spcPts val="0"/>
              </a:spcAft>
              <a:buNone/>
              <a:defRPr/>
            </a:pPr>
            <a:endParaRPr lang="en-US" altLang="en-US" sz="2800" b="1" dirty="0">
              <a:latin typeface="Candara" panose="020E0502030303020204" pitchFamily="34" charset="0"/>
            </a:endParaRPr>
          </a:p>
        </p:txBody>
      </p:sp>
    </p:spTree>
    <p:extLst>
      <p:ext uri="{BB962C8B-B14F-4D97-AF65-F5344CB8AC3E}">
        <p14:creationId xmlns:p14="http://schemas.microsoft.com/office/powerpoint/2010/main" val="2305703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9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698">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7698">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57698">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5769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9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5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2_Norm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3.xml><?xml version="1.0" encoding="utf-8"?>
<a:theme xmlns:a="http://schemas.openxmlformats.org/drawingml/2006/main" name="7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19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0070C0"/>
        </a:solidFill>
        <a:ln w="9525" cap="flat" cmpd="sng" algn="ctr">
          <a:no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5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6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57764</TotalTime>
  <Words>2258</Words>
  <Application>Microsoft Macintosh PowerPoint</Application>
  <PresentationFormat>Widescreen</PresentationFormat>
  <Paragraphs>342</Paragraphs>
  <Slides>38</Slides>
  <Notes>36</Notes>
  <HiddenSlides>0</HiddenSlides>
  <MMClips>0</MMClips>
  <ScaleCrop>false</ScaleCrop>
  <HeadingPairs>
    <vt:vector size="6" baseType="variant">
      <vt:variant>
        <vt:lpstr>Fonts Used</vt:lpstr>
      </vt:variant>
      <vt:variant>
        <vt:i4>7</vt:i4>
      </vt:variant>
      <vt:variant>
        <vt:lpstr>Theme</vt:lpstr>
      </vt:variant>
      <vt:variant>
        <vt:i4>14</vt:i4>
      </vt:variant>
      <vt:variant>
        <vt:lpstr>Slide Titles</vt:lpstr>
      </vt:variant>
      <vt:variant>
        <vt:i4>38</vt:i4>
      </vt:variant>
    </vt:vector>
  </HeadingPairs>
  <TitlesOfParts>
    <vt:vector size="59" baseType="lpstr">
      <vt:lpstr>Arial</vt:lpstr>
      <vt:lpstr>Calibri</vt:lpstr>
      <vt:lpstr>Calibri Light</vt:lpstr>
      <vt:lpstr>Candara</vt:lpstr>
      <vt:lpstr>Eras Bold ITC</vt:lpstr>
      <vt:lpstr>Eras Medium ITC</vt:lpstr>
      <vt:lpstr>Wingdings</vt:lpstr>
      <vt:lpstr>Default Design</vt:lpstr>
      <vt:lpstr>1_Default Design</vt:lpstr>
      <vt:lpstr>2_Default Design</vt:lpstr>
      <vt:lpstr>3_Default Design</vt:lpstr>
      <vt:lpstr>4_Default Design</vt:lpstr>
      <vt:lpstr>5_Default Design</vt:lpstr>
      <vt:lpstr>Office Theme</vt:lpstr>
      <vt:lpstr>2_Office Theme</vt:lpstr>
      <vt:lpstr>6_Default Design</vt:lpstr>
      <vt:lpstr>9_Default Design</vt:lpstr>
      <vt:lpstr>15_Default Design</vt:lpstr>
      <vt:lpstr>2_Normal</vt:lpstr>
      <vt:lpstr>7_Default Design</vt:lpstr>
      <vt:lpstr>19_Default Design</vt:lpstr>
      <vt:lpstr>PowerPoint Presentation</vt:lpstr>
      <vt:lpstr>Pure Worship, True Belief</vt:lpstr>
      <vt:lpstr>SETTING</vt:lpstr>
      <vt:lpstr>SETTING</vt:lpstr>
      <vt:lpstr>JESUS IN THE TEMPLE</vt:lpstr>
      <vt:lpstr>JESUS IN THE TEMPLE</vt:lpstr>
      <vt:lpstr>JESUS IN THE TEMPLE</vt:lpstr>
      <vt:lpstr>JESUS IN THE TEMPLE</vt:lpstr>
      <vt:lpstr>JESUS IN THE TEMPLE</vt:lpstr>
      <vt:lpstr>JESUS IN THE TEMPLE</vt:lpstr>
      <vt:lpstr>JESUS IN THE TEMPLE</vt:lpstr>
      <vt:lpstr>JESUS IN THE TEMPLE</vt:lpstr>
      <vt:lpstr>JESUS IN THE TEMPLE</vt:lpstr>
      <vt:lpstr>JESUS IN THE TEMPLE</vt:lpstr>
      <vt:lpstr>JESUS IN THE TEMPLE</vt:lpstr>
      <vt:lpstr>JESUS IN THE TEMPLE</vt:lpstr>
      <vt:lpstr>JESUS IN THE TEMPLE</vt:lpstr>
      <vt:lpstr>JESUS IN THE TEMPLE</vt:lpstr>
      <vt:lpstr>A GREATER SIGN</vt:lpstr>
      <vt:lpstr>A GREATER SIGN</vt:lpstr>
      <vt:lpstr>A GREATER SIGN</vt:lpstr>
      <vt:lpstr>A GREATER SIGN</vt:lpstr>
      <vt:lpstr>A GREATER SIGN</vt:lpstr>
      <vt:lpstr>TRUE BELIEF</vt:lpstr>
      <vt:lpstr>TRUE BELIEF</vt:lpstr>
      <vt:lpstr>TRUE BELIEF</vt:lpstr>
      <vt:lpstr>TRUE BELIEF</vt:lpstr>
      <vt:lpstr>TRUE BELIEF</vt:lpstr>
      <vt:lpstr>TRUE BELIEF</vt:lpstr>
      <vt:lpstr>TRUE BELIEF</vt:lpstr>
      <vt:lpstr>TRUE BELIEF</vt:lpstr>
      <vt:lpstr>TRUE BELIEF</vt:lpstr>
      <vt:lpstr>WHAT JESUS WANTS</vt:lpstr>
      <vt:lpstr>WHAT JESUS WANTS</vt:lpstr>
      <vt:lpstr>WHAT JESUS WANTS</vt:lpstr>
      <vt:lpstr>WHAT JESUS WANTS</vt:lpstr>
      <vt:lpstr>THREE PRACTICAL QUESTIONS  FOR OUR EVERYDAY LIFE</vt:lpstr>
      <vt:lpstr>PowerPoint Presentation</vt:lpstr>
    </vt:vector>
  </TitlesOfParts>
  <Manager/>
  <Company>UFP</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Paul K. Kim</dc:creator>
  <cp:keywords/>
  <dc:description/>
  <cp:lastModifiedBy>Paul Kim</cp:lastModifiedBy>
  <cp:revision>3511</cp:revision>
  <cp:lastPrinted>2017-02-12T17:19:19Z</cp:lastPrinted>
  <dcterms:created xsi:type="dcterms:W3CDTF">2007-10-20T20:09:35Z</dcterms:created>
  <dcterms:modified xsi:type="dcterms:W3CDTF">2019-07-14T19:26:20Z</dcterms:modified>
  <cp:category/>
</cp:coreProperties>
</file>