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09" r:id="rId7"/>
    <p:sldMasterId id="2147483933" r:id="rId8"/>
    <p:sldMasterId id="2147484111" r:id="rId9"/>
    <p:sldMasterId id="2147484159" r:id="rId10"/>
    <p:sldMasterId id="2147484327" r:id="rId11"/>
    <p:sldMasterId id="2147484387" r:id="rId12"/>
  </p:sldMasterIdLst>
  <p:notesMasterIdLst>
    <p:notesMasterId r:id="rId23"/>
  </p:notesMasterIdLst>
  <p:handoutMasterIdLst>
    <p:handoutMasterId r:id="rId24"/>
  </p:handoutMasterIdLst>
  <p:sldIdLst>
    <p:sldId id="281" r:id="rId13"/>
    <p:sldId id="807" r:id="rId14"/>
    <p:sldId id="808" r:id="rId15"/>
    <p:sldId id="809" r:id="rId16"/>
    <p:sldId id="810" r:id="rId17"/>
    <p:sldId id="811" r:id="rId18"/>
    <p:sldId id="812" r:id="rId19"/>
    <p:sldId id="813" r:id="rId20"/>
    <p:sldId id="814" r:id="rId21"/>
    <p:sldId id="283" r:id="rId22"/>
  </p:sldIdLst>
  <p:sldSz cx="12192000" cy="6858000"/>
  <p:notesSz cx="6858000" cy="9144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6600"/>
    <a:srgbClr val="0432FF"/>
    <a:srgbClr val="011893"/>
    <a:srgbClr val="800000"/>
    <a:srgbClr val="FFFF00"/>
    <a:srgbClr val="CC3300"/>
    <a:srgbClr val="CC9900"/>
    <a:srgbClr val="6600FF"/>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00" autoAdjust="0"/>
    <p:restoredTop sz="92857"/>
  </p:normalViewPr>
  <p:slideViewPr>
    <p:cSldViewPr>
      <p:cViewPr varScale="1">
        <p:scale>
          <a:sx n="96" d="100"/>
          <a:sy n="96" d="100"/>
        </p:scale>
        <p:origin x="176" y="1552"/>
      </p:cViewPr>
      <p:guideLst>
        <p:guide orient="horz" pos="96"/>
        <p:guide pos="3840"/>
        <p:guide pos="7152"/>
        <p:guide pos="528"/>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C2EF3-51A9-D542-91AF-5422724EA014}" type="datetimeFigureOut">
              <a:rPr lang="en-US" smtClean="0"/>
              <a:pPr/>
              <a:t>7/6/19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16A8E7-26BB-1040-8CEC-F6AFDC0149A1}" type="slidenum">
              <a:rPr lang="en-US" smtClean="0"/>
              <a:pPr/>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7/6/19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93538" name="Notes Placeholder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algn="r" eaLnBrk="1" hangingPunct="1">
              <a:lnSpc>
                <a:spcPct val="90000"/>
              </a:lnSpc>
              <a:spcBef>
                <a:spcPct val="20000"/>
              </a:spcBef>
            </a:pPr>
            <a:fld id="{DA7BB0C5-7562-894C-AF30-61FF206C61BB}" type="slidenum">
              <a:rPr lang="en-US" sz="1200">
                <a:solidFill>
                  <a:srgbClr val="000000"/>
                </a:solidFill>
              </a:rPr>
              <a:pPr algn="r" eaLnBrk="1" hangingPunct="1">
                <a:lnSpc>
                  <a:spcPct val="90000"/>
                </a:lnSpc>
                <a:spcBef>
                  <a:spcPct val="20000"/>
                </a:spcBef>
              </a:pPr>
              <a:t>2</a:t>
            </a:fld>
            <a:endParaRPr lang="en-US" sz="1200">
              <a:solidFill>
                <a:srgbClr val="000000"/>
              </a:solidFill>
            </a:endParaRPr>
          </a:p>
        </p:txBody>
      </p:sp>
    </p:spTree>
    <p:extLst>
      <p:ext uri="{BB962C8B-B14F-4D97-AF65-F5344CB8AC3E}">
        <p14:creationId xmlns:p14="http://schemas.microsoft.com/office/powerpoint/2010/main" val="767563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40011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62818"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351847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0E155B-90A8-B44B-B815-B1288CB1B430}" type="slidenum">
              <a:rPr lang="en-US"/>
              <a:pPr>
                <a:defRPr/>
              </a:pPr>
              <a:t>‹#›</a:t>
            </a:fld>
            <a:endParaRPr lang="en-US"/>
          </a:p>
        </p:txBody>
      </p:sp>
    </p:spTree>
    <p:extLst>
      <p:ext uri="{BB962C8B-B14F-4D97-AF65-F5344CB8AC3E}">
        <p14:creationId xmlns:p14="http://schemas.microsoft.com/office/powerpoint/2010/main" val="201426217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BDE0DF-0BD7-B145-90EB-3AE82322B46C}" type="slidenum">
              <a:rPr lang="en-US"/>
              <a:pPr>
                <a:defRPr/>
              </a:pPr>
              <a:t>‹#›</a:t>
            </a:fld>
            <a:endParaRPr lang="en-US"/>
          </a:p>
        </p:txBody>
      </p:sp>
    </p:spTree>
    <p:extLst>
      <p:ext uri="{BB962C8B-B14F-4D97-AF65-F5344CB8AC3E}">
        <p14:creationId xmlns:p14="http://schemas.microsoft.com/office/powerpoint/2010/main" val="408888246"/>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DBCC6F-A29B-9247-8805-76C904D3E5B5}" type="slidenum">
              <a:rPr lang="en-US"/>
              <a:pPr>
                <a:defRPr/>
              </a:pPr>
              <a:t>‹#›</a:t>
            </a:fld>
            <a:endParaRPr lang="en-US"/>
          </a:p>
        </p:txBody>
      </p:sp>
    </p:spTree>
    <p:extLst>
      <p:ext uri="{BB962C8B-B14F-4D97-AF65-F5344CB8AC3E}">
        <p14:creationId xmlns:p14="http://schemas.microsoft.com/office/powerpoint/2010/main" val="2806382251"/>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24A49D-032A-5246-8DB4-D535DF5D1362}" type="slidenum">
              <a:rPr lang="en-US"/>
              <a:pPr>
                <a:defRPr/>
              </a:pPr>
              <a:t>‹#›</a:t>
            </a:fld>
            <a:endParaRPr lang="en-US"/>
          </a:p>
        </p:txBody>
      </p:sp>
    </p:spTree>
    <p:extLst>
      <p:ext uri="{BB962C8B-B14F-4D97-AF65-F5344CB8AC3E}">
        <p14:creationId xmlns:p14="http://schemas.microsoft.com/office/powerpoint/2010/main" val="265462795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74728C1-3D37-B64B-B9B1-23AE7306FF4E}" type="slidenum">
              <a:rPr lang="en-US"/>
              <a:pPr>
                <a:defRPr/>
              </a:pPr>
              <a:t>‹#›</a:t>
            </a:fld>
            <a:endParaRPr lang="en-US"/>
          </a:p>
        </p:txBody>
      </p:sp>
    </p:spTree>
    <p:extLst>
      <p:ext uri="{BB962C8B-B14F-4D97-AF65-F5344CB8AC3E}">
        <p14:creationId xmlns:p14="http://schemas.microsoft.com/office/powerpoint/2010/main" val="876275571"/>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514E498-625E-1E42-8EA6-4ECEDD6AD4F9}" type="slidenum">
              <a:rPr lang="en-US"/>
              <a:pPr>
                <a:defRPr/>
              </a:pPr>
              <a:t>‹#›</a:t>
            </a:fld>
            <a:endParaRPr lang="en-US"/>
          </a:p>
        </p:txBody>
      </p:sp>
    </p:spTree>
    <p:extLst>
      <p:ext uri="{BB962C8B-B14F-4D97-AF65-F5344CB8AC3E}">
        <p14:creationId xmlns:p14="http://schemas.microsoft.com/office/powerpoint/2010/main" val="259663534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98CE7E8-04D5-3240-9F26-B06BDC2B5378}" type="slidenum">
              <a:rPr lang="en-US"/>
              <a:pPr>
                <a:defRPr/>
              </a:pPr>
              <a:t>‹#›</a:t>
            </a:fld>
            <a:endParaRPr lang="en-US"/>
          </a:p>
        </p:txBody>
      </p:sp>
    </p:spTree>
    <p:extLst>
      <p:ext uri="{BB962C8B-B14F-4D97-AF65-F5344CB8AC3E}">
        <p14:creationId xmlns:p14="http://schemas.microsoft.com/office/powerpoint/2010/main" val="334322047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CA0CCA-D498-9943-8CC4-3BBFD580F053}" type="slidenum">
              <a:rPr lang="en-US"/>
              <a:pPr>
                <a:defRPr/>
              </a:pPr>
              <a:t>‹#›</a:t>
            </a:fld>
            <a:endParaRPr lang="en-US"/>
          </a:p>
        </p:txBody>
      </p:sp>
    </p:spTree>
    <p:extLst>
      <p:ext uri="{BB962C8B-B14F-4D97-AF65-F5344CB8AC3E}">
        <p14:creationId xmlns:p14="http://schemas.microsoft.com/office/powerpoint/2010/main" val="333166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944912-83B5-F74F-AE9E-6369A22DE25C}" type="slidenum">
              <a:rPr lang="en-US"/>
              <a:pPr>
                <a:defRPr/>
              </a:pPr>
              <a:t>‹#›</a:t>
            </a:fld>
            <a:endParaRPr lang="en-US"/>
          </a:p>
        </p:txBody>
      </p:sp>
    </p:spTree>
    <p:extLst>
      <p:ext uri="{BB962C8B-B14F-4D97-AF65-F5344CB8AC3E}">
        <p14:creationId xmlns:p14="http://schemas.microsoft.com/office/powerpoint/2010/main" val="109498163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AA9624-D876-F74B-B9A0-BF73E64B0002}" type="slidenum">
              <a:rPr lang="en-US"/>
              <a:pPr>
                <a:defRPr/>
              </a:pPr>
              <a:t>‹#›</a:t>
            </a:fld>
            <a:endParaRPr lang="en-US"/>
          </a:p>
        </p:txBody>
      </p:sp>
    </p:spTree>
    <p:extLst>
      <p:ext uri="{BB962C8B-B14F-4D97-AF65-F5344CB8AC3E}">
        <p14:creationId xmlns:p14="http://schemas.microsoft.com/office/powerpoint/2010/main" val="49856136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72A7FE-3D4B-6541-87E0-C2E37D598D84}" type="slidenum">
              <a:rPr lang="en-US"/>
              <a:pPr>
                <a:defRPr/>
              </a:pPr>
              <a:t>‹#›</a:t>
            </a:fld>
            <a:endParaRPr lang="en-US"/>
          </a:p>
        </p:txBody>
      </p:sp>
    </p:spTree>
    <p:extLst>
      <p:ext uri="{BB962C8B-B14F-4D97-AF65-F5344CB8AC3E}">
        <p14:creationId xmlns:p14="http://schemas.microsoft.com/office/powerpoint/2010/main" val="792793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B3A199E-16AA-6D4C-A7D1-7314B3A17AB4}"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4B6270F6-B89F-2D41-BEBC-B46FA1731C83}" type="slidenum">
              <a:rPr lang="en-US"/>
              <a:pPr>
                <a:defRPr/>
              </a:pPr>
              <a:t>‹#›</a:t>
            </a:fld>
            <a:endParaRPr lang="en-US"/>
          </a:p>
        </p:txBody>
      </p:sp>
    </p:spTree>
    <p:extLst>
      <p:ext uri="{BB962C8B-B14F-4D97-AF65-F5344CB8AC3E}">
        <p14:creationId xmlns:p14="http://schemas.microsoft.com/office/powerpoint/2010/main" val="343720897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58109A9-1826-F145-8716-C560A2E32A74}"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3CC68A7-13BB-B145-8EAB-F079FFBC7E04}" type="slidenum">
              <a:rPr lang="en-US"/>
              <a:pPr>
                <a:defRPr/>
              </a:pPr>
              <a:t>‹#›</a:t>
            </a:fld>
            <a:endParaRPr lang="en-US"/>
          </a:p>
        </p:txBody>
      </p:sp>
    </p:spTree>
    <p:extLst>
      <p:ext uri="{BB962C8B-B14F-4D97-AF65-F5344CB8AC3E}">
        <p14:creationId xmlns:p14="http://schemas.microsoft.com/office/powerpoint/2010/main" val="15515757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41D76D4-F8CD-9243-98B0-11BACA8E1B8A}"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D7C905-03A3-0B4C-9D8E-5DD806F237F3}" type="slidenum">
              <a:rPr lang="en-US"/>
              <a:pPr>
                <a:defRPr/>
              </a:pPr>
              <a:t>‹#›</a:t>
            </a:fld>
            <a:endParaRPr lang="en-US"/>
          </a:p>
        </p:txBody>
      </p:sp>
    </p:spTree>
    <p:extLst>
      <p:ext uri="{BB962C8B-B14F-4D97-AF65-F5344CB8AC3E}">
        <p14:creationId xmlns:p14="http://schemas.microsoft.com/office/powerpoint/2010/main" val="237597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08DA6EE-7EF8-BA4A-B4BE-4A51DF0D51F0}" type="datetimeFigureOut">
              <a:rPr lang="en-US"/>
              <a:pPr>
                <a:defRPr/>
              </a:pPr>
              <a:t>7/6/19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5C4159C-CB67-404A-9D25-CCC01053FD59}" type="slidenum">
              <a:rPr lang="en-US"/>
              <a:pPr>
                <a:defRPr/>
              </a:pPr>
              <a:t>‹#›</a:t>
            </a:fld>
            <a:endParaRPr lang="en-US"/>
          </a:p>
        </p:txBody>
      </p:sp>
    </p:spTree>
    <p:extLst>
      <p:ext uri="{BB962C8B-B14F-4D97-AF65-F5344CB8AC3E}">
        <p14:creationId xmlns:p14="http://schemas.microsoft.com/office/powerpoint/2010/main" val="29512358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341A615-15A5-2C49-9B6F-B1E73BC1F607}" type="datetimeFigureOut">
              <a:rPr lang="en-US"/>
              <a:pPr>
                <a:defRPr/>
              </a:pPr>
              <a:t>7/6/19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0049ED95-A852-A448-8467-0A317BB3D609}" type="slidenum">
              <a:rPr lang="en-US"/>
              <a:pPr>
                <a:defRPr/>
              </a:pPr>
              <a:t>‹#›</a:t>
            </a:fld>
            <a:endParaRPr lang="en-US"/>
          </a:p>
        </p:txBody>
      </p:sp>
    </p:spTree>
    <p:extLst>
      <p:ext uri="{BB962C8B-B14F-4D97-AF65-F5344CB8AC3E}">
        <p14:creationId xmlns:p14="http://schemas.microsoft.com/office/powerpoint/2010/main" val="24264447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6AC5DBA2-400B-3D4B-99C6-6BD499C5F13A}" type="datetimeFigureOut">
              <a:rPr lang="en-US"/>
              <a:pPr>
                <a:defRPr/>
              </a:pPr>
              <a:t>7/6/19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C13D731-F395-5445-9E76-EBCA1976A1F4}" type="slidenum">
              <a:rPr lang="en-US"/>
              <a:pPr>
                <a:defRPr/>
              </a:pPr>
              <a:t>‹#›</a:t>
            </a:fld>
            <a:endParaRPr lang="en-US"/>
          </a:p>
        </p:txBody>
      </p:sp>
    </p:spTree>
    <p:extLst>
      <p:ext uri="{BB962C8B-B14F-4D97-AF65-F5344CB8AC3E}">
        <p14:creationId xmlns:p14="http://schemas.microsoft.com/office/powerpoint/2010/main" val="23372088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39E5ABDA-87C4-C148-8724-2175BAB07E4F}" type="datetimeFigureOut">
              <a:rPr lang="en-US"/>
              <a:pPr>
                <a:defRPr/>
              </a:pPr>
              <a:t>7/6/19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7573D23-25CD-D44C-B233-3099EEB36616}" type="slidenum">
              <a:rPr lang="en-US"/>
              <a:pPr>
                <a:defRPr/>
              </a:pPr>
              <a:t>‹#›</a:t>
            </a:fld>
            <a:endParaRPr lang="en-US"/>
          </a:p>
        </p:txBody>
      </p:sp>
    </p:spTree>
    <p:extLst>
      <p:ext uri="{BB962C8B-B14F-4D97-AF65-F5344CB8AC3E}">
        <p14:creationId xmlns:p14="http://schemas.microsoft.com/office/powerpoint/2010/main" val="272625283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333FDDA-DC2D-EF4B-A40E-0B665A6D1DB0}" type="datetimeFigureOut">
              <a:rPr lang="en-US"/>
              <a:pPr>
                <a:defRPr/>
              </a:pPr>
              <a:t>7/6/19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07F3291-4405-D945-847E-8823547F3E80}" type="slidenum">
              <a:rPr lang="en-US"/>
              <a:pPr>
                <a:defRPr/>
              </a:pPr>
              <a:t>‹#›</a:t>
            </a:fld>
            <a:endParaRPr lang="en-US"/>
          </a:p>
        </p:txBody>
      </p:sp>
    </p:spTree>
    <p:extLst>
      <p:ext uri="{BB962C8B-B14F-4D97-AF65-F5344CB8AC3E}">
        <p14:creationId xmlns:p14="http://schemas.microsoft.com/office/powerpoint/2010/main" val="34697347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DDE71AA5-8F20-3E4A-B07D-7C95AF70636A}" type="datetimeFigureOut">
              <a:rPr lang="en-US"/>
              <a:pPr>
                <a:defRPr/>
              </a:pPr>
              <a:t>7/6/19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8DC3DCF6-DE91-5D41-91D1-1AF97879F6EB}" type="slidenum">
              <a:rPr lang="en-US"/>
              <a:pPr>
                <a:defRPr/>
              </a:pPr>
              <a:t>‹#›</a:t>
            </a:fld>
            <a:endParaRPr lang="en-US"/>
          </a:p>
        </p:txBody>
      </p:sp>
    </p:spTree>
    <p:extLst>
      <p:ext uri="{BB962C8B-B14F-4D97-AF65-F5344CB8AC3E}">
        <p14:creationId xmlns:p14="http://schemas.microsoft.com/office/powerpoint/2010/main" val="11628715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BB7B94E-B006-DD4B-BF83-C7A187D75E1C}"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4E36E2-0CBF-A84E-A943-90E08177E9E0}" type="slidenum">
              <a:rPr lang="en-US"/>
              <a:pPr>
                <a:defRPr/>
              </a:pPr>
              <a:t>‹#›</a:t>
            </a:fld>
            <a:endParaRPr lang="en-US"/>
          </a:p>
        </p:txBody>
      </p:sp>
    </p:spTree>
    <p:extLst>
      <p:ext uri="{BB962C8B-B14F-4D97-AF65-F5344CB8AC3E}">
        <p14:creationId xmlns:p14="http://schemas.microsoft.com/office/powerpoint/2010/main" val="26654322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9F18B96-EB01-474A-B2ED-43DCF31E7968}"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13A12576-882A-FA45-B706-AAE67D977E75}" type="slidenum">
              <a:rPr lang="en-US"/>
              <a:pPr>
                <a:defRPr/>
              </a:pPr>
              <a:t>‹#›</a:t>
            </a:fld>
            <a:endParaRPr lang="en-US"/>
          </a:p>
        </p:txBody>
      </p:sp>
    </p:spTree>
    <p:extLst>
      <p:ext uri="{BB962C8B-B14F-4D97-AF65-F5344CB8AC3E}">
        <p14:creationId xmlns:p14="http://schemas.microsoft.com/office/powerpoint/2010/main" val="20605065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7/6/19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7/6/19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7/6/19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7/6/19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7/6/19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7/6/19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7/6/19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3.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3"/>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cs typeface="Arial" charset="0"/>
              </a:defRPr>
            </a:lvl1pPr>
          </a:lstStyle>
          <a:p>
            <a:pPr eaLnBrk="1" hangingPunct="1">
              <a:defRPr/>
            </a:pPr>
            <a:endParaRPr lang="en-US" i="0">
              <a:latin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cs typeface="Arial" charset="0"/>
              </a:defRPr>
            </a:lvl1pPr>
          </a:lstStyle>
          <a:p>
            <a:pPr eaLnBrk="1" hangingPunct="1">
              <a:defRPr/>
            </a:pPr>
            <a:endParaRPr lang="en-US" i="0">
              <a:latin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cs typeface="Arial" charset="0"/>
              </a:defRPr>
            </a:lvl1pPr>
          </a:lstStyle>
          <a:p>
            <a:pPr eaLnBrk="1" hangingPunct="1">
              <a:defRPr/>
            </a:pPr>
            <a:fld id="{B84F0A5A-A96B-4048-9348-360DF1EE3319}" type="slidenum">
              <a:rPr lang="en-US" i="0">
                <a:latin typeface="Arial" charset="0"/>
              </a:rPr>
              <a:pPr eaLnBrk="1" hangingPunct="1">
                <a:defRPr/>
              </a:pPr>
              <a:t>‹#›</a:t>
            </a:fld>
            <a:endParaRPr lang="en-US" i="0">
              <a:latin typeface="Arial" charset="0"/>
            </a:endParaRPr>
          </a:p>
        </p:txBody>
      </p:sp>
    </p:spTree>
    <p:extLst>
      <p:ext uri="{BB962C8B-B14F-4D97-AF65-F5344CB8AC3E}">
        <p14:creationId xmlns:p14="http://schemas.microsoft.com/office/powerpoint/2010/main" val="1271759952"/>
      </p:ext>
    </p:extLst>
  </p:cSld>
  <p:clrMap bg1="lt1" tx1="dk1" bg2="lt2" tx2="dk2" accent1="accent1" accent2="accent2" accent3="accent3" accent4="accent4" accent5="accent5" accent6="accent6" hlink="hlink" folHlink="folHlink"/>
  <p:sldLayoutIdLst>
    <p:sldLayoutId id="2147484388" r:id="rId1"/>
    <p:sldLayoutId id="2147484389" r:id="rId2"/>
    <p:sldLayoutId id="2147484390" r:id="rId3"/>
    <p:sldLayoutId id="2147484391" r:id="rId4"/>
    <p:sldLayoutId id="2147484392" r:id="rId5"/>
    <p:sldLayoutId id="2147484393" r:id="rId6"/>
    <p:sldLayoutId id="2147484394" r:id="rId7"/>
    <p:sldLayoutId id="2147484395" r:id="rId8"/>
    <p:sldLayoutId id="2147484396" r:id="rId9"/>
    <p:sldLayoutId id="2147484397" r:id="rId10"/>
    <p:sldLayoutId id="214748439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802"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6803"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6291F1F6-CC07-B840-8DC6-6F9EE8958472}" type="datetimeFigureOut">
              <a:rPr lang="en-US"/>
              <a:pPr>
                <a:defRPr/>
              </a:pPr>
              <a:t>7/6/19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C4CEAEBB-4AEF-4E41-A958-2B820145B5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7/6/19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08000" y="2133600"/>
            <a:ext cx="11176000" cy="762000"/>
          </a:xfrm>
        </p:spPr>
        <p:txBody>
          <a:bodyPr/>
          <a:lstStyle/>
          <a:p>
            <a:pPr eaLnBrk="1" hangingPunct="1">
              <a:defRPr/>
            </a:pPr>
            <a:r>
              <a:rPr lang="en-US" sz="4800" b="1" i="1" dirty="0">
                <a:effectLst>
                  <a:outerShdw blurRad="38100" dist="38100" dir="2700000" algn="tl">
                    <a:srgbClr val="DDDDDD"/>
                  </a:outerShdw>
                </a:effectLst>
                <a:latin typeface="Candara" charset="0"/>
                <a:ea typeface="MS PGothic" charset="0"/>
                <a:cs typeface="Arial" charset="0"/>
              </a:rPr>
              <a:t>The Best Wine Ever</a:t>
            </a:r>
          </a:p>
        </p:txBody>
      </p:sp>
      <p:sp>
        <p:nvSpPr>
          <p:cNvPr id="129027" name="Rectangle 3"/>
          <p:cNvSpPr>
            <a:spLocks noGrp="1" noChangeArrowheads="1"/>
          </p:cNvSpPr>
          <p:nvPr>
            <p:ph type="body" idx="4294967295"/>
          </p:nvPr>
        </p:nvSpPr>
        <p:spPr>
          <a:xfrm>
            <a:off x="812800" y="2971800"/>
            <a:ext cx="10464800" cy="2590800"/>
          </a:xfrm>
        </p:spPr>
        <p:txBody>
          <a:bodyPr/>
          <a:lstStyle/>
          <a:p>
            <a:pPr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Gospel of John Series</a:t>
            </a:r>
          </a:p>
          <a:p>
            <a:pPr algn="ctr" eaLnBrk="1" hangingPunct="1">
              <a:buNone/>
              <a:defRPr/>
            </a:pPr>
            <a:r>
              <a:rPr lang="en-US" i="1" dirty="0">
                <a:effectLst>
                  <a:outerShdw blurRad="38100" dist="38100" dir="2700000" algn="tl">
                    <a:srgbClr val="DDDDDD"/>
                  </a:outerShdw>
                </a:effectLst>
                <a:latin typeface="Candara" charset="0"/>
                <a:ea typeface="MS PGothic" charset="0"/>
                <a:cs typeface="Arial" charset="0"/>
              </a:rPr>
              <a:t>John 2:1-11</a:t>
            </a:r>
          </a:p>
          <a:p>
            <a:pPr algn="ctr" eaLnBrk="1" hangingPunct="1">
              <a:buNone/>
              <a:defRPr/>
            </a:pPr>
            <a:r>
              <a:rPr lang="en-US" b="1" dirty="0">
                <a:latin typeface="Candara"/>
                <a:cs typeface="Candara"/>
              </a:rPr>
              <a:t>©</a:t>
            </a:r>
            <a:r>
              <a:rPr lang="en-US" dirty="0"/>
              <a:t> </a:t>
            </a:r>
            <a:r>
              <a:rPr lang="en-US" b="1" dirty="0">
                <a:effectLst>
                  <a:outerShdw blurRad="38100" dist="38100" dir="2700000" algn="tl">
                    <a:srgbClr val="DDDDDD"/>
                  </a:outerShdw>
                </a:effectLst>
                <a:latin typeface="Candara" charset="0"/>
                <a:ea typeface="MS PGothic" charset="0"/>
                <a:cs typeface="Arial" charset="0"/>
              </a:rPr>
              <a:t>July 7, 2019</a:t>
            </a:r>
          </a:p>
          <a:p>
            <a:pPr algn="ctr">
              <a:buFontTx/>
              <a:buNone/>
              <a:defRPr/>
            </a:pPr>
            <a:r>
              <a:rPr lang="en-US" b="1" i="1" dirty="0">
                <a:effectLst>
                  <a:outerShdw blurRad="38100" dist="38100" dir="2700000" algn="tl">
                    <a:srgbClr val="DDDDDD"/>
                  </a:outerShdw>
                </a:effectLst>
                <a:latin typeface="Candara" charset="0"/>
                <a:ea typeface="MS PGothic" charset="0"/>
                <a:cs typeface="Arial" charset="0"/>
              </a:rPr>
              <a:t> Pastor Einston Han</a:t>
            </a:r>
          </a:p>
          <a:p>
            <a:pPr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134013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How can believers overcome worrying?</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lang="en-US" sz="2800" b="1" i="0" spc="-10" noProof="0" dirty="0">
                <a:solidFill>
                  <a:srgbClr val="000000"/>
                </a:solidFill>
                <a:latin typeface="Candara" charset="0"/>
                <a:ea typeface="ＭＳ Ｐゴシック" charset="0"/>
                <a:cs typeface="MS PGothic" charset="0"/>
              </a:rPr>
              <a:t>The Problem (v. 1-3): No Wine – Worry &amp; Stressful Situations</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600" spc="-10" dirty="0">
                <a:solidFill>
                  <a:srgbClr val="000000"/>
                </a:solidFill>
                <a:latin typeface="Candara" charset="0"/>
                <a:ea typeface="ＭＳ Ｐゴシック" charset="0"/>
                <a:cs typeface="MS PGothic" charset="0"/>
              </a:rPr>
              <a:t> </a:t>
            </a:r>
            <a:r>
              <a:rPr lang="en-US" sz="2800" dirty="0"/>
              <a:t> </a:t>
            </a:r>
            <a:r>
              <a:rPr lang="en-US" sz="2800" dirty="0">
                <a:latin typeface="Candara" pitchFamily="34" charset="0"/>
              </a:rPr>
              <a:t>On the third day there was a wedding at Cana in Galilee, and the mother of Jesus was there.</a:t>
            </a:r>
            <a:r>
              <a:rPr lang="en-US" sz="2800" baseline="30000" dirty="0">
                <a:latin typeface="Candara" pitchFamily="34" charset="0"/>
              </a:rPr>
              <a:t>2 </a:t>
            </a:r>
            <a:r>
              <a:rPr lang="en-US" sz="2800" dirty="0">
                <a:latin typeface="Candara" pitchFamily="34" charset="0"/>
              </a:rPr>
              <a:t>Jesus also was invited to the wedding with his disciples. </a:t>
            </a:r>
            <a:r>
              <a:rPr lang="en-US" sz="2800" baseline="30000" dirty="0">
                <a:latin typeface="Candara" pitchFamily="34" charset="0"/>
              </a:rPr>
              <a:t>3 </a:t>
            </a:r>
            <a:r>
              <a:rPr lang="en-US" sz="2800" dirty="0">
                <a:latin typeface="Candara" pitchFamily="34" charset="0"/>
              </a:rPr>
              <a:t>When the wine ran out, the mother of Jesus said to him, “They have no wine.”</a:t>
            </a:r>
            <a:endParaRPr lang="en-US" sz="2600" spc="-10" dirty="0">
              <a:solidFill>
                <a:srgbClr val="000000"/>
              </a:solidFill>
              <a:latin typeface="Candara" pitchFamily="34"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2000" b="0" i="1"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971550" lvl="1" indent="-455613">
              <a:spcBef>
                <a:spcPts val="0"/>
              </a:spcBef>
              <a:buFont typeface="Wingdings" charset="2"/>
              <a:buChar char="Ø"/>
              <a:defRPr/>
            </a:pPr>
            <a:r>
              <a:rPr lang="en-US" altLang="x-none" sz="2600" b="1" i="0" kern="0" dirty="0">
                <a:solidFill>
                  <a:srgbClr val="000000"/>
                </a:solidFill>
                <a:latin typeface="Candara" charset="0"/>
              </a:rPr>
              <a:t>Big deal!  Honor &amp; Shame Culture </a:t>
            </a:r>
          </a:p>
          <a:p>
            <a:pPr marL="971550" lvl="1" indent="-455613">
              <a:spcBef>
                <a:spcPts val="0"/>
              </a:spcBef>
              <a:buFont typeface="Wingdings" charset="2"/>
              <a:buChar char="Ø"/>
              <a:defRPr/>
            </a:pPr>
            <a:r>
              <a:rPr lang="en-US" altLang="x-none" sz="2600" b="1" i="0" kern="0" dirty="0">
                <a:solidFill>
                  <a:srgbClr val="000000"/>
                </a:solidFill>
                <a:latin typeface="Candara" charset="0"/>
              </a:rPr>
              <a:t>Facts about the Wine: Diluted; Strength of Beer </a:t>
            </a:r>
          </a:p>
          <a:p>
            <a:pPr marL="971550" lvl="1" indent="-455613">
              <a:spcBef>
                <a:spcPts val="0"/>
              </a:spcBef>
              <a:buFont typeface="Wingdings" charset="2"/>
              <a:buChar char="Ø"/>
              <a:defRPr/>
            </a:pPr>
            <a:r>
              <a:rPr lang="en-US" altLang="x-none" sz="2600" b="1" i="0" kern="0" dirty="0">
                <a:solidFill>
                  <a:srgbClr val="000000"/>
                </a:solidFill>
                <a:latin typeface="Candara" charset="0"/>
              </a:rPr>
              <a:t>How can believers overcome worrying? </a:t>
            </a:r>
          </a:p>
          <a:p>
            <a:pPr marL="971550" lvl="1" indent="-455613">
              <a:spcBef>
                <a:spcPts val="0"/>
              </a:spcBef>
              <a:buFont typeface="Wingdings" charset="2"/>
              <a:buChar char="Ø"/>
              <a:defRPr/>
            </a:pPr>
            <a:endParaRPr lang="en-US" altLang="x-none" sz="2600" b="1" i="0" kern="0" dirty="0">
              <a:solidFill>
                <a:srgbClr val="000000"/>
              </a:solidFill>
              <a:latin typeface="Candara" charset="0"/>
            </a:endParaRPr>
          </a:p>
        </p:txBody>
      </p:sp>
    </p:spTree>
    <p:extLst>
      <p:ext uri="{BB962C8B-B14F-4D97-AF65-F5344CB8AC3E}">
        <p14:creationId xmlns:p14="http://schemas.microsoft.com/office/powerpoint/2010/main" val="244539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The Solution (v. 4-8)</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rPr>
              <a:t>1)   </a:t>
            </a:r>
            <a:r>
              <a:rPr lang="en-US" sz="2800" b="1" i="0" spc="-10" dirty="0">
                <a:solidFill>
                  <a:srgbClr val="000000"/>
                </a:solidFill>
                <a:latin typeface="Candara" charset="0"/>
                <a:ea typeface="ＭＳ Ｐゴシック" charset="0"/>
                <a:cs typeface="MS PGothic" charset="0"/>
              </a:rPr>
              <a:t>Approach God in Prayer that lines up with His Will</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600" spc="-10" dirty="0">
                <a:solidFill>
                  <a:srgbClr val="000000"/>
                </a:solidFill>
                <a:latin typeface="Candara" pitchFamily="34" charset="0"/>
                <a:ea typeface="ＭＳ Ｐゴシック" charset="0"/>
                <a:cs typeface="MS PGothic" charset="0"/>
              </a:rPr>
              <a:t> </a:t>
            </a:r>
            <a:r>
              <a:rPr lang="en-US" sz="2800" dirty="0">
                <a:latin typeface="Candara" pitchFamily="34" charset="0"/>
              </a:rPr>
              <a:t> </a:t>
            </a:r>
            <a:r>
              <a:rPr lang="en-US" sz="2800" baseline="30000" dirty="0">
                <a:latin typeface="Candara" pitchFamily="34" charset="0"/>
              </a:rPr>
              <a:t>4 </a:t>
            </a:r>
            <a:r>
              <a:rPr lang="en-US" sz="2800" dirty="0">
                <a:latin typeface="Candara" pitchFamily="34" charset="0"/>
              </a:rPr>
              <a:t>And Jesus said to her, “Woman, what does this have to do with me? My hour has not yet come.”</a:t>
            </a:r>
            <a:endParaRPr lang="en-US" sz="2600" spc="-10" dirty="0">
              <a:solidFill>
                <a:srgbClr val="000000"/>
              </a:solidFill>
              <a:latin typeface="Candara" pitchFamily="34"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2000" b="0" i="1"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971550" lvl="1" indent="-455613">
              <a:spcBef>
                <a:spcPts val="0"/>
              </a:spcBef>
              <a:buFont typeface="Wingdings" charset="2"/>
              <a:buChar char="Ø"/>
              <a:defRPr/>
            </a:pPr>
            <a:r>
              <a:rPr lang="en-US" altLang="x-none" sz="2600" b="1" i="0" kern="0" dirty="0">
                <a:solidFill>
                  <a:srgbClr val="000000"/>
                </a:solidFill>
                <a:latin typeface="Candara" charset="0"/>
              </a:rPr>
              <a:t>“Woman” is comparable to “ma’am”</a:t>
            </a:r>
          </a:p>
          <a:p>
            <a:pPr marL="971550" lvl="1" indent="-455613">
              <a:spcBef>
                <a:spcPts val="0"/>
              </a:spcBef>
              <a:buFont typeface="Wingdings" charset="2"/>
              <a:buChar char="Ø"/>
              <a:defRPr/>
            </a:pPr>
            <a:r>
              <a:rPr lang="en-US" sz="2400" i="0" dirty="0">
                <a:latin typeface="Candara" pitchFamily="34" charset="0"/>
              </a:rPr>
              <a:t>Luke 11:27-28 - </a:t>
            </a:r>
            <a:r>
              <a:rPr lang="en-US" sz="2400" i="0" baseline="30000" dirty="0">
                <a:latin typeface="Candara" pitchFamily="34" charset="0"/>
              </a:rPr>
              <a:t>27 </a:t>
            </a:r>
            <a:r>
              <a:rPr lang="en-US" sz="2400" i="0" dirty="0">
                <a:latin typeface="Candara" pitchFamily="34" charset="0"/>
              </a:rPr>
              <a:t>As he said these things, a woman in the crowd raised her voice and said to him, “Blessed is the womb that bore you, and the breasts at which you nursed!” </a:t>
            </a:r>
            <a:r>
              <a:rPr lang="en-US" sz="2400" i="0" baseline="30000" dirty="0">
                <a:latin typeface="Candara" pitchFamily="34" charset="0"/>
              </a:rPr>
              <a:t>28 </a:t>
            </a:r>
            <a:r>
              <a:rPr lang="en-US" sz="2400" i="0" dirty="0">
                <a:latin typeface="Candara" pitchFamily="34" charset="0"/>
              </a:rPr>
              <a:t>But he said, “Blessed rather are those</a:t>
            </a:r>
            <a:r>
              <a:rPr lang="en-US" sz="2400" baseline="30000" dirty="0">
                <a:latin typeface="Candara" pitchFamily="34" charset="0"/>
              </a:rPr>
              <a:t> </a:t>
            </a:r>
            <a:r>
              <a:rPr lang="en-US" sz="2400" i="0" dirty="0">
                <a:latin typeface="Candara" pitchFamily="34" charset="0"/>
              </a:rPr>
              <a:t>who hear the word of God and keep it!”</a:t>
            </a:r>
            <a:endParaRPr lang="en-US" altLang="x-none" sz="2600" b="1" i="0" kern="0" dirty="0">
              <a:solidFill>
                <a:srgbClr val="000000"/>
              </a:solidFill>
              <a:latin typeface="Candara" pitchFamily="34" charset="0"/>
            </a:endParaRPr>
          </a:p>
        </p:txBody>
      </p:sp>
    </p:spTree>
    <p:extLst>
      <p:ext uri="{BB962C8B-B14F-4D97-AF65-F5344CB8AC3E}">
        <p14:creationId xmlns:p14="http://schemas.microsoft.com/office/powerpoint/2010/main" val="244539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The Solution (v. 4-8)</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rPr>
              <a:t>2) Submit to God’s Sovereignty (v. 5)</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r>
              <a:rPr lang="en-US" sz="2800" baseline="30000" dirty="0">
                <a:latin typeface="Candara" pitchFamily="34" charset="0"/>
              </a:rPr>
              <a:t>5 </a:t>
            </a:r>
            <a:r>
              <a:rPr lang="en-US" sz="2800" dirty="0">
                <a:latin typeface="Candara" pitchFamily="34" charset="0"/>
              </a:rPr>
              <a:t>His mother said to the servants, “Do whatever he tells you.”</a:t>
            </a:r>
          </a:p>
          <a:p>
            <a:pPr marL="0" lvl="0" indent="0" algn="ctr">
              <a:spcBef>
                <a:spcPts val="0"/>
              </a:spcBef>
              <a:buNone/>
              <a:defRPr/>
            </a:pPr>
            <a:endParaRPr kumimoji="0" lang="en-US" sz="2000" b="0" i="1" u="none" strike="noStrike" kern="1200" cap="none" spc="-10" normalizeH="0" baseline="0" noProof="0" dirty="0">
              <a:ln>
                <a:noFill/>
              </a:ln>
              <a:solidFill>
                <a:srgbClr val="000000"/>
              </a:solidFill>
              <a:effectLst/>
              <a:uLnTx/>
              <a:uFillTx/>
              <a:latin typeface="Candara" pitchFamily="34" charset="0"/>
              <a:ea typeface="ＭＳ Ｐゴシック" charset="0"/>
              <a:cs typeface="MS PGothic" charset="0"/>
            </a:endParaRPr>
          </a:p>
        </p:txBody>
      </p:sp>
    </p:spTree>
    <p:extLst>
      <p:ext uri="{BB962C8B-B14F-4D97-AF65-F5344CB8AC3E}">
        <p14:creationId xmlns:p14="http://schemas.microsoft.com/office/powerpoint/2010/main" val="244539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The Solution (v. 4-8)</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rPr>
              <a:t>3)   </a:t>
            </a:r>
            <a:r>
              <a:rPr lang="en-US" sz="2800" b="1" i="0" spc="-10" dirty="0">
                <a:solidFill>
                  <a:srgbClr val="000000"/>
                </a:solidFill>
                <a:latin typeface="Candara" charset="0"/>
                <a:ea typeface="ＭＳ Ｐゴシック" charset="0"/>
                <a:cs typeface="MS PGothic" charset="0"/>
              </a:rPr>
              <a:t>Strive to Obey God with Excellency (v. 6-7)</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algn="ctr">
              <a:buNone/>
            </a:pPr>
            <a:r>
              <a:rPr lang="en-US" sz="2600" spc="-10" dirty="0">
                <a:solidFill>
                  <a:srgbClr val="000000"/>
                </a:solidFill>
                <a:latin typeface="Candara" pitchFamily="34" charset="0"/>
                <a:ea typeface="ＭＳ Ｐゴシック" charset="0"/>
                <a:cs typeface="MS PGothic" charset="0"/>
              </a:rPr>
              <a:t> </a:t>
            </a:r>
            <a:r>
              <a:rPr lang="en-US" sz="2800" dirty="0">
                <a:latin typeface="Candara" pitchFamily="34" charset="0"/>
              </a:rPr>
              <a:t> </a:t>
            </a:r>
            <a:r>
              <a:rPr lang="en-US" sz="2800" baseline="30000" dirty="0">
                <a:latin typeface="Candara" pitchFamily="34" charset="0"/>
              </a:rPr>
              <a:t>6 </a:t>
            </a:r>
            <a:r>
              <a:rPr lang="en-US" sz="2800" dirty="0">
                <a:latin typeface="Candara" pitchFamily="34" charset="0"/>
              </a:rPr>
              <a:t>Now there were six stone water jars there for the Jewish rites of purification, each holding twenty or thirty gallons.  </a:t>
            </a:r>
            <a:r>
              <a:rPr lang="en-US" sz="2800" baseline="30000" dirty="0">
                <a:latin typeface="Candara" pitchFamily="34" charset="0"/>
              </a:rPr>
              <a:t>7 </a:t>
            </a:r>
            <a:r>
              <a:rPr lang="en-US" sz="2800" dirty="0">
                <a:latin typeface="Candara" pitchFamily="34" charset="0"/>
              </a:rPr>
              <a:t>Jesus said to the servants, “Fill the jars with water.” And they filled them up to the brim.</a:t>
            </a:r>
            <a:endParaRPr lang="en-US" sz="2600" spc="-10" dirty="0">
              <a:solidFill>
                <a:srgbClr val="000000"/>
              </a:solidFill>
              <a:latin typeface="Candara" pitchFamily="34"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2000" b="0" i="1"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971550" lvl="1" indent="-455613">
              <a:spcBef>
                <a:spcPts val="0"/>
              </a:spcBef>
              <a:buFont typeface="Wingdings" charset="2"/>
              <a:buChar char="Ø"/>
              <a:defRPr/>
            </a:pPr>
            <a:r>
              <a:rPr lang="en-US" altLang="x-none" sz="2600" b="1" i="0" kern="0" dirty="0">
                <a:solidFill>
                  <a:srgbClr val="000000"/>
                </a:solidFill>
                <a:latin typeface="Candara" charset="0"/>
              </a:rPr>
              <a:t>Jars are about the size of a large trash can </a:t>
            </a:r>
          </a:p>
        </p:txBody>
      </p:sp>
    </p:spTree>
    <p:extLst>
      <p:ext uri="{BB962C8B-B14F-4D97-AF65-F5344CB8AC3E}">
        <p14:creationId xmlns:p14="http://schemas.microsoft.com/office/powerpoint/2010/main" val="244539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The Solution (v. 4-8)</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kumimoji="0" lang="en-US" sz="2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rPr>
              <a:t>4)   </a:t>
            </a:r>
            <a:r>
              <a:rPr lang="en-US" sz="2800" b="1" i="0" spc="-10" dirty="0">
                <a:solidFill>
                  <a:srgbClr val="000000"/>
                </a:solidFill>
                <a:latin typeface="Candara" charset="0"/>
                <a:ea typeface="ＭＳ Ｐゴシック" charset="0"/>
                <a:cs typeface="MS PGothic" charset="0"/>
              </a:rPr>
              <a:t>Obey in Faith (v. 8)</a:t>
            </a:r>
            <a:endParaRPr lang="en-US" sz="2800" b="1" i="0" spc="-10" dirty="0">
              <a:solidFill>
                <a:srgbClr val="FF0000"/>
              </a:solidFill>
              <a:latin typeface="Candara"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algn="ctr">
              <a:buNone/>
            </a:pPr>
            <a:r>
              <a:rPr lang="en-US" sz="2600" spc="-10" dirty="0">
                <a:solidFill>
                  <a:srgbClr val="000000"/>
                </a:solidFill>
                <a:latin typeface="Candara" pitchFamily="34" charset="0"/>
                <a:ea typeface="ＭＳ Ｐゴシック" charset="0"/>
                <a:cs typeface="MS PGothic" charset="0"/>
              </a:rPr>
              <a:t> </a:t>
            </a:r>
            <a:r>
              <a:rPr lang="en-US" sz="2800" dirty="0">
                <a:latin typeface="Candara" pitchFamily="34" charset="0"/>
              </a:rPr>
              <a:t> </a:t>
            </a:r>
            <a:r>
              <a:rPr lang="en-US" sz="2800" baseline="30000" dirty="0">
                <a:latin typeface="Candara" pitchFamily="34" charset="0"/>
              </a:rPr>
              <a:t>8 </a:t>
            </a:r>
            <a:r>
              <a:rPr lang="en-US" sz="2800" dirty="0">
                <a:latin typeface="Candara" pitchFamily="34" charset="0"/>
              </a:rPr>
              <a:t>And he said to them, “Now draw some out and take it to the master of the feast.” So they took it.</a:t>
            </a:r>
            <a:endParaRPr lang="en-US" sz="2600" spc="-10" dirty="0">
              <a:solidFill>
                <a:srgbClr val="000000"/>
              </a:solidFill>
              <a:latin typeface="Candara" pitchFamily="34"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2000" b="0" i="1"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971550" lvl="1" indent="-455613">
              <a:spcBef>
                <a:spcPts val="0"/>
              </a:spcBef>
              <a:buFont typeface="Wingdings" charset="2"/>
              <a:buChar char="Ø"/>
              <a:defRPr/>
            </a:pPr>
            <a:r>
              <a:rPr lang="en-US" altLang="x-none" sz="2600" b="1" i="0" kern="0" dirty="0">
                <a:solidFill>
                  <a:srgbClr val="000000"/>
                </a:solidFill>
                <a:latin typeface="Candara" charset="0"/>
              </a:rPr>
              <a:t>Master of the Feast is equivalent to MC’s plus more</a:t>
            </a:r>
          </a:p>
        </p:txBody>
      </p:sp>
    </p:spTree>
    <p:extLst>
      <p:ext uri="{BB962C8B-B14F-4D97-AF65-F5344CB8AC3E}">
        <p14:creationId xmlns:p14="http://schemas.microsoft.com/office/powerpoint/2010/main" val="244539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The Result (v. 9-11)?</a:t>
            </a:r>
          </a:p>
        </p:txBody>
      </p:sp>
      <p:sp>
        <p:nvSpPr>
          <p:cNvPr id="5" name="Rectangle 3"/>
          <p:cNvSpPr txBox="1">
            <a:spLocks noChangeArrowheads="1"/>
          </p:cNvSpPr>
          <p:nvPr/>
        </p:nvSpPr>
        <p:spPr bwMode="auto">
          <a:xfrm>
            <a:off x="212270" y="1066800"/>
            <a:ext cx="11751129"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3550" indent="-463550">
              <a:spcBef>
                <a:spcPts val="0"/>
              </a:spcBef>
              <a:buNone/>
              <a:defRPr/>
            </a:pPr>
            <a:r>
              <a:rPr lang="en-US" sz="2800" b="1" i="0" spc="-10" dirty="0">
                <a:solidFill>
                  <a:srgbClr val="000000"/>
                </a:solidFill>
                <a:latin typeface="Candara" charset="0"/>
                <a:ea typeface="ＭＳ Ｐゴシック" charset="0"/>
                <a:cs typeface="MS PGothic" charset="0"/>
              </a:rPr>
              <a:t>The Result: </a:t>
            </a:r>
          </a:p>
          <a:p>
            <a:pPr marL="514350" indent="-514350">
              <a:spcBef>
                <a:spcPts val="0"/>
              </a:spcBef>
              <a:buFont typeface="+mj-lt"/>
              <a:buAutoNum type="arabicPeriod"/>
              <a:defRPr/>
            </a:pPr>
            <a:r>
              <a:rPr lang="en-US" sz="2800" b="1" i="0" spc="-10" dirty="0">
                <a:solidFill>
                  <a:srgbClr val="000000"/>
                </a:solidFill>
                <a:latin typeface="Candara" charset="0"/>
                <a:ea typeface="ＭＳ Ｐゴシック" charset="0"/>
                <a:cs typeface="MS PGothic" charset="0"/>
              </a:rPr>
              <a:t>God’s glory is revealed </a:t>
            </a:r>
          </a:p>
          <a:p>
            <a:pPr marL="514350" indent="-514350">
              <a:spcBef>
                <a:spcPts val="0"/>
              </a:spcBef>
              <a:buFont typeface="+mj-lt"/>
              <a:buAutoNum type="arabicPeriod"/>
              <a:defRPr/>
            </a:pPr>
            <a:r>
              <a:rPr lang="en-US" sz="2800" b="1" i="0" spc="-10" dirty="0">
                <a:solidFill>
                  <a:srgbClr val="000000"/>
                </a:solidFill>
                <a:latin typeface="Candara" charset="0"/>
                <a:ea typeface="ＭＳ Ｐゴシック" charset="0"/>
                <a:cs typeface="MS PGothic" charset="0"/>
              </a:rPr>
              <a:t>Our faith and trust in God is increased</a:t>
            </a:r>
          </a:p>
          <a:p>
            <a:pPr marL="514350" indent="-514350">
              <a:spcBef>
                <a:spcPts val="0"/>
              </a:spcBef>
              <a:buFont typeface="+mj-lt"/>
              <a:buAutoNum type="arabicPeriod"/>
              <a:defRPr/>
            </a:pPr>
            <a:r>
              <a:rPr lang="en-US" sz="2800" b="1" i="0" spc="-10" dirty="0">
                <a:solidFill>
                  <a:srgbClr val="000000"/>
                </a:solidFill>
                <a:latin typeface="Candara" charset="0"/>
                <a:ea typeface="ＭＳ Ｐゴシック" charset="0"/>
                <a:cs typeface="MS PGothic" charset="0"/>
              </a:rPr>
              <a:t>Worries are diminished</a:t>
            </a:r>
            <a:endParaRPr kumimoji="0" lang="en-US" sz="1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algn="ctr">
              <a:buNone/>
            </a:pPr>
            <a:r>
              <a:rPr lang="en-US" sz="2600" spc="-10" dirty="0">
                <a:solidFill>
                  <a:srgbClr val="000000"/>
                </a:solidFill>
                <a:latin typeface="Candara" pitchFamily="34" charset="0"/>
                <a:ea typeface="ＭＳ Ｐゴシック" charset="0"/>
                <a:cs typeface="MS PGothic" charset="0"/>
              </a:rPr>
              <a:t> </a:t>
            </a:r>
            <a:r>
              <a:rPr lang="en-US" sz="2800" dirty="0">
                <a:latin typeface="Candara" pitchFamily="34" charset="0"/>
              </a:rPr>
              <a:t> </a:t>
            </a:r>
            <a:r>
              <a:rPr lang="en-US" sz="2800" baseline="30000" dirty="0">
                <a:latin typeface="Candara" pitchFamily="34" charset="0"/>
              </a:rPr>
              <a:t>9 </a:t>
            </a:r>
            <a:r>
              <a:rPr lang="en-US" sz="2800" dirty="0">
                <a:latin typeface="Candara" pitchFamily="34" charset="0"/>
              </a:rPr>
              <a:t>When the master of the feast tasted the water now become wine, and did not know where it came from (though the servants who had drawn the water knew), the master of the feast called the bridegroom </a:t>
            </a:r>
            <a:r>
              <a:rPr lang="en-US" sz="2800" baseline="30000" dirty="0">
                <a:latin typeface="Candara" pitchFamily="34" charset="0"/>
              </a:rPr>
              <a:t>10 </a:t>
            </a:r>
            <a:r>
              <a:rPr lang="en-US" sz="2800" dirty="0">
                <a:latin typeface="Candara" pitchFamily="34" charset="0"/>
              </a:rPr>
              <a:t>and said to him, “Everyone serves the good wine first, and when people have drunk freely, then the poor wine. But you have kept the good wine until now.” </a:t>
            </a:r>
            <a:r>
              <a:rPr lang="en-US" sz="2800" baseline="30000" dirty="0">
                <a:latin typeface="Candara" pitchFamily="34" charset="0"/>
              </a:rPr>
              <a:t>11 </a:t>
            </a:r>
            <a:r>
              <a:rPr lang="en-US" sz="2800" dirty="0">
                <a:latin typeface="Candara" pitchFamily="34" charset="0"/>
              </a:rPr>
              <a:t>This, the first of his signs, Jesus did at Cana in Galilee, and manifested his glory. And his disciples believed in him.</a:t>
            </a:r>
            <a:endParaRPr lang="en-US" sz="2600" spc="-10" dirty="0">
              <a:solidFill>
                <a:srgbClr val="000000"/>
              </a:solidFill>
              <a:latin typeface="Candara" pitchFamily="34" charset="0"/>
              <a:ea typeface="ＭＳ Ｐゴシック" charset="0"/>
              <a:cs typeface="MS PGothic" charset="0"/>
            </a:endParaRP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2000" b="0" i="1"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971550" lvl="1" indent="-455613">
              <a:spcBef>
                <a:spcPts val="0"/>
              </a:spcBef>
              <a:buFont typeface="Wingdings" charset="2"/>
              <a:buChar char="Ø"/>
              <a:defRPr/>
            </a:pPr>
            <a:r>
              <a:rPr lang="en-US" altLang="x-none" sz="2600" b="1" i="0" kern="0" dirty="0">
                <a:solidFill>
                  <a:srgbClr val="000000"/>
                </a:solidFill>
                <a:latin typeface="Candara" charset="0"/>
              </a:rPr>
              <a:t>Purpose of the Book is so that people believe (John 20:30-31)</a:t>
            </a:r>
          </a:p>
        </p:txBody>
      </p:sp>
    </p:spTree>
    <p:extLst>
      <p:ext uri="{BB962C8B-B14F-4D97-AF65-F5344CB8AC3E}">
        <p14:creationId xmlns:p14="http://schemas.microsoft.com/office/powerpoint/2010/main" val="244539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200" b="1" dirty="0">
                <a:latin typeface="Candara" charset="0"/>
                <a:cs typeface="MS PGothic" charset="0"/>
              </a:rPr>
              <a:t>PRACTICAL QUESTIONS </a:t>
            </a:r>
            <a:br>
              <a:rPr lang="en-US" sz="3200" b="1" dirty="0">
                <a:latin typeface="Candara" charset="0"/>
                <a:cs typeface="MS PGothic" charset="0"/>
              </a:rPr>
            </a:br>
            <a:r>
              <a:rPr lang="en-US" sz="3200" b="1" dirty="0">
                <a:latin typeface="Candara" charset="0"/>
                <a:cs typeface="MS PGothic" charset="0"/>
              </a:rPr>
              <a:t>FOR OUR EVERYDAY LIFE</a:t>
            </a:r>
          </a:p>
        </p:txBody>
      </p:sp>
      <p:sp>
        <p:nvSpPr>
          <p:cNvPr id="140290" name="Rectangle 3"/>
          <p:cNvSpPr>
            <a:spLocks noGrp="1" noChangeArrowheads="1"/>
          </p:cNvSpPr>
          <p:nvPr>
            <p:ph idx="1"/>
          </p:nvPr>
        </p:nvSpPr>
        <p:spPr>
          <a:xfrm>
            <a:off x="406463" y="1600200"/>
            <a:ext cx="11559565" cy="5105400"/>
          </a:xfrm>
        </p:spPr>
        <p:txBody>
          <a:bodyPr/>
          <a:lstStyle/>
          <a:p>
            <a:pPr marL="514350" lvl="0" indent="-514350">
              <a:buFont typeface="+mj-lt"/>
              <a:buAutoNum type="arabicPeriod"/>
            </a:pPr>
            <a:r>
              <a:rPr lang="en-US" sz="2800" b="1" dirty="0">
                <a:latin typeface="Candara" panose="020E0502030303020204" pitchFamily="34" charset="0"/>
              </a:rPr>
              <a:t>What are some areas in your life that you are struggling to trust in God with? </a:t>
            </a:r>
          </a:p>
          <a:p>
            <a:pPr marL="514350" lvl="0" indent="-514350">
              <a:buFont typeface="+mj-lt"/>
              <a:buAutoNum type="arabicPeriod"/>
            </a:pPr>
            <a:endParaRPr lang="en-US" sz="2000" b="1" dirty="0">
              <a:latin typeface="Candara" panose="020E0502030303020204" pitchFamily="34" charset="0"/>
            </a:endParaRPr>
          </a:p>
          <a:p>
            <a:pPr marL="514350" lvl="0" indent="-514350">
              <a:buFont typeface="+mj-lt"/>
              <a:buAutoNum type="arabicPeriod"/>
            </a:pPr>
            <a:r>
              <a:rPr lang="en-US" sz="2800" b="1" dirty="0">
                <a:latin typeface="Candara" panose="020E0502030303020204" pitchFamily="34" charset="0"/>
              </a:rPr>
              <a:t>Let’s spend some time praying for each other.  </a:t>
            </a:r>
          </a:p>
        </p:txBody>
      </p:sp>
    </p:spTree>
    <p:extLst>
      <p:ext uri="{BB962C8B-B14F-4D97-AF65-F5344CB8AC3E}">
        <p14:creationId xmlns:p14="http://schemas.microsoft.com/office/powerpoint/2010/main" val="355047273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55960</TotalTime>
  <Words>182</Words>
  <Application>Microsoft Macintosh PowerPoint</Application>
  <PresentationFormat>Widescreen</PresentationFormat>
  <Paragraphs>49</Paragraphs>
  <Slides>10</Slides>
  <Notes>8</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10</vt:i4>
      </vt:variant>
    </vt:vector>
  </HeadingPairs>
  <TitlesOfParts>
    <vt:vector size="29" baseType="lpstr">
      <vt:lpstr>Arial</vt:lpstr>
      <vt:lpstr>Calibri</vt:lpstr>
      <vt:lpstr>Calibri Light</vt:lpstr>
      <vt:lpstr>Candara</vt:lpstr>
      <vt:lpstr>Eras Bold ITC</vt:lpstr>
      <vt:lpstr>Eras Medium ITC</vt:lpstr>
      <vt:lpstr>Wingdings</vt:lpstr>
      <vt:lpstr>Default Design</vt:lpstr>
      <vt:lpstr>1_Default Design</vt:lpstr>
      <vt:lpstr>2_Default Design</vt:lpstr>
      <vt:lpstr>3_Default Design</vt:lpstr>
      <vt:lpstr>4_Default Design</vt:lpstr>
      <vt:lpstr>5_Default Design</vt:lpstr>
      <vt:lpstr>Office Theme</vt:lpstr>
      <vt:lpstr>2_Office Theme</vt:lpstr>
      <vt:lpstr>6_Default Design</vt:lpstr>
      <vt:lpstr>9_Default Design</vt:lpstr>
      <vt:lpstr>15_Default Design</vt:lpstr>
      <vt:lpstr>18_Default Design</vt:lpstr>
      <vt:lpstr>PowerPoint Presentation</vt:lpstr>
      <vt:lpstr>The Best Wine Ever</vt:lpstr>
      <vt:lpstr>How can believers overcome worrying?</vt:lpstr>
      <vt:lpstr>The Solution (v. 4-8)</vt:lpstr>
      <vt:lpstr>The Solution (v. 4-8)</vt:lpstr>
      <vt:lpstr>The Solution (v. 4-8)</vt:lpstr>
      <vt:lpstr>The Solution (v. 4-8)</vt:lpstr>
      <vt:lpstr>The Result (v. 9-11)?</vt:lpstr>
      <vt:lpstr>PRACTICAL QUESTIONS  FOR OUR EVERYDAY LIFE</vt:lpstr>
      <vt:lpstr>PowerPoint Presentation</vt:lpstr>
    </vt:vector>
  </TitlesOfParts>
  <Company>UFP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K. Kim</dc:creator>
  <cp:lastModifiedBy>Paul Kim</cp:lastModifiedBy>
  <cp:revision>3418</cp:revision>
  <cp:lastPrinted>2019-04-21T17:06:18Z</cp:lastPrinted>
  <dcterms:created xsi:type="dcterms:W3CDTF">2007-10-20T20:09:35Z</dcterms:created>
  <dcterms:modified xsi:type="dcterms:W3CDTF">2019-07-07T05:17:27Z</dcterms:modified>
</cp:coreProperties>
</file>