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59" r:id="rId10"/>
    <p:sldMasterId id="2147484327" r:id="rId11"/>
    <p:sldMasterId id="2147484375" r:id="rId12"/>
    <p:sldMasterId id="2147484399" r:id="rId13"/>
    <p:sldMasterId id="2147484411" r:id="rId14"/>
  </p:sldMasterIdLst>
  <p:notesMasterIdLst>
    <p:notesMasterId r:id="rId27"/>
  </p:notesMasterIdLst>
  <p:handoutMasterIdLst>
    <p:handoutMasterId r:id="rId28"/>
  </p:handoutMasterIdLst>
  <p:sldIdLst>
    <p:sldId id="281" r:id="rId15"/>
    <p:sldId id="713" r:id="rId16"/>
    <p:sldId id="3232" r:id="rId17"/>
    <p:sldId id="781" r:id="rId18"/>
    <p:sldId id="3240" r:id="rId19"/>
    <p:sldId id="3247" r:id="rId20"/>
    <p:sldId id="3242" r:id="rId21"/>
    <p:sldId id="3243" r:id="rId22"/>
    <p:sldId id="3241" r:id="rId23"/>
    <p:sldId id="3233" r:id="rId24"/>
    <p:sldId id="730" r:id="rId25"/>
    <p:sldId id="283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0432FF"/>
    <a:srgbClr val="6600FF"/>
    <a:srgbClr val="FFFF00"/>
    <a:srgbClr val="CC3300"/>
    <a:srgbClr val="800000"/>
    <a:srgbClr val="CC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2" autoAdjust="0"/>
    <p:restoredTop sz="92857"/>
  </p:normalViewPr>
  <p:slideViewPr>
    <p:cSldViewPr>
      <p:cViewPr varScale="1">
        <p:scale>
          <a:sx n="92" d="100"/>
          <a:sy n="92" d="100"/>
        </p:scale>
        <p:origin x="184" y="160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7BB0C5-7562-894C-AF30-61FF206C61BB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7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1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1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5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86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9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9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3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3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3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0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0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20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938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239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2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249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66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56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31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2240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72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950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489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74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209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72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99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325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6256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75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7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8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8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6/30/19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11430000" cy="5612494"/>
          </a:xfrm>
        </p:spPr>
        <p:txBody>
          <a:bodyPr/>
          <a:lstStyle/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You cannot be Christ’s servant if you are not willing to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 follow him, cross and all. What do you crave? A crown? Then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it must be a crown of thorns if you are to be like him. Do you want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to be lifted up? So you shall, but it will be upon a cross.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Charles Spurgeon</a:t>
            </a:r>
          </a:p>
          <a:p>
            <a:pPr marL="14288" indent="-14288" algn="ctr">
              <a:spcBef>
                <a:spcPts val="0"/>
              </a:spcBef>
              <a:buNone/>
            </a:pPr>
            <a:endParaRPr lang="en-US" altLang="x-none" sz="2400" b="1" i="1" dirty="0">
              <a:latin typeface="Candara" charset="0"/>
            </a:endParaRP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Jesus says, "I want you to follow me so fully, 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so intensely, so enduringly that all other attachments</a:t>
            </a:r>
            <a:br>
              <a:rPr lang="en-US" altLang="x-none" sz="2800" b="1" i="1" dirty="0">
                <a:latin typeface="Candara" charset="0"/>
              </a:rPr>
            </a:br>
            <a:r>
              <a:rPr lang="en-US" altLang="x-none" sz="2800" b="1" i="1" dirty="0">
                <a:latin typeface="Candara" charset="0"/>
              </a:rPr>
              <a:t> in your life look weak by comparison"</a:t>
            </a:r>
          </a:p>
          <a:p>
            <a:pPr marL="14288" indent="-14288" algn="ctr">
              <a:spcBef>
                <a:spcPts val="0"/>
              </a:spcBef>
              <a:buNone/>
            </a:pPr>
            <a:r>
              <a:rPr lang="en-US" altLang="x-none" sz="2800" b="1" i="1" dirty="0">
                <a:latin typeface="Candara" charset="0"/>
              </a:rPr>
              <a:t>Timothy Keller</a:t>
            </a:r>
          </a:p>
        </p:txBody>
      </p:sp>
    </p:spTree>
    <p:extLst>
      <p:ext uri="{BB962C8B-B14F-4D97-AF65-F5344CB8AC3E}">
        <p14:creationId xmlns:p14="http://schemas.microsoft.com/office/powerpoint/2010/main" val="333972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3" y="1600200"/>
            <a:ext cx="11559565" cy="5105400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In what ways do you realize your need to reexamine your identity as a true follower of Jesus [aka. Christian]? In what ways, do you need to be more authentic in your discipleship?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would it mean for you to follow Jesus the person not the </a:t>
            </a:r>
            <a:r>
              <a:rPr lang="en-US" sz="2800"/>
              <a:t>things around/about </a:t>
            </a:r>
            <a:r>
              <a:rPr lang="en-US" sz="2800" dirty="0"/>
              <a:t>him? </a:t>
            </a:r>
          </a:p>
          <a:p>
            <a:pPr marL="514350" lvl="0" indent="-514350">
              <a:buFont typeface="+mj-lt"/>
              <a:buAutoNum type="arabicPeriod"/>
            </a:pPr>
            <a:endParaRPr lang="en-US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What is your first step in getting know Jesus more fully in your journey as a follower of Jesus each day? </a:t>
            </a:r>
          </a:p>
        </p:txBody>
      </p:sp>
    </p:spTree>
    <p:extLst>
      <p:ext uri="{BB962C8B-B14F-4D97-AF65-F5344CB8AC3E}">
        <p14:creationId xmlns:p14="http://schemas.microsoft.com/office/powerpoint/2010/main" val="355047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286000"/>
            <a:ext cx="11176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Come and See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2971800"/>
            <a:ext cx="10464800" cy="25908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Gospel of John Series [6]</a:t>
            </a:r>
          </a:p>
          <a:p>
            <a:pPr marL="0" indent="0" algn="ctr" eaLnBrk="1" hangingPunct="1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John 1:43-51</a:t>
            </a:r>
          </a:p>
          <a:p>
            <a:pPr marL="0" indent="0"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30, 2019</a:t>
            </a:r>
          </a:p>
          <a:p>
            <a:pPr marL="0" indent="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  Pastor Paul K. Kim</a:t>
            </a:r>
          </a:p>
          <a:p>
            <a:pPr marL="0" indent="0"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81000"/>
            <a:ext cx="121920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RECAP: WHAT JESUS INVITES US TO WHEN HE CALLS US TO FOLLOW HIM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1811000" cy="5654679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Jesus invites us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examine our ultimate passion and purpose of life </a:t>
            </a:r>
            <a:r>
              <a:rPr lang="en-US" sz="2800" b="1" dirty="0">
                <a:latin typeface="Candara" charset="0"/>
                <a:cs typeface="Arial" charset="0"/>
              </a:rPr>
              <a:t>in following him (1:35-38a)—</a:t>
            </a:r>
            <a:r>
              <a:rPr lang="en-US" sz="2800" b="1" i="1" dirty="0">
                <a:latin typeface="Candara" charset="0"/>
                <a:cs typeface="Arial" charset="0"/>
              </a:rPr>
              <a:t>“What are you seeking?”</a:t>
            </a:r>
            <a:endParaRPr lang="en-US" sz="2800" b="1" i="1" dirty="0">
              <a:solidFill>
                <a:srgbClr val="FF0000"/>
              </a:solidFill>
              <a:latin typeface="Candara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b="1" dirty="0">
              <a:solidFill>
                <a:srgbClr val="FF0000"/>
              </a:solidFill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Jesus invites us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cultivate a personal/intimate relationship with him </a:t>
            </a:r>
            <a:r>
              <a:rPr lang="en-US" sz="2800" b="1" dirty="0">
                <a:latin typeface="Candara" charset="0"/>
                <a:cs typeface="Arial" charset="0"/>
              </a:rPr>
              <a:t>in following him (1:38b-39)—</a:t>
            </a:r>
            <a:r>
              <a:rPr lang="en-US" sz="2800" b="1" i="1" dirty="0">
                <a:latin typeface="Candara" charset="0"/>
                <a:cs typeface="Arial" charset="0"/>
              </a:rPr>
              <a:t>“Come and you will see.”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800" b="1" dirty="0">
              <a:latin typeface="Candara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800" b="1" dirty="0">
                <a:latin typeface="Candara" charset="0"/>
                <a:cs typeface="Arial" charset="0"/>
              </a:rPr>
              <a:t>Jesus invites us to </a:t>
            </a:r>
            <a:r>
              <a:rPr lang="en-US" sz="2800" b="1" dirty="0">
                <a:solidFill>
                  <a:srgbClr val="FF0000"/>
                </a:solidFill>
                <a:latin typeface="Candara" charset="0"/>
                <a:cs typeface="Arial" charset="0"/>
              </a:rPr>
              <a:t>pursue inside-out transformation of who we are </a:t>
            </a:r>
            <a:r>
              <a:rPr lang="en-US" sz="2800" b="1" dirty="0">
                <a:latin typeface="Candara" charset="0"/>
                <a:cs typeface="Arial" charset="0"/>
              </a:rPr>
              <a:t>in following him (1:40-42)—</a:t>
            </a:r>
            <a:r>
              <a:rPr lang="en-US" sz="2800" b="1" i="1" dirty="0">
                <a:latin typeface="Candara" charset="0"/>
                <a:cs typeface="Arial" charset="0"/>
              </a:rPr>
              <a:t>“You shall be called Cephas.”</a:t>
            </a:r>
            <a:endParaRPr lang="en-US" sz="2800" b="1" i="1" dirty="0">
              <a:solidFill>
                <a:srgbClr val="FF0000"/>
              </a:solidFill>
              <a:latin typeface="Candar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1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BECOMING A FOLLOWER OF JESUS ENTAILS [JOHN 1:43-51]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511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  <a:defRPr/>
            </a:pP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ＭＳ Ｐゴシック" charset="0"/>
                <a:cs typeface="MS PGothic" charset="0"/>
              </a:rPr>
              <a:t>1)  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“Follow me”: Following Jesus means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make a perpetual commitment to follow HIM, not ideologies or institutions.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 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The next day Jesus decided to go to Galilee.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found Philip and said to him, “Follow me.” (v. 43)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This command, “Follow me” seems so elementary and mundane but it is essential to becoming and being a Christian. 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In following Jesus, we are to follow JESUS THE PERSON, not anything else about/around him, being focused on him only.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Moreover, we are to follow Jesus in every area and every day of our lives, making a perpetual commitment to him as our Lord as well as our Savior.</a:t>
            </a:r>
          </a:p>
        </p:txBody>
      </p:sp>
    </p:spTree>
    <p:extLst>
      <p:ext uri="{BB962C8B-B14F-4D97-AF65-F5344CB8AC3E}">
        <p14:creationId xmlns:p14="http://schemas.microsoft.com/office/powerpoint/2010/main" val="24453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BECOMING A FOLLOWER OF JESUS ENTAILS [JOHN 1:43-51]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511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2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ＭＳ Ｐゴシック" charset="0"/>
                <a:cs typeface="MS PGothic" charset="0"/>
              </a:rPr>
              <a:t>)  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“Come and see”</a:t>
            </a:r>
            <a:r>
              <a:rPr lang="ko-KR" alt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altLang="ko-KR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(Philip)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Following Jesus means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introduce others to Jesus</a:t>
            </a:r>
            <a:r>
              <a:rPr lang="en-US" sz="2800" b="1" i="0" spc="-10" dirty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as a natural part of authentic discipleship.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Now Philip was from Bethsaida, the city of Andrew and Peter.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Philip found Nathanael and said to him, “We have found him of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whom Moses in the Law and also the prophets wrote, Jesus of Nazareth,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son of Joseph.”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Nathanael said to him, “Can anything good come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out of Nazareth?” Philip said to him, “Come and see.” (vs. 44-46)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Philip, having just met Jesus whom he has been seeking, followed Jesus.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Out of his following Jesus, he naturally invited his friend, Nathaniel to come and see—he naturally and simply pointed him to Jesus.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This is an important part of authentic discipleship—to introduce others to Jesus as we follow Jesus. It takes not deep theology but a simple joy!</a:t>
            </a:r>
          </a:p>
        </p:txBody>
      </p:sp>
    </p:spTree>
    <p:extLst>
      <p:ext uri="{BB962C8B-B14F-4D97-AF65-F5344CB8AC3E}">
        <p14:creationId xmlns:p14="http://schemas.microsoft.com/office/powerpoint/2010/main" val="749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BECOMING A FOLLOWER OF JESUS ENTAILS [JOHN 1:43-51]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511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  <a:defRPr/>
            </a:pPr>
            <a:r>
              <a:rPr lang="en-US" sz="2800" b="1" i="0" spc="-10" noProof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ＭＳ Ｐゴシック" charset="0"/>
                <a:cs typeface="MS PGothic" charset="0"/>
              </a:rPr>
              <a:t>)  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“Come and see”</a:t>
            </a:r>
            <a:r>
              <a:rPr lang="ko-KR" alt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altLang="ko-KR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(Nathaniel)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: Following Jesus means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come to Jesus to see him not with blind faith but with a discerning yet open mind.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47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Jesus saw Nathanael coming toward him and said of him, “Behold,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 Israelite indeed, in whom there is no deceit!” 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48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Nathanael said to him,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“How do you know me?” Jesus answered him, “Before Philip called you,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when you were under the fig tree, I saw you.”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49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Nathanael answered him, 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“Rabbi, you are the Son of God! You are the King of Israel!” (vs. 47-49)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On Nathaniel’s part, the good things were: (1) he was without guile; (2) he was not gullible but critically discerning; (3) he was open to truth.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So, these are also the qualities we need as a true follower of Jesus.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 invites us to come and explore with honest questions and open mind; then he will show us who he is to us clearly and </a:t>
            </a:r>
            <a:r>
              <a:rPr lang="en-US" altLang="x-none" sz="2600" b="1" i="0" kern="0" dirty="0" err="1">
                <a:solidFill>
                  <a:srgbClr val="000000"/>
                </a:solidFill>
                <a:latin typeface="Candara" charset="0"/>
              </a:rPr>
              <a:t>assuringly</a:t>
            </a: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 as well.</a:t>
            </a:r>
          </a:p>
        </p:txBody>
      </p:sp>
    </p:spTree>
    <p:extLst>
      <p:ext uri="{BB962C8B-B14F-4D97-AF65-F5344CB8AC3E}">
        <p14:creationId xmlns:p14="http://schemas.microsoft.com/office/powerpoint/2010/main" val="4751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BECOMING A FOLLOWER OF JESUS ENTAILS [JOHN 1:43-51]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511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4)  “You will see greater things than these”: Following Jesus means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keep getting to know him more until his return with his consummated glory.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50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Jesus answered him, “Because I said to you, ‘I saw you under the fig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tree,’ do you believe? You will see greater things than these.”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he said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him, “Truly, truly, I say to you, you will see heaven opened, and the angels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of God ascending and descending on the Son of Man.” (vs. 50-51)</a:t>
            </a:r>
            <a:endParaRPr lang="en-US" altLang="x-none" sz="2600" b="1" i="0" kern="0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16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BECOMING A FOLLOWER OF JESUS ENTAILS [JOHN 1:43-51]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511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ＭＳ Ｐゴシック" charset="0"/>
                <a:cs typeface="MS PGothic" charset="0"/>
              </a:rPr>
              <a:t>)  </a:t>
            </a: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“You will see greater things than these”: Following Jesus means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keep getting to know him more until his return with his consummated glory.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Then I saw heaven opened, and behold, a white horse! The one sitting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on it is called Faithful and True, and in righteousness he judges and makes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war.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12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His eyes are like a flame of fire, and on his head are many diadems, and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he has a name written that no one knows but himself.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He is clothed in a robe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dipped in blood, and the name by which he is called is The Word of God.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armies of heaven, arrayed in fine linen, white and pure, were following him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on white horses.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From his mouth comes a sharp sword with which to strike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down the nations, and he will rule them with a rod of iron. He will tread the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winepress of the fury of the wrath of God the Almighty.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16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On his robe and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on his thigh he has a name written, King of kings and Lord of lords.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Revelation 19:11-16</a:t>
            </a:r>
            <a:endParaRPr lang="en-US" altLang="x-none" sz="2600" b="1" i="0" kern="0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01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12039600" cy="423332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WHAT BECOMING A FOLLOWER OF JESUS ENTAILS [JOHN 1:43-51]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2270" y="1066800"/>
            <a:ext cx="11751129" cy="5791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3550" indent="-463550">
              <a:spcBef>
                <a:spcPts val="0"/>
              </a:spcBef>
              <a:buNone/>
              <a:defRPr/>
            </a:pPr>
            <a:r>
              <a:rPr lang="en-US" sz="2800" b="1" i="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4)  “You will see greater things than these”: Following Jesus means </a:t>
            </a:r>
            <a:r>
              <a:rPr lang="en-US" sz="2800" b="1" i="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keep getting to know him more until his return with his consummated glory.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50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Jesus answered him, “Because I said to you, ‘I saw you under the fig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tree,’ do you believe? You will see greater things than these.”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51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he said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to him, “Truly, truly, I say to you, you will see heaven opened, and the angels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of God ascending and descending on the Son of Man.” (vs. 50-51)</a:t>
            </a:r>
            <a:endParaRPr lang="en-US" altLang="x-none" sz="2600" b="1" i="0" kern="0" dirty="0">
              <a:solidFill>
                <a:srgbClr val="000000"/>
              </a:solidFill>
              <a:latin typeface="Candara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Jesus’ answer and promise to Nathaniel (and to us) are twofold: (1) that he will experience greater miracles of Jesus on earth; and (2) that he will see the consummated glory of Christ when he returns. </a:t>
            </a: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The promise and call is for us as well—to get to know more each day.</a:t>
            </a:r>
            <a:endParaRPr lang="en-US" altLang="x-none" sz="2600" b="1" kern="0" dirty="0">
              <a:solidFill>
                <a:srgbClr val="000000"/>
              </a:solidFill>
              <a:latin typeface="Candara" charset="0"/>
            </a:endParaRPr>
          </a:p>
          <a:p>
            <a:pPr marL="971550" lvl="1" indent="-455613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altLang="x-none" sz="2600" b="1" i="0" kern="0" dirty="0">
                <a:solidFill>
                  <a:srgbClr val="000000"/>
                </a:solidFill>
                <a:latin typeface="Candara" charset="0"/>
              </a:rPr>
              <a:t>Ultimately, we ought to and can look forward to seeing Jesus as King of kings and Lord of lord when heaven opens up on that final day!</a:t>
            </a:r>
          </a:p>
        </p:txBody>
      </p:sp>
    </p:spTree>
    <p:extLst>
      <p:ext uri="{BB962C8B-B14F-4D97-AF65-F5344CB8AC3E}">
        <p14:creationId xmlns:p14="http://schemas.microsoft.com/office/powerpoint/2010/main" val="16544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56377</TotalTime>
  <Words>440</Words>
  <Application>Microsoft Macintosh PowerPoint</Application>
  <PresentationFormat>Widescreen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9_Default Design</vt:lpstr>
      <vt:lpstr>15_Default Design</vt:lpstr>
      <vt:lpstr>2_Normal</vt:lpstr>
      <vt:lpstr>7_Default Design</vt:lpstr>
      <vt:lpstr>19_Default Design</vt:lpstr>
      <vt:lpstr>PowerPoint Presentation</vt:lpstr>
      <vt:lpstr>Come and See</vt:lpstr>
      <vt:lpstr>RECAP: WHAT JESUS INVITES US TO WHEN HE CALLS US TO FOLLOW HIM</vt:lpstr>
      <vt:lpstr>WHAT BECOMING A FOLLOWER OF JESUS ENTAILS [JOHN 1:43-51]</vt:lpstr>
      <vt:lpstr>WHAT BECOMING A FOLLOWER OF JESUS ENTAILS [JOHN 1:43-51]</vt:lpstr>
      <vt:lpstr>WHAT BECOMING A FOLLOWER OF JESUS ENTAILS [JOHN 1:43-51]</vt:lpstr>
      <vt:lpstr>WHAT BECOMING A FOLLOWER OF JESUS ENTAILS [JOHN 1:43-51]</vt:lpstr>
      <vt:lpstr>WHAT BECOMING A FOLLOWER OF JESUS ENTAILS [JOHN 1:43-51]</vt:lpstr>
      <vt:lpstr>WHAT BECOMING A FOLLOWER OF JESUS ENTAILS [JOHN 1:43-51]</vt:lpstr>
      <vt:lpstr>PowerPoint Presentation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3466</cp:revision>
  <cp:lastPrinted>2017-02-12T17:19:19Z</cp:lastPrinted>
  <dcterms:created xsi:type="dcterms:W3CDTF">2007-10-20T20:09:35Z</dcterms:created>
  <dcterms:modified xsi:type="dcterms:W3CDTF">2019-07-01T06:44:08Z</dcterms:modified>
  <cp:category/>
</cp:coreProperties>
</file>