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4111" r:id="rId7"/>
    <p:sldMasterId id="2147484159" r:id="rId8"/>
    <p:sldMasterId id="2147484303" r:id="rId9"/>
    <p:sldMasterId id="2147484315" r:id="rId10"/>
    <p:sldMasterId id="2147484327" r:id="rId11"/>
  </p:sldMasterIdLst>
  <p:notesMasterIdLst>
    <p:notesMasterId r:id="rId23"/>
  </p:notesMasterIdLst>
  <p:handoutMasterIdLst>
    <p:handoutMasterId r:id="rId24"/>
  </p:handoutMasterIdLst>
  <p:sldIdLst>
    <p:sldId id="281" r:id="rId12"/>
    <p:sldId id="455" r:id="rId13"/>
    <p:sldId id="688" r:id="rId14"/>
    <p:sldId id="498" r:id="rId15"/>
    <p:sldId id="689" r:id="rId16"/>
    <p:sldId id="690" r:id="rId17"/>
    <p:sldId id="497" r:id="rId18"/>
    <p:sldId id="691" r:id="rId19"/>
    <p:sldId id="476" r:id="rId20"/>
    <p:sldId id="479" r:id="rId21"/>
    <p:sldId id="692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8" autoAdjust="0"/>
    <p:restoredTop sz="92837"/>
  </p:normalViewPr>
  <p:slideViewPr>
    <p:cSldViewPr>
      <p:cViewPr varScale="1">
        <p:scale>
          <a:sx n="87" d="100"/>
          <a:sy n="87" d="100"/>
        </p:scale>
        <p:origin x="200" y="68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3E7576-59F6-5E44-B269-36BD3CAC7C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93D31-C682-5C4A-8784-9F7E18EE56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AD8A-0400-944F-A682-E850FB583787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D232B-7670-E049-9B09-04C22A5A97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B87EB-C5C4-8A4B-9DA1-A05E23A797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0531-E94D-B040-AE31-C780D0B8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1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4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3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9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02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C0C49226-F4C1-A74C-BB88-62D08FA22FEB}" type="slidenum">
              <a:rPr lang="en-US" sz="1200">
                <a:solidFill>
                  <a:srgbClr val="000000"/>
                </a:solidFill>
                <a:latin typeface="Eras Medium ITC" charset="0"/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9</a:t>
            </a:fld>
            <a:endParaRPr lang="en-US" sz="1200">
              <a:solidFill>
                <a:srgbClr val="000000"/>
              </a:solidFill>
              <a:latin typeface="Eras Medium IT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7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5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14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9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38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6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2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0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91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24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5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09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62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38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165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53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21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50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56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E2455-4E10-A14B-BCC0-C1D7466B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360F-435D-204A-9FD4-8A0AE427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5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6CA81-AFD3-D041-BF48-D7DB5AD57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20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30AAC-516F-3746-B09A-CED7052E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3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54DE-449C-BF48-913D-F2957D6EF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14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A49F-7FCC-274B-BC9B-BB3BE89D0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1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6BF71-C481-334D-AA45-3EAEECDD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506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48B3C-A7C2-5041-BA43-9A2A63F4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26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951B-10CE-0F4C-87FD-58164AA0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00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3F61-2E8D-634A-8474-A62613AA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61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7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7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830F-6D6B-B140-BA6E-9C717BF61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fld id="{B84F0A5A-A96B-4048-9348-360DF1EE3319}" type="slidenum">
              <a:rPr lang="en-US" i="0">
                <a:latin typeface="Arial" charset="0"/>
              </a:rPr>
              <a:pPr eaLnBrk="1" hangingPunct="1"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eaLnBrk="1" hangingPunct="1">
              <a:defRPr/>
            </a:pPr>
            <a:fld id="{E0627B6A-118B-D648-A94C-B9F233727E09}" type="slidenum">
              <a:rPr lang="en-US" i="0">
                <a:latin typeface="Arial" charset="0"/>
              </a:rPr>
              <a:pPr eaLnBrk="1" hangingPunct="1"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11379200" cy="838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  <a:latin typeface="Candara" charset="0"/>
                <a:cs typeface="Arial" charset="0"/>
              </a:rPr>
              <a:t>GOOD FRIDAY SERVICE</a:t>
            </a:r>
            <a:br>
              <a:rPr lang="en-US" sz="2400" b="1" dirty="0">
                <a:solidFill>
                  <a:schemeClr val="tx1"/>
                </a:solidFill>
                <a:latin typeface="Candara" charset="0"/>
                <a:cs typeface="Arial" charset="0"/>
              </a:rPr>
            </a:br>
            <a:r>
              <a:rPr lang="en-US" sz="2000" b="1">
                <a:solidFill>
                  <a:schemeClr val="tx1"/>
                </a:solidFill>
                <a:latin typeface="Candara" charset="0"/>
                <a:cs typeface="Arial" charset="0"/>
              </a:rPr>
              <a:t>April 19, 2019</a:t>
            </a:r>
            <a:endParaRPr lang="en-US" sz="2000" b="1" dirty="0">
              <a:solidFill>
                <a:schemeClr val="tx1"/>
              </a:solidFill>
              <a:latin typeface="Candara" charset="0"/>
              <a:cs typeface="Arial" charset="0"/>
            </a:endParaRP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66800"/>
            <a:ext cx="11379200" cy="5791200"/>
          </a:xfrm>
        </p:spPr>
        <p:txBody>
          <a:bodyPr/>
          <a:lstStyle/>
          <a:p>
            <a:pPr marL="0" indent="0" algn="ctr">
              <a:lnSpc>
                <a:spcPts val="1875"/>
              </a:lnSpc>
              <a:buFontTx/>
              <a:buNone/>
            </a:pP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They shouted 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"Crucify him 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crucify him!"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Pilate asked 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"Shall I crucify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your King ?"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The chief priests answered, "We have no king but the emperor."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Then he handed him over to them to be crucified. So they took Jesus;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and carrying the cross by himself, he went out to The Place of the Skull 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There they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crucified him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and with him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two others,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one on either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side with Jesus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between them.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Pilate also had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an inscription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written and put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on the cross.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It read "Jesus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of Nazareth, the</a:t>
            </a:r>
            <a:b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>
                <a:solidFill>
                  <a:srgbClr val="C00000"/>
                </a:solidFill>
                <a:latin typeface="Candara" charset="0"/>
                <a:cs typeface="Arial" charset="0"/>
              </a:rPr>
              <a:t>King of the Jews.</a:t>
            </a:r>
          </a:p>
        </p:txBody>
      </p:sp>
    </p:spTree>
    <p:extLst>
      <p:ext uri="{BB962C8B-B14F-4D97-AF65-F5344CB8AC3E}">
        <p14:creationId xmlns:p14="http://schemas.microsoft.com/office/powerpoint/2010/main" val="262114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08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11379200" cy="838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  <a:latin typeface="Candara" charset="0"/>
                <a:cs typeface="Arial" charset="0"/>
              </a:rPr>
              <a:t>GOOD FRIDAY SERVICE</a:t>
            </a:r>
            <a:br>
              <a:rPr lang="en-US" sz="2400" b="1" dirty="0">
                <a:solidFill>
                  <a:schemeClr val="tx1"/>
                </a:solidFill>
                <a:latin typeface="Candara" charset="0"/>
                <a:cs typeface="Arial" charset="0"/>
              </a:rPr>
            </a:br>
            <a:r>
              <a:rPr lang="en-US" sz="2000" b="1" dirty="0">
                <a:solidFill>
                  <a:schemeClr val="tx1"/>
                </a:solidFill>
                <a:latin typeface="Candara" charset="0"/>
                <a:cs typeface="Arial" charset="0"/>
              </a:rPr>
              <a:t>April 19, 2019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66800"/>
            <a:ext cx="11379200" cy="5791200"/>
          </a:xfrm>
        </p:spPr>
        <p:txBody>
          <a:bodyPr/>
          <a:lstStyle/>
          <a:p>
            <a:pPr marL="0" indent="0" algn="ctr">
              <a:lnSpc>
                <a:spcPts val="1875"/>
              </a:lnSpc>
              <a:buFontTx/>
              <a:buNone/>
            </a:pP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They shouted 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"Crucify him 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crucify him!"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Pilate asked 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"Shall I crucify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 your King ?"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The chief priests answered, "We have no king but the emperor."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Then he handed him over to them to be crucified. So they took Jesus;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and carrying the cross by himself, he went out to The Place of the Skull 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There they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crucified him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and with him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two others,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one on either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side with Jesus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between them.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Pilate also had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an inscription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written and put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on the cross.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It read "Jesus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of Nazareth, the</a:t>
            </a:r>
            <a:b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</a:br>
            <a:r>
              <a:rPr lang="en-US" sz="1400" b="1" dirty="0">
                <a:solidFill>
                  <a:srgbClr val="C00000"/>
                </a:solidFill>
                <a:latin typeface="Candara" charset="0"/>
                <a:cs typeface="Arial" charset="0"/>
              </a:rPr>
              <a:t>King of the Jews.</a:t>
            </a:r>
          </a:p>
        </p:txBody>
      </p:sp>
    </p:spTree>
    <p:extLst>
      <p:ext uri="{BB962C8B-B14F-4D97-AF65-F5344CB8AC3E}">
        <p14:creationId xmlns:p14="http://schemas.microsoft.com/office/powerpoint/2010/main" val="375812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33600"/>
            <a:ext cx="11455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It Is Finished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80071"/>
            <a:ext cx="10617200" cy="2590801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Good Friday Message</a:t>
            </a:r>
          </a:p>
          <a:p>
            <a:pPr marL="0" indent="0" algn="ctr" eaLnBrk="1" hangingPunct="1"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John 19:28-30</a:t>
            </a:r>
            <a:endParaRPr lang="it-IT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April 19, 2019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8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Arial" charset="0"/>
              </a:rPr>
              <a:t>IT IS FINISHED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76" y="990600"/>
            <a:ext cx="12012706" cy="5715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600" i="1" baseline="30000" dirty="0">
                <a:latin typeface="Candara" charset="0"/>
              </a:rPr>
              <a:t>28</a:t>
            </a:r>
            <a:r>
              <a:rPr lang="en-US" sz="2600" i="1" dirty="0">
                <a:latin typeface="Candara" charset="0"/>
              </a:rPr>
              <a:t> After this, Jesus, knowing that all was now finished, said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(to fulfill the Scripture), “I thirst.” </a:t>
            </a:r>
            <a:r>
              <a:rPr lang="en-US" sz="2600" i="1" baseline="30000" dirty="0">
                <a:latin typeface="Candara" charset="0"/>
              </a:rPr>
              <a:t>29</a:t>
            </a:r>
            <a:r>
              <a:rPr lang="en-US" sz="2600" i="1" dirty="0">
                <a:latin typeface="Candara" charset="0"/>
              </a:rPr>
              <a:t> A jar full of sour wine stood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there, so they put a sponge full of the sour wine on a hyssop branch and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held it to his mouth. </a:t>
            </a:r>
            <a:r>
              <a:rPr lang="en-US" sz="2600" i="1" baseline="30000" dirty="0">
                <a:latin typeface="Candara" charset="0"/>
              </a:rPr>
              <a:t>30</a:t>
            </a:r>
            <a:r>
              <a:rPr lang="en-US" sz="2600" i="1" dirty="0">
                <a:latin typeface="Candara" charset="0"/>
              </a:rPr>
              <a:t> When Jesus had received the sour wine, he said, 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“It is finished,” and he bowed his head and gave up his spirit.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John 19:28-30</a:t>
            </a:r>
            <a:endParaRPr lang="en-US" sz="3000" b="1" dirty="0">
              <a:latin typeface="Candara" charset="0"/>
              <a:cs typeface="Arial" charset="0"/>
            </a:endParaRPr>
          </a:p>
          <a:p>
            <a:pPr marL="120650" indent="0" algn="ctr">
              <a:spcBef>
                <a:spcPts val="0"/>
              </a:spcBef>
              <a:buNone/>
              <a:defRPr/>
            </a:pPr>
            <a:endParaRPr lang="en-US" sz="1400" b="1" dirty="0">
              <a:latin typeface="Candara" charset="0"/>
              <a:cs typeface="Arial" charset="0"/>
            </a:endParaRPr>
          </a:p>
          <a:p>
            <a:pPr marL="9779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latin typeface="Candara" charset="0"/>
                <a:cs typeface="Arial" charset="0"/>
              </a:rPr>
              <a:t>It means: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EVERY WORK</a:t>
            </a:r>
            <a:r>
              <a:rPr lang="en-US" b="1" dirty="0">
                <a:latin typeface="Candara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for our salvation has been DONE by Jesus.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“Am I feeling fearful or insecure because of something I haven’t done or I lack for my salvation? Do I think I need to be better to be saved by Christ?”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This means we cannot please God fully with our own efforts.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Our salvation is only by the FINISHED WORK of Christ [= by GRACE].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This grace applies also in our daily Christian life.</a:t>
            </a:r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Arial" charset="0"/>
              </a:rPr>
              <a:t>IT IS FINISHED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76" y="990600"/>
            <a:ext cx="12012706" cy="5715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600" i="1" baseline="30000" dirty="0">
                <a:latin typeface="Candara" charset="0"/>
              </a:rPr>
              <a:t>28</a:t>
            </a:r>
            <a:r>
              <a:rPr lang="en-US" sz="2600" i="1" dirty="0">
                <a:latin typeface="Candara" charset="0"/>
              </a:rPr>
              <a:t> After this, Jesus, knowing that all was now finished, said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(to fulfill the Scripture), “I thirst.” </a:t>
            </a:r>
            <a:r>
              <a:rPr lang="en-US" sz="2600" i="1" baseline="30000" dirty="0">
                <a:latin typeface="Candara" charset="0"/>
              </a:rPr>
              <a:t>29</a:t>
            </a:r>
            <a:r>
              <a:rPr lang="en-US" sz="2600" i="1" dirty="0">
                <a:latin typeface="Candara" charset="0"/>
              </a:rPr>
              <a:t> A jar full of sour wine stood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there, so they put a sponge full of the sour wine on a hyssop branch and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held it to his mouth. </a:t>
            </a:r>
            <a:r>
              <a:rPr lang="en-US" sz="2600" i="1" baseline="30000" dirty="0">
                <a:latin typeface="Candara" charset="0"/>
              </a:rPr>
              <a:t>30</a:t>
            </a:r>
            <a:r>
              <a:rPr lang="en-US" sz="2600" i="1" dirty="0">
                <a:latin typeface="Candara" charset="0"/>
              </a:rPr>
              <a:t> When Jesus had received the sour wine, he said, 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“It is finished,” and he bowed his head and gave up his spirit.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John 19:28-30</a:t>
            </a:r>
            <a:endParaRPr lang="en-US" sz="3000" b="1" dirty="0">
              <a:latin typeface="Candara" charset="0"/>
              <a:cs typeface="Arial" charset="0"/>
            </a:endParaRPr>
          </a:p>
          <a:p>
            <a:pPr marL="120650" indent="0" algn="ctr">
              <a:spcBef>
                <a:spcPts val="0"/>
              </a:spcBef>
              <a:buNone/>
              <a:defRPr/>
            </a:pPr>
            <a:endParaRPr lang="en-US" sz="1400" b="1" dirty="0">
              <a:latin typeface="Candara" charset="0"/>
              <a:cs typeface="Arial" charset="0"/>
            </a:endParaRPr>
          </a:p>
          <a:p>
            <a:pPr marL="9779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latin typeface="Candara" charset="0"/>
                <a:cs typeface="Arial" charset="0"/>
              </a:rPr>
              <a:t>It means: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EVERY WORK</a:t>
            </a:r>
            <a:r>
              <a:rPr lang="en-US" b="1" dirty="0">
                <a:latin typeface="Candara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for our salvation has been DONE by Jesus.</a:t>
            </a:r>
          </a:p>
          <a:p>
            <a:pPr marL="982662" lvl="2" indent="0">
              <a:spcBef>
                <a:spcPts val="0"/>
              </a:spcBef>
              <a:buNone/>
              <a:defRPr/>
            </a:pPr>
            <a:endParaRPr lang="en-US" sz="1200" dirty="0">
              <a:latin typeface="Candara" charset="0"/>
              <a:cs typeface="Arial" charset="0"/>
            </a:endParaRPr>
          </a:p>
          <a:p>
            <a:pPr marL="9779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latin typeface="Candara" charset="0"/>
                <a:cs typeface="Arial" charset="0"/>
              </a:rPr>
              <a:t>Our part is: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to receive Christ’s redemption by FAITH.</a:t>
            </a:r>
            <a:endParaRPr lang="en-US" b="1" dirty="0">
              <a:latin typeface="Candara" charset="0"/>
              <a:cs typeface="Arial" charset="0"/>
            </a:endParaRP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God forgives us not by looking at us but by looking at Christ.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Faith is to enter into Christ [and be united with Christ].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There is nothing we can add to what Christ has done for our salvation.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All we can do is to rely on the finished work of Christ for our salvation.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b="1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5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Arial" charset="0"/>
              </a:rPr>
              <a:t>IT IS FINISHED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76" y="990600"/>
            <a:ext cx="12012706" cy="5715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600" i="1" baseline="30000" dirty="0">
                <a:latin typeface="Candara" charset="0"/>
              </a:rPr>
              <a:t>28</a:t>
            </a:r>
            <a:r>
              <a:rPr lang="en-US" sz="2600" i="1" dirty="0">
                <a:latin typeface="Candara" charset="0"/>
              </a:rPr>
              <a:t> After this, Jesus, knowing that all was now finished, said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(to fulfill the Scripture), “I thirst.” </a:t>
            </a:r>
            <a:r>
              <a:rPr lang="en-US" sz="2600" i="1" baseline="30000" dirty="0">
                <a:latin typeface="Candara" charset="0"/>
              </a:rPr>
              <a:t>29</a:t>
            </a:r>
            <a:r>
              <a:rPr lang="en-US" sz="2600" i="1" dirty="0">
                <a:latin typeface="Candara" charset="0"/>
              </a:rPr>
              <a:t> A jar full of sour wine stood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there, so they put a sponge full of the sour wine on a hyssop branch and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held it to his mouth. </a:t>
            </a:r>
            <a:r>
              <a:rPr lang="en-US" sz="2600" i="1" baseline="30000" dirty="0">
                <a:latin typeface="Candara" charset="0"/>
              </a:rPr>
              <a:t>30</a:t>
            </a:r>
            <a:r>
              <a:rPr lang="en-US" sz="2600" i="1" dirty="0">
                <a:latin typeface="Candara" charset="0"/>
              </a:rPr>
              <a:t> When Jesus had received the sour wine, he said, 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“It is finished,” and he bowed his head and gave up his spirit. </a:t>
            </a:r>
            <a:br>
              <a:rPr lang="en-US" sz="2600" i="1" dirty="0">
                <a:latin typeface="Candara" charset="0"/>
              </a:rPr>
            </a:br>
            <a:r>
              <a:rPr lang="en-US" sz="2600" i="1" dirty="0">
                <a:latin typeface="Candara" charset="0"/>
              </a:rPr>
              <a:t>John 19:28-30</a:t>
            </a:r>
            <a:endParaRPr lang="en-US" sz="3000" b="1" dirty="0">
              <a:latin typeface="Candara" charset="0"/>
              <a:cs typeface="Arial" charset="0"/>
            </a:endParaRPr>
          </a:p>
          <a:p>
            <a:pPr marL="120650" indent="0" algn="ctr">
              <a:spcBef>
                <a:spcPts val="0"/>
              </a:spcBef>
              <a:buNone/>
              <a:defRPr/>
            </a:pPr>
            <a:endParaRPr lang="en-US" sz="1400" b="1" dirty="0">
              <a:latin typeface="Candara" charset="0"/>
              <a:cs typeface="Arial" charset="0"/>
            </a:endParaRPr>
          </a:p>
          <a:p>
            <a:pPr marL="9779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latin typeface="Candara" charset="0"/>
                <a:cs typeface="Arial" charset="0"/>
              </a:rPr>
              <a:t>It means: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EVERY WORK</a:t>
            </a:r>
            <a:r>
              <a:rPr lang="en-US" b="1" dirty="0">
                <a:latin typeface="Candara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for our salvation has been DONE by Jesus.</a:t>
            </a:r>
          </a:p>
          <a:p>
            <a:pPr marL="982662" lvl="2" indent="0">
              <a:spcBef>
                <a:spcPts val="0"/>
              </a:spcBef>
              <a:buNone/>
              <a:defRPr/>
            </a:pPr>
            <a:endParaRPr lang="en-US" sz="1200" dirty="0">
              <a:latin typeface="Candara" charset="0"/>
              <a:cs typeface="Arial" charset="0"/>
            </a:endParaRPr>
          </a:p>
          <a:p>
            <a:pPr marL="9779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latin typeface="Candara" charset="0"/>
                <a:cs typeface="Arial" charset="0"/>
              </a:rPr>
              <a:t>Our part is: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to receive Christ’s redemption by FAITH.</a:t>
            </a:r>
            <a:endParaRPr lang="en-US" b="1" dirty="0">
              <a:latin typeface="Candara" charset="0"/>
              <a:cs typeface="Arial" charset="0"/>
            </a:endParaRP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1400" dirty="0">
              <a:latin typeface="Candara" charset="0"/>
              <a:cs typeface="Arial" charset="0"/>
            </a:endParaRPr>
          </a:p>
          <a:p>
            <a:pPr marL="9779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latin typeface="Candara" charset="0"/>
                <a:cs typeface="Arial" charset="0"/>
              </a:rPr>
              <a:t>The meaning of the Lord’s Supper is: </a:t>
            </a:r>
            <a:r>
              <a:rPr lang="en-US" b="1" dirty="0">
                <a:solidFill>
                  <a:srgbClr val="FF0000"/>
                </a:solidFill>
                <a:latin typeface="Candara" charset="0"/>
                <a:cs typeface="Arial" charset="0"/>
              </a:rPr>
              <a:t>to express our faith in Christ.</a:t>
            </a:r>
            <a:endParaRPr lang="en-US" b="1" dirty="0">
              <a:latin typeface="Candara" charset="0"/>
              <a:cs typeface="Arial" charset="0"/>
            </a:endParaRP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Tonight’s communion is to acknowledge this glorious truth of Christ in us.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The bread symbolizes Christ’s broken body and the wine his blood for us.</a:t>
            </a:r>
          </a:p>
          <a:p>
            <a:pPr marL="1501775" lvl="2" indent="-519113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600" dirty="0">
                <a:latin typeface="Candara" charset="0"/>
                <a:cs typeface="Arial" charset="0"/>
              </a:rPr>
              <a:t>Jesus’ broken body &amp; shed blood cleanse us and feed us the life in Christ. </a:t>
            </a:r>
          </a:p>
        </p:txBody>
      </p:sp>
    </p:spTree>
    <p:extLst>
      <p:ext uri="{BB962C8B-B14F-4D97-AF65-F5344CB8AC3E}">
        <p14:creationId xmlns:p14="http://schemas.microsoft.com/office/powerpoint/2010/main" val="318266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15" y="228600"/>
            <a:ext cx="12192000" cy="914400"/>
          </a:xfrm>
        </p:spPr>
        <p:txBody>
          <a:bodyPr/>
          <a:lstStyle/>
          <a:p>
            <a:r>
              <a:rPr lang="en-US" sz="3200" b="1" i="1" dirty="0">
                <a:latin typeface="Candara" charset="0"/>
                <a:cs typeface="Arial" charset="0"/>
              </a:rPr>
              <a:t>There Is a Fountain Filled with Blood</a:t>
            </a:r>
            <a:br>
              <a:rPr lang="en-US" sz="3200" b="1" i="1" dirty="0">
                <a:latin typeface="Candara" charset="0"/>
                <a:cs typeface="Arial" charset="0"/>
              </a:rPr>
            </a:br>
            <a:r>
              <a:rPr lang="en-US" sz="2000" b="1" i="1" dirty="0">
                <a:latin typeface="Candara" charset="0"/>
                <a:cs typeface="Arial" charset="0"/>
              </a:rPr>
              <a:t>by William Cowper (1772)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683615" cy="5638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There is a fountain filled with blood,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Drawn from Immanuel’s veins,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And sinners plunged beneath that flood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Lose all their guilty stains (3x);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And sinners plunged beneath that flood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Lose all their guilty stains.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The dying thief rejoiced to see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That fountain in His day;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And there may I, though vile as he,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Washed all my sins away (3x);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And there may I, though vile as he,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Washed all my sins away.</a:t>
            </a:r>
          </a:p>
        </p:txBody>
      </p:sp>
    </p:spTree>
    <p:extLst>
      <p:ext uri="{BB962C8B-B14F-4D97-AF65-F5344CB8AC3E}">
        <p14:creationId xmlns:p14="http://schemas.microsoft.com/office/powerpoint/2010/main" val="367169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15" y="228600"/>
            <a:ext cx="12192000" cy="914400"/>
          </a:xfrm>
        </p:spPr>
        <p:txBody>
          <a:bodyPr/>
          <a:lstStyle/>
          <a:p>
            <a:r>
              <a:rPr lang="en-US" sz="3200" b="1" i="1" dirty="0">
                <a:latin typeface="Candara" charset="0"/>
                <a:cs typeface="Arial" charset="0"/>
              </a:rPr>
              <a:t>There Is a Fountain Filled with Blood</a:t>
            </a:r>
            <a:br>
              <a:rPr lang="en-US" sz="3200" b="1" i="1" dirty="0">
                <a:latin typeface="Candara" charset="0"/>
                <a:cs typeface="Arial" charset="0"/>
              </a:rPr>
            </a:br>
            <a:r>
              <a:rPr lang="en-US" sz="2000" b="1" i="1" dirty="0">
                <a:latin typeface="Candara" charset="0"/>
                <a:cs typeface="Arial" charset="0"/>
              </a:rPr>
              <a:t>by William Cowper (1772)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683615" cy="5638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Dear dying Lamb, Thy precious blood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Shall never lose its </a:t>
            </a:r>
            <a:r>
              <a:rPr lang="en-US" sz="2800" b="1" dirty="0" err="1">
                <a:latin typeface="Candara"/>
                <a:cs typeface="Candara"/>
              </a:rPr>
              <a:t>pow’r</a:t>
            </a:r>
            <a:r>
              <a:rPr lang="en-US" sz="2800" b="1" dirty="0">
                <a:latin typeface="Candara"/>
                <a:cs typeface="Candara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Till all the ransomed church of God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Be saved, to sin no more (3x);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Till all the ransomed church of God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Be saved, to sin no more.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err="1">
                <a:latin typeface="Candara"/>
                <a:cs typeface="Candara"/>
              </a:rPr>
              <a:t>E’er</a:t>
            </a:r>
            <a:r>
              <a:rPr lang="en-US" sz="2800" b="1" dirty="0">
                <a:latin typeface="Candara"/>
                <a:cs typeface="Candara"/>
              </a:rPr>
              <a:t> since by faith I saw the stream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Thy flowing wounds supply,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Redeeming love has been my theme,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And shall be till I die (3x);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Redeeming love has been my theme,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And shall be till I die.</a:t>
            </a:r>
          </a:p>
        </p:txBody>
      </p:sp>
    </p:spTree>
    <p:extLst>
      <p:ext uri="{BB962C8B-B14F-4D97-AF65-F5344CB8AC3E}">
        <p14:creationId xmlns:p14="http://schemas.microsoft.com/office/powerpoint/2010/main" val="221583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0"/>
            <a:ext cx="116840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Your Response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What sins will you confess to God?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What brokenness/burdens will you surrender to Christ?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What hope/gratitude will you express to Christ? 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</a:b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46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39623</TotalTime>
  <Words>232</Words>
  <Application>Microsoft Macintosh PowerPoint</Application>
  <PresentationFormat>Widescreen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9_Default Design</vt:lpstr>
      <vt:lpstr>17_Default Design</vt:lpstr>
      <vt:lpstr>18_Default Design</vt:lpstr>
      <vt:lpstr>Office Theme</vt:lpstr>
      <vt:lpstr>PowerPoint Presentation</vt:lpstr>
      <vt:lpstr>GOOD FRIDAY SERVICE April 19, 2019</vt:lpstr>
      <vt:lpstr>It Is Finished</vt:lpstr>
      <vt:lpstr>IT IS FINISHED</vt:lpstr>
      <vt:lpstr>IT IS FINISHED</vt:lpstr>
      <vt:lpstr>IT IS FINISHED</vt:lpstr>
      <vt:lpstr>There Is a Fountain Filled with Blood by William Cowper (1772)</vt:lpstr>
      <vt:lpstr>There Is a Fountain Filled with Blood by William Cowper (1772)</vt:lpstr>
      <vt:lpstr>Your Response  What sins will you confess to God? What brokenness/burdens will you surrender to Christ? What hope/gratitude will you express to Christ?  </vt:lpstr>
      <vt:lpstr>GOOD FRIDAY SERVICE April 19, 2019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2896</cp:revision>
  <cp:lastPrinted>2018-03-31T01:38:21Z</cp:lastPrinted>
  <dcterms:created xsi:type="dcterms:W3CDTF">2007-10-20T20:09:35Z</dcterms:created>
  <dcterms:modified xsi:type="dcterms:W3CDTF">2019-04-24T16:52:09Z</dcterms:modified>
  <cp:category/>
</cp:coreProperties>
</file>