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5" r:id="rId3"/>
    <p:sldMasterId id="2147483729" r:id="rId4"/>
    <p:sldMasterId id="2147483774" r:id="rId5"/>
    <p:sldMasterId id="2147483830" r:id="rId6"/>
    <p:sldMasterId id="2147483909" r:id="rId7"/>
    <p:sldMasterId id="2147483933" r:id="rId8"/>
    <p:sldMasterId id="2147484111" r:id="rId9"/>
    <p:sldMasterId id="2147484159" r:id="rId10"/>
    <p:sldMasterId id="2147484327" r:id="rId11"/>
    <p:sldMasterId id="2147484411" r:id="rId12"/>
  </p:sldMasterIdLst>
  <p:notesMasterIdLst>
    <p:notesMasterId r:id="rId95"/>
  </p:notesMasterIdLst>
  <p:handoutMasterIdLst>
    <p:handoutMasterId r:id="rId96"/>
  </p:handoutMasterIdLst>
  <p:sldIdLst>
    <p:sldId id="281" r:id="rId13"/>
    <p:sldId id="1152" r:id="rId14"/>
    <p:sldId id="1254" r:id="rId15"/>
    <p:sldId id="1262" r:id="rId16"/>
    <p:sldId id="1261" r:id="rId17"/>
    <p:sldId id="944" r:id="rId18"/>
    <p:sldId id="1264" r:id="rId19"/>
    <p:sldId id="1265" r:id="rId20"/>
    <p:sldId id="1266" r:id="rId21"/>
    <p:sldId id="1267" r:id="rId22"/>
    <p:sldId id="1270" r:id="rId23"/>
    <p:sldId id="1240" r:id="rId24"/>
    <p:sldId id="1255" r:id="rId25"/>
    <p:sldId id="1272" r:id="rId26"/>
    <p:sldId id="1239" r:id="rId27"/>
    <p:sldId id="1273" r:id="rId28"/>
    <p:sldId id="1268" r:id="rId29"/>
    <p:sldId id="1269" r:id="rId30"/>
    <p:sldId id="1215" r:id="rId31"/>
    <p:sldId id="1274" r:id="rId32"/>
    <p:sldId id="1275" r:id="rId33"/>
    <p:sldId id="1276" r:id="rId34"/>
    <p:sldId id="1277" r:id="rId35"/>
    <p:sldId id="1278" r:id="rId36"/>
    <p:sldId id="1325" r:id="rId37"/>
    <p:sldId id="1279" r:id="rId38"/>
    <p:sldId id="1280" r:id="rId39"/>
    <p:sldId id="1281" r:id="rId40"/>
    <p:sldId id="1324" r:id="rId41"/>
    <p:sldId id="1282" r:id="rId42"/>
    <p:sldId id="1283" r:id="rId43"/>
    <p:sldId id="1284" r:id="rId44"/>
    <p:sldId id="1285" r:id="rId45"/>
    <p:sldId id="1293" r:id="rId46"/>
    <p:sldId id="1286" r:id="rId47"/>
    <p:sldId id="1287" r:id="rId48"/>
    <p:sldId id="1288" r:id="rId49"/>
    <p:sldId id="1290" r:id="rId50"/>
    <p:sldId id="1291" r:id="rId51"/>
    <p:sldId id="1292" r:id="rId52"/>
    <p:sldId id="1294" r:id="rId53"/>
    <p:sldId id="1295" r:id="rId54"/>
    <p:sldId id="1296" r:id="rId55"/>
    <p:sldId id="1297" r:id="rId56"/>
    <p:sldId id="1298" r:id="rId57"/>
    <p:sldId id="1299" r:id="rId58"/>
    <p:sldId id="1300" r:id="rId59"/>
    <p:sldId id="1301" r:id="rId60"/>
    <p:sldId id="1302" r:id="rId61"/>
    <p:sldId id="1303" r:id="rId62"/>
    <p:sldId id="1304" r:id="rId63"/>
    <p:sldId id="1305" r:id="rId64"/>
    <p:sldId id="1306" r:id="rId65"/>
    <p:sldId id="1307" r:id="rId66"/>
    <p:sldId id="1308" r:id="rId67"/>
    <p:sldId id="1309" r:id="rId68"/>
    <p:sldId id="1310" r:id="rId69"/>
    <p:sldId id="1311" r:id="rId70"/>
    <p:sldId id="1312" r:id="rId71"/>
    <p:sldId id="1314" r:id="rId72"/>
    <p:sldId id="1315" r:id="rId73"/>
    <p:sldId id="1316" r:id="rId74"/>
    <p:sldId id="1317" r:id="rId75"/>
    <p:sldId id="1245" r:id="rId76"/>
    <p:sldId id="1244" r:id="rId77"/>
    <p:sldId id="1318" r:id="rId78"/>
    <p:sldId id="1319" r:id="rId79"/>
    <p:sldId id="1320" r:id="rId80"/>
    <p:sldId id="1321" r:id="rId81"/>
    <p:sldId id="1322" r:id="rId82"/>
    <p:sldId id="1242" r:id="rId83"/>
    <p:sldId id="1243" r:id="rId84"/>
    <p:sldId id="1246" r:id="rId85"/>
    <p:sldId id="1247" r:id="rId86"/>
    <p:sldId id="1248" r:id="rId87"/>
    <p:sldId id="1249" r:id="rId88"/>
    <p:sldId id="1250" r:id="rId89"/>
    <p:sldId id="1251" r:id="rId90"/>
    <p:sldId id="1252" r:id="rId91"/>
    <p:sldId id="1323" r:id="rId92"/>
    <p:sldId id="1253" r:id="rId93"/>
    <p:sldId id="283" r:id="rId94"/>
  </p:sldIdLst>
  <p:sldSz cx="12192000" cy="6858000"/>
  <p:notesSz cx="6858000" cy="9144000"/>
  <p:defaultTextStyle>
    <a:defPPr>
      <a:defRPr lang="en-US"/>
    </a:defPPr>
    <a:lvl1pPr algn="l" rtl="0" eaLnBrk="0" fontAlgn="base" hangingPunct="0">
      <a:spcBef>
        <a:spcPct val="0"/>
      </a:spcBef>
      <a:spcAft>
        <a:spcPct val="0"/>
      </a:spcAft>
      <a:defRPr sz="2000" i="1" kern="1200">
        <a:solidFill>
          <a:schemeClr val="tx1"/>
        </a:solidFill>
        <a:latin typeface="Eras Medium ITC" charset="0"/>
        <a:ea typeface="ＭＳ Ｐゴシック" charset="0"/>
        <a:cs typeface="ＭＳ Ｐゴシック" charset="0"/>
      </a:defRPr>
    </a:lvl1pPr>
    <a:lvl2pPr marL="457200" algn="l" rtl="0" eaLnBrk="0" fontAlgn="base" hangingPunct="0">
      <a:spcBef>
        <a:spcPct val="0"/>
      </a:spcBef>
      <a:spcAft>
        <a:spcPct val="0"/>
      </a:spcAft>
      <a:defRPr sz="2000" i="1" kern="1200">
        <a:solidFill>
          <a:schemeClr val="tx1"/>
        </a:solidFill>
        <a:latin typeface="Eras Medium ITC" charset="0"/>
        <a:ea typeface="ＭＳ Ｐゴシック" charset="0"/>
        <a:cs typeface="ＭＳ Ｐゴシック" charset="0"/>
      </a:defRPr>
    </a:lvl2pPr>
    <a:lvl3pPr marL="914400" algn="l" rtl="0" eaLnBrk="0" fontAlgn="base" hangingPunct="0">
      <a:spcBef>
        <a:spcPct val="0"/>
      </a:spcBef>
      <a:spcAft>
        <a:spcPct val="0"/>
      </a:spcAft>
      <a:defRPr sz="2000" i="1" kern="1200">
        <a:solidFill>
          <a:schemeClr val="tx1"/>
        </a:solidFill>
        <a:latin typeface="Eras Medium ITC" charset="0"/>
        <a:ea typeface="ＭＳ Ｐゴシック" charset="0"/>
        <a:cs typeface="ＭＳ Ｐゴシック" charset="0"/>
      </a:defRPr>
    </a:lvl3pPr>
    <a:lvl4pPr marL="1371600" algn="l" rtl="0" eaLnBrk="0" fontAlgn="base" hangingPunct="0">
      <a:spcBef>
        <a:spcPct val="0"/>
      </a:spcBef>
      <a:spcAft>
        <a:spcPct val="0"/>
      </a:spcAft>
      <a:defRPr sz="2000" i="1" kern="1200">
        <a:solidFill>
          <a:schemeClr val="tx1"/>
        </a:solidFill>
        <a:latin typeface="Eras Medium ITC" charset="0"/>
        <a:ea typeface="ＭＳ Ｐゴシック" charset="0"/>
        <a:cs typeface="ＭＳ Ｐゴシック" charset="0"/>
      </a:defRPr>
    </a:lvl4pPr>
    <a:lvl5pPr marL="1828800" algn="l" rtl="0" eaLnBrk="0" fontAlgn="base" hangingPunct="0">
      <a:spcBef>
        <a:spcPct val="0"/>
      </a:spcBef>
      <a:spcAft>
        <a:spcPct val="0"/>
      </a:spcAft>
      <a:defRPr sz="2000" i="1" kern="1200">
        <a:solidFill>
          <a:schemeClr val="tx1"/>
        </a:solidFill>
        <a:latin typeface="Eras Medium ITC" charset="0"/>
        <a:ea typeface="ＭＳ Ｐゴシック" charset="0"/>
        <a:cs typeface="ＭＳ Ｐゴシック" charset="0"/>
      </a:defRPr>
    </a:lvl5pPr>
    <a:lvl6pPr marL="2286000" algn="l" defTabSz="457200" rtl="0" eaLnBrk="1" latinLnBrk="0" hangingPunct="1">
      <a:defRPr sz="2000" i="1" kern="1200">
        <a:solidFill>
          <a:schemeClr val="tx1"/>
        </a:solidFill>
        <a:latin typeface="Eras Medium ITC" charset="0"/>
        <a:ea typeface="ＭＳ Ｐゴシック" charset="0"/>
        <a:cs typeface="ＭＳ Ｐゴシック" charset="0"/>
      </a:defRPr>
    </a:lvl6pPr>
    <a:lvl7pPr marL="2743200" algn="l" defTabSz="457200" rtl="0" eaLnBrk="1" latinLnBrk="0" hangingPunct="1">
      <a:defRPr sz="2000" i="1" kern="1200">
        <a:solidFill>
          <a:schemeClr val="tx1"/>
        </a:solidFill>
        <a:latin typeface="Eras Medium ITC" charset="0"/>
        <a:ea typeface="ＭＳ Ｐゴシック" charset="0"/>
        <a:cs typeface="ＭＳ Ｐゴシック" charset="0"/>
      </a:defRPr>
    </a:lvl7pPr>
    <a:lvl8pPr marL="3200400" algn="l" defTabSz="457200" rtl="0" eaLnBrk="1" latinLnBrk="0" hangingPunct="1">
      <a:defRPr sz="2000" i="1" kern="1200">
        <a:solidFill>
          <a:schemeClr val="tx1"/>
        </a:solidFill>
        <a:latin typeface="Eras Medium ITC" charset="0"/>
        <a:ea typeface="ＭＳ Ｐゴシック" charset="0"/>
        <a:cs typeface="ＭＳ Ｐゴシック" charset="0"/>
      </a:defRPr>
    </a:lvl8pPr>
    <a:lvl9pPr marL="3657600" algn="l" defTabSz="457200" rtl="0" eaLnBrk="1" latinLnBrk="0" hangingPunct="1">
      <a:defRPr sz="2000" i="1" kern="1200">
        <a:solidFill>
          <a:schemeClr val="tx1"/>
        </a:solidFill>
        <a:latin typeface="Eras Medium ITC"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96">
          <p15:clr>
            <a:srgbClr val="A4A3A4"/>
          </p15:clr>
        </p15:guide>
        <p15:guide id="2" pos="3840">
          <p15:clr>
            <a:srgbClr val="A4A3A4"/>
          </p15:clr>
        </p15:guide>
        <p15:guide id="3" pos="7152">
          <p15:clr>
            <a:srgbClr val="A4A3A4"/>
          </p15:clr>
        </p15:guide>
        <p15:guide id="4" pos="5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800000"/>
    <a:srgbClr val="006600"/>
    <a:srgbClr val="FFFF00"/>
    <a:srgbClr val="CC3300"/>
    <a:srgbClr val="CC9900"/>
    <a:srgbClr val="6600FF"/>
    <a:srgbClr val="FFCC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7" autoAdjust="0"/>
    <p:restoredTop sz="87218"/>
  </p:normalViewPr>
  <p:slideViewPr>
    <p:cSldViewPr>
      <p:cViewPr>
        <p:scale>
          <a:sx n="85" d="100"/>
          <a:sy n="85" d="100"/>
        </p:scale>
        <p:origin x="336" y="632"/>
      </p:cViewPr>
      <p:guideLst>
        <p:guide orient="horz" pos="96"/>
        <p:guide pos="3840"/>
        <p:guide pos="7152"/>
        <p:guide pos="528"/>
      </p:guideLst>
    </p:cSldViewPr>
  </p:slideViewPr>
  <p:outlineViewPr>
    <p:cViewPr>
      <p:scale>
        <a:sx n="33" d="100"/>
        <a:sy n="33" d="100"/>
      </p:scale>
      <p:origin x="0" y="319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notesMaster" Target="notesMasters/notesMaster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AC2EF3-51A9-D542-91AF-5422724EA014}" type="datetimeFigureOut">
              <a:rPr lang="en-US" smtClean="0"/>
              <a:t>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16A8E7-26BB-1040-8CEC-F6AFDC0149A1}" type="slidenum">
              <a:rPr lang="en-US" smtClean="0"/>
              <a:t>‹#›</a:t>
            </a:fld>
            <a:endParaRPr lang="en-US"/>
          </a:p>
        </p:txBody>
      </p:sp>
    </p:spTree>
    <p:extLst>
      <p:ext uri="{BB962C8B-B14F-4D97-AF65-F5344CB8AC3E}">
        <p14:creationId xmlns:p14="http://schemas.microsoft.com/office/powerpoint/2010/main" val="4274204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lnSpc>
                <a:spcPct val="90000"/>
              </a:lnSpc>
              <a:spcBef>
                <a:spcPct val="20000"/>
              </a:spcBef>
              <a:defRPr sz="1200">
                <a:latin typeface="Eras Medium ITC" panose="020B0602030504020804"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ct val="90000"/>
              </a:lnSpc>
              <a:spcBef>
                <a:spcPct val="20000"/>
              </a:spcBef>
              <a:defRPr sz="1200" smtClean="0">
                <a:cs typeface="Arial" charset="0"/>
              </a:defRPr>
            </a:lvl1pPr>
          </a:lstStyle>
          <a:p>
            <a:pPr>
              <a:defRPr/>
            </a:pPr>
            <a:fld id="{357A5021-1D04-5942-BCFC-430264A0ACD4}" type="datetimeFigureOut">
              <a:rPr lang="en-US"/>
              <a:pPr>
                <a:defRPr/>
              </a:pPr>
              <a:t>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lnSpc>
                <a:spcPct val="90000"/>
              </a:lnSpc>
              <a:spcBef>
                <a:spcPct val="20000"/>
              </a:spcBef>
              <a:defRPr sz="1200">
                <a:latin typeface="Eras Medium ITC" panose="020B0602030504020804"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lnSpc>
                <a:spcPct val="90000"/>
              </a:lnSpc>
              <a:spcBef>
                <a:spcPct val="20000"/>
              </a:spcBef>
              <a:defRPr sz="1200" smtClean="0">
                <a:cs typeface="Arial" charset="0"/>
              </a:defRPr>
            </a:lvl1pPr>
          </a:lstStyle>
          <a:p>
            <a:pPr>
              <a:defRPr/>
            </a:pPr>
            <a:fld id="{EEAC54AA-3861-DE46-9F53-BEFEE89E58D7}" type="slidenum">
              <a:rPr lang="en-US"/>
              <a:pPr>
                <a:defRPr/>
              </a:pPr>
              <a:t>‹#›</a:t>
            </a:fld>
            <a:endParaRPr lang="en-US"/>
          </a:p>
        </p:txBody>
      </p:sp>
    </p:spTree>
    <p:extLst>
      <p:ext uri="{BB962C8B-B14F-4D97-AF65-F5344CB8AC3E}">
        <p14:creationId xmlns:p14="http://schemas.microsoft.com/office/powerpoint/2010/main" val="2623984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353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353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i="1">
                <a:solidFill>
                  <a:schemeClr val="tx1"/>
                </a:solidFill>
                <a:latin typeface="Eras Medium ITC" charset="0"/>
                <a:ea typeface="ＭＳ Ｐゴシック" charset="0"/>
                <a:cs typeface="ＭＳ Ｐゴシック" charset="0"/>
              </a:defRPr>
            </a:lvl1pPr>
            <a:lvl2pPr marL="742950" indent="-285750" eaLnBrk="0" hangingPunct="0">
              <a:defRPr sz="2000" i="1">
                <a:solidFill>
                  <a:schemeClr val="tx1"/>
                </a:solidFill>
                <a:latin typeface="Eras Medium ITC" charset="0"/>
                <a:ea typeface="ＭＳ Ｐゴシック" charset="0"/>
              </a:defRPr>
            </a:lvl2pPr>
            <a:lvl3pPr marL="1143000" indent="-228600" eaLnBrk="0" hangingPunct="0">
              <a:defRPr sz="2000" i="1">
                <a:solidFill>
                  <a:schemeClr val="tx1"/>
                </a:solidFill>
                <a:latin typeface="Eras Medium ITC" charset="0"/>
                <a:ea typeface="ＭＳ Ｐゴシック" charset="0"/>
              </a:defRPr>
            </a:lvl3pPr>
            <a:lvl4pPr marL="1600200" indent="-228600" eaLnBrk="0" hangingPunct="0">
              <a:defRPr sz="2000" i="1">
                <a:solidFill>
                  <a:schemeClr val="tx1"/>
                </a:solidFill>
                <a:latin typeface="Eras Medium ITC" charset="0"/>
                <a:ea typeface="ＭＳ Ｐゴシック" charset="0"/>
              </a:defRPr>
            </a:lvl4pPr>
            <a:lvl5pPr marL="2057400" indent="-228600" eaLnBrk="0" hangingPunct="0">
              <a:defRPr sz="2000" i="1">
                <a:solidFill>
                  <a:schemeClr val="tx1"/>
                </a:solidFill>
                <a:latin typeface="Eras Medium ITC" charset="0"/>
                <a:ea typeface="ＭＳ Ｐゴシック" charset="0"/>
              </a:defRPr>
            </a:lvl5pPr>
            <a:lvl6pPr marL="2514600" indent="-228600" eaLnBrk="0" fontAlgn="base" hangingPunct="0">
              <a:spcBef>
                <a:spcPct val="0"/>
              </a:spcBef>
              <a:spcAft>
                <a:spcPct val="0"/>
              </a:spcAft>
              <a:defRPr sz="2000" i="1">
                <a:solidFill>
                  <a:schemeClr val="tx1"/>
                </a:solidFill>
                <a:latin typeface="Eras Medium ITC" charset="0"/>
                <a:ea typeface="ＭＳ Ｐゴシック" charset="0"/>
              </a:defRPr>
            </a:lvl6pPr>
            <a:lvl7pPr marL="2971800" indent="-228600" eaLnBrk="0" fontAlgn="base" hangingPunct="0">
              <a:spcBef>
                <a:spcPct val="0"/>
              </a:spcBef>
              <a:spcAft>
                <a:spcPct val="0"/>
              </a:spcAft>
              <a:defRPr sz="2000" i="1">
                <a:solidFill>
                  <a:schemeClr val="tx1"/>
                </a:solidFill>
                <a:latin typeface="Eras Medium ITC" charset="0"/>
                <a:ea typeface="ＭＳ Ｐゴシック" charset="0"/>
              </a:defRPr>
            </a:lvl7pPr>
            <a:lvl8pPr marL="3429000" indent="-228600" eaLnBrk="0" fontAlgn="base" hangingPunct="0">
              <a:spcBef>
                <a:spcPct val="0"/>
              </a:spcBef>
              <a:spcAft>
                <a:spcPct val="0"/>
              </a:spcAft>
              <a:defRPr sz="2000" i="1">
                <a:solidFill>
                  <a:schemeClr val="tx1"/>
                </a:solidFill>
                <a:latin typeface="Eras Medium ITC" charset="0"/>
                <a:ea typeface="ＭＳ Ｐゴシック" charset="0"/>
              </a:defRPr>
            </a:lvl8pPr>
            <a:lvl9pPr marL="3886200" indent="-228600" eaLnBrk="0" fontAlgn="base" hangingPunct="0">
              <a:spcBef>
                <a:spcPct val="0"/>
              </a:spcBef>
              <a:spcAft>
                <a:spcPct val="0"/>
              </a:spcAft>
              <a:defRPr sz="2000" i="1">
                <a:solidFill>
                  <a:schemeClr val="tx1"/>
                </a:solidFill>
                <a:latin typeface="Eras Medium ITC"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fld id="{DA7BB0C5-7562-894C-AF30-61FF206C61BB}" type="slidenum">
              <a:rPr kumimoji="0" lang="en-US" sz="1200" b="0" i="1" u="none" strike="noStrike" kern="1200" cap="none" spc="0" normalizeH="0" baseline="0" noProof="0">
                <a:ln>
                  <a:noFill/>
                </a:ln>
                <a:solidFill>
                  <a:srgbClr val="000000"/>
                </a:solidFill>
                <a:effectLst/>
                <a:uLnTx/>
                <a:uFillTx/>
                <a:latin typeface="Eras Medium ITC" charset="0"/>
                <a:ea typeface="ＭＳ Ｐゴシック" charset="0"/>
              </a:rPr>
              <a:pPr marL="0" marR="0" lvl="0" indent="0" algn="r" defTabSz="914400" rtl="0" eaLnBrk="1" fontAlgn="base" latinLnBrk="0" hangingPunct="1">
                <a:lnSpc>
                  <a:spcPct val="90000"/>
                </a:lnSpc>
                <a:spcBef>
                  <a:spcPct val="20000"/>
                </a:spcBef>
                <a:spcAft>
                  <a:spcPct val="0"/>
                </a:spcAft>
                <a:buClrTx/>
                <a:buSzTx/>
                <a:buFontTx/>
                <a:buNone/>
                <a:tabLst/>
                <a:defRPr/>
              </a:pPr>
              <a:t>2</a:t>
            </a:fld>
            <a:endParaRPr kumimoji="0" lang="en-US" sz="1200" b="0" i="1" u="none" strike="noStrike" kern="1200" cap="none" spc="0" normalizeH="0" baseline="0" noProof="0">
              <a:ln>
                <a:noFill/>
              </a:ln>
              <a:solidFill>
                <a:srgbClr val="000000"/>
              </a:solidFill>
              <a:effectLst/>
              <a:uLnTx/>
              <a:uFillTx/>
              <a:latin typeface="Eras Medium ITC" charset="0"/>
              <a:ea typeface="ＭＳ Ｐゴシック" charset="0"/>
            </a:endParaRPr>
          </a:p>
        </p:txBody>
      </p:sp>
    </p:spTree>
    <p:extLst>
      <p:ext uri="{BB962C8B-B14F-4D97-AF65-F5344CB8AC3E}">
        <p14:creationId xmlns:p14="http://schemas.microsoft.com/office/powerpoint/2010/main" val="3278213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Please don’t fall asleep during talk on creativity – it’ll make me look like such a hypocrite!</a:t>
            </a:r>
          </a:p>
        </p:txBody>
      </p:sp>
    </p:spTree>
    <p:extLst>
      <p:ext uri="{BB962C8B-B14F-4D97-AF65-F5344CB8AC3E}">
        <p14:creationId xmlns:p14="http://schemas.microsoft.com/office/powerpoint/2010/main" val="2699836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691333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marL="0" indent="0">
              <a:buNone/>
            </a:pPr>
            <a:r>
              <a:rPr lang="en-US" sz="3600" b="1" dirty="0">
                <a:latin typeface="Candara" charset="0"/>
                <a:ea typeface="Candara" charset="0"/>
                <a:cs typeface="Candara" charset="0"/>
              </a:rPr>
              <a:t>Bill Hayes NY Times article Everyone should have a Monet of their own, shared with others, but its yours.</a:t>
            </a:r>
          </a:p>
          <a:p>
            <a:r>
              <a:rPr lang="en-US" sz="20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2000" b="0" kern="1200" dirty="0" err="1">
                <a:solidFill>
                  <a:schemeClr val="tx1"/>
                </a:solidFill>
                <a:effectLst/>
                <a:latin typeface="+mn-lt"/>
                <a:ea typeface="ＭＳ Ｐゴシック" charset="0"/>
                <a:cs typeface="ＭＳ Ｐゴシック" charset="0"/>
              </a:rPr>
              <a:t>amazing</a:t>
            </a:r>
            <a:r>
              <a:rPr lang="it-IT" sz="2000" b="0" kern="1200" dirty="0">
                <a:solidFill>
                  <a:schemeClr val="tx1"/>
                </a:solidFill>
                <a:effectLst/>
                <a:latin typeface="+mn-lt"/>
                <a:ea typeface="ＭＳ Ｐゴシック" charset="0"/>
                <a:cs typeface="ＭＳ Ｐゴシック" charset="0"/>
              </a:rPr>
              <a:t>.</a:t>
            </a:r>
            <a:r>
              <a:rPr lang="en-US" sz="20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2000" b="0" kern="1200" dirty="0">
                <a:solidFill>
                  <a:schemeClr val="tx1"/>
                </a:solidFill>
                <a:effectLst/>
                <a:latin typeface="+mn-lt"/>
                <a:ea typeface="ＭＳ Ｐゴシック" charset="0"/>
                <a:cs typeface="ＭＳ Ｐゴシック" charset="0"/>
              </a:rPr>
              <a:t>s.</a:t>
            </a:r>
            <a:endParaRPr lang="en-US" sz="2000" b="1" kern="1200" dirty="0">
              <a:solidFill>
                <a:schemeClr val="tx1"/>
              </a:solidFill>
              <a:effectLst/>
              <a:latin typeface="+mn-lt"/>
              <a:ea typeface="ＭＳ Ｐゴシック" charset="0"/>
              <a:cs typeface="ＭＳ Ｐゴシック" charset="0"/>
            </a:endParaRPr>
          </a:p>
          <a:p>
            <a:r>
              <a:rPr lang="en-US" sz="20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sz="2000" dirty="0">
                <a:effectLst/>
              </a:rPr>
              <a:t> </a:t>
            </a:r>
            <a:r>
              <a:rPr lang="en-US" sz="20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2000" b="1" kern="1200" dirty="0">
              <a:solidFill>
                <a:schemeClr val="tx1"/>
              </a:solidFill>
              <a:effectLst/>
              <a:latin typeface="+mn-lt"/>
              <a:ea typeface="ＭＳ Ｐゴシック" charset="0"/>
              <a:cs typeface="ＭＳ Ｐゴシック" charset="0"/>
            </a:endParaRPr>
          </a:p>
          <a:p>
            <a:r>
              <a:rPr lang="en-US" sz="20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2000" b="1" kern="1200" dirty="0">
              <a:solidFill>
                <a:schemeClr val="tx1"/>
              </a:solidFill>
              <a:effectLst/>
              <a:latin typeface="+mn-lt"/>
              <a:ea typeface="ＭＳ Ｐゴシック" charset="0"/>
              <a:cs typeface="ＭＳ Ｐゴシック" charset="0"/>
            </a:endParaRPr>
          </a:p>
          <a:p>
            <a:r>
              <a:rPr lang="en-US" sz="20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2000" b="1" kern="1200" dirty="0">
              <a:solidFill>
                <a:schemeClr val="tx1"/>
              </a:solidFill>
              <a:effectLst/>
              <a:latin typeface="+mn-lt"/>
              <a:ea typeface="ＭＳ Ｐゴシック" charset="0"/>
              <a:cs typeface="ＭＳ Ｐゴシック" charset="0"/>
            </a:endParaRPr>
          </a:p>
          <a:p>
            <a:r>
              <a:rPr lang="en-US" sz="20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2000" b="0" kern="1200" dirty="0" err="1">
                <a:solidFill>
                  <a:schemeClr val="tx1"/>
                </a:solidFill>
                <a:effectLst/>
                <a:latin typeface="+mn-lt"/>
                <a:ea typeface="ＭＳ Ｐゴシック" charset="0"/>
                <a:cs typeface="ＭＳ Ｐゴシック" charset="0"/>
              </a:rPr>
              <a:t>Vir</a:t>
            </a:r>
            <a:r>
              <a:rPr lang="en-US" sz="2000" b="0" kern="1200" dirty="0">
                <a:solidFill>
                  <a:schemeClr val="tx1"/>
                </a:solidFill>
                <a:effectLst/>
                <a:latin typeface="+mn-lt"/>
                <a:ea typeface="ＭＳ Ｐゴシック" charset="0"/>
                <a:cs typeface="ＭＳ Ｐゴシック" charset="0"/>
              </a:rPr>
              <a:t> </a:t>
            </a:r>
            <a:r>
              <a:rPr lang="en-US" sz="2000" b="0" kern="1200" dirty="0" err="1">
                <a:solidFill>
                  <a:schemeClr val="tx1"/>
                </a:solidFill>
                <a:effectLst/>
                <a:latin typeface="+mn-lt"/>
                <a:ea typeface="ＭＳ Ｐゴシック" charset="0"/>
                <a:cs typeface="ＭＳ Ｐゴシック" charset="0"/>
              </a:rPr>
              <a:t>Heroicus</a:t>
            </a:r>
            <a:r>
              <a:rPr lang="en-US" sz="2000" b="0" kern="1200" dirty="0">
                <a:solidFill>
                  <a:schemeClr val="tx1"/>
                </a:solidFill>
                <a:effectLst/>
                <a:latin typeface="+mn-lt"/>
                <a:ea typeface="ＭＳ Ｐゴシック" charset="0"/>
                <a:cs typeface="ＭＳ Ｐゴシック" charset="0"/>
              </a:rPr>
              <a:t> </a:t>
            </a:r>
            <a:r>
              <a:rPr lang="en-US" sz="2000" b="0" kern="1200" dirty="0" err="1">
                <a:solidFill>
                  <a:schemeClr val="tx1"/>
                </a:solidFill>
                <a:effectLst/>
                <a:latin typeface="+mn-lt"/>
                <a:ea typeface="ＭＳ Ｐゴシック" charset="0"/>
                <a:cs typeface="ＭＳ Ｐゴシック" charset="0"/>
              </a:rPr>
              <a:t>Sublimis</a:t>
            </a:r>
            <a:r>
              <a:rPr lang="en-US" sz="20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2000" b="1" kern="1200" dirty="0">
              <a:solidFill>
                <a:schemeClr val="tx1"/>
              </a:solidFill>
              <a:effectLst/>
              <a:latin typeface="+mn-lt"/>
              <a:ea typeface="ＭＳ Ｐゴシック" charset="0"/>
              <a:cs typeface="ＭＳ Ｐゴシック" charset="0"/>
            </a:endParaRPr>
          </a:p>
          <a:p>
            <a:r>
              <a:rPr lang="en-US" sz="20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2000" b="1" kern="1200" dirty="0">
              <a:solidFill>
                <a:schemeClr val="tx1"/>
              </a:solidFill>
              <a:effectLst/>
              <a:latin typeface="+mn-lt"/>
              <a:ea typeface="ＭＳ Ｐゴシック" charset="0"/>
              <a:cs typeface="ＭＳ Ｐゴシック" charset="0"/>
            </a:endParaRPr>
          </a:p>
          <a:p>
            <a:r>
              <a:rPr lang="en-US" sz="2000" b="0" kern="1200" dirty="0">
                <a:solidFill>
                  <a:schemeClr val="tx1"/>
                </a:solidFill>
                <a:effectLst/>
                <a:latin typeface="+mn-lt"/>
                <a:ea typeface="ＭＳ Ｐゴシック" charset="0"/>
                <a:cs typeface="ＭＳ Ｐゴシック" charset="0"/>
              </a:rPr>
              <a:t>It’s </a:t>
            </a:r>
            <a:r>
              <a:rPr lang="en-US" sz="2000" b="0" i="1" kern="1200" dirty="0">
                <a:solidFill>
                  <a:schemeClr val="tx1"/>
                </a:solidFill>
                <a:effectLst/>
                <a:latin typeface="+mn-lt"/>
                <a:ea typeface="ＭＳ Ｐゴシック" charset="0"/>
                <a:cs typeface="ＭＳ Ｐゴシック" charset="0"/>
              </a:rPr>
              <a:t>yours</a:t>
            </a:r>
            <a:r>
              <a:rPr lang="en-US" sz="2000" b="0" kern="1200" dirty="0">
                <a:solidFill>
                  <a:schemeClr val="tx1"/>
                </a:solidFill>
                <a:effectLst/>
                <a:latin typeface="+mn-lt"/>
                <a:ea typeface="ＭＳ Ｐゴシック" charset="0"/>
                <a:cs typeface="ＭＳ Ｐゴシック" charset="0"/>
              </a:rPr>
              <a:t>, I said. Congratulations.</a:t>
            </a:r>
            <a:endParaRPr lang="en-US" sz="2000" b="1" kern="1200" dirty="0">
              <a:solidFill>
                <a:schemeClr val="tx1"/>
              </a:solidFill>
              <a:effectLst/>
              <a:latin typeface="+mn-lt"/>
              <a:ea typeface="ＭＳ Ｐゴシック" charset="0"/>
              <a:cs typeface="ＭＳ Ｐゴシック" charset="0"/>
            </a:endParaRPr>
          </a:p>
          <a:p>
            <a:r>
              <a:rPr lang="en-US" sz="20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2000" b="1" kern="1200" dirty="0">
              <a:solidFill>
                <a:schemeClr val="tx1"/>
              </a:solidFill>
              <a:effectLst/>
              <a:latin typeface="+mn-lt"/>
              <a:ea typeface="ＭＳ Ｐゴシック" charset="0"/>
              <a:cs typeface="ＭＳ Ｐゴシック" charset="0"/>
            </a:endParaRPr>
          </a:p>
          <a:p>
            <a:r>
              <a:rPr lang="en-US" sz="20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2000" b="1" kern="1200" dirty="0">
              <a:solidFill>
                <a:schemeClr val="tx1"/>
              </a:solidFill>
              <a:effectLst/>
              <a:latin typeface="+mn-lt"/>
              <a:ea typeface="ＭＳ Ｐゴシック" charset="0"/>
              <a:cs typeface="ＭＳ Ｐゴシック" charset="0"/>
            </a:endParaRPr>
          </a:p>
          <a:p>
            <a:r>
              <a:rPr lang="en-US" sz="2000" b="0" kern="1200" dirty="0">
                <a:solidFill>
                  <a:schemeClr val="tx1"/>
                </a:solidFill>
                <a:effectLst/>
                <a:latin typeface="+mn-lt"/>
                <a:ea typeface="ＭＳ Ｐゴシック" charset="0"/>
                <a:cs typeface="ＭＳ Ｐゴシック" charset="0"/>
              </a:rPr>
              <a:t>Words did not fail her: “Hello, beautiful,” she whispered.</a:t>
            </a:r>
            <a:endParaRPr lang="en-US" sz="2000" b="1" kern="1200" dirty="0">
              <a:solidFill>
                <a:schemeClr val="tx1"/>
              </a:solidFill>
              <a:effectLst/>
              <a:latin typeface="+mn-lt"/>
              <a:ea typeface="ＭＳ Ｐゴシック" charset="0"/>
              <a:cs typeface="ＭＳ Ｐゴシック" charset="0"/>
            </a:endParaRPr>
          </a:p>
          <a:p>
            <a:pPr marL="0" indent="0">
              <a:buNone/>
            </a:pPr>
            <a:endParaRPr lang="en-US" sz="3600" b="0" dirty="0">
              <a:latin typeface="Candara" charset="0"/>
              <a:ea typeface="Candara" charset="0"/>
              <a:cs typeface="Candara" charset="0"/>
            </a:endParaRPr>
          </a:p>
        </p:txBody>
      </p:sp>
    </p:spTree>
    <p:extLst>
      <p:ext uri="{BB962C8B-B14F-4D97-AF65-F5344CB8AC3E}">
        <p14:creationId xmlns:p14="http://schemas.microsoft.com/office/powerpoint/2010/main" val="152431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r>
              <a:rPr lang="en-US" sz="2000" b="1" dirty="0">
                <a:latin typeface="Candara" charset="0"/>
                <a:ea typeface="Candara" charset="0"/>
                <a:cs typeface="Candara" charset="0"/>
              </a:rPr>
              <a:t>1887 – by American George de Forest Brush  - world of darkness, graceful warrior, pure (godly, angelic)   Lee Juarez, Kiowa Indian Crystal Bridges Museum of American Art, Arkansas</a:t>
            </a: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396251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984754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Please don’t fall asleep during talk on creativity – it’ll make me look like such a hypocrite!</a:t>
            </a:r>
          </a:p>
        </p:txBody>
      </p:sp>
    </p:spTree>
    <p:extLst>
      <p:ext uri="{BB962C8B-B14F-4D97-AF65-F5344CB8AC3E}">
        <p14:creationId xmlns:p14="http://schemas.microsoft.com/office/powerpoint/2010/main" val="250371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From Steal Like An Artist</a:t>
            </a:r>
          </a:p>
        </p:txBody>
      </p:sp>
    </p:spTree>
    <p:extLst>
      <p:ext uri="{BB962C8B-B14F-4D97-AF65-F5344CB8AC3E}">
        <p14:creationId xmlns:p14="http://schemas.microsoft.com/office/powerpoint/2010/main" val="1082219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Please don’t fall asleep during talk on creativity – it’ll make me look like such a hypocrite!</a:t>
            </a:r>
          </a:p>
        </p:txBody>
      </p:sp>
    </p:spTree>
    <p:extLst>
      <p:ext uri="{BB962C8B-B14F-4D97-AF65-F5344CB8AC3E}">
        <p14:creationId xmlns:p14="http://schemas.microsoft.com/office/powerpoint/2010/main" val="55492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464063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584373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Please do me a favor</a:t>
            </a:r>
          </a:p>
        </p:txBody>
      </p:sp>
    </p:spTree>
    <p:extLst>
      <p:ext uri="{BB962C8B-B14F-4D97-AF65-F5344CB8AC3E}">
        <p14:creationId xmlns:p14="http://schemas.microsoft.com/office/powerpoint/2010/main" val="2636437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921378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8972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819073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8321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924608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45098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859976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4086954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930732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34484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charset="0"/>
                <a:cs typeface="ＭＳ Ｐゴシック" charset="0"/>
              </a:rPr>
              <a:t>I want us to start by doing a classic exercise popularized in the 1960s by Dr. Bob McKim, the director of Design Studies at Stanford University. To do that I need everyone to take out a pen and the blank side of your bulletin. Now turn to the person on either side of you (preferably not your spouse) and in just a second I’m going to give you 30 seconds to draw that person from the shoulders up as best you can. Ready, Get set, Go!  30 seconds. STOP!  (Followed by laughter and embarrassment and a few </a:t>
            </a:r>
            <a:r>
              <a:rPr lang="en-US" sz="1200" kern="1200" dirty="0" err="1">
                <a:solidFill>
                  <a:schemeClr val="tx1"/>
                </a:solidFill>
                <a:effectLst/>
                <a:latin typeface="+mn-lt"/>
                <a:ea typeface="ＭＳ Ｐゴシック" charset="0"/>
                <a:cs typeface="ＭＳ Ｐゴシック" charset="0"/>
              </a:rPr>
              <a:t>sorrys</a:t>
            </a:r>
            <a:r>
              <a:rPr lang="en-US" sz="1200" kern="1200" dirty="0">
                <a:solidFill>
                  <a:schemeClr val="tx1"/>
                </a:solidFill>
                <a:effectLst/>
                <a:latin typeface="+mn-lt"/>
                <a:ea typeface="ＭＳ Ｐゴシック" charset="0"/>
                <a:cs typeface="ＭＳ Ｐゴシック" charset="0"/>
              </a:rPr>
              <a:t> and apologies.) </a:t>
            </a:r>
            <a:r>
              <a:rPr lang="en-US" sz="1200" b="1" kern="1200" dirty="0">
                <a:solidFill>
                  <a:schemeClr val="tx1"/>
                </a:solidFill>
                <a:effectLst/>
                <a:latin typeface="+mn-lt"/>
                <a:ea typeface="ＭＳ Ｐゴシック" charset="0"/>
                <a:cs typeface="ＭＳ Ｐゴシック" charset="0"/>
              </a:rPr>
              <a:t>(Debrief:</a:t>
            </a:r>
            <a:r>
              <a:rPr lang="en-US" sz="1200" kern="1200" dirty="0">
                <a:solidFill>
                  <a:schemeClr val="tx1"/>
                </a:solidFill>
                <a:effectLst/>
                <a:latin typeface="+mn-lt"/>
                <a:ea typeface="ＭＳ Ｐゴシック" charset="0"/>
                <a:cs typeface="ＭＳ Ｐゴシック" charset="0"/>
              </a:rPr>
              <a:t> </a:t>
            </a:r>
            <a:r>
              <a:rPr lang="en-US" sz="1200" b="1" kern="1200" dirty="0">
                <a:solidFill>
                  <a:schemeClr val="tx1"/>
                </a:solidFill>
                <a:effectLst/>
                <a:latin typeface="+mn-lt"/>
                <a:ea typeface="ＭＳ Ｐゴシック" charset="0"/>
                <a:cs typeface="ＭＳ Ｐゴシック" charset="0"/>
              </a:rPr>
              <a:t>Creativity is in steep decline among adults but almost ubiquitous among kindergartners.) “</a:t>
            </a:r>
            <a:r>
              <a:rPr lang="en-US" sz="1200" kern="1200" dirty="0">
                <a:solidFill>
                  <a:schemeClr val="tx1"/>
                </a:solidFill>
                <a:effectLst/>
                <a:latin typeface="+mn-lt"/>
                <a:ea typeface="ＭＳ Ｐゴシック" charset="0"/>
                <a:cs typeface="ＭＳ Ｐゴシック" charset="0"/>
              </a:rPr>
              <a:t>This is what happens every time with adults. It appears that we fear the evaluation of our peers and are embarrassed to show our ideas to our them so there is nervous laughter, and even apologies.</a:t>
            </a:r>
          </a:p>
          <a:p>
            <a:r>
              <a:rPr lang="en-US" sz="1200" kern="1200" dirty="0">
                <a:solidFill>
                  <a:schemeClr val="tx1"/>
                </a:solidFill>
                <a:effectLst/>
                <a:latin typeface="+mn-lt"/>
                <a:ea typeface="ＭＳ Ｐゴシック" charset="0"/>
                <a:cs typeface="ＭＳ Ｐゴシック" charset="0"/>
              </a:rPr>
              <a:t>	What’s interesting is that when this is done with Kindergartners they aren’t embarrassed afterwards. They typically are happy and want to show others what they’ve created.</a:t>
            </a:r>
          </a:p>
          <a:p>
            <a:endParaRPr lang="en-US" dirty="0">
              <a:latin typeface="Calibri" charset="0"/>
            </a:endParaRPr>
          </a:p>
        </p:txBody>
      </p:sp>
    </p:spTree>
    <p:extLst>
      <p:ext uri="{BB962C8B-B14F-4D97-AF65-F5344CB8AC3E}">
        <p14:creationId xmlns:p14="http://schemas.microsoft.com/office/powerpoint/2010/main" val="3538806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080693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609696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933084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130058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019841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982670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508129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503037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596364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003200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charset="0"/>
                <a:cs typeface="ＭＳ Ｐゴシック" charset="0"/>
              </a:rPr>
              <a:t>Madeleine </a:t>
            </a:r>
            <a:r>
              <a:rPr lang="en-US" sz="1200" kern="1200" dirty="0" err="1">
                <a:solidFill>
                  <a:schemeClr val="tx1"/>
                </a:solidFill>
                <a:effectLst/>
                <a:latin typeface="+mn-lt"/>
                <a:ea typeface="ＭＳ Ｐゴシック" charset="0"/>
                <a:cs typeface="ＭＳ Ｐゴシック" charset="0"/>
              </a:rPr>
              <a:t>L’Engle</a:t>
            </a:r>
            <a:r>
              <a:rPr lang="en-US" sz="1200" kern="1200" dirty="0">
                <a:solidFill>
                  <a:schemeClr val="tx1"/>
                </a:solidFill>
                <a:effectLst/>
                <a:latin typeface="+mn-lt"/>
                <a:ea typeface="ＭＳ Ｐゴシック" charset="0"/>
                <a:cs typeface="ＭＳ Ｐゴシック" charset="0"/>
              </a:rPr>
              <a:t> the famous author of “A Wrinkle in Time” </a:t>
            </a:r>
            <a:endParaRPr lang="en-US" dirty="0">
              <a:latin typeface="Calibri" charset="0"/>
            </a:endParaRPr>
          </a:p>
        </p:txBody>
      </p:sp>
    </p:spTree>
    <p:extLst>
      <p:ext uri="{BB962C8B-B14F-4D97-AF65-F5344CB8AC3E}">
        <p14:creationId xmlns:p14="http://schemas.microsoft.com/office/powerpoint/2010/main" val="3861237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650357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435242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820495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9674929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737950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227599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8348575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080972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5120294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13381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2826394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710599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137672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848715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4158590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84984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672862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4126170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0903004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4830161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63513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200" b="1" kern="1200" dirty="0">
                <a:solidFill>
                  <a:schemeClr val="tx1"/>
                </a:solidFill>
                <a:effectLst/>
                <a:latin typeface="+mn-lt"/>
                <a:ea typeface="ＭＳ Ｐゴシック" charset="0"/>
                <a:cs typeface="ＭＳ Ｐゴシック" charset="0"/>
              </a:rPr>
              <a:t>A.</a:t>
            </a:r>
            <a:r>
              <a:rPr lang="en-US" sz="1200" kern="1200" dirty="0">
                <a:solidFill>
                  <a:schemeClr val="tx1"/>
                </a:solidFill>
                <a:effectLst/>
                <a:latin typeface="+mn-lt"/>
                <a:ea typeface="ＭＳ Ｐゴシック" charset="0"/>
                <a:cs typeface="ＭＳ Ｐゴシック" charset="0"/>
              </a:rPr>
              <a:t> </a:t>
            </a:r>
            <a:r>
              <a:rPr lang="en-US" sz="1200" b="1" kern="1200" dirty="0">
                <a:solidFill>
                  <a:schemeClr val="tx1"/>
                </a:solidFill>
                <a:effectLst/>
                <a:latin typeface="+mn-lt"/>
                <a:ea typeface="ＭＳ Ｐゴシック" charset="0"/>
                <a:cs typeface="ＭＳ Ｐゴシック" charset="0"/>
              </a:rPr>
              <a:t>Memorable/creative – </a:t>
            </a:r>
            <a:r>
              <a:rPr lang="en-US" sz="1200" kern="1200" dirty="0">
                <a:solidFill>
                  <a:schemeClr val="tx1"/>
                </a:solidFill>
                <a:effectLst/>
                <a:latin typeface="+mn-lt"/>
                <a:ea typeface="ＭＳ Ｐゴシック" charset="0"/>
                <a:cs typeface="ＭＳ Ｐゴシック" charset="0"/>
              </a:rPr>
              <a:t>Jesus often spoke in parables that were easy to remember and think about long afterwards. Jesus said that he used them so that only those that truly were hungry for the truth would be able to understand them. All of the following examples made God’s communication memorable.</a:t>
            </a:r>
          </a:p>
          <a:p>
            <a:r>
              <a:rPr lang="en-US" sz="1200" kern="1200" dirty="0">
                <a:solidFill>
                  <a:schemeClr val="tx1"/>
                </a:solidFill>
                <a:effectLst/>
                <a:latin typeface="+mn-lt"/>
                <a:ea typeface="ＭＳ Ｐゴシック" charset="0"/>
                <a:cs typeface="ＭＳ Ｐゴシック" charset="0"/>
              </a:rPr>
              <a:t>  </a:t>
            </a:r>
            <a:r>
              <a:rPr lang="en-US" sz="1200" b="1" kern="1200" dirty="0">
                <a:solidFill>
                  <a:schemeClr val="tx1"/>
                </a:solidFill>
                <a:effectLst/>
                <a:latin typeface="+mn-lt"/>
                <a:ea typeface="ＭＳ Ｐゴシック" charset="0"/>
                <a:cs typeface="ＭＳ Ｐゴシック" charset="0"/>
              </a:rPr>
              <a:t>B. Often unexpected </a:t>
            </a:r>
            <a:r>
              <a:rPr lang="en-US" sz="1200" kern="1200" dirty="0">
                <a:solidFill>
                  <a:schemeClr val="tx1"/>
                </a:solidFill>
                <a:effectLst/>
                <a:latin typeface="+mn-lt"/>
                <a:ea typeface="ＭＳ Ｐゴシック" charset="0"/>
                <a:cs typeface="ＭＳ Ｐゴシック" charset="0"/>
              </a:rPr>
              <a:t>– the Sermon on the Mount was filled with love your enemy, return good for evil, to live you must die, don’t murder but don’t say “you fool”, don’t swear at all, let your yes be yes, don’t just not commit adultery, don’t have lustful thoughts, …   He washed his disciples feet.  God rebuked Balaam by speaking through his donkey, he spoke to Gideon through drying a lamb’s fleece,  In Daniel a hand appeared and started writing on the wall. Do you think that was expected? Memorable? God tells the story of the Father (in Middle-eastern culture) who runs and falls at his wayward son’s feet to welcome him back. Was that expected?</a:t>
            </a:r>
          </a:p>
          <a:p>
            <a:r>
              <a:rPr lang="en-US" sz="1200" b="1" kern="1200" dirty="0">
                <a:solidFill>
                  <a:schemeClr val="tx1"/>
                </a:solidFill>
                <a:effectLst/>
                <a:latin typeface="+mn-lt"/>
                <a:ea typeface="ＭＳ Ｐゴシック" charset="0"/>
                <a:cs typeface="ＭＳ Ｐゴシック" charset="0"/>
              </a:rPr>
              <a:t>  C. Unique and varied </a:t>
            </a:r>
            <a:r>
              <a:rPr lang="en-US" sz="1200" kern="1200" dirty="0">
                <a:solidFill>
                  <a:schemeClr val="tx1"/>
                </a:solidFill>
                <a:effectLst/>
                <a:latin typeface="+mn-lt"/>
                <a:ea typeface="ＭＳ Ｐゴシック" charset="0"/>
                <a:cs typeface="ＭＳ Ｐゴシック" charset="0"/>
              </a:rPr>
              <a:t>- God &amp; Jesus used stories, poetry, proverbs, songs, parables, He used visions, dreams, he spoke through a burning bush, sometimes he speaks to people’s hearts, sometimes to their minds, sometimes he impacted their body. Just look at ways we rebuked or punished disobedience, Adam &amp; Eve felt shame, the wicked world was wiped out by a flood, at Babel people’s languages were confused, Pharaoh’s army was crushed in the Red Sea, Moses broke the 10 commandments, he made a generation wander in the wilderness, he brought the Jericho walls down through marching, trumpets and shouting, Gideon’s enemies were defeated by the sound of “rushing wind”, Goliath was defeated by a rock from a teenage boys sling, </a:t>
            </a:r>
            <a:r>
              <a:rPr lang="en-US" sz="1200" kern="1200" dirty="0" err="1">
                <a:solidFill>
                  <a:schemeClr val="tx1"/>
                </a:solidFill>
                <a:effectLst/>
                <a:latin typeface="+mn-lt"/>
                <a:ea typeface="ＭＳ Ｐゴシック" charset="0"/>
                <a:cs typeface="ＭＳ Ｐゴシック" charset="0"/>
              </a:rPr>
              <a:t>Ananius</a:t>
            </a:r>
            <a:r>
              <a:rPr lang="en-US" sz="1200" kern="1200" dirty="0">
                <a:solidFill>
                  <a:schemeClr val="tx1"/>
                </a:solidFill>
                <a:effectLst/>
                <a:latin typeface="+mn-lt"/>
                <a:ea typeface="ＭＳ Ｐゴシック" charset="0"/>
                <a:cs typeface="ＭＳ Ｐゴシック" charset="0"/>
              </a:rPr>
              <a:t> and </a:t>
            </a:r>
            <a:r>
              <a:rPr lang="en-US" sz="1200" kern="1200" dirty="0" err="1">
                <a:solidFill>
                  <a:schemeClr val="tx1"/>
                </a:solidFill>
                <a:effectLst/>
                <a:latin typeface="+mn-lt"/>
                <a:ea typeface="ＭＳ Ｐゴシック" charset="0"/>
                <a:cs typeface="ＭＳ Ｐゴシック" charset="0"/>
              </a:rPr>
              <a:t>Syphirra</a:t>
            </a:r>
            <a:r>
              <a:rPr lang="en-US" sz="1200" kern="1200" dirty="0">
                <a:solidFill>
                  <a:schemeClr val="tx1"/>
                </a:solidFill>
                <a:effectLst/>
                <a:latin typeface="+mn-lt"/>
                <a:ea typeface="ＭＳ Ｐゴシック" charset="0"/>
                <a:cs typeface="ＭＳ Ｐゴシック" charset="0"/>
              </a:rPr>
              <a:t> were struck down dead for lying, Nebuchadnezzar went insane, - washing the disciples feet (unexpected, multi-sensory) God uses the story of Isaac and Rebekah’s dysfunctional family to teach about the devastating effects of favoritism and poor communication in the home. God uses the confession of Jonah’s running from God and hatred of Gentiles to rebuke his people for their lack of concern for the Gentiles, God makes a hated Samaritan the hero of the story about loving your neighbor. </a:t>
            </a:r>
          </a:p>
          <a:p>
            <a:r>
              <a:rPr lang="en-US" sz="1200" b="1" kern="1200" dirty="0">
                <a:solidFill>
                  <a:schemeClr val="tx1"/>
                </a:solidFill>
                <a:effectLst/>
                <a:latin typeface="+mn-lt"/>
                <a:ea typeface="ＭＳ Ｐゴシック" charset="0"/>
                <a:cs typeface="ＭＳ Ｐゴシック" charset="0"/>
              </a:rPr>
              <a:t> D. Hand-tailored to the audience</a:t>
            </a:r>
            <a:r>
              <a:rPr lang="en-US" sz="1200" kern="1200" dirty="0">
                <a:solidFill>
                  <a:schemeClr val="tx1"/>
                </a:solidFill>
                <a:effectLst/>
                <a:latin typeface="+mn-lt"/>
                <a:ea typeface="ＭＳ Ｐゴシック" charset="0"/>
                <a:cs typeface="ＭＳ Ｐゴシック" charset="0"/>
              </a:rPr>
              <a:t> (this makes it unexpected and memorable) his metaphors and analogies were from everyday life of ordinary people: I am the bread of life, light of the world, the door of the sheep, the good shepherd, the resurrection and the life, the way, the truth and the life , the true vine, Jacob “the </a:t>
            </a:r>
            <a:r>
              <a:rPr lang="en-US" sz="1200" kern="1200" dirty="0" err="1">
                <a:solidFill>
                  <a:schemeClr val="tx1"/>
                </a:solidFill>
                <a:effectLst/>
                <a:latin typeface="+mn-lt"/>
                <a:ea typeface="ＭＳ Ｐゴシック" charset="0"/>
                <a:cs typeface="ＭＳ Ｐゴシック" charset="0"/>
              </a:rPr>
              <a:t>deciever</a:t>
            </a:r>
            <a:r>
              <a:rPr lang="en-US" sz="1200" kern="1200" dirty="0">
                <a:solidFill>
                  <a:schemeClr val="tx1"/>
                </a:solidFill>
                <a:effectLst/>
                <a:latin typeface="+mn-lt"/>
                <a:ea typeface="ＭＳ Ｐゴシック" charset="0"/>
                <a:cs typeface="ＭＳ Ｐゴシック" charset="0"/>
              </a:rPr>
              <a:t>” was </a:t>
            </a:r>
            <a:r>
              <a:rPr lang="en-US" sz="1200" kern="1200" dirty="0" err="1">
                <a:solidFill>
                  <a:schemeClr val="tx1"/>
                </a:solidFill>
                <a:effectLst/>
                <a:latin typeface="+mn-lt"/>
                <a:ea typeface="ＭＳ Ｐゴシック" charset="0"/>
                <a:cs typeface="ＭＳ Ｐゴシック" charset="0"/>
              </a:rPr>
              <a:t>decieved</a:t>
            </a:r>
            <a:r>
              <a:rPr lang="en-US" sz="1200" kern="1200" dirty="0">
                <a:solidFill>
                  <a:schemeClr val="tx1"/>
                </a:solidFill>
                <a:effectLst/>
                <a:latin typeface="+mn-lt"/>
                <a:ea typeface="ＭＳ Ｐゴシック" charset="0"/>
                <a:cs typeface="ＭＳ Ｐゴシック" charset="0"/>
              </a:rPr>
              <a:t> by his sons, his disciples were fishermen and were told to he would make them fishers of men, David was told to shepherd God’s flock, Paul persecuted the Gentiles but God called him to be his apostle to the Gentiles, Esther doesn’t even mention God, part of Daniel is written in Assyrian, 42 authors over 4000 years wrote the Bible each carried by the Holy Spirit yet also using their own personality and style.</a:t>
            </a:r>
          </a:p>
          <a:p>
            <a:r>
              <a:rPr lang="en-US" sz="1200" b="1" kern="1200" dirty="0">
                <a:solidFill>
                  <a:schemeClr val="tx1"/>
                </a:solidFill>
                <a:effectLst/>
                <a:latin typeface="+mn-lt"/>
                <a:ea typeface="ＭＳ Ｐゴシック" charset="0"/>
                <a:cs typeface="ＭＳ Ｐゴシック" charset="0"/>
              </a:rPr>
              <a:t>  E. Multi-sensory</a:t>
            </a:r>
            <a:r>
              <a:rPr lang="en-US" sz="1200" kern="1200" dirty="0">
                <a:solidFill>
                  <a:schemeClr val="tx1"/>
                </a:solidFill>
                <a:effectLst/>
                <a:latin typeface="+mn-lt"/>
                <a:ea typeface="ＭＳ Ｐゴシック" charset="0"/>
                <a:cs typeface="ＭＳ Ｐゴシック" charset="0"/>
              </a:rPr>
              <a:t>  the Egyptians had to endure 10 plagues while the Israelites watched, </a:t>
            </a:r>
            <a:r>
              <a:rPr lang="en-US" sz="1200" kern="1200" dirty="0" err="1">
                <a:solidFill>
                  <a:schemeClr val="tx1"/>
                </a:solidFill>
                <a:effectLst/>
                <a:latin typeface="+mn-lt"/>
                <a:ea typeface="ＭＳ Ｐゴシック" charset="0"/>
                <a:cs typeface="ＭＳ Ｐゴシック" charset="0"/>
              </a:rPr>
              <a:t>uneffected</a:t>
            </a:r>
            <a:r>
              <a:rPr lang="en-US" sz="1200" kern="1200" dirty="0">
                <a:solidFill>
                  <a:schemeClr val="tx1"/>
                </a:solidFill>
                <a:effectLst/>
                <a:latin typeface="+mn-lt"/>
                <a:ea typeface="ＭＳ Ｐゴシック" charset="0"/>
                <a:cs typeface="ＭＳ Ｐゴシック" charset="0"/>
              </a:rPr>
              <a:t>, 10 plagues –Darkness, lice, frogs, boils, did you smell the rotting frogs, to get rid </a:t>
            </a:r>
          </a:p>
          <a:p>
            <a:r>
              <a:rPr lang="en-US" sz="1200" kern="1200" dirty="0">
                <a:solidFill>
                  <a:schemeClr val="tx1"/>
                </a:solidFill>
                <a:effectLst/>
                <a:latin typeface="+mn-lt"/>
                <a:ea typeface="ＭＳ Ｐゴシック" charset="0"/>
                <a:cs typeface="ＭＳ Ｐゴシック" charset="0"/>
              </a:rPr>
              <a:t>- the Passover – two weeks feeding, killing, cooking, eating, using the blood of the lamb. </a:t>
            </a:r>
          </a:p>
          <a:p>
            <a:r>
              <a:rPr lang="en-US" sz="1200" b="1" kern="1200" dirty="0">
                <a:solidFill>
                  <a:schemeClr val="tx1"/>
                </a:solidFill>
                <a:effectLst/>
                <a:latin typeface="+mn-lt"/>
                <a:ea typeface="ＭＳ Ｐゴシック" charset="0"/>
                <a:cs typeface="ＭＳ Ｐゴシック" charset="0"/>
              </a:rPr>
              <a:t>  F. Captivating/Impactful</a:t>
            </a:r>
            <a:r>
              <a:rPr lang="en-US" sz="1200" kern="1200" dirty="0">
                <a:solidFill>
                  <a:schemeClr val="tx1"/>
                </a:solidFill>
                <a:effectLst/>
                <a:latin typeface="+mn-lt"/>
                <a:ea typeface="ＭＳ Ｐゴシック" charset="0"/>
                <a:cs typeface="ＭＳ Ｐゴシック" charset="0"/>
              </a:rPr>
              <a:t> –  he appeals to our hearts, “capturing us and bringing us back”, captured audiences attention. In the New Testament church he used preaching, miracles, prophecy, interpreted tongues, a word of knowledge, songs and hymns, Jesus tells a parable then walks away (they were captured! They followed him to ask him what he meant.)</a:t>
            </a:r>
          </a:p>
          <a:p>
            <a:r>
              <a:rPr lang="en-US" sz="1200" b="1" kern="1200" dirty="0">
                <a:solidFill>
                  <a:schemeClr val="tx1"/>
                </a:solidFill>
                <a:effectLst/>
                <a:latin typeface="+mn-lt"/>
                <a:ea typeface="ＭＳ Ｐゴシック" charset="0"/>
                <a:cs typeface="ＭＳ Ｐゴシック" charset="0"/>
              </a:rPr>
              <a:t>And finally God’s secret weapon. The most powerful communicational method ever devised - - -</a:t>
            </a:r>
            <a:endParaRPr lang="en-US" sz="1200"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  G. Incarnational teaching – Jesus lived out the message. he became the</a:t>
            </a:r>
            <a:r>
              <a:rPr lang="en-US" sz="1200" kern="1200" dirty="0">
                <a:solidFill>
                  <a:schemeClr val="tx1"/>
                </a:solidFill>
                <a:effectLst/>
                <a:latin typeface="+mn-lt"/>
                <a:ea typeface="ＭＳ Ｐゴシック" charset="0"/>
                <a:cs typeface="ＭＳ Ｐゴシック" charset="0"/>
              </a:rPr>
              <a:t> message, the messenger was the message.    Hebrews – various times and different ways spoke in the past but now has spoken through his son. </a:t>
            </a:r>
          </a:p>
        </p:txBody>
      </p:sp>
    </p:spTree>
    <p:extLst>
      <p:ext uri="{BB962C8B-B14F-4D97-AF65-F5344CB8AC3E}">
        <p14:creationId xmlns:p14="http://schemas.microsoft.com/office/powerpoint/2010/main" val="18382114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345792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340965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477268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5899005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3086103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1921586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1394092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5958921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9441700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275403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Please don’t fall asleep during talk on creativity – it’ll make me look like such a hypocrite!</a:t>
            </a:r>
          </a:p>
        </p:txBody>
      </p:sp>
    </p:spTree>
    <p:extLst>
      <p:ext uri="{BB962C8B-B14F-4D97-AF65-F5344CB8AC3E}">
        <p14:creationId xmlns:p14="http://schemas.microsoft.com/office/powerpoint/2010/main" val="3070805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5396998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0100989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3200352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5290607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3548780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0274490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3116230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657024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32554430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968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indent="0">
              <a:buNone/>
            </a:pPr>
            <a:r>
              <a:rPr lang="en-US" sz="2000" b="1" dirty="0">
                <a:latin typeface="Candara" charset="0"/>
                <a:ea typeface="Candara" charset="0"/>
                <a:cs typeface="Candara" charset="0"/>
              </a:rPr>
              <a:t>Bill Hayes,</a:t>
            </a:r>
            <a:r>
              <a:rPr lang="da-DK"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SEPT. 13, 2014</a:t>
            </a:r>
            <a:r>
              <a:rPr lang="en-US" sz="2000" dirty="0">
                <a:effectLst/>
              </a:rPr>
              <a:t> </a:t>
            </a:r>
            <a:r>
              <a:rPr lang="en-US" sz="2000" b="1" dirty="0">
                <a:latin typeface="Candara" charset="0"/>
                <a:ea typeface="Candara" charset="0"/>
                <a:cs typeface="Candara" charset="0"/>
              </a:rPr>
              <a:t>NY Times article “A Monet of One’s Own”</a:t>
            </a:r>
          </a:p>
          <a:p>
            <a:r>
              <a:rPr lang="en-US" sz="1200" b="0" kern="1200" dirty="0">
                <a:solidFill>
                  <a:schemeClr val="tx1"/>
                </a:solidFill>
                <a:effectLst/>
                <a:latin typeface="+mn-lt"/>
                <a:ea typeface="ＭＳ Ｐゴシック" charset="0"/>
                <a:cs typeface="ＭＳ Ｐゴシック" charset="0"/>
              </a:rPr>
              <a:t>There’s no better place to play hooky in New York  these days than the New York Metropolitan Art Museum When you go - I suggest you bring a thesaurus. Because it wasn’t long before we found words failing us. An image of an acrobat caught midleap on a Manhattan street, for instance, struck the three of us as the epitome of “</a:t>
            </a:r>
            <a:r>
              <a:rPr lang="it-IT" sz="1200" b="0" kern="1200" dirty="0" err="1">
                <a:solidFill>
                  <a:schemeClr val="tx1"/>
                </a:solidFill>
                <a:effectLst/>
                <a:latin typeface="+mn-lt"/>
                <a:ea typeface="ＭＳ Ｐゴシック" charset="0"/>
                <a:cs typeface="ＭＳ Ｐゴシック" charset="0"/>
              </a:rPr>
              <a:t>amazing</a:t>
            </a:r>
            <a:r>
              <a:rPr lang="it-IT" sz="1200" b="0" kern="1200" dirty="0">
                <a:solidFill>
                  <a:schemeClr val="tx1"/>
                </a:solidFill>
                <a:effectLst/>
                <a:latin typeface="+mn-lt"/>
                <a:ea typeface="ＭＳ Ｐゴシック" charset="0"/>
                <a:cs typeface="ＭＳ Ｐゴシック" charset="0"/>
              </a:rPr>
              <a:t>.</a:t>
            </a:r>
            <a:r>
              <a:rPr lang="en-US" sz="1200" b="0" kern="1200" dirty="0">
                <a:solidFill>
                  <a:schemeClr val="tx1"/>
                </a:solidFill>
                <a:effectLst/>
                <a:latin typeface="+mn-lt"/>
                <a:ea typeface="ＭＳ Ｐゴシック" charset="0"/>
                <a:cs typeface="ＭＳ Ｐゴシック" charset="0"/>
              </a:rPr>
              <a:t>” So did another photo. Then another. Upon seeing the first few dozen of the more than 175 prints on view we pledged that we would not use that word to describe every single photo. Beautiful, incredible, joyful, strange, very sad — we made it as far as the second room before we were back to the A’</a:t>
            </a:r>
            <a:r>
              <a:rPr lang="pt-PT" sz="1200" b="0" kern="1200" dirty="0">
                <a:solidFill>
                  <a:schemeClr val="tx1"/>
                </a:solidFill>
                <a:effectLst/>
                <a:latin typeface="+mn-lt"/>
                <a:ea typeface="ＭＳ Ｐゴシック" charset="0"/>
                <a:cs typeface="ＭＳ Ｐゴシック" charset="0"/>
              </a:rPr>
              <a:t>s.</a:t>
            </a:r>
            <a:endParaRPr lang="en-US" sz="1200" b="1"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“It is just so... amazing,” said Katy, who’s 18 and an aspiring photographer, as if she’d been rendered helpless by yet another example of the Bronx-born artist’s particular genius for street photography</a:t>
            </a:r>
            <a:r>
              <a:rPr lang="en-US" dirty="0">
                <a:effectLst/>
              </a:rPr>
              <a:t> </a:t>
            </a:r>
            <a:r>
              <a:rPr lang="en-US" sz="1200" b="0" kern="1200" dirty="0">
                <a:solidFill>
                  <a:schemeClr val="tx1"/>
                </a:solidFill>
                <a:effectLst/>
                <a:latin typeface="+mn-lt"/>
                <a:ea typeface="ＭＳ Ｐゴシック" charset="0"/>
                <a:cs typeface="ＭＳ Ｐゴシック" charset="0"/>
              </a:rPr>
              <a:t>When we reached the last room, I asked Katy which picture was her favorite. She led me back to the one that had stumped her in the synonym department. Her sister, Emily, who’s 14 and had been off wandering through the Met’s collection of European paintings, then showed me her favorite piece in the museum: a Monet water lily painting (the first she’d ever seen) from 1919.</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when I let each girl in on a secret: It can be yours. No different from falling in love with a song, one may fall in love with a work of art and claim it as one’s own. Ownership does not come free. One must spend time with it; visit at different times of the day or evening; and bring to it one’s full attention. The investment will be repaid as one discovers something new with each viewing — say, a detail in the background, a person nearly cropped from the picture frame, or a tiny patch of canvas left unpainted, deliberately so, one may assume, as if to remind you not to take all the painted parts for granted.</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is true not just for New Yorkers but for anyone anywhere with art to be visited — art being a relative term, in my definition. Your Monet may, in fact, be an unpolished gemstone or mineral element. Natural history museums are filled with beauties fairly begging to be adopted. Stay alert. Next time a tattered Egyptian mummy speaks to you across the ages, don’t walk away. Stay a while. Spend some time with it. Give it a proper name: Yours.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But don’t be hasty. You must be sure you are besotted. When it happens, you will know. A couple of years back, I spent much of Memorial Day at the Museum of Modern Art with my friend Oliver, a self-described philistine when it comes to art. He struggled to see the value in the work of the performance artist who sat gazing into the eyes of museum visitors. And the enormous, bright red Barnett Newman painting, “</a:t>
            </a:r>
            <a:r>
              <a:rPr lang="en-US" sz="1200" b="0" kern="1200" dirty="0" err="1">
                <a:solidFill>
                  <a:schemeClr val="tx1"/>
                </a:solidFill>
                <a:effectLst/>
                <a:latin typeface="+mn-lt"/>
                <a:ea typeface="ＭＳ Ｐゴシック" charset="0"/>
                <a:cs typeface="ＭＳ Ｐゴシック" charset="0"/>
              </a:rPr>
              <a:t>Vir</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Heroicus</a:t>
            </a:r>
            <a:r>
              <a:rPr lang="en-US" sz="1200" b="0" kern="1200" dirty="0">
                <a:solidFill>
                  <a:schemeClr val="tx1"/>
                </a:solidFill>
                <a:effectLst/>
                <a:latin typeface="+mn-lt"/>
                <a:ea typeface="ＭＳ Ｐゴシック" charset="0"/>
                <a:cs typeface="ＭＳ Ｐゴシック" charset="0"/>
              </a:rPr>
              <a:t> </a:t>
            </a:r>
            <a:r>
              <a:rPr lang="en-US" sz="1200" b="0" kern="1200" dirty="0" err="1">
                <a:solidFill>
                  <a:schemeClr val="tx1"/>
                </a:solidFill>
                <a:effectLst/>
                <a:latin typeface="+mn-lt"/>
                <a:ea typeface="ＭＳ Ｐゴシック" charset="0"/>
                <a:cs typeface="ＭＳ Ｐゴシック" charset="0"/>
              </a:rPr>
              <a:t>Sublimis</a:t>
            </a:r>
            <a:r>
              <a:rPr lang="en-US" sz="1200" b="0" kern="1200" dirty="0">
                <a:solidFill>
                  <a:schemeClr val="tx1"/>
                </a:solidFill>
                <a:effectLst/>
                <a:latin typeface="+mn-lt"/>
                <a:ea typeface="ＭＳ Ｐゴシック" charset="0"/>
                <a:cs typeface="ＭＳ Ｐゴシック" charset="0"/>
              </a:rPr>
              <a:t>,” got him all worked up, railing against the pretensions of abstract expressionism.</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This was my cue to lead Oliver to another gallery on another floor and steer him toward an early, rose-tinted Picasso. He smiled and he stayed and stayed and stayed, a self-appointed sentinel to Picasso’s “Boy Leading a Horse.”</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It’s </a:t>
            </a:r>
            <a:r>
              <a:rPr lang="en-US" sz="1200" b="0" i="1" kern="1200" dirty="0">
                <a:solidFill>
                  <a:schemeClr val="tx1"/>
                </a:solidFill>
                <a:effectLst/>
                <a:latin typeface="+mn-lt"/>
                <a:ea typeface="ＭＳ Ｐゴシック" charset="0"/>
                <a:cs typeface="ＭＳ Ｐゴシック" charset="0"/>
              </a:rPr>
              <a:t>yours</a:t>
            </a:r>
            <a:r>
              <a:rPr lang="en-US" sz="1200" b="0" kern="1200" dirty="0">
                <a:solidFill>
                  <a:schemeClr val="tx1"/>
                </a:solidFill>
                <a:effectLst/>
                <a:latin typeface="+mn-lt"/>
                <a:ea typeface="ＭＳ Ｐゴシック" charset="0"/>
                <a:cs typeface="ＭＳ Ｐゴシック" charset="0"/>
              </a:rPr>
              <a:t>, I said. Congratulations.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Perhaps the best part about possessing art in this way is that what’s mine can be yours, and vice versa. In fact, I would not be surprised if half of New York City has also put dibs on the Monet that Emily chose. This made it no less hers.</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I brought her in closer to her new acquisition: “Emily, meet your Monet. Monet, Emily.”</a:t>
            </a:r>
            <a:endParaRPr lang="en-US" sz="1200" b="1"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Words did not fail her: “Hello, beautiful,” she whispered.</a:t>
            </a:r>
            <a:endParaRPr lang="en-US" sz="1200" b="1" kern="1200" dirty="0">
              <a:solidFill>
                <a:schemeClr val="tx1"/>
              </a:solidFill>
              <a:effectLst/>
              <a:latin typeface="+mn-lt"/>
              <a:ea typeface="ＭＳ Ｐゴシック" charset="0"/>
              <a:cs typeface="ＭＳ Ｐゴシック" charset="0"/>
            </a:endParaRPr>
          </a:p>
          <a:p>
            <a:pPr marL="0" indent="0">
              <a:buNone/>
            </a:pPr>
            <a:endParaRPr lang="en-US" sz="2000" b="0" dirty="0">
              <a:latin typeface="Candara" charset="0"/>
              <a:ea typeface="Candara" charset="0"/>
              <a:cs typeface="Candara" charset="0"/>
            </a:endParaRPr>
          </a:p>
        </p:txBody>
      </p:sp>
    </p:spTree>
    <p:extLst>
      <p:ext uri="{BB962C8B-B14F-4D97-AF65-F5344CB8AC3E}">
        <p14:creationId xmlns:p14="http://schemas.microsoft.com/office/powerpoint/2010/main" val="1750021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Please don’t fall asleep during talk on creativity – it’ll make me look like such a hypocrite!</a:t>
            </a:r>
          </a:p>
        </p:txBody>
      </p:sp>
    </p:spTree>
    <p:extLst>
      <p:ext uri="{BB962C8B-B14F-4D97-AF65-F5344CB8AC3E}">
        <p14:creationId xmlns:p14="http://schemas.microsoft.com/office/powerpoint/2010/main" val="13969097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extLst>
      <p:ext uri="{BB962C8B-B14F-4D97-AF65-F5344CB8AC3E}">
        <p14:creationId xmlns:p14="http://schemas.microsoft.com/office/powerpoint/2010/main" val="3875800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8"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Please don’t fall asleep during talk on creativity – it’ll make me look like such a hypocrite!</a:t>
            </a:r>
          </a:p>
        </p:txBody>
      </p:sp>
    </p:spTree>
    <p:extLst>
      <p:ext uri="{BB962C8B-B14F-4D97-AF65-F5344CB8AC3E}">
        <p14:creationId xmlns:p14="http://schemas.microsoft.com/office/powerpoint/2010/main" val="303972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1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005D75-55BA-DB45-8730-29C95AECFEFF}" type="slidenum">
              <a:rPr lang="en-US"/>
              <a:pPr>
                <a:defRPr/>
              </a:pPr>
              <a:t>‹#›</a:t>
            </a:fld>
            <a:endParaRPr lang="en-US"/>
          </a:p>
        </p:txBody>
      </p:sp>
    </p:spTree>
    <p:extLst>
      <p:ext uri="{BB962C8B-B14F-4D97-AF65-F5344CB8AC3E}">
        <p14:creationId xmlns:p14="http://schemas.microsoft.com/office/powerpoint/2010/main" val="241349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ECE0D-F9E9-074D-A277-A1F3576E4598}" type="slidenum">
              <a:rPr lang="en-US"/>
              <a:pPr>
                <a:defRPr/>
              </a:pPr>
              <a:t>‹#›</a:t>
            </a:fld>
            <a:endParaRPr lang="en-US"/>
          </a:p>
        </p:txBody>
      </p:sp>
    </p:spTree>
    <p:extLst>
      <p:ext uri="{BB962C8B-B14F-4D97-AF65-F5344CB8AC3E}">
        <p14:creationId xmlns:p14="http://schemas.microsoft.com/office/powerpoint/2010/main" val="8925055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005D75-55BA-DB45-8730-29C95AECFE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39714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6AE1FD-9115-214C-BE2F-35C7BF31CF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3519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FF0DA9-B7D5-1848-B2EE-C077B03932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982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6E1E98-1F38-504A-9417-6E9D60B66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9134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6F76C6-9AAF-624B-9B5C-CC7202EAC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1983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4295DE-1EE7-F044-BA23-4E44FE73C1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754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031AF2-B6FE-2840-855D-DD8DE15625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1080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3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EE7ECC-EDCF-6F43-86B1-3E47739A39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6919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BEF54B-ADAC-8D46-8381-EF7F4B854D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180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ECE0D-F9E9-074D-A277-A1F3576E4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43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5193"/>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5193"/>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7B684-667F-6143-8922-8FFB76F61955}" type="slidenum">
              <a:rPr lang="en-US"/>
              <a:pPr>
                <a:defRPr/>
              </a:pPr>
              <a:t>‹#›</a:t>
            </a:fld>
            <a:endParaRPr lang="en-US"/>
          </a:p>
        </p:txBody>
      </p:sp>
    </p:spTree>
    <p:extLst>
      <p:ext uri="{BB962C8B-B14F-4D97-AF65-F5344CB8AC3E}">
        <p14:creationId xmlns:p14="http://schemas.microsoft.com/office/powerpoint/2010/main" val="41900851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5135"/>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5135"/>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87B684-667F-6143-8922-8FFB76F619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132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FCE29B-1669-C644-AD31-6141EC01B3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95881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E429DE-5ABB-AD48-AF8E-DEEF47DB5D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16572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254BF4-3809-5E49-91C4-7E99991DAE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70519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26273CA-70A0-594C-A728-6AF781026E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53562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4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4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C192552-CD46-AA40-A425-7C846D1DF6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72206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52FCA35-7B95-EC4B-936F-5ED6DA365C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28026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E8BFAD0-0FDA-0B49-8D03-D4F32CC490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27152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6DE3152-96A6-AA43-B2EA-35EF0AE91A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05968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9758BA5-13DC-144F-83A3-42D4E17DB7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605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1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1C4DA-3B9A-954F-9C95-F7C43C846D56}" type="slidenum">
              <a:rPr lang="en-US"/>
              <a:pPr>
                <a:defRPr/>
              </a:pPr>
              <a:t>‹#›</a:t>
            </a:fld>
            <a:endParaRPr lang="en-US"/>
          </a:p>
        </p:txBody>
      </p:sp>
    </p:spTree>
    <p:extLst>
      <p:ext uri="{BB962C8B-B14F-4D97-AF65-F5344CB8AC3E}">
        <p14:creationId xmlns:p14="http://schemas.microsoft.com/office/powerpoint/2010/main" val="820353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A353B0-86C5-B341-AD79-144C1516F9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38052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4913"/>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913"/>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37EF79-A77B-BE42-A911-9F143A326B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094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FBD51F6-A8FA-4C42-BC43-1F60DB649C64}" type="slidenum">
              <a:rPr lang="en-US"/>
              <a:pPr>
                <a:defRPr/>
              </a:pPr>
              <a:t>‹#›</a:t>
            </a:fld>
            <a:endParaRPr lang="en-US"/>
          </a:p>
        </p:txBody>
      </p:sp>
    </p:spTree>
    <p:extLst>
      <p:ext uri="{BB962C8B-B14F-4D97-AF65-F5344CB8AC3E}">
        <p14:creationId xmlns:p14="http://schemas.microsoft.com/office/powerpoint/2010/main" val="21420367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sz="2400" b="1">
                <a:latin typeface="Candara"/>
                <a:cs typeface="Candara"/>
              </a:defRPr>
            </a:lvl1pPr>
            <a:lvl2pPr marL="457200" indent="0">
              <a:buFont typeface="Wingdings" charset="2"/>
              <a:buNone/>
              <a:defRPr sz="2300" b="1">
                <a:latin typeface="Candara"/>
                <a:cs typeface="Candara"/>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2EC2181-8F87-8440-9EC8-DDB98769F864}" type="slidenum">
              <a:rPr lang="en-US"/>
              <a:pPr>
                <a:defRPr/>
              </a:pPr>
              <a:t>‹#›</a:t>
            </a:fld>
            <a:endParaRPr lang="en-US"/>
          </a:p>
        </p:txBody>
      </p:sp>
    </p:spTree>
    <p:extLst>
      <p:ext uri="{BB962C8B-B14F-4D97-AF65-F5344CB8AC3E}">
        <p14:creationId xmlns:p14="http://schemas.microsoft.com/office/powerpoint/2010/main" val="41665080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3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02EE989-F8BD-9D49-8816-377C02221296}" type="slidenum">
              <a:rPr lang="en-US"/>
              <a:pPr>
                <a:defRPr/>
              </a:pPr>
              <a:t>‹#›</a:t>
            </a:fld>
            <a:endParaRPr lang="en-US"/>
          </a:p>
        </p:txBody>
      </p:sp>
    </p:spTree>
    <p:extLst>
      <p:ext uri="{BB962C8B-B14F-4D97-AF65-F5344CB8AC3E}">
        <p14:creationId xmlns:p14="http://schemas.microsoft.com/office/powerpoint/2010/main" val="29770003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5ACEDD-7152-3943-B7EB-060128D43319}" type="slidenum">
              <a:rPr lang="en-US"/>
              <a:pPr>
                <a:defRPr/>
              </a:pPr>
              <a:t>‹#›</a:t>
            </a:fld>
            <a:endParaRPr lang="en-US"/>
          </a:p>
        </p:txBody>
      </p:sp>
    </p:spTree>
    <p:extLst>
      <p:ext uri="{BB962C8B-B14F-4D97-AF65-F5344CB8AC3E}">
        <p14:creationId xmlns:p14="http://schemas.microsoft.com/office/powerpoint/2010/main" val="3842989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88AE3C6-B4B3-9349-A66D-9F2E2C69DC14}" type="slidenum">
              <a:rPr lang="en-US"/>
              <a:pPr>
                <a:defRPr/>
              </a:pPr>
              <a:t>‹#›</a:t>
            </a:fld>
            <a:endParaRPr lang="en-US"/>
          </a:p>
        </p:txBody>
      </p:sp>
    </p:spTree>
    <p:extLst>
      <p:ext uri="{BB962C8B-B14F-4D97-AF65-F5344CB8AC3E}">
        <p14:creationId xmlns:p14="http://schemas.microsoft.com/office/powerpoint/2010/main" val="29001969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C8B42EB-784C-C244-AC4A-CF4ABC371E78}" type="slidenum">
              <a:rPr lang="en-US"/>
              <a:pPr>
                <a:defRPr/>
              </a:pPr>
              <a:t>‹#›</a:t>
            </a:fld>
            <a:endParaRPr lang="en-US"/>
          </a:p>
        </p:txBody>
      </p:sp>
    </p:spTree>
    <p:extLst>
      <p:ext uri="{BB962C8B-B14F-4D97-AF65-F5344CB8AC3E}">
        <p14:creationId xmlns:p14="http://schemas.microsoft.com/office/powerpoint/2010/main" val="11996581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8A16831-71BF-2641-BBD4-0C044E37DFDB}" type="slidenum">
              <a:rPr lang="en-US"/>
              <a:pPr>
                <a:defRPr/>
              </a:pPr>
              <a:t>‹#›</a:t>
            </a:fld>
            <a:endParaRPr lang="en-US"/>
          </a:p>
        </p:txBody>
      </p:sp>
    </p:spTree>
    <p:extLst>
      <p:ext uri="{BB962C8B-B14F-4D97-AF65-F5344CB8AC3E}">
        <p14:creationId xmlns:p14="http://schemas.microsoft.com/office/powerpoint/2010/main" val="13373411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81A705-3C54-A44B-8612-B069975FC78F}" type="slidenum">
              <a:rPr lang="en-US"/>
              <a:pPr>
                <a:defRPr/>
              </a:pPr>
              <a:t>‹#›</a:t>
            </a:fld>
            <a:endParaRPr lang="en-US"/>
          </a:p>
        </p:txBody>
      </p:sp>
    </p:spTree>
    <p:extLst>
      <p:ext uri="{BB962C8B-B14F-4D97-AF65-F5344CB8AC3E}">
        <p14:creationId xmlns:p14="http://schemas.microsoft.com/office/powerpoint/2010/main" val="3854755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51C83-878D-D947-A799-ECF9369AB982}" type="slidenum">
              <a:rPr lang="en-US"/>
              <a:pPr>
                <a:defRPr/>
              </a:pPr>
              <a:t>‹#›</a:t>
            </a:fld>
            <a:endParaRPr lang="en-US"/>
          </a:p>
        </p:txBody>
      </p:sp>
    </p:spTree>
    <p:extLst>
      <p:ext uri="{BB962C8B-B14F-4D97-AF65-F5344CB8AC3E}">
        <p14:creationId xmlns:p14="http://schemas.microsoft.com/office/powerpoint/2010/main" val="42377844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9AE783D-342D-3443-A5DE-24649C4A6CB4}" type="slidenum">
              <a:rPr lang="en-US"/>
              <a:pPr>
                <a:defRPr/>
              </a:pPr>
              <a:t>‹#›</a:t>
            </a:fld>
            <a:endParaRPr lang="en-US"/>
          </a:p>
        </p:txBody>
      </p:sp>
    </p:spTree>
    <p:extLst>
      <p:ext uri="{BB962C8B-B14F-4D97-AF65-F5344CB8AC3E}">
        <p14:creationId xmlns:p14="http://schemas.microsoft.com/office/powerpoint/2010/main" val="35848795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6EB3046-A0C6-6149-8314-2F5456C274C6}" type="slidenum">
              <a:rPr lang="en-US"/>
              <a:pPr>
                <a:defRPr/>
              </a:pPr>
              <a:t>‹#›</a:t>
            </a:fld>
            <a:endParaRPr lang="en-US"/>
          </a:p>
        </p:txBody>
      </p:sp>
    </p:spTree>
    <p:extLst>
      <p:ext uri="{BB962C8B-B14F-4D97-AF65-F5344CB8AC3E}">
        <p14:creationId xmlns:p14="http://schemas.microsoft.com/office/powerpoint/2010/main" val="30619923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0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0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EA2B2B2-E321-7E48-8CB8-180CFB4D5B43}" type="slidenum">
              <a:rPr lang="en-US"/>
              <a:pPr>
                <a:defRPr/>
              </a:pPr>
              <a:t>‹#›</a:t>
            </a:fld>
            <a:endParaRPr lang="en-US"/>
          </a:p>
        </p:txBody>
      </p:sp>
    </p:spTree>
    <p:extLst>
      <p:ext uri="{BB962C8B-B14F-4D97-AF65-F5344CB8AC3E}">
        <p14:creationId xmlns:p14="http://schemas.microsoft.com/office/powerpoint/2010/main" val="290687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9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3A234B-CFAF-764D-AB51-242BB6798072}" type="slidenum">
              <a:rPr lang="en-US"/>
              <a:pPr>
                <a:defRPr/>
              </a:pPr>
              <a:t>‹#›</a:t>
            </a:fld>
            <a:endParaRPr lang="en-US"/>
          </a:p>
        </p:txBody>
      </p:sp>
    </p:spTree>
    <p:extLst>
      <p:ext uri="{BB962C8B-B14F-4D97-AF65-F5344CB8AC3E}">
        <p14:creationId xmlns:p14="http://schemas.microsoft.com/office/powerpoint/2010/main" val="231740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F67874-FB70-F548-BB76-4A82312E3470}" type="slidenum">
              <a:rPr lang="en-US"/>
              <a:pPr>
                <a:defRPr/>
              </a:pPr>
              <a:t>‹#›</a:t>
            </a:fld>
            <a:endParaRPr lang="en-US"/>
          </a:p>
        </p:txBody>
      </p:sp>
    </p:spTree>
    <p:extLst>
      <p:ext uri="{BB962C8B-B14F-4D97-AF65-F5344CB8AC3E}">
        <p14:creationId xmlns:p14="http://schemas.microsoft.com/office/powerpoint/2010/main" val="1190238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DA22A8-4DD0-3B48-8789-583E9C5E3A82}" type="slidenum">
              <a:rPr lang="en-US"/>
              <a:pPr>
                <a:defRPr/>
              </a:pPr>
              <a:t>‹#›</a:t>
            </a:fld>
            <a:endParaRPr lang="en-US"/>
          </a:p>
        </p:txBody>
      </p:sp>
    </p:spTree>
    <p:extLst>
      <p:ext uri="{BB962C8B-B14F-4D97-AF65-F5344CB8AC3E}">
        <p14:creationId xmlns:p14="http://schemas.microsoft.com/office/powerpoint/2010/main" val="2673781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3A2B3C-F7EC-8048-A4EC-F59FFD89EF55}" type="slidenum">
              <a:rPr lang="en-US"/>
              <a:pPr>
                <a:defRPr/>
              </a:pPr>
              <a:t>‹#›</a:t>
            </a:fld>
            <a:endParaRPr lang="en-US"/>
          </a:p>
        </p:txBody>
      </p:sp>
    </p:spTree>
    <p:extLst>
      <p:ext uri="{BB962C8B-B14F-4D97-AF65-F5344CB8AC3E}">
        <p14:creationId xmlns:p14="http://schemas.microsoft.com/office/powerpoint/2010/main" val="445008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04C69-791F-E54A-8727-82CCCEFC5DB9}" type="slidenum">
              <a:rPr lang="en-US"/>
              <a:pPr>
                <a:defRPr/>
              </a:pPr>
              <a:t>‹#›</a:t>
            </a:fld>
            <a:endParaRPr lang="en-US"/>
          </a:p>
        </p:txBody>
      </p:sp>
    </p:spTree>
    <p:extLst>
      <p:ext uri="{BB962C8B-B14F-4D97-AF65-F5344CB8AC3E}">
        <p14:creationId xmlns:p14="http://schemas.microsoft.com/office/powerpoint/2010/main" val="24230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4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AAF27-5489-7245-88F2-F26DCB94F1EA}" type="slidenum">
              <a:rPr lang="en-US"/>
              <a:pPr>
                <a:defRPr/>
              </a:pPr>
              <a:t>‹#›</a:t>
            </a:fld>
            <a:endParaRPr lang="en-US"/>
          </a:p>
        </p:txBody>
      </p:sp>
    </p:spTree>
    <p:extLst>
      <p:ext uri="{BB962C8B-B14F-4D97-AF65-F5344CB8AC3E}">
        <p14:creationId xmlns:p14="http://schemas.microsoft.com/office/powerpoint/2010/main" val="202919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6AE1FD-9115-214C-BE2F-35C7BF31CFAE}" type="slidenum">
              <a:rPr lang="en-US"/>
              <a:pPr>
                <a:defRPr/>
              </a:pPr>
              <a:t>‹#›</a:t>
            </a:fld>
            <a:endParaRPr lang="en-US"/>
          </a:p>
        </p:txBody>
      </p:sp>
    </p:spTree>
    <p:extLst>
      <p:ext uri="{BB962C8B-B14F-4D97-AF65-F5344CB8AC3E}">
        <p14:creationId xmlns:p14="http://schemas.microsoft.com/office/powerpoint/2010/main" val="4216298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A0A952-6C5C-5A4C-945B-A9ED60A08EEB}" type="slidenum">
              <a:rPr lang="en-US"/>
              <a:pPr>
                <a:defRPr/>
              </a:pPr>
              <a:t>‹#›</a:t>
            </a:fld>
            <a:endParaRPr lang="en-US"/>
          </a:p>
        </p:txBody>
      </p:sp>
    </p:spTree>
    <p:extLst>
      <p:ext uri="{BB962C8B-B14F-4D97-AF65-F5344CB8AC3E}">
        <p14:creationId xmlns:p14="http://schemas.microsoft.com/office/powerpoint/2010/main" val="3405115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D7DA32-9C95-BD48-8FBB-02E2F397578D}" type="slidenum">
              <a:rPr lang="en-US"/>
              <a:pPr>
                <a:defRPr/>
              </a:pPr>
              <a:t>‹#›</a:t>
            </a:fld>
            <a:endParaRPr lang="en-US"/>
          </a:p>
        </p:txBody>
      </p:sp>
    </p:spTree>
    <p:extLst>
      <p:ext uri="{BB962C8B-B14F-4D97-AF65-F5344CB8AC3E}">
        <p14:creationId xmlns:p14="http://schemas.microsoft.com/office/powerpoint/2010/main" val="385661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5193"/>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5193"/>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D620BE-9506-104C-AE54-B2737AAE1481}" type="slidenum">
              <a:rPr lang="en-US"/>
              <a:pPr>
                <a:defRPr/>
              </a:pPr>
              <a:t>‹#›</a:t>
            </a:fld>
            <a:endParaRPr lang="en-US"/>
          </a:p>
        </p:txBody>
      </p:sp>
    </p:spTree>
    <p:extLst>
      <p:ext uri="{BB962C8B-B14F-4D97-AF65-F5344CB8AC3E}">
        <p14:creationId xmlns:p14="http://schemas.microsoft.com/office/powerpoint/2010/main" val="694797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1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3C476-0927-D742-A0BC-C068DDD84CA7}" type="slidenum">
              <a:rPr lang="en-US"/>
              <a:pPr>
                <a:defRPr/>
              </a:pPr>
              <a:t>‹#›</a:t>
            </a:fld>
            <a:endParaRPr lang="en-US"/>
          </a:p>
        </p:txBody>
      </p:sp>
    </p:spTree>
    <p:extLst>
      <p:ext uri="{BB962C8B-B14F-4D97-AF65-F5344CB8AC3E}">
        <p14:creationId xmlns:p14="http://schemas.microsoft.com/office/powerpoint/2010/main" val="385505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DBDF34-83AF-1F46-90BF-0EA695A5D3E1}" type="slidenum">
              <a:rPr lang="en-US"/>
              <a:pPr>
                <a:defRPr/>
              </a:pPr>
              <a:t>‹#›</a:t>
            </a:fld>
            <a:endParaRPr lang="en-US"/>
          </a:p>
        </p:txBody>
      </p:sp>
    </p:spTree>
    <p:extLst>
      <p:ext uri="{BB962C8B-B14F-4D97-AF65-F5344CB8AC3E}">
        <p14:creationId xmlns:p14="http://schemas.microsoft.com/office/powerpoint/2010/main" val="3575021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9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3D3CD-1D03-2847-8224-8907E67DB9AB}" type="slidenum">
              <a:rPr lang="en-US"/>
              <a:pPr>
                <a:defRPr/>
              </a:pPr>
              <a:t>‹#›</a:t>
            </a:fld>
            <a:endParaRPr lang="en-US"/>
          </a:p>
        </p:txBody>
      </p:sp>
    </p:spTree>
    <p:extLst>
      <p:ext uri="{BB962C8B-B14F-4D97-AF65-F5344CB8AC3E}">
        <p14:creationId xmlns:p14="http://schemas.microsoft.com/office/powerpoint/2010/main" val="545150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8A6771-C502-6D4A-9FEB-D3E01E628ED6}" type="slidenum">
              <a:rPr lang="en-US"/>
              <a:pPr>
                <a:defRPr/>
              </a:pPr>
              <a:t>‹#›</a:t>
            </a:fld>
            <a:endParaRPr lang="en-US"/>
          </a:p>
        </p:txBody>
      </p:sp>
    </p:spTree>
    <p:extLst>
      <p:ext uri="{BB962C8B-B14F-4D97-AF65-F5344CB8AC3E}">
        <p14:creationId xmlns:p14="http://schemas.microsoft.com/office/powerpoint/2010/main" val="3760794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015FD78-1F8B-3E4D-9104-BA288DF29433}" type="slidenum">
              <a:rPr lang="en-US"/>
              <a:pPr>
                <a:defRPr/>
              </a:pPr>
              <a:t>‹#›</a:t>
            </a:fld>
            <a:endParaRPr lang="en-US"/>
          </a:p>
        </p:txBody>
      </p:sp>
    </p:spTree>
    <p:extLst>
      <p:ext uri="{BB962C8B-B14F-4D97-AF65-F5344CB8AC3E}">
        <p14:creationId xmlns:p14="http://schemas.microsoft.com/office/powerpoint/2010/main" val="728536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746E39-6831-9F46-B983-9B577F768762}" type="slidenum">
              <a:rPr lang="en-US"/>
              <a:pPr>
                <a:defRPr/>
              </a:pPr>
              <a:t>‹#›</a:t>
            </a:fld>
            <a:endParaRPr lang="en-US"/>
          </a:p>
        </p:txBody>
      </p:sp>
    </p:spTree>
    <p:extLst>
      <p:ext uri="{BB962C8B-B14F-4D97-AF65-F5344CB8AC3E}">
        <p14:creationId xmlns:p14="http://schemas.microsoft.com/office/powerpoint/2010/main" val="1263767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DA1938-7ADE-9140-ADF9-7273F2434A20}" type="slidenum">
              <a:rPr lang="en-US"/>
              <a:pPr>
                <a:defRPr/>
              </a:pPr>
              <a:t>‹#›</a:t>
            </a:fld>
            <a:endParaRPr lang="en-US"/>
          </a:p>
        </p:txBody>
      </p:sp>
    </p:spTree>
    <p:extLst>
      <p:ext uri="{BB962C8B-B14F-4D97-AF65-F5344CB8AC3E}">
        <p14:creationId xmlns:p14="http://schemas.microsoft.com/office/powerpoint/2010/main" val="79097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9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FF0DA9-B7D5-1848-B2EE-C077B0393222}" type="slidenum">
              <a:rPr lang="en-US"/>
              <a:pPr>
                <a:defRPr/>
              </a:pPr>
              <a:t>‹#›</a:t>
            </a:fld>
            <a:endParaRPr lang="en-US"/>
          </a:p>
        </p:txBody>
      </p:sp>
    </p:spTree>
    <p:extLst>
      <p:ext uri="{BB962C8B-B14F-4D97-AF65-F5344CB8AC3E}">
        <p14:creationId xmlns:p14="http://schemas.microsoft.com/office/powerpoint/2010/main" val="775302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4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EF5B2F-8FB3-5348-A406-20639A2EBB6A}" type="slidenum">
              <a:rPr lang="en-US"/>
              <a:pPr>
                <a:defRPr/>
              </a:pPr>
              <a:t>‹#›</a:t>
            </a:fld>
            <a:endParaRPr lang="en-US"/>
          </a:p>
        </p:txBody>
      </p:sp>
    </p:spTree>
    <p:extLst>
      <p:ext uri="{BB962C8B-B14F-4D97-AF65-F5344CB8AC3E}">
        <p14:creationId xmlns:p14="http://schemas.microsoft.com/office/powerpoint/2010/main" val="278516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A77505-50EB-724B-8F6B-93056DE02D92}" type="slidenum">
              <a:rPr lang="en-US"/>
              <a:pPr>
                <a:defRPr/>
              </a:pPr>
              <a:t>‹#›</a:t>
            </a:fld>
            <a:endParaRPr lang="en-US"/>
          </a:p>
        </p:txBody>
      </p:sp>
    </p:spTree>
    <p:extLst>
      <p:ext uri="{BB962C8B-B14F-4D97-AF65-F5344CB8AC3E}">
        <p14:creationId xmlns:p14="http://schemas.microsoft.com/office/powerpoint/2010/main" val="1803415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D5833-1C76-A448-8A23-420E26A8E441}" type="slidenum">
              <a:rPr lang="en-US"/>
              <a:pPr>
                <a:defRPr/>
              </a:pPr>
              <a:t>‹#›</a:t>
            </a:fld>
            <a:endParaRPr lang="en-US"/>
          </a:p>
        </p:txBody>
      </p:sp>
    </p:spTree>
    <p:extLst>
      <p:ext uri="{BB962C8B-B14F-4D97-AF65-F5344CB8AC3E}">
        <p14:creationId xmlns:p14="http://schemas.microsoft.com/office/powerpoint/2010/main" val="760792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5193"/>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5193"/>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FE6A8-AD0A-F443-A0AF-99682030A0EB}" type="slidenum">
              <a:rPr lang="en-US"/>
              <a:pPr>
                <a:defRPr/>
              </a:pPr>
              <a:t>‹#›</a:t>
            </a:fld>
            <a:endParaRPr lang="en-US"/>
          </a:p>
        </p:txBody>
      </p:sp>
    </p:spTree>
    <p:extLst>
      <p:ext uri="{BB962C8B-B14F-4D97-AF65-F5344CB8AC3E}">
        <p14:creationId xmlns:p14="http://schemas.microsoft.com/office/powerpoint/2010/main" val="279534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1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3BB66-DC02-0042-8CF6-DDC3C98C465F}" type="slidenum">
              <a:rPr lang="en-US"/>
              <a:pPr>
                <a:defRPr/>
              </a:pPr>
              <a:t>‹#›</a:t>
            </a:fld>
            <a:endParaRPr lang="en-US"/>
          </a:p>
        </p:txBody>
      </p:sp>
    </p:spTree>
    <p:extLst>
      <p:ext uri="{BB962C8B-B14F-4D97-AF65-F5344CB8AC3E}">
        <p14:creationId xmlns:p14="http://schemas.microsoft.com/office/powerpoint/2010/main" val="1348271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47E41F-18AE-4046-8E0F-A1CC5E2E367C}" type="slidenum">
              <a:rPr lang="en-US"/>
              <a:pPr>
                <a:defRPr/>
              </a:pPr>
              <a:t>‹#›</a:t>
            </a:fld>
            <a:endParaRPr lang="en-US"/>
          </a:p>
        </p:txBody>
      </p:sp>
    </p:spTree>
    <p:extLst>
      <p:ext uri="{BB962C8B-B14F-4D97-AF65-F5344CB8AC3E}">
        <p14:creationId xmlns:p14="http://schemas.microsoft.com/office/powerpoint/2010/main" val="10490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9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4AB8B8-038A-3740-AA43-C3FFBBB67C9E}" type="slidenum">
              <a:rPr lang="en-US"/>
              <a:pPr>
                <a:defRPr/>
              </a:pPr>
              <a:t>‹#›</a:t>
            </a:fld>
            <a:endParaRPr lang="en-US"/>
          </a:p>
        </p:txBody>
      </p:sp>
    </p:spTree>
    <p:extLst>
      <p:ext uri="{BB962C8B-B14F-4D97-AF65-F5344CB8AC3E}">
        <p14:creationId xmlns:p14="http://schemas.microsoft.com/office/powerpoint/2010/main" val="1425539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EC6509-5AFF-7D47-90CA-A6085F6FEAE3}" type="slidenum">
              <a:rPr lang="en-US"/>
              <a:pPr>
                <a:defRPr/>
              </a:pPr>
              <a:t>‹#›</a:t>
            </a:fld>
            <a:endParaRPr lang="en-US"/>
          </a:p>
        </p:txBody>
      </p:sp>
    </p:spTree>
    <p:extLst>
      <p:ext uri="{BB962C8B-B14F-4D97-AF65-F5344CB8AC3E}">
        <p14:creationId xmlns:p14="http://schemas.microsoft.com/office/powerpoint/2010/main" val="2987405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78770A-2166-EC4F-BCAB-FFCCED3244FA}" type="slidenum">
              <a:rPr lang="en-US"/>
              <a:pPr>
                <a:defRPr/>
              </a:pPr>
              <a:t>‹#›</a:t>
            </a:fld>
            <a:endParaRPr lang="en-US"/>
          </a:p>
        </p:txBody>
      </p:sp>
    </p:spTree>
    <p:extLst>
      <p:ext uri="{BB962C8B-B14F-4D97-AF65-F5344CB8AC3E}">
        <p14:creationId xmlns:p14="http://schemas.microsoft.com/office/powerpoint/2010/main" val="1015780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ACFB6D-2AC0-F748-A8D3-2EADF0FD1FC1}" type="slidenum">
              <a:rPr lang="en-US"/>
              <a:pPr>
                <a:defRPr/>
              </a:pPr>
              <a:t>‹#›</a:t>
            </a:fld>
            <a:endParaRPr lang="en-US"/>
          </a:p>
        </p:txBody>
      </p:sp>
    </p:spTree>
    <p:extLst>
      <p:ext uri="{BB962C8B-B14F-4D97-AF65-F5344CB8AC3E}">
        <p14:creationId xmlns:p14="http://schemas.microsoft.com/office/powerpoint/2010/main" val="307906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6E1E98-1F38-504A-9417-6E9D60B66EA7}" type="slidenum">
              <a:rPr lang="en-US"/>
              <a:pPr>
                <a:defRPr/>
              </a:pPr>
              <a:t>‹#›</a:t>
            </a:fld>
            <a:endParaRPr lang="en-US"/>
          </a:p>
        </p:txBody>
      </p:sp>
    </p:spTree>
    <p:extLst>
      <p:ext uri="{BB962C8B-B14F-4D97-AF65-F5344CB8AC3E}">
        <p14:creationId xmlns:p14="http://schemas.microsoft.com/office/powerpoint/2010/main" val="1148329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1674F2-1B8A-AB40-BE8E-B88C8ED934B1}" type="slidenum">
              <a:rPr lang="en-US"/>
              <a:pPr>
                <a:defRPr/>
              </a:pPr>
              <a:t>‹#›</a:t>
            </a:fld>
            <a:endParaRPr lang="en-US"/>
          </a:p>
        </p:txBody>
      </p:sp>
    </p:spTree>
    <p:extLst>
      <p:ext uri="{BB962C8B-B14F-4D97-AF65-F5344CB8AC3E}">
        <p14:creationId xmlns:p14="http://schemas.microsoft.com/office/powerpoint/2010/main" val="4059012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4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F3F0D7-6EB9-1A40-A506-1416F85F2746}" type="slidenum">
              <a:rPr lang="en-US"/>
              <a:pPr>
                <a:defRPr/>
              </a:pPr>
              <a:t>‹#›</a:t>
            </a:fld>
            <a:endParaRPr lang="en-US"/>
          </a:p>
        </p:txBody>
      </p:sp>
    </p:spTree>
    <p:extLst>
      <p:ext uri="{BB962C8B-B14F-4D97-AF65-F5344CB8AC3E}">
        <p14:creationId xmlns:p14="http://schemas.microsoft.com/office/powerpoint/2010/main" val="1333087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43B56-026E-934C-8D34-7F5E77114406}" type="slidenum">
              <a:rPr lang="en-US"/>
              <a:pPr>
                <a:defRPr/>
              </a:pPr>
              <a:t>‹#›</a:t>
            </a:fld>
            <a:endParaRPr lang="en-US"/>
          </a:p>
        </p:txBody>
      </p:sp>
    </p:spTree>
    <p:extLst>
      <p:ext uri="{BB962C8B-B14F-4D97-AF65-F5344CB8AC3E}">
        <p14:creationId xmlns:p14="http://schemas.microsoft.com/office/powerpoint/2010/main" val="18972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B8C18-0CB8-ED4D-A237-64E6A87C45AC}" type="slidenum">
              <a:rPr lang="en-US"/>
              <a:pPr>
                <a:defRPr/>
              </a:pPr>
              <a:t>‹#›</a:t>
            </a:fld>
            <a:endParaRPr lang="en-US"/>
          </a:p>
        </p:txBody>
      </p:sp>
    </p:spTree>
    <p:extLst>
      <p:ext uri="{BB962C8B-B14F-4D97-AF65-F5344CB8AC3E}">
        <p14:creationId xmlns:p14="http://schemas.microsoft.com/office/powerpoint/2010/main" val="971652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5193"/>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5193"/>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99D53-3248-A442-8E35-5997BF24D4A3}" type="slidenum">
              <a:rPr lang="en-US"/>
              <a:pPr>
                <a:defRPr/>
              </a:pPr>
              <a:t>‹#›</a:t>
            </a:fld>
            <a:endParaRPr lang="en-US"/>
          </a:p>
        </p:txBody>
      </p:sp>
    </p:spTree>
    <p:extLst>
      <p:ext uri="{BB962C8B-B14F-4D97-AF65-F5344CB8AC3E}">
        <p14:creationId xmlns:p14="http://schemas.microsoft.com/office/powerpoint/2010/main" val="52390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1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3DF58B-5CD6-8946-AA63-7C1848E159D6}" type="slidenum">
              <a:rPr lang="en-US"/>
              <a:pPr>
                <a:defRPr/>
              </a:pPr>
              <a:t>‹#›</a:t>
            </a:fld>
            <a:endParaRPr lang="en-US"/>
          </a:p>
        </p:txBody>
      </p:sp>
    </p:spTree>
    <p:extLst>
      <p:ext uri="{BB962C8B-B14F-4D97-AF65-F5344CB8AC3E}">
        <p14:creationId xmlns:p14="http://schemas.microsoft.com/office/powerpoint/2010/main" val="2519861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A5E73-4A04-ED4E-BF30-354C9E13D32C}" type="slidenum">
              <a:rPr lang="en-US"/>
              <a:pPr>
                <a:defRPr/>
              </a:pPr>
              <a:t>‹#›</a:t>
            </a:fld>
            <a:endParaRPr lang="en-US"/>
          </a:p>
        </p:txBody>
      </p:sp>
    </p:spTree>
    <p:extLst>
      <p:ext uri="{BB962C8B-B14F-4D97-AF65-F5344CB8AC3E}">
        <p14:creationId xmlns:p14="http://schemas.microsoft.com/office/powerpoint/2010/main" val="29143236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9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FED295-DAF4-CA45-B238-B4A22CCE95D5}" type="slidenum">
              <a:rPr lang="en-US"/>
              <a:pPr>
                <a:defRPr/>
              </a:pPr>
              <a:t>‹#›</a:t>
            </a:fld>
            <a:endParaRPr lang="en-US"/>
          </a:p>
        </p:txBody>
      </p:sp>
    </p:spTree>
    <p:extLst>
      <p:ext uri="{BB962C8B-B14F-4D97-AF65-F5344CB8AC3E}">
        <p14:creationId xmlns:p14="http://schemas.microsoft.com/office/powerpoint/2010/main" val="3648069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B45812-38F8-464E-8931-1DA40016713A}" type="slidenum">
              <a:rPr lang="en-US"/>
              <a:pPr>
                <a:defRPr/>
              </a:pPr>
              <a:t>‹#›</a:t>
            </a:fld>
            <a:endParaRPr lang="en-US"/>
          </a:p>
        </p:txBody>
      </p:sp>
    </p:spTree>
    <p:extLst>
      <p:ext uri="{BB962C8B-B14F-4D97-AF65-F5344CB8AC3E}">
        <p14:creationId xmlns:p14="http://schemas.microsoft.com/office/powerpoint/2010/main" val="2880097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8648CF-351C-6348-BA35-DF24A66BC087}" type="slidenum">
              <a:rPr lang="en-US"/>
              <a:pPr>
                <a:defRPr/>
              </a:pPr>
              <a:t>‹#›</a:t>
            </a:fld>
            <a:endParaRPr lang="en-US"/>
          </a:p>
        </p:txBody>
      </p:sp>
    </p:spTree>
    <p:extLst>
      <p:ext uri="{BB962C8B-B14F-4D97-AF65-F5344CB8AC3E}">
        <p14:creationId xmlns:p14="http://schemas.microsoft.com/office/powerpoint/2010/main" val="2217017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6F76C6-9AAF-624B-9B5C-CC7202EAC03C}" type="slidenum">
              <a:rPr lang="en-US"/>
              <a:pPr>
                <a:defRPr/>
              </a:pPr>
              <a:t>‹#›</a:t>
            </a:fld>
            <a:endParaRPr lang="en-US"/>
          </a:p>
        </p:txBody>
      </p:sp>
    </p:spTree>
    <p:extLst>
      <p:ext uri="{BB962C8B-B14F-4D97-AF65-F5344CB8AC3E}">
        <p14:creationId xmlns:p14="http://schemas.microsoft.com/office/powerpoint/2010/main" val="459834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01547A-30E0-C74B-B9D2-452BB45A649B}" type="slidenum">
              <a:rPr lang="en-US"/>
              <a:pPr>
                <a:defRPr/>
              </a:pPr>
              <a:t>‹#›</a:t>
            </a:fld>
            <a:endParaRPr lang="en-US"/>
          </a:p>
        </p:txBody>
      </p:sp>
    </p:spTree>
    <p:extLst>
      <p:ext uri="{BB962C8B-B14F-4D97-AF65-F5344CB8AC3E}">
        <p14:creationId xmlns:p14="http://schemas.microsoft.com/office/powerpoint/2010/main" val="2922497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CB99CE-8E44-FC41-9210-106D3F90353D}" type="slidenum">
              <a:rPr lang="en-US"/>
              <a:pPr>
                <a:defRPr/>
              </a:pPr>
              <a:t>‹#›</a:t>
            </a:fld>
            <a:endParaRPr lang="en-US"/>
          </a:p>
        </p:txBody>
      </p:sp>
    </p:spTree>
    <p:extLst>
      <p:ext uri="{BB962C8B-B14F-4D97-AF65-F5344CB8AC3E}">
        <p14:creationId xmlns:p14="http://schemas.microsoft.com/office/powerpoint/2010/main" val="2702112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4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6EB7B-4497-2446-87CA-AB55D19659F1}" type="slidenum">
              <a:rPr lang="en-US"/>
              <a:pPr>
                <a:defRPr/>
              </a:pPr>
              <a:t>‹#›</a:t>
            </a:fld>
            <a:endParaRPr lang="en-US"/>
          </a:p>
        </p:txBody>
      </p:sp>
    </p:spTree>
    <p:extLst>
      <p:ext uri="{BB962C8B-B14F-4D97-AF65-F5344CB8AC3E}">
        <p14:creationId xmlns:p14="http://schemas.microsoft.com/office/powerpoint/2010/main" val="3493252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24646E-7049-734B-953E-82615D303249}" type="slidenum">
              <a:rPr lang="en-US"/>
              <a:pPr>
                <a:defRPr/>
              </a:pPr>
              <a:t>‹#›</a:t>
            </a:fld>
            <a:endParaRPr lang="en-US"/>
          </a:p>
        </p:txBody>
      </p:sp>
    </p:spTree>
    <p:extLst>
      <p:ext uri="{BB962C8B-B14F-4D97-AF65-F5344CB8AC3E}">
        <p14:creationId xmlns:p14="http://schemas.microsoft.com/office/powerpoint/2010/main" val="1274258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EFE4A4-9B6B-3444-87C1-29459FC3191C}" type="slidenum">
              <a:rPr lang="en-US"/>
              <a:pPr>
                <a:defRPr/>
              </a:pPr>
              <a:t>‹#›</a:t>
            </a:fld>
            <a:endParaRPr lang="en-US"/>
          </a:p>
        </p:txBody>
      </p:sp>
    </p:spTree>
    <p:extLst>
      <p:ext uri="{BB962C8B-B14F-4D97-AF65-F5344CB8AC3E}">
        <p14:creationId xmlns:p14="http://schemas.microsoft.com/office/powerpoint/2010/main" val="12127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5193"/>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5193"/>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A39385-B085-8A48-96A3-FA99DD7C83D9}" type="slidenum">
              <a:rPr lang="en-US"/>
              <a:pPr>
                <a:defRPr/>
              </a:pPr>
              <a:t>‹#›</a:t>
            </a:fld>
            <a:endParaRPr lang="en-US"/>
          </a:p>
        </p:txBody>
      </p:sp>
    </p:spTree>
    <p:extLst>
      <p:ext uri="{BB962C8B-B14F-4D97-AF65-F5344CB8AC3E}">
        <p14:creationId xmlns:p14="http://schemas.microsoft.com/office/powerpoint/2010/main" val="1538365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1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2C7EB3-CC68-3C4F-BCAB-7E1EF119A463}" type="slidenum">
              <a:rPr lang="en-US"/>
              <a:pPr>
                <a:defRPr/>
              </a:pPr>
              <a:t>‹#›</a:t>
            </a:fld>
            <a:endParaRPr lang="en-US"/>
          </a:p>
        </p:txBody>
      </p:sp>
    </p:spTree>
    <p:extLst>
      <p:ext uri="{BB962C8B-B14F-4D97-AF65-F5344CB8AC3E}">
        <p14:creationId xmlns:p14="http://schemas.microsoft.com/office/powerpoint/2010/main" val="3708671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12FBA-BAD1-6443-BFCE-71E3578A658E}" type="slidenum">
              <a:rPr lang="en-US"/>
              <a:pPr>
                <a:defRPr/>
              </a:pPr>
              <a:t>‹#›</a:t>
            </a:fld>
            <a:endParaRPr lang="en-US"/>
          </a:p>
        </p:txBody>
      </p:sp>
    </p:spTree>
    <p:extLst>
      <p:ext uri="{BB962C8B-B14F-4D97-AF65-F5344CB8AC3E}">
        <p14:creationId xmlns:p14="http://schemas.microsoft.com/office/powerpoint/2010/main" val="3150794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9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B34DC2-7D18-A542-9536-C04B6E81CF88}" type="slidenum">
              <a:rPr lang="en-US"/>
              <a:pPr>
                <a:defRPr/>
              </a:pPr>
              <a:t>‹#›</a:t>
            </a:fld>
            <a:endParaRPr lang="en-US"/>
          </a:p>
        </p:txBody>
      </p:sp>
    </p:spTree>
    <p:extLst>
      <p:ext uri="{BB962C8B-B14F-4D97-AF65-F5344CB8AC3E}">
        <p14:creationId xmlns:p14="http://schemas.microsoft.com/office/powerpoint/2010/main" val="36211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FD29BB-FFD6-A544-AC01-517A742CF5BC}" type="slidenum">
              <a:rPr lang="en-US"/>
              <a:pPr>
                <a:defRPr/>
              </a:pPr>
              <a:t>‹#›</a:t>
            </a:fld>
            <a:endParaRPr lang="en-US"/>
          </a:p>
        </p:txBody>
      </p:sp>
    </p:spTree>
    <p:extLst>
      <p:ext uri="{BB962C8B-B14F-4D97-AF65-F5344CB8AC3E}">
        <p14:creationId xmlns:p14="http://schemas.microsoft.com/office/powerpoint/2010/main" val="3760418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4295DE-1EE7-F044-BA23-4E44FE73C195}" type="slidenum">
              <a:rPr lang="en-US"/>
              <a:pPr>
                <a:defRPr/>
              </a:pPr>
              <a:t>‹#›</a:t>
            </a:fld>
            <a:endParaRPr lang="en-US"/>
          </a:p>
        </p:txBody>
      </p:sp>
    </p:spTree>
    <p:extLst>
      <p:ext uri="{BB962C8B-B14F-4D97-AF65-F5344CB8AC3E}">
        <p14:creationId xmlns:p14="http://schemas.microsoft.com/office/powerpoint/2010/main" val="379530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ECC178-1209-1043-A94F-47CD97945F9B}" type="slidenum">
              <a:rPr lang="en-US"/>
              <a:pPr>
                <a:defRPr/>
              </a:pPr>
              <a:t>‹#›</a:t>
            </a:fld>
            <a:endParaRPr lang="en-US"/>
          </a:p>
        </p:txBody>
      </p:sp>
    </p:spTree>
    <p:extLst>
      <p:ext uri="{BB962C8B-B14F-4D97-AF65-F5344CB8AC3E}">
        <p14:creationId xmlns:p14="http://schemas.microsoft.com/office/powerpoint/2010/main" val="21980002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EA27E7-C32C-3646-99E7-5DAB0FF825C3}" type="slidenum">
              <a:rPr lang="en-US"/>
              <a:pPr>
                <a:defRPr/>
              </a:pPr>
              <a:t>‹#›</a:t>
            </a:fld>
            <a:endParaRPr lang="en-US"/>
          </a:p>
        </p:txBody>
      </p:sp>
    </p:spTree>
    <p:extLst>
      <p:ext uri="{BB962C8B-B14F-4D97-AF65-F5344CB8AC3E}">
        <p14:creationId xmlns:p14="http://schemas.microsoft.com/office/powerpoint/2010/main" val="3424721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010240-A60E-914E-BE14-058B6FB8CF80}" type="slidenum">
              <a:rPr lang="en-US"/>
              <a:pPr>
                <a:defRPr/>
              </a:pPr>
              <a:t>‹#›</a:t>
            </a:fld>
            <a:endParaRPr lang="en-US"/>
          </a:p>
        </p:txBody>
      </p:sp>
    </p:spTree>
    <p:extLst>
      <p:ext uri="{BB962C8B-B14F-4D97-AF65-F5344CB8AC3E}">
        <p14:creationId xmlns:p14="http://schemas.microsoft.com/office/powerpoint/2010/main" val="2608698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4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34759-1ECB-3E43-A3E5-459A805B9D79}" type="slidenum">
              <a:rPr lang="en-US"/>
              <a:pPr>
                <a:defRPr/>
              </a:pPr>
              <a:t>‹#›</a:t>
            </a:fld>
            <a:endParaRPr lang="en-US"/>
          </a:p>
        </p:txBody>
      </p:sp>
    </p:spTree>
    <p:extLst>
      <p:ext uri="{BB962C8B-B14F-4D97-AF65-F5344CB8AC3E}">
        <p14:creationId xmlns:p14="http://schemas.microsoft.com/office/powerpoint/2010/main" val="3299476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3F3255-ACDB-7E4F-A441-F5957896C694}" type="slidenum">
              <a:rPr lang="en-US"/>
              <a:pPr>
                <a:defRPr/>
              </a:pPr>
              <a:t>‹#›</a:t>
            </a:fld>
            <a:endParaRPr lang="en-US"/>
          </a:p>
        </p:txBody>
      </p:sp>
    </p:spTree>
    <p:extLst>
      <p:ext uri="{BB962C8B-B14F-4D97-AF65-F5344CB8AC3E}">
        <p14:creationId xmlns:p14="http://schemas.microsoft.com/office/powerpoint/2010/main" val="7715613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2A52E9-E5AC-E245-9459-C346BA0FDDBF}" type="slidenum">
              <a:rPr lang="en-US"/>
              <a:pPr>
                <a:defRPr/>
              </a:pPr>
              <a:t>‹#›</a:t>
            </a:fld>
            <a:endParaRPr lang="en-US"/>
          </a:p>
        </p:txBody>
      </p:sp>
    </p:spTree>
    <p:extLst>
      <p:ext uri="{BB962C8B-B14F-4D97-AF65-F5344CB8AC3E}">
        <p14:creationId xmlns:p14="http://schemas.microsoft.com/office/powerpoint/2010/main" val="2238973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5193"/>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5193"/>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2BCB3-D159-A54E-9E68-37A3C03DFE88}" type="slidenum">
              <a:rPr lang="en-US"/>
              <a:pPr>
                <a:defRPr/>
              </a:pPr>
              <a:t>‹#›</a:t>
            </a:fld>
            <a:endParaRPr lang="en-US"/>
          </a:p>
        </p:txBody>
      </p:sp>
    </p:spTree>
    <p:extLst>
      <p:ext uri="{BB962C8B-B14F-4D97-AF65-F5344CB8AC3E}">
        <p14:creationId xmlns:p14="http://schemas.microsoft.com/office/powerpoint/2010/main" val="1776902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CB3A199E-16AA-6D4C-A7D1-7314B3A17AB4}"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4B6270F6-B89F-2D41-BEBC-B46FA1731C83}" type="slidenum">
              <a:rPr lang="en-US"/>
              <a:pPr>
                <a:defRPr/>
              </a:pPr>
              <a:t>‹#›</a:t>
            </a:fld>
            <a:endParaRPr lang="en-US"/>
          </a:p>
        </p:txBody>
      </p:sp>
    </p:spTree>
    <p:extLst>
      <p:ext uri="{BB962C8B-B14F-4D97-AF65-F5344CB8AC3E}">
        <p14:creationId xmlns:p14="http://schemas.microsoft.com/office/powerpoint/2010/main" val="3437208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F58109A9-1826-F145-8716-C560A2E32A74}"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F3CC68A7-13BB-B145-8EAB-F079FFBC7E04}" type="slidenum">
              <a:rPr lang="en-US"/>
              <a:pPr>
                <a:defRPr/>
              </a:pPr>
              <a:t>‹#›</a:t>
            </a:fld>
            <a:endParaRPr lang="en-US"/>
          </a:p>
        </p:txBody>
      </p:sp>
    </p:spTree>
    <p:extLst>
      <p:ext uri="{BB962C8B-B14F-4D97-AF65-F5344CB8AC3E}">
        <p14:creationId xmlns:p14="http://schemas.microsoft.com/office/powerpoint/2010/main" val="15515757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9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81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241D76D4-F8CD-9243-98B0-11BACA8E1B8A}"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A6D7C905-03A3-0B4C-9D8E-5DD806F237F3}" type="slidenum">
              <a:rPr lang="en-US"/>
              <a:pPr>
                <a:defRPr/>
              </a:pPr>
              <a:t>‹#›</a:t>
            </a:fld>
            <a:endParaRPr lang="en-US"/>
          </a:p>
        </p:txBody>
      </p:sp>
    </p:spTree>
    <p:extLst>
      <p:ext uri="{BB962C8B-B14F-4D97-AF65-F5344CB8AC3E}">
        <p14:creationId xmlns:p14="http://schemas.microsoft.com/office/powerpoint/2010/main" val="237597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031AF2-B6FE-2840-855D-DD8DE156254D}" type="slidenum">
              <a:rPr lang="en-US"/>
              <a:pPr>
                <a:defRPr/>
              </a:pPr>
              <a:t>‹#›</a:t>
            </a:fld>
            <a:endParaRPr lang="en-US"/>
          </a:p>
        </p:txBody>
      </p:sp>
    </p:spTree>
    <p:extLst>
      <p:ext uri="{BB962C8B-B14F-4D97-AF65-F5344CB8AC3E}">
        <p14:creationId xmlns:p14="http://schemas.microsoft.com/office/powerpoint/2010/main" val="37054328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508DA6EE-7EF8-BA4A-B4BE-4A51DF0D51F0}" type="datetimeFigureOut">
              <a:rPr lang="en-US"/>
              <a:pPr>
                <a:defRPr/>
              </a:pPr>
              <a:t>1/20/19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C5C4159C-CB67-404A-9D25-CCC01053FD59}" type="slidenum">
              <a:rPr lang="en-US"/>
              <a:pPr>
                <a:defRPr/>
              </a:pPr>
              <a:t>‹#›</a:t>
            </a:fld>
            <a:endParaRPr lang="en-US"/>
          </a:p>
        </p:txBody>
      </p:sp>
    </p:spTree>
    <p:extLst>
      <p:ext uri="{BB962C8B-B14F-4D97-AF65-F5344CB8AC3E}">
        <p14:creationId xmlns:p14="http://schemas.microsoft.com/office/powerpoint/2010/main" val="29512358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B341A615-15A5-2C49-9B6F-B1E73BC1F607}" type="datetimeFigureOut">
              <a:rPr lang="en-US"/>
              <a:pPr>
                <a:defRPr/>
              </a:pPr>
              <a:t>1/20/19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0049ED95-A852-A448-8467-0A317BB3D609}" type="slidenum">
              <a:rPr lang="en-US"/>
              <a:pPr>
                <a:defRPr/>
              </a:pPr>
              <a:t>‹#›</a:t>
            </a:fld>
            <a:endParaRPr lang="en-US"/>
          </a:p>
        </p:txBody>
      </p:sp>
    </p:spTree>
    <p:extLst>
      <p:ext uri="{BB962C8B-B14F-4D97-AF65-F5344CB8AC3E}">
        <p14:creationId xmlns:p14="http://schemas.microsoft.com/office/powerpoint/2010/main" val="2426444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6AC5DBA2-400B-3D4B-99C6-6BD499C5F13A}" type="datetimeFigureOut">
              <a:rPr lang="en-US"/>
              <a:pPr>
                <a:defRPr/>
              </a:pPr>
              <a:t>1/20/19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5C13D731-F395-5445-9E76-EBCA1976A1F4}" type="slidenum">
              <a:rPr lang="en-US"/>
              <a:pPr>
                <a:defRPr/>
              </a:pPr>
              <a:t>‹#›</a:t>
            </a:fld>
            <a:endParaRPr lang="en-US"/>
          </a:p>
        </p:txBody>
      </p:sp>
    </p:spTree>
    <p:extLst>
      <p:ext uri="{BB962C8B-B14F-4D97-AF65-F5344CB8AC3E}">
        <p14:creationId xmlns:p14="http://schemas.microsoft.com/office/powerpoint/2010/main" val="23372088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39E5ABDA-87C4-C148-8724-2175BAB07E4F}" type="datetimeFigureOut">
              <a:rPr lang="en-US"/>
              <a:pPr>
                <a:defRPr/>
              </a:pPr>
              <a:t>1/20/19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27573D23-25CD-D44C-B233-3099EEB36616}" type="slidenum">
              <a:rPr lang="en-US"/>
              <a:pPr>
                <a:defRPr/>
              </a:pPr>
              <a:t>‹#›</a:t>
            </a:fld>
            <a:endParaRPr lang="en-US"/>
          </a:p>
        </p:txBody>
      </p:sp>
    </p:spTree>
    <p:extLst>
      <p:ext uri="{BB962C8B-B14F-4D97-AF65-F5344CB8AC3E}">
        <p14:creationId xmlns:p14="http://schemas.microsoft.com/office/powerpoint/2010/main" val="2726252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78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5333FDDA-DC2D-EF4B-A40E-0B665A6D1DB0}" type="datetimeFigureOut">
              <a:rPr lang="en-US"/>
              <a:pPr>
                <a:defRPr/>
              </a:pPr>
              <a:t>1/20/19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C07F3291-4405-D945-847E-8823547F3E80}" type="slidenum">
              <a:rPr lang="en-US"/>
              <a:pPr>
                <a:defRPr/>
              </a:pPr>
              <a:t>‹#›</a:t>
            </a:fld>
            <a:endParaRPr lang="en-US"/>
          </a:p>
        </p:txBody>
      </p:sp>
    </p:spTree>
    <p:extLst>
      <p:ext uri="{BB962C8B-B14F-4D97-AF65-F5344CB8AC3E}">
        <p14:creationId xmlns:p14="http://schemas.microsoft.com/office/powerpoint/2010/main" val="3469734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78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DDE71AA5-8F20-3E4A-B07D-7C95AF70636A}" type="datetimeFigureOut">
              <a:rPr lang="en-US"/>
              <a:pPr>
                <a:defRPr/>
              </a:pPr>
              <a:t>1/20/19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8DC3DCF6-DE91-5D41-91D1-1AF97879F6EB}" type="slidenum">
              <a:rPr lang="en-US"/>
              <a:pPr>
                <a:defRPr/>
              </a:pPr>
              <a:t>‹#›</a:t>
            </a:fld>
            <a:endParaRPr lang="en-US"/>
          </a:p>
        </p:txBody>
      </p:sp>
    </p:spTree>
    <p:extLst>
      <p:ext uri="{BB962C8B-B14F-4D97-AF65-F5344CB8AC3E}">
        <p14:creationId xmlns:p14="http://schemas.microsoft.com/office/powerpoint/2010/main" val="11628715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BBB7B94E-B006-DD4B-BF83-C7A187D75E1C}"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A64E36E2-0CBF-A84E-A943-90E08177E9E0}" type="slidenum">
              <a:rPr lang="en-US"/>
              <a:pPr>
                <a:defRPr/>
              </a:pPr>
              <a:t>‹#›</a:t>
            </a:fld>
            <a:endParaRPr lang="en-US"/>
          </a:p>
        </p:txBody>
      </p:sp>
    </p:spTree>
    <p:extLst>
      <p:ext uri="{BB962C8B-B14F-4D97-AF65-F5344CB8AC3E}">
        <p14:creationId xmlns:p14="http://schemas.microsoft.com/office/powerpoint/2010/main" val="26654322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F9F18B96-EB01-474A-B2ED-43DCF31E7968}"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ea typeface="ＭＳ Ｐゴシック" charset="0"/>
                <a:cs typeface="Arial" charset="0"/>
              </a:defRPr>
            </a:lvl1pPr>
          </a:lstStyle>
          <a:p>
            <a:pPr>
              <a:defRPr/>
            </a:pPr>
            <a:fld id="{13A12576-882A-FA45-B706-AAE67D977E75}" type="slidenum">
              <a:rPr lang="en-US"/>
              <a:pPr>
                <a:defRPr/>
              </a:pPr>
              <a:t>‹#›</a:t>
            </a:fld>
            <a:endParaRPr lang="en-US"/>
          </a:p>
        </p:txBody>
      </p:sp>
    </p:spTree>
    <p:extLst>
      <p:ext uri="{BB962C8B-B14F-4D97-AF65-F5344CB8AC3E}">
        <p14:creationId xmlns:p14="http://schemas.microsoft.com/office/powerpoint/2010/main" val="20605065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lvl1pPr>
          </a:lstStyle>
          <a:p>
            <a:pPr>
              <a:defRPr/>
            </a:pPr>
            <a:fld id="{49A914D5-9335-C540-B952-B01A893A7216}"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lvl1pPr>
          </a:lstStyle>
          <a:p>
            <a:pPr>
              <a:defRPr/>
            </a:pPr>
            <a:fld id="{3362DA3F-8E88-E64B-A469-4A2A385585E2}" type="slidenum">
              <a:rPr lang="en-US"/>
              <a:pPr>
                <a:defRPr/>
              </a:pPr>
              <a:t>‹#›</a:t>
            </a:fld>
            <a:endParaRPr lang="en-US"/>
          </a:p>
        </p:txBody>
      </p:sp>
    </p:spTree>
    <p:extLst>
      <p:ext uri="{BB962C8B-B14F-4D97-AF65-F5344CB8AC3E}">
        <p14:creationId xmlns:p14="http://schemas.microsoft.com/office/powerpoint/2010/main" val="32308983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lvl1pPr>
          </a:lstStyle>
          <a:p>
            <a:pPr>
              <a:defRPr/>
            </a:pPr>
            <a:fld id="{C8556B70-4FAF-664F-ADA0-A254032F2B89}"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lvl1pPr>
          </a:lstStyle>
          <a:p>
            <a:pPr>
              <a:defRPr/>
            </a:pPr>
            <a:fld id="{B7E17587-1BB1-B24D-9FA8-96D49605221F}" type="slidenum">
              <a:rPr lang="en-US"/>
              <a:pPr>
                <a:defRPr/>
              </a:pPr>
              <a:t>‹#›</a:t>
            </a:fld>
            <a:endParaRPr lang="en-US"/>
          </a:p>
        </p:txBody>
      </p:sp>
    </p:spTree>
    <p:extLst>
      <p:ext uri="{BB962C8B-B14F-4D97-AF65-F5344CB8AC3E}">
        <p14:creationId xmlns:p14="http://schemas.microsoft.com/office/powerpoint/2010/main" val="92289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4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EE7ECC-EDCF-6F43-86B1-3E47739A3983}" type="slidenum">
              <a:rPr lang="en-US"/>
              <a:pPr>
                <a:defRPr/>
              </a:pPr>
              <a:t>‹#›</a:t>
            </a:fld>
            <a:endParaRPr lang="en-US"/>
          </a:p>
        </p:txBody>
      </p:sp>
    </p:spTree>
    <p:extLst>
      <p:ext uri="{BB962C8B-B14F-4D97-AF65-F5344CB8AC3E}">
        <p14:creationId xmlns:p14="http://schemas.microsoft.com/office/powerpoint/2010/main" val="1171005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9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81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lvl1pPr>
          </a:lstStyle>
          <a:p>
            <a:pPr>
              <a:defRPr/>
            </a:pPr>
            <a:fld id="{22AF4A68-2F96-3247-BD1E-61E4580C719E}"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lvl1pPr>
          </a:lstStyle>
          <a:p>
            <a:pPr>
              <a:defRPr/>
            </a:pPr>
            <a:fld id="{BF802F0A-0CAB-5746-B86D-A53A3AFF0BC6}" type="slidenum">
              <a:rPr lang="en-US"/>
              <a:pPr>
                <a:defRPr/>
              </a:pPr>
              <a:t>‹#›</a:t>
            </a:fld>
            <a:endParaRPr lang="en-US"/>
          </a:p>
        </p:txBody>
      </p:sp>
    </p:spTree>
    <p:extLst>
      <p:ext uri="{BB962C8B-B14F-4D97-AF65-F5344CB8AC3E}">
        <p14:creationId xmlns:p14="http://schemas.microsoft.com/office/powerpoint/2010/main" val="1565040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i="1"/>
            </a:lvl1pPr>
          </a:lstStyle>
          <a:p>
            <a:pPr>
              <a:defRPr/>
            </a:pPr>
            <a:fld id="{9701B122-CFBB-8B43-B6C5-1169CB822042}" type="datetimeFigureOut">
              <a:rPr lang="en-US"/>
              <a:pPr>
                <a:defRPr/>
              </a:pPr>
              <a:t>1/20/19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i="1"/>
            </a:lvl1pPr>
          </a:lstStyle>
          <a:p>
            <a:pPr>
              <a:defRPr/>
            </a:pPr>
            <a:fld id="{BF845F07-EAA9-414B-840C-3ADB8A5E1929}" type="slidenum">
              <a:rPr lang="en-US"/>
              <a:pPr>
                <a:defRPr/>
              </a:pPr>
              <a:t>‹#›</a:t>
            </a:fld>
            <a:endParaRPr lang="en-US"/>
          </a:p>
        </p:txBody>
      </p:sp>
    </p:spTree>
    <p:extLst>
      <p:ext uri="{BB962C8B-B14F-4D97-AF65-F5344CB8AC3E}">
        <p14:creationId xmlns:p14="http://schemas.microsoft.com/office/powerpoint/2010/main" val="3056234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i="1"/>
            </a:lvl1pPr>
          </a:lstStyle>
          <a:p>
            <a:pPr>
              <a:defRPr/>
            </a:pPr>
            <a:fld id="{567A68B9-06EB-654A-83A0-24A340099D3A}" type="datetimeFigureOut">
              <a:rPr lang="en-US"/>
              <a:pPr>
                <a:defRPr/>
              </a:pPr>
              <a:t>1/20/19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i="1"/>
            </a:lvl1pPr>
          </a:lstStyle>
          <a:p>
            <a:pPr>
              <a:defRPr/>
            </a:pPr>
            <a:fld id="{A97D3BD3-A4B5-F043-8BED-DCC27EFAD2A6}" type="slidenum">
              <a:rPr lang="en-US"/>
              <a:pPr>
                <a:defRPr/>
              </a:pPr>
              <a:t>‹#›</a:t>
            </a:fld>
            <a:endParaRPr lang="en-US"/>
          </a:p>
        </p:txBody>
      </p:sp>
    </p:spTree>
    <p:extLst>
      <p:ext uri="{BB962C8B-B14F-4D97-AF65-F5344CB8AC3E}">
        <p14:creationId xmlns:p14="http://schemas.microsoft.com/office/powerpoint/2010/main" val="20737079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i="1"/>
            </a:lvl1pPr>
          </a:lstStyle>
          <a:p>
            <a:pPr>
              <a:defRPr/>
            </a:pPr>
            <a:fld id="{0A935E69-3F77-7B4E-B708-4C18F8FC1EEA}" type="datetimeFigureOut">
              <a:rPr lang="en-US"/>
              <a:pPr>
                <a:defRPr/>
              </a:pPr>
              <a:t>1/20/19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i="1"/>
            </a:lvl1pPr>
          </a:lstStyle>
          <a:p>
            <a:pPr>
              <a:defRPr/>
            </a:pPr>
            <a:fld id="{A8086E5B-CC65-8A45-BE41-FD87F3E95F22}" type="slidenum">
              <a:rPr lang="en-US"/>
              <a:pPr>
                <a:defRPr/>
              </a:pPr>
              <a:t>‹#›</a:t>
            </a:fld>
            <a:endParaRPr lang="en-US"/>
          </a:p>
        </p:txBody>
      </p:sp>
    </p:spTree>
    <p:extLst>
      <p:ext uri="{BB962C8B-B14F-4D97-AF65-F5344CB8AC3E}">
        <p14:creationId xmlns:p14="http://schemas.microsoft.com/office/powerpoint/2010/main" val="21627080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i="1"/>
            </a:lvl1pPr>
          </a:lstStyle>
          <a:p>
            <a:pPr>
              <a:defRPr/>
            </a:pPr>
            <a:fld id="{061DA29F-E201-E34B-9BA4-9587347F3050}" type="datetimeFigureOut">
              <a:rPr lang="en-US"/>
              <a:pPr>
                <a:defRPr/>
              </a:pPr>
              <a:t>1/20/19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i="1"/>
            </a:lvl1pPr>
          </a:lstStyle>
          <a:p>
            <a:pPr>
              <a:defRPr/>
            </a:pPr>
            <a:fld id="{8AED9253-14F8-5442-83EC-8128A223995C}" type="slidenum">
              <a:rPr lang="en-US"/>
              <a:pPr>
                <a:defRPr/>
              </a:pPr>
              <a:t>‹#›</a:t>
            </a:fld>
            <a:endParaRPr lang="en-US"/>
          </a:p>
        </p:txBody>
      </p:sp>
    </p:spTree>
    <p:extLst>
      <p:ext uri="{BB962C8B-B14F-4D97-AF65-F5344CB8AC3E}">
        <p14:creationId xmlns:p14="http://schemas.microsoft.com/office/powerpoint/2010/main" val="4146003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78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i="1"/>
            </a:lvl1pPr>
          </a:lstStyle>
          <a:p>
            <a:pPr>
              <a:defRPr/>
            </a:pPr>
            <a:fld id="{4EE8D812-8FE9-B447-8B3F-65D4E386D77D}" type="datetimeFigureOut">
              <a:rPr lang="en-US"/>
              <a:pPr>
                <a:defRPr/>
              </a:pPr>
              <a:t>1/20/19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i="1"/>
            </a:lvl1pPr>
          </a:lstStyle>
          <a:p>
            <a:pPr>
              <a:defRPr/>
            </a:pPr>
            <a:fld id="{FD4B2199-5CD5-6A41-9976-34D977D95400}" type="slidenum">
              <a:rPr lang="en-US"/>
              <a:pPr>
                <a:defRPr/>
              </a:pPr>
              <a:t>‹#›</a:t>
            </a:fld>
            <a:endParaRPr lang="en-US"/>
          </a:p>
        </p:txBody>
      </p:sp>
    </p:spTree>
    <p:extLst>
      <p:ext uri="{BB962C8B-B14F-4D97-AF65-F5344CB8AC3E}">
        <p14:creationId xmlns:p14="http://schemas.microsoft.com/office/powerpoint/2010/main" val="35317651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78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i="1"/>
            </a:lvl1pPr>
          </a:lstStyle>
          <a:p>
            <a:pPr>
              <a:defRPr/>
            </a:pPr>
            <a:fld id="{2D320BBA-E797-F149-A19F-E9078B454C43}" type="datetimeFigureOut">
              <a:rPr lang="en-US"/>
              <a:pPr>
                <a:defRPr/>
              </a:pPr>
              <a:t>1/20/19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i="1"/>
            </a:lvl1pPr>
          </a:lstStyle>
          <a:p>
            <a:pPr>
              <a:defRPr/>
            </a:pPr>
            <a:fld id="{49F34572-B444-E94F-88D4-22E9442347C9}" type="slidenum">
              <a:rPr lang="en-US"/>
              <a:pPr>
                <a:defRPr/>
              </a:pPr>
              <a:t>‹#›</a:t>
            </a:fld>
            <a:endParaRPr lang="en-US"/>
          </a:p>
        </p:txBody>
      </p:sp>
    </p:spTree>
    <p:extLst>
      <p:ext uri="{BB962C8B-B14F-4D97-AF65-F5344CB8AC3E}">
        <p14:creationId xmlns:p14="http://schemas.microsoft.com/office/powerpoint/2010/main" val="494635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lvl1pPr>
          </a:lstStyle>
          <a:p>
            <a:pPr>
              <a:defRPr/>
            </a:pPr>
            <a:fld id="{8A310831-5085-234C-88F6-5F2720C372A4}"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lvl1pPr>
          </a:lstStyle>
          <a:p>
            <a:pPr>
              <a:defRPr/>
            </a:pPr>
            <a:fld id="{DCE6A79A-CD17-6648-B195-7A11E97595BB}" type="slidenum">
              <a:rPr lang="en-US"/>
              <a:pPr>
                <a:defRPr/>
              </a:pPr>
              <a:t>‹#›</a:t>
            </a:fld>
            <a:endParaRPr lang="en-US"/>
          </a:p>
        </p:txBody>
      </p:sp>
    </p:spTree>
    <p:extLst>
      <p:ext uri="{BB962C8B-B14F-4D97-AF65-F5344CB8AC3E}">
        <p14:creationId xmlns:p14="http://schemas.microsoft.com/office/powerpoint/2010/main" val="1850573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i="1"/>
            </a:lvl1pPr>
          </a:lstStyle>
          <a:p>
            <a:pPr>
              <a:defRPr/>
            </a:pPr>
            <a:fld id="{503DB152-ADAF-184E-A76F-4318D56670B7}" type="datetimeFigureOut">
              <a:rPr lang="en-US"/>
              <a:pPr>
                <a:defRPr/>
              </a:pPr>
              <a:t>1/20/19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i="1"/>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i="1"/>
            </a:lvl1pPr>
          </a:lstStyle>
          <a:p>
            <a:pPr>
              <a:defRPr/>
            </a:pPr>
            <a:fld id="{86937EF6-DCFF-3045-AE9F-D9B8298B97DD}" type="slidenum">
              <a:rPr lang="en-US"/>
              <a:pPr>
                <a:defRPr/>
              </a:pPr>
              <a:t>‹#›</a:t>
            </a:fld>
            <a:endParaRPr lang="en-US"/>
          </a:p>
        </p:txBody>
      </p:sp>
    </p:spTree>
    <p:extLst>
      <p:ext uri="{BB962C8B-B14F-4D97-AF65-F5344CB8AC3E}">
        <p14:creationId xmlns:p14="http://schemas.microsoft.com/office/powerpoint/2010/main" val="19315254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433AD3-4860-0043-86C5-EE56AD538CEF}" type="slidenum">
              <a:rPr lang="en-US"/>
              <a:pPr>
                <a:defRPr/>
              </a:pPr>
              <a:t>‹#›</a:t>
            </a:fld>
            <a:endParaRPr lang="en-US"/>
          </a:p>
        </p:txBody>
      </p:sp>
    </p:spTree>
    <p:extLst>
      <p:ext uri="{BB962C8B-B14F-4D97-AF65-F5344CB8AC3E}">
        <p14:creationId xmlns:p14="http://schemas.microsoft.com/office/powerpoint/2010/main" val="96511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BEF54B-ADAC-8D46-8381-EF7F4B854D38}" type="slidenum">
              <a:rPr lang="en-US"/>
              <a:pPr>
                <a:defRPr/>
              </a:pPr>
              <a:t>‹#›</a:t>
            </a:fld>
            <a:endParaRPr lang="en-US"/>
          </a:p>
        </p:txBody>
      </p:sp>
    </p:spTree>
    <p:extLst>
      <p:ext uri="{BB962C8B-B14F-4D97-AF65-F5344CB8AC3E}">
        <p14:creationId xmlns:p14="http://schemas.microsoft.com/office/powerpoint/2010/main" val="33938104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8F2224-3783-224C-81DC-22757755250C}" type="slidenum">
              <a:rPr lang="en-US"/>
              <a:pPr>
                <a:defRPr/>
              </a:pPr>
              <a:t>‹#›</a:t>
            </a:fld>
            <a:endParaRPr lang="en-US"/>
          </a:p>
        </p:txBody>
      </p:sp>
    </p:spTree>
    <p:extLst>
      <p:ext uri="{BB962C8B-B14F-4D97-AF65-F5344CB8AC3E}">
        <p14:creationId xmlns:p14="http://schemas.microsoft.com/office/powerpoint/2010/main" val="30688398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4D2913-07A1-FA4D-B8D4-5C26568DEBC3}" type="slidenum">
              <a:rPr lang="en-US"/>
              <a:pPr>
                <a:defRPr/>
              </a:pPr>
              <a:t>‹#›</a:t>
            </a:fld>
            <a:endParaRPr lang="en-US"/>
          </a:p>
        </p:txBody>
      </p:sp>
    </p:spTree>
    <p:extLst>
      <p:ext uri="{BB962C8B-B14F-4D97-AF65-F5344CB8AC3E}">
        <p14:creationId xmlns:p14="http://schemas.microsoft.com/office/powerpoint/2010/main" val="28625951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24B211-C921-4D4C-ABF6-4479A611D921}" type="slidenum">
              <a:rPr lang="en-US"/>
              <a:pPr>
                <a:defRPr/>
              </a:pPr>
              <a:t>‹#›</a:t>
            </a:fld>
            <a:endParaRPr lang="en-US"/>
          </a:p>
        </p:txBody>
      </p:sp>
    </p:spTree>
    <p:extLst>
      <p:ext uri="{BB962C8B-B14F-4D97-AF65-F5344CB8AC3E}">
        <p14:creationId xmlns:p14="http://schemas.microsoft.com/office/powerpoint/2010/main" val="3956836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FE5D9C-4CAA-024F-A862-A3381A68B01E}" type="slidenum">
              <a:rPr lang="en-US"/>
              <a:pPr>
                <a:defRPr/>
              </a:pPr>
              <a:t>‹#›</a:t>
            </a:fld>
            <a:endParaRPr lang="en-US"/>
          </a:p>
        </p:txBody>
      </p:sp>
    </p:spTree>
    <p:extLst>
      <p:ext uri="{BB962C8B-B14F-4D97-AF65-F5344CB8AC3E}">
        <p14:creationId xmlns:p14="http://schemas.microsoft.com/office/powerpoint/2010/main" val="1111913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798275-FC37-AE4D-95A4-68F01EF3B700}" type="slidenum">
              <a:rPr lang="en-US"/>
              <a:pPr>
                <a:defRPr/>
              </a:pPr>
              <a:t>‹#›</a:t>
            </a:fld>
            <a:endParaRPr lang="en-US"/>
          </a:p>
        </p:txBody>
      </p:sp>
    </p:spTree>
    <p:extLst>
      <p:ext uri="{BB962C8B-B14F-4D97-AF65-F5344CB8AC3E}">
        <p14:creationId xmlns:p14="http://schemas.microsoft.com/office/powerpoint/2010/main" val="10141648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517F3F-083D-9A4D-A23B-5A3BD485D06E}" type="slidenum">
              <a:rPr lang="en-US"/>
              <a:pPr>
                <a:defRPr/>
              </a:pPr>
              <a:t>‹#›</a:t>
            </a:fld>
            <a:endParaRPr lang="en-US"/>
          </a:p>
        </p:txBody>
      </p:sp>
    </p:spTree>
    <p:extLst>
      <p:ext uri="{BB962C8B-B14F-4D97-AF65-F5344CB8AC3E}">
        <p14:creationId xmlns:p14="http://schemas.microsoft.com/office/powerpoint/2010/main" val="27862384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3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04F032-C73D-F747-A0F9-659711F94518}" type="slidenum">
              <a:rPr lang="en-US"/>
              <a:pPr>
                <a:defRPr/>
              </a:pPr>
              <a:t>‹#›</a:t>
            </a:fld>
            <a:endParaRPr lang="en-US"/>
          </a:p>
        </p:txBody>
      </p:sp>
    </p:spTree>
    <p:extLst>
      <p:ext uri="{BB962C8B-B14F-4D97-AF65-F5344CB8AC3E}">
        <p14:creationId xmlns:p14="http://schemas.microsoft.com/office/powerpoint/2010/main" val="40264479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F70A8E-6338-FB47-9976-4B4F34ADED49}" type="slidenum">
              <a:rPr lang="en-US"/>
              <a:pPr>
                <a:defRPr/>
              </a:pPr>
              <a:t>‹#›</a:t>
            </a:fld>
            <a:endParaRPr lang="en-US"/>
          </a:p>
        </p:txBody>
      </p:sp>
    </p:spTree>
    <p:extLst>
      <p:ext uri="{BB962C8B-B14F-4D97-AF65-F5344CB8AC3E}">
        <p14:creationId xmlns:p14="http://schemas.microsoft.com/office/powerpoint/2010/main" val="9825891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22A2BA-5813-774E-8D3F-E7DC43B3BC1C}" type="slidenum">
              <a:rPr lang="en-US"/>
              <a:pPr>
                <a:defRPr/>
              </a:pPr>
              <a:t>‹#›</a:t>
            </a:fld>
            <a:endParaRPr lang="en-US"/>
          </a:p>
        </p:txBody>
      </p:sp>
    </p:spTree>
    <p:extLst>
      <p:ext uri="{BB962C8B-B14F-4D97-AF65-F5344CB8AC3E}">
        <p14:creationId xmlns:p14="http://schemas.microsoft.com/office/powerpoint/2010/main" val="35650362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5109"/>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5109"/>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1F2914-38C6-A049-9E02-ECD0C88D8339}" type="slidenum">
              <a:rPr lang="en-US"/>
              <a:pPr>
                <a:defRPr/>
              </a:pPr>
              <a:t>‹#›</a:t>
            </a:fld>
            <a:endParaRPr lang="en-US"/>
          </a:p>
        </p:txBody>
      </p:sp>
    </p:spTree>
    <p:extLst>
      <p:ext uri="{BB962C8B-B14F-4D97-AF65-F5344CB8AC3E}">
        <p14:creationId xmlns:p14="http://schemas.microsoft.com/office/powerpoint/2010/main" val="1937424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4.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smtClean="0">
                <a:latin typeface="Arial" charset="0"/>
                <a:cs typeface="Arial" charset="0"/>
              </a:defRPr>
            </a:lvl1pPr>
          </a:lstStyle>
          <a:p>
            <a:pPr>
              <a:defRPr/>
            </a:pPr>
            <a:fld id="{2364CAAA-148C-3345-BD91-934311BDE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a:solidFill>
            <a:srgbClr val="800000"/>
          </a:solidFill>
          <a:latin typeface="+mj-lt"/>
          <a:ea typeface="ＭＳ Ｐゴシック" charset="0"/>
          <a:cs typeface="+mj-cs"/>
        </a:defRPr>
      </a:lvl1pPr>
      <a:lvl2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2pPr>
      <a:lvl3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3pPr>
      <a:lvl4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4pPr>
      <a:lvl5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5pPr>
      <a:lvl6pPr marL="457200" algn="ctr" rtl="0" fontAlgn="base">
        <a:spcBef>
          <a:spcPct val="0"/>
        </a:spcBef>
        <a:spcAft>
          <a:spcPct val="0"/>
        </a:spcAft>
        <a:defRPr sz="4400">
          <a:solidFill>
            <a:srgbClr val="800000"/>
          </a:solidFill>
          <a:latin typeface="Eras Bold ITC" pitchFamily="34" charset="0"/>
          <a:cs typeface="Arial" charset="0"/>
        </a:defRPr>
      </a:lvl6pPr>
      <a:lvl7pPr marL="914400" algn="ctr" rtl="0" fontAlgn="base">
        <a:spcBef>
          <a:spcPct val="0"/>
        </a:spcBef>
        <a:spcAft>
          <a:spcPct val="0"/>
        </a:spcAft>
        <a:defRPr sz="4400">
          <a:solidFill>
            <a:srgbClr val="800000"/>
          </a:solidFill>
          <a:latin typeface="Eras Bold ITC" pitchFamily="34" charset="0"/>
          <a:cs typeface="Arial" charset="0"/>
        </a:defRPr>
      </a:lvl7pPr>
      <a:lvl8pPr marL="1371600" algn="ctr" rtl="0" fontAlgn="base">
        <a:spcBef>
          <a:spcPct val="0"/>
        </a:spcBef>
        <a:spcAft>
          <a:spcPct val="0"/>
        </a:spcAft>
        <a:defRPr sz="4400">
          <a:solidFill>
            <a:srgbClr val="800000"/>
          </a:solidFill>
          <a:latin typeface="Eras Bold ITC" pitchFamily="34" charset="0"/>
          <a:cs typeface="Arial" charset="0"/>
        </a:defRPr>
      </a:lvl8pPr>
      <a:lvl9pPr marL="1828800" algn="ctr" rtl="0" fontAlgn="base">
        <a:spcBef>
          <a:spcPct val="0"/>
        </a:spcBef>
        <a:spcAft>
          <a:spcPct val="0"/>
        </a:spcAft>
        <a:defRPr sz="4400">
          <a:solidFill>
            <a:srgbClr val="800000"/>
          </a:solidFill>
          <a:latin typeface="Eras Bold ITC"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Arial" charset="0"/>
                <a:ea typeface="+mn-ea"/>
                <a:cs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Arial" charset="0"/>
                <a:ea typeface="+mn-ea"/>
                <a:cs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smtClean="0">
                <a:latin typeface="Arial" charset="0"/>
                <a:cs typeface="Arial" charset="0"/>
              </a:defRPr>
            </a:lvl1pPr>
          </a:lstStyle>
          <a:p>
            <a:pPr>
              <a:defRPr/>
            </a:pPr>
            <a:fld id="{2364CAAA-148C-3345-BD91-934311BDE1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487529"/>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rgbClr val="800000"/>
          </a:solidFill>
          <a:latin typeface="+mj-lt"/>
          <a:ea typeface="ＭＳ Ｐゴシック" charset="0"/>
          <a:cs typeface="+mj-cs"/>
        </a:defRPr>
      </a:lvl1pPr>
      <a:lvl2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2pPr>
      <a:lvl3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3pPr>
      <a:lvl4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4pPr>
      <a:lvl5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5pPr>
      <a:lvl6pPr marL="457200" algn="ctr" rtl="0" fontAlgn="base">
        <a:spcBef>
          <a:spcPct val="0"/>
        </a:spcBef>
        <a:spcAft>
          <a:spcPct val="0"/>
        </a:spcAft>
        <a:defRPr sz="4400">
          <a:solidFill>
            <a:srgbClr val="800000"/>
          </a:solidFill>
          <a:latin typeface="Eras Bold ITC" pitchFamily="34" charset="0"/>
          <a:cs typeface="Arial" charset="0"/>
        </a:defRPr>
      </a:lvl6pPr>
      <a:lvl7pPr marL="914400" algn="ctr" rtl="0" fontAlgn="base">
        <a:spcBef>
          <a:spcPct val="0"/>
        </a:spcBef>
        <a:spcAft>
          <a:spcPct val="0"/>
        </a:spcAft>
        <a:defRPr sz="4400">
          <a:solidFill>
            <a:srgbClr val="800000"/>
          </a:solidFill>
          <a:latin typeface="Eras Bold ITC" pitchFamily="34" charset="0"/>
          <a:cs typeface="Arial" charset="0"/>
        </a:defRPr>
      </a:lvl7pPr>
      <a:lvl8pPr marL="1371600" algn="ctr" rtl="0" fontAlgn="base">
        <a:spcBef>
          <a:spcPct val="0"/>
        </a:spcBef>
        <a:spcAft>
          <a:spcPct val="0"/>
        </a:spcAft>
        <a:defRPr sz="4400">
          <a:solidFill>
            <a:srgbClr val="800000"/>
          </a:solidFill>
          <a:latin typeface="Eras Bold ITC" pitchFamily="34" charset="0"/>
          <a:cs typeface="Arial" charset="0"/>
        </a:defRPr>
      </a:lvl8pPr>
      <a:lvl9pPr marL="1828800" algn="ctr" rtl="0" fontAlgn="base">
        <a:spcBef>
          <a:spcPct val="0"/>
        </a:spcBef>
        <a:spcAft>
          <a:spcPct val="0"/>
        </a:spcAft>
        <a:defRPr sz="4400">
          <a:solidFill>
            <a:srgbClr val="800000"/>
          </a:solidFill>
          <a:latin typeface="Eras Bold ITC"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latin typeface="Arial" charset="0"/>
              </a:defRPr>
            </a:lvl1pPr>
          </a:lstStyle>
          <a:p>
            <a:pPr eaLnBrk="1" hangingPunct="1"/>
            <a:endParaRPr lang="en-US">
              <a:solidFill>
                <a:srgbClr val="000000"/>
              </a:solidFill>
              <a:cs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latin typeface="Arial" charset="0"/>
              </a:defRPr>
            </a:lvl1pPr>
          </a:lstStyle>
          <a:p>
            <a:pPr eaLnBrk="1" hangingPunct="1"/>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latin typeface="Arial" charset="0"/>
              </a:defRPr>
            </a:lvl1pPr>
          </a:lstStyle>
          <a:p>
            <a:pPr eaLnBrk="1" hangingPunct="1"/>
            <a:fld id="{1B2604A5-7475-DF4F-85D2-55C0C9F5D2A1}" type="slidenum">
              <a:rPr lang="en-US" smtClean="0">
                <a:solidFill>
                  <a:srgbClr val="000000"/>
                </a:solidFill>
                <a:cs typeface="Arial" charset="0"/>
              </a:rPr>
              <a:pPr eaLnBrk="1" hangingPunct="1"/>
              <a:t>‹#›</a:t>
            </a:fld>
            <a:endParaRPr lang="en-US">
              <a:solidFill>
                <a:srgbClr val="000000"/>
              </a:solidFill>
              <a:cs typeface="Arial" charset="0"/>
            </a:endParaRPr>
          </a:p>
        </p:txBody>
      </p:sp>
    </p:spTree>
    <p:extLst>
      <p:ext uri="{BB962C8B-B14F-4D97-AF65-F5344CB8AC3E}">
        <p14:creationId xmlns:p14="http://schemas.microsoft.com/office/powerpoint/2010/main" val="262475544"/>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ctr" rtl="0" eaLnBrk="0" fontAlgn="base" hangingPunct="0">
        <a:spcBef>
          <a:spcPct val="0"/>
        </a:spcBef>
        <a:spcAft>
          <a:spcPct val="0"/>
        </a:spcAft>
        <a:defRPr sz="4400">
          <a:solidFill>
            <a:srgbClr val="800000"/>
          </a:solidFill>
          <a:latin typeface="+mj-lt"/>
          <a:ea typeface="ＭＳ Ｐゴシック" charset="0"/>
          <a:cs typeface="+mj-cs"/>
        </a:defRPr>
      </a:lvl1pPr>
      <a:lvl2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2pPr>
      <a:lvl3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3pPr>
      <a:lvl4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4pPr>
      <a:lvl5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5pPr>
      <a:lvl6pPr marL="457200" algn="ctr" rtl="0" fontAlgn="base">
        <a:spcBef>
          <a:spcPct val="0"/>
        </a:spcBef>
        <a:spcAft>
          <a:spcPct val="0"/>
        </a:spcAft>
        <a:defRPr sz="4400">
          <a:solidFill>
            <a:srgbClr val="800000"/>
          </a:solidFill>
          <a:latin typeface="Eras Bold ITC" pitchFamily="34" charset="0"/>
          <a:cs typeface="Arial" charset="0"/>
        </a:defRPr>
      </a:lvl6pPr>
      <a:lvl7pPr marL="914400" algn="ctr" rtl="0" fontAlgn="base">
        <a:spcBef>
          <a:spcPct val="0"/>
        </a:spcBef>
        <a:spcAft>
          <a:spcPct val="0"/>
        </a:spcAft>
        <a:defRPr sz="4400">
          <a:solidFill>
            <a:srgbClr val="800000"/>
          </a:solidFill>
          <a:latin typeface="Eras Bold ITC" pitchFamily="34" charset="0"/>
          <a:cs typeface="Arial" charset="0"/>
        </a:defRPr>
      </a:lvl7pPr>
      <a:lvl8pPr marL="1371600" algn="ctr" rtl="0" fontAlgn="base">
        <a:spcBef>
          <a:spcPct val="0"/>
        </a:spcBef>
        <a:spcAft>
          <a:spcPct val="0"/>
        </a:spcAft>
        <a:defRPr sz="4400">
          <a:solidFill>
            <a:srgbClr val="800000"/>
          </a:solidFill>
          <a:latin typeface="Eras Bold ITC" pitchFamily="34" charset="0"/>
          <a:cs typeface="Arial" charset="0"/>
        </a:defRPr>
      </a:lvl8pPr>
      <a:lvl9pPr marL="1828800" algn="ctr" rtl="0" fontAlgn="base">
        <a:spcBef>
          <a:spcPct val="0"/>
        </a:spcBef>
        <a:spcAft>
          <a:spcPct val="0"/>
        </a:spcAft>
        <a:defRPr sz="4400">
          <a:solidFill>
            <a:srgbClr val="800000"/>
          </a:solidFill>
          <a:latin typeface="Eras Bold ITC"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Text Placeholder 2"/>
          <p:cNvSpPr>
            <a:spLocks noGrp="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756"/>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4165600" y="6356756"/>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756"/>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E46F5D3D-B0CF-4E45-88BF-B1E3A3E03B05}" type="slidenum">
              <a:rPr lang="en-US"/>
              <a:pPr>
                <a:defRPr/>
              </a:pPr>
              <a:t>‹#›</a:t>
            </a:fld>
            <a:endParaRPr lang="en-US"/>
          </a:p>
        </p:txBody>
      </p:sp>
    </p:spTree>
    <p:extLst>
      <p:ext uri="{BB962C8B-B14F-4D97-AF65-F5344CB8AC3E}">
        <p14:creationId xmlns:p14="http://schemas.microsoft.com/office/powerpoint/2010/main" val="3690999817"/>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ctr" defTabSz="457200" rtl="0" eaLnBrk="0" fontAlgn="base" hangingPunct="0">
        <a:spcBef>
          <a:spcPct val="0"/>
        </a:spcBef>
        <a:spcAft>
          <a:spcPct val="0"/>
        </a:spcAft>
        <a:defRPr sz="2800" b="1" kern="1200">
          <a:solidFill>
            <a:srgbClr val="800000"/>
          </a:solidFill>
          <a:latin typeface="Candara"/>
          <a:ea typeface="ＭＳ Ｐゴシック" charset="0"/>
          <a:cs typeface="ＭＳ Ｐゴシック" charset="0"/>
        </a:defRPr>
      </a:lvl1pPr>
      <a:lvl2pPr algn="ctr" defTabSz="457200" rtl="0" eaLnBrk="0" fontAlgn="base" hangingPunct="0">
        <a:spcBef>
          <a:spcPct val="0"/>
        </a:spcBef>
        <a:spcAft>
          <a:spcPct val="0"/>
        </a:spcAft>
        <a:defRPr sz="2800" b="1">
          <a:solidFill>
            <a:srgbClr val="800000"/>
          </a:solidFill>
          <a:latin typeface="Candara" charset="0"/>
          <a:ea typeface="ＭＳ Ｐゴシック" charset="0"/>
          <a:cs typeface="ＭＳ Ｐゴシック" charset="0"/>
        </a:defRPr>
      </a:lvl2pPr>
      <a:lvl3pPr algn="ctr" defTabSz="457200" rtl="0" eaLnBrk="0" fontAlgn="base" hangingPunct="0">
        <a:spcBef>
          <a:spcPct val="0"/>
        </a:spcBef>
        <a:spcAft>
          <a:spcPct val="0"/>
        </a:spcAft>
        <a:defRPr sz="2800" b="1">
          <a:solidFill>
            <a:srgbClr val="800000"/>
          </a:solidFill>
          <a:latin typeface="Candara" charset="0"/>
          <a:ea typeface="ＭＳ Ｐゴシック" charset="0"/>
          <a:cs typeface="ＭＳ Ｐゴシック" charset="0"/>
        </a:defRPr>
      </a:lvl3pPr>
      <a:lvl4pPr algn="ctr" defTabSz="457200" rtl="0" eaLnBrk="0" fontAlgn="base" hangingPunct="0">
        <a:spcBef>
          <a:spcPct val="0"/>
        </a:spcBef>
        <a:spcAft>
          <a:spcPct val="0"/>
        </a:spcAft>
        <a:defRPr sz="2800" b="1">
          <a:solidFill>
            <a:srgbClr val="800000"/>
          </a:solidFill>
          <a:latin typeface="Candara" charset="0"/>
          <a:ea typeface="ＭＳ Ｐゴシック" charset="0"/>
          <a:cs typeface="ＭＳ Ｐゴシック" charset="0"/>
        </a:defRPr>
      </a:lvl4pPr>
      <a:lvl5pPr algn="ctr" defTabSz="457200" rtl="0" eaLnBrk="0" fontAlgn="base" hangingPunct="0">
        <a:spcBef>
          <a:spcPct val="0"/>
        </a:spcBef>
        <a:spcAft>
          <a:spcPct val="0"/>
        </a:spcAft>
        <a:defRPr sz="2800" b="1">
          <a:solidFill>
            <a:srgbClr val="800000"/>
          </a:solidFill>
          <a:latin typeface="Candar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30480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smtClean="0">
                <a:solidFill>
                  <a:srgbClr val="000000"/>
                </a:solidFill>
                <a:latin typeface="Arial" charset="0"/>
                <a:cs typeface="Arial" charset="0"/>
              </a:defRPr>
            </a:lvl1pPr>
          </a:lstStyle>
          <a:p>
            <a:pPr>
              <a:defRPr/>
            </a:pPr>
            <a:fld id="{184E3E3C-E897-B04D-AF87-735BB080E4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a:solidFill>
            <a:srgbClr val="800000"/>
          </a:solidFill>
          <a:latin typeface="+mj-lt"/>
          <a:ea typeface="ＭＳ Ｐゴシック" charset="0"/>
          <a:cs typeface="+mj-cs"/>
        </a:defRPr>
      </a:lvl1pPr>
      <a:lvl2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2pPr>
      <a:lvl3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3pPr>
      <a:lvl4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4pPr>
      <a:lvl5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5pPr>
      <a:lvl6pPr marL="457200" algn="ctr" rtl="0" fontAlgn="base">
        <a:spcBef>
          <a:spcPct val="0"/>
        </a:spcBef>
        <a:spcAft>
          <a:spcPct val="0"/>
        </a:spcAft>
        <a:defRPr sz="4400">
          <a:solidFill>
            <a:srgbClr val="800000"/>
          </a:solidFill>
          <a:latin typeface="Eras Bold ITC" pitchFamily="34" charset="0"/>
          <a:cs typeface="Arial" charset="0"/>
        </a:defRPr>
      </a:lvl6pPr>
      <a:lvl7pPr marL="914400" algn="ctr" rtl="0" fontAlgn="base">
        <a:spcBef>
          <a:spcPct val="0"/>
        </a:spcBef>
        <a:spcAft>
          <a:spcPct val="0"/>
        </a:spcAft>
        <a:defRPr sz="4400">
          <a:solidFill>
            <a:srgbClr val="800000"/>
          </a:solidFill>
          <a:latin typeface="Eras Bold ITC" pitchFamily="34" charset="0"/>
          <a:cs typeface="Arial" charset="0"/>
        </a:defRPr>
      </a:lvl7pPr>
      <a:lvl8pPr marL="1371600" algn="ctr" rtl="0" fontAlgn="base">
        <a:spcBef>
          <a:spcPct val="0"/>
        </a:spcBef>
        <a:spcAft>
          <a:spcPct val="0"/>
        </a:spcAft>
        <a:defRPr sz="4400">
          <a:solidFill>
            <a:srgbClr val="800000"/>
          </a:solidFill>
          <a:latin typeface="Eras Bold ITC" pitchFamily="34" charset="0"/>
          <a:cs typeface="Arial" charset="0"/>
        </a:defRPr>
      </a:lvl8pPr>
      <a:lvl9pPr marL="1828800" algn="ctr" rtl="0" fontAlgn="base">
        <a:spcBef>
          <a:spcPct val="0"/>
        </a:spcBef>
        <a:spcAft>
          <a:spcPct val="0"/>
        </a:spcAft>
        <a:defRPr sz="4400">
          <a:solidFill>
            <a:srgbClr val="800000"/>
          </a:solidFill>
          <a:latin typeface="Eras Bold ITC"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09600" y="30480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smtClean="0">
                <a:solidFill>
                  <a:srgbClr val="000000"/>
                </a:solidFill>
                <a:latin typeface="Arial" charset="0"/>
                <a:cs typeface="Arial" charset="0"/>
              </a:defRPr>
            </a:lvl1pPr>
          </a:lstStyle>
          <a:p>
            <a:pPr>
              <a:defRPr/>
            </a:pPr>
            <a:fld id="{546CCCCD-C491-384F-B820-A2BF4D9F01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rgbClr val="800000"/>
          </a:solidFill>
          <a:latin typeface="+mj-lt"/>
          <a:ea typeface="ＭＳ Ｐゴシック" charset="0"/>
          <a:cs typeface="+mj-cs"/>
        </a:defRPr>
      </a:lvl1pPr>
      <a:lvl2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2pPr>
      <a:lvl3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3pPr>
      <a:lvl4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4pPr>
      <a:lvl5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5pPr>
      <a:lvl6pPr marL="457200" algn="ctr" rtl="0" fontAlgn="base">
        <a:spcBef>
          <a:spcPct val="0"/>
        </a:spcBef>
        <a:spcAft>
          <a:spcPct val="0"/>
        </a:spcAft>
        <a:defRPr sz="4400">
          <a:solidFill>
            <a:srgbClr val="800000"/>
          </a:solidFill>
          <a:latin typeface="Eras Bold ITC" pitchFamily="34" charset="0"/>
          <a:cs typeface="Arial" charset="0"/>
        </a:defRPr>
      </a:lvl6pPr>
      <a:lvl7pPr marL="914400" algn="ctr" rtl="0" fontAlgn="base">
        <a:spcBef>
          <a:spcPct val="0"/>
        </a:spcBef>
        <a:spcAft>
          <a:spcPct val="0"/>
        </a:spcAft>
        <a:defRPr sz="4400">
          <a:solidFill>
            <a:srgbClr val="800000"/>
          </a:solidFill>
          <a:latin typeface="Eras Bold ITC" pitchFamily="34" charset="0"/>
          <a:cs typeface="Arial" charset="0"/>
        </a:defRPr>
      </a:lvl7pPr>
      <a:lvl8pPr marL="1371600" algn="ctr" rtl="0" fontAlgn="base">
        <a:spcBef>
          <a:spcPct val="0"/>
        </a:spcBef>
        <a:spcAft>
          <a:spcPct val="0"/>
        </a:spcAft>
        <a:defRPr sz="4400">
          <a:solidFill>
            <a:srgbClr val="800000"/>
          </a:solidFill>
          <a:latin typeface="Eras Bold ITC" pitchFamily="34" charset="0"/>
          <a:cs typeface="Arial" charset="0"/>
        </a:defRPr>
      </a:lvl8pPr>
      <a:lvl9pPr marL="1828800" algn="ctr" rtl="0" fontAlgn="base">
        <a:spcBef>
          <a:spcPct val="0"/>
        </a:spcBef>
        <a:spcAft>
          <a:spcPct val="0"/>
        </a:spcAft>
        <a:defRPr sz="4400">
          <a:solidFill>
            <a:srgbClr val="800000"/>
          </a:solidFill>
          <a:latin typeface="Eras Bold ITC"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09600" y="30480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smtClean="0">
                <a:solidFill>
                  <a:srgbClr val="000000"/>
                </a:solidFill>
                <a:latin typeface="Arial" charset="0"/>
                <a:cs typeface="Arial" charset="0"/>
              </a:defRPr>
            </a:lvl1pPr>
          </a:lstStyle>
          <a:p>
            <a:pPr>
              <a:defRPr/>
            </a:pPr>
            <a:fld id="{0A1AEF10-F721-8341-99FD-89BE2F8C0A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a:solidFill>
            <a:srgbClr val="800000"/>
          </a:solidFill>
          <a:latin typeface="+mj-lt"/>
          <a:ea typeface="ＭＳ Ｐゴシック" charset="0"/>
          <a:cs typeface="+mj-cs"/>
        </a:defRPr>
      </a:lvl1pPr>
      <a:lvl2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2pPr>
      <a:lvl3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3pPr>
      <a:lvl4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4pPr>
      <a:lvl5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5pPr>
      <a:lvl6pPr marL="457200" algn="ctr" rtl="0" fontAlgn="base">
        <a:spcBef>
          <a:spcPct val="0"/>
        </a:spcBef>
        <a:spcAft>
          <a:spcPct val="0"/>
        </a:spcAft>
        <a:defRPr sz="4400">
          <a:solidFill>
            <a:srgbClr val="800000"/>
          </a:solidFill>
          <a:latin typeface="Eras Bold ITC" pitchFamily="34" charset="0"/>
          <a:cs typeface="Arial" charset="0"/>
        </a:defRPr>
      </a:lvl6pPr>
      <a:lvl7pPr marL="914400" algn="ctr" rtl="0" fontAlgn="base">
        <a:spcBef>
          <a:spcPct val="0"/>
        </a:spcBef>
        <a:spcAft>
          <a:spcPct val="0"/>
        </a:spcAft>
        <a:defRPr sz="4400">
          <a:solidFill>
            <a:srgbClr val="800000"/>
          </a:solidFill>
          <a:latin typeface="Eras Bold ITC" pitchFamily="34" charset="0"/>
          <a:cs typeface="Arial" charset="0"/>
        </a:defRPr>
      </a:lvl7pPr>
      <a:lvl8pPr marL="1371600" algn="ctr" rtl="0" fontAlgn="base">
        <a:spcBef>
          <a:spcPct val="0"/>
        </a:spcBef>
        <a:spcAft>
          <a:spcPct val="0"/>
        </a:spcAft>
        <a:defRPr sz="4400">
          <a:solidFill>
            <a:srgbClr val="800000"/>
          </a:solidFill>
          <a:latin typeface="Eras Bold ITC" pitchFamily="34" charset="0"/>
          <a:cs typeface="Arial" charset="0"/>
        </a:defRPr>
      </a:lvl8pPr>
      <a:lvl9pPr marL="1828800" algn="ctr" rtl="0" fontAlgn="base">
        <a:spcBef>
          <a:spcPct val="0"/>
        </a:spcBef>
        <a:spcAft>
          <a:spcPct val="0"/>
        </a:spcAft>
        <a:defRPr sz="4400">
          <a:solidFill>
            <a:srgbClr val="800000"/>
          </a:solidFill>
          <a:latin typeface="Eras Bold ITC"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09600" y="30480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smtClean="0">
                <a:solidFill>
                  <a:srgbClr val="000000"/>
                </a:solidFill>
                <a:latin typeface="Arial" charset="0"/>
                <a:cs typeface="Arial" charset="0"/>
              </a:defRPr>
            </a:lvl1pPr>
          </a:lstStyle>
          <a:p>
            <a:pPr>
              <a:defRPr/>
            </a:pPr>
            <a:fld id="{BFE6131A-C149-904B-812F-9DCA145CCB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a:solidFill>
            <a:srgbClr val="800000"/>
          </a:solidFill>
          <a:latin typeface="+mj-lt"/>
          <a:ea typeface="ＭＳ Ｐゴシック" charset="0"/>
          <a:cs typeface="+mj-cs"/>
        </a:defRPr>
      </a:lvl1pPr>
      <a:lvl2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2pPr>
      <a:lvl3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3pPr>
      <a:lvl4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4pPr>
      <a:lvl5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5pPr>
      <a:lvl6pPr marL="457200" algn="ctr" rtl="0" fontAlgn="base">
        <a:spcBef>
          <a:spcPct val="0"/>
        </a:spcBef>
        <a:spcAft>
          <a:spcPct val="0"/>
        </a:spcAft>
        <a:defRPr sz="4400">
          <a:solidFill>
            <a:srgbClr val="800000"/>
          </a:solidFill>
          <a:latin typeface="Eras Bold ITC" pitchFamily="34" charset="0"/>
          <a:cs typeface="Arial" charset="0"/>
        </a:defRPr>
      </a:lvl6pPr>
      <a:lvl7pPr marL="914400" algn="ctr" rtl="0" fontAlgn="base">
        <a:spcBef>
          <a:spcPct val="0"/>
        </a:spcBef>
        <a:spcAft>
          <a:spcPct val="0"/>
        </a:spcAft>
        <a:defRPr sz="4400">
          <a:solidFill>
            <a:srgbClr val="800000"/>
          </a:solidFill>
          <a:latin typeface="Eras Bold ITC" pitchFamily="34" charset="0"/>
          <a:cs typeface="Arial" charset="0"/>
        </a:defRPr>
      </a:lvl7pPr>
      <a:lvl8pPr marL="1371600" algn="ctr" rtl="0" fontAlgn="base">
        <a:spcBef>
          <a:spcPct val="0"/>
        </a:spcBef>
        <a:spcAft>
          <a:spcPct val="0"/>
        </a:spcAft>
        <a:defRPr sz="4400">
          <a:solidFill>
            <a:srgbClr val="800000"/>
          </a:solidFill>
          <a:latin typeface="Eras Bold ITC" pitchFamily="34" charset="0"/>
          <a:cs typeface="Arial" charset="0"/>
        </a:defRPr>
      </a:lvl8pPr>
      <a:lvl9pPr marL="1828800" algn="ctr" rtl="0" fontAlgn="base">
        <a:spcBef>
          <a:spcPct val="0"/>
        </a:spcBef>
        <a:spcAft>
          <a:spcPct val="0"/>
        </a:spcAft>
        <a:defRPr sz="4400">
          <a:solidFill>
            <a:srgbClr val="800000"/>
          </a:solidFill>
          <a:latin typeface="Eras Bold ITC"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09600" y="30480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smtClean="0">
                <a:solidFill>
                  <a:srgbClr val="000000"/>
                </a:solidFill>
                <a:latin typeface="Arial" charset="0"/>
                <a:cs typeface="Arial" charset="0"/>
              </a:defRPr>
            </a:lvl1pPr>
          </a:lstStyle>
          <a:p>
            <a:pPr>
              <a:defRPr/>
            </a:pPr>
            <a:fld id="{61FB35D9-066B-4D4C-8F05-D861FBE7D2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ctr" rtl="0" eaLnBrk="0" fontAlgn="base" hangingPunct="0">
        <a:spcBef>
          <a:spcPct val="0"/>
        </a:spcBef>
        <a:spcAft>
          <a:spcPct val="0"/>
        </a:spcAft>
        <a:defRPr sz="4400">
          <a:solidFill>
            <a:srgbClr val="800000"/>
          </a:solidFill>
          <a:latin typeface="+mj-lt"/>
          <a:ea typeface="ＭＳ Ｐゴシック" charset="0"/>
          <a:cs typeface="+mj-cs"/>
        </a:defRPr>
      </a:lvl1pPr>
      <a:lvl2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2pPr>
      <a:lvl3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3pPr>
      <a:lvl4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4pPr>
      <a:lvl5pPr algn="ctr" rtl="0" eaLnBrk="0" fontAlgn="base" hangingPunct="0">
        <a:spcBef>
          <a:spcPct val="0"/>
        </a:spcBef>
        <a:spcAft>
          <a:spcPct val="0"/>
        </a:spcAft>
        <a:defRPr sz="4400">
          <a:solidFill>
            <a:srgbClr val="800000"/>
          </a:solidFill>
          <a:latin typeface="Eras Bold ITC" pitchFamily="34" charset="0"/>
          <a:ea typeface="ＭＳ Ｐゴシック" charset="0"/>
          <a:cs typeface="Arial" charset="0"/>
        </a:defRPr>
      </a:lvl5pPr>
      <a:lvl6pPr marL="457200" algn="ctr" rtl="0" fontAlgn="base">
        <a:spcBef>
          <a:spcPct val="0"/>
        </a:spcBef>
        <a:spcAft>
          <a:spcPct val="0"/>
        </a:spcAft>
        <a:defRPr sz="4400">
          <a:solidFill>
            <a:srgbClr val="800000"/>
          </a:solidFill>
          <a:latin typeface="Eras Bold ITC" pitchFamily="34" charset="0"/>
          <a:cs typeface="Arial" charset="0"/>
        </a:defRPr>
      </a:lvl6pPr>
      <a:lvl7pPr marL="914400" algn="ctr" rtl="0" fontAlgn="base">
        <a:spcBef>
          <a:spcPct val="0"/>
        </a:spcBef>
        <a:spcAft>
          <a:spcPct val="0"/>
        </a:spcAft>
        <a:defRPr sz="4400">
          <a:solidFill>
            <a:srgbClr val="800000"/>
          </a:solidFill>
          <a:latin typeface="Eras Bold ITC" pitchFamily="34" charset="0"/>
          <a:cs typeface="Arial" charset="0"/>
        </a:defRPr>
      </a:lvl7pPr>
      <a:lvl8pPr marL="1371600" algn="ctr" rtl="0" fontAlgn="base">
        <a:spcBef>
          <a:spcPct val="0"/>
        </a:spcBef>
        <a:spcAft>
          <a:spcPct val="0"/>
        </a:spcAft>
        <a:defRPr sz="4400">
          <a:solidFill>
            <a:srgbClr val="800000"/>
          </a:solidFill>
          <a:latin typeface="Eras Bold ITC" pitchFamily="34" charset="0"/>
          <a:cs typeface="Arial" charset="0"/>
        </a:defRPr>
      </a:lvl8pPr>
      <a:lvl9pPr marL="1828800" algn="ctr" rtl="0" fontAlgn="base">
        <a:spcBef>
          <a:spcPct val="0"/>
        </a:spcBef>
        <a:spcAft>
          <a:spcPct val="0"/>
        </a:spcAft>
        <a:defRPr sz="4400">
          <a:solidFill>
            <a:srgbClr val="800000"/>
          </a:solidFill>
          <a:latin typeface="Eras Bold ITC"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838200" y="365129"/>
            <a:ext cx="10515600" cy="13255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838200" y="1825625"/>
            <a:ext cx="10515600" cy="43513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706"/>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i="0" smtClean="0">
                <a:solidFill>
                  <a:prstClr val="black">
                    <a:tint val="75000"/>
                  </a:prstClr>
                </a:solidFill>
                <a:latin typeface="Calibri"/>
                <a:ea typeface="+mn-ea"/>
                <a:cs typeface="+mn-cs"/>
              </a:defRPr>
            </a:lvl1pPr>
          </a:lstStyle>
          <a:p>
            <a:pPr>
              <a:defRPr/>
            </a:pPr>
            <a:fld id="{6291F1F6-CC07-B840-8DC6-6F9EE8958472}" type="datetimeFigureOut">
              <a:rPr lang="en-US"/>
              <a:pPr>
                <a:defRPr/>
              </a:pPr>
              <a:t>1/20/19</a:t>
            </a:fld>
            <a:endParaRPr lang="en-US"/>
          </a:p>
        </p:txBody>
      </p:sp>
      <p:sp>
        <p:nvSpPr>
          <p:cNvPr id="5" name="Footer Placeholder 4"/>
          <p:cNvSpPr>
            <a:spLocks noGrp="1"/>
          </p:cNvSpPr>
          <p:nvPr>
            <p:ph type="ftr" sz="quarter" idx="3"/>
          </p:nvPr>
        </p:nvSpPr>
        <p:spPr>
          <a:xfrm>
            <a:off x="4038600" y="6356706"/>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610600" y="6356706"/>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i="0" smtClean="0">
                <a:solidFill>
                  <a:prstClr val="black">
                    <a:tint val="75000"/>
                  </a:prstClr>
                </a:solidFill>
                <a:latin typeface="Calibri"/>
                <a:ea typeface="+mn-ea"/>
                <a:cs typeface="+mn-cs"/>
              </a:defRPr>
            </a:lvl1pPr>
          </a:lstStyle>
          <a:p>
            <a:pPr>
              <a:defRPr/>
            </a:pPr>
            <a:fld id="{C4CEAEBB-4AEF-4E41-A958-2B820145B5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850" name="Title Placeholder 1"/>
          <p:cNvSpPr>
            <a:spLocks noGrp="1"/>
          </p:cNvSpPr>
          <p:nvPr>
            <p:ph type="title"/>
          </p:nvPr>
        </p:nvSpPr>
        <p:spPr bwMode="auto">
          <a:xfrm>
            <a:off x="838200" y="365129"/>
            <a:ext cx="10515600" cy="13255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Text Placeholder 2"/>
          <p:cNvSpPr>
            <a:spLocks noGrp="1"/>
          </p:cNvSpPr>
          <p:nvPr>
            <p:ph type="body" idx="1"/>
          </p:nvPr>
        </p:nvSpPr>
        <p:spPr bwMode="auto">
          <a:xfrm>
            <a:off x="838200" y="1825625"/>
            <a:ext cx="10515600" cy="43513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706"/>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i="0" smtClean="0">
                <a:solidFill>
                  <a:prstClr val="black">
                    <a:tint val="75000"/>
                  </a:prstClr>
                </a:solidFill>
                <a:latin typeface="Calibri"/>
                <a:cs typeface="Arial" charset="0"/>
              </a:defRPr>
            </a:lvl1pPr>
          </a:lstStyle>
          <a:p>
            <a:pPr>
              <a:defRPr/>
            </a:pPr>
            <a:fld id="{2CD2A858-E964-704C-8FE2-D4CF7743C7A1}" type="datetimeFigureOut">
              <a:rPr lang="en-US"/>
              <a:pPr>
                <a:defRPr/>
              </a:pPr>
              <a:t>1/20/19</a:t>
            </a:fld>
            <a:endParaRPr lang="en-US"/>
          </a:p>
        </p:txBody>
      </p:sp>
      <p:sp>
        <p:nvSpPr>
          <p:cNvPr id="5" name="Footer Placeholder 4"/>
          <p:cNvSpPr>
            <a:spLocks noGrp="1"/>
          </p:cNvSpPr>
          <p:nvPr>
            <p:ph type="ftr" sz="quarter" idx="3"/>
          </p:nvPr>
        </p:nvSpPr>
        <p:spPr>
          <a:xfrm>
            <a:off x="4038600" y="6356706"/>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610600" y="6356706"/>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i="0" smtClean="0">
                <a:solidFill>
                  <a:prstClr val="black">
                    <a:tint val="75000"/>
                  </a:prstClr>
                </a:solidFill>
                <a:latin typeface="Calibri"/>
                <a:cs typeface="Arial" charset="0"/>
              </a:defRPr>
            </a:lvl1pPr>
          </a:lstStyle>
          <a:p>
            <a:pPr>
              <a:defRPr/>
            </a:pPr>
            <a:fld id="{D68A4C77-B6FC-4C4D-9EBE-9935774C02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09600" y="30480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09600" y="1600206"/>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ea typeface="MS PGothic" charset="0"/>
                <a:cs typeface="MS PGothic" charset="0"/>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ea typeface="MS PGothic" charset="0"/>
                <a:cs typeface="MS PGothic" charset="0"/>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ea typeface="MS PGothic" charset="0"/>
                <a:cs typeface="MS PGothic" charset="0"/>
              </a:defRPr>
            </a:lvl1pPr>
          </a:lstStyle>
          <a:p>
            <a:pPr eaLnBrk="1" hangingPunct="1">
              <a:defRPr/>
            </a:pPr>
            <a:fld id="{53D6B2C5-A86A-4648-A427-EA5B1306113E}" type="slidenum">
              <a:rPr lang="en-US"/>
              <a:pPr eaLnBrk="1" hangingPunct="1">
                <a:defRPr/>
              </a:pPr>
              <a:t>‹#›</a:t>
            </a:fld>
            <a:endParaRPr lang="en-US"/>
          </a:p>
        </p:txBody>
      </p:sp>
    </p:spTree>
    <p:extLst>
      <p:ext uri="{BB962C8B-B14F-4D97-AF65-F5344CB8AC3E}">
        <p14:creationId xmlns:p14="http://schemas.microsoft.com/office/powerpoint/2010/main" val="2182943839"/>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a:solidFill>
            <a:srgbClr val="800000"/>
          </a:solidFill>
          <a:latin typeface="+mj-lt"/>
          <a:ea typeface="MS PGothic" pitchFamily="34" charset="-128"/>
          <a:cs typeface="+mj-cs"/>
        </a:defRPr>
      </a:lvl1pPr>
      <a:lvl2pPr algn="ctr" rtl="0" eaLnBrk="0" fontAlgn="base" hangingPunct="0">
        <a:spcBef>
          <a:spcPct val="0"/>
        </a:spcBef>
        <a:spcAft>
          <a:spcPct val="0"/>
        </a:spcAft>
        <a:defRPr sz="4400">
          <a:solidFill>
            <a:srgbClr val="800000"/>
          </a:solidFill>
          <a:latin typeface="Eras Bold ITC" pitchFamily="34" charset="0"/>
          <a:ea typeface="MS PGothic" pitchFamily="34" charset="-128"/>
          <a:cs typeface="Arial" charset="0"/>
        </a:defRPr>
      </a:lvl2pPr>
      <a:lvl3pPr algn="ctr" rtl="0" eaLnBrk="0" fontAlgn="base" hangingPunct="0">
        <a:spcBef>
          <a:spcPct val="0"/>
        </a:spcBef>
        <a:spcAft>
          <a:spcPct val="0"/>
        </a:spcAft>
        <a:defRPr sz="4400">
          <a:solidFill>
            <a:srgbClr val="800000"/>
          </a:solidFill>
          <a:latin typeface="Eras Bold ITC" pitchFamily="34" charset="0"/>
          <a:ea typeface="MS PGothic" pitchFamily="34" charset="-128"/>
          <a:cs typeface="Arial" charset="0"/>
        </a:defRPr>
      </a:lvl3pPr>
      <a:lvl4pPr algn="ctr" rtl="0" eaLnBrk="0" fontAlgn="base" hangingPunct="0">
        <a:spcBef>
          <a:spcPct val="0"/>
        </a:spcBef>
        <a:spcAft>
          <a:spcPct val="0"/>
        </a:spcAft>
        <a:defRPr sz="4400">
          <a:solidFill>
            <a:srgbClr val="800000"/>
          </a:solidFill>
          <a:latin typeface="Eras Bold ITC" pitchFamily="34" charset="0"/>
          <a:ea typeface="MS PGothic" pitchFamily="34" charset="-128"/>
          <a:cs typeface="Arial" charset="0"/>
        </a:defRPr>
      </a:lvl4pPr>
      <a:lvl5pPr algn="ctr" rtl="0" eaLnBrk="0" fontAlgn="base" hangingPunct="0">
        <a:spcBef>
          <a:spcPct val="0"/>
        </a:spcBef>
        <a:spcAft>
          <a:spcPct val="0"/>
        </a:spcAft>
        <a:defRPr sz="4400">
          <a:solidFill>
            <a:srgbClr val="800000"/>
          </a:solidFill>
          <a:latin typeface="Eras Bold ITC" pitchFamily="34" charset="0"/>
          <a:ea typeface="MS PGothic" pitchFamily="34" charset="-128"/>
          <a:cs typeface="Arial" charset="0"/>
        </a:defRPr>
      </a:lvl5pPr>
      <a:lvl6pPr marL="457200" algn="ctr" rtl="0" fontAlgn="base">
        <a:spcBef>
          <a:spcPct val="0"/>
        </a:spcBef>
        <a:spcAft>
          <a:spcPct val="0"/>
        </a:spcAft>
        <a:defRPr sz="4400">
          <a:solidFill>
            <a:srgbClr val="800000"/>
          </a:solidFill>
          <a:latin typeface="Eras Bold ITC" pitchFamily="34" charset="0"/>
          <a:cs typeface="Arial" charset="0"/>
        </a:defRPr>
      </a:lvl6pPr>
      <a:lvl7pPr marL="914400" algn="ctr" rtl="0" fontAlgn="base">
        <a:spcBef>
          <a:spcPct val="0"/>
        </a:spcBef>
        <a:spcAft>
          <a:spcPct val="0"/>
        </a:spcAft>
        <a:defRPr sz="4400">
          <a:solidFill>
            <a:srgbClr val="800000"/>
          </a:solidFill>
          <a:latin typeface="Eras Bold ITC" pitchFamily="34" charset="0"/>
          <a:cs typeface="Arial" charset="0"/>
        </a:defRPr>
      </a:lvl7pPr>
      <a:lvl8pPr marL="1371600" algn="ctr" rtl="0" fontAlgn="base">
        <a:spcBef>
          <a:spcPct val="0"/>
        </a:spcBef>
        <a:spcAft>
          <a:spcPct val="0"/>
        </a:spcAft>
        <a:defRPr sz="4400">
          <a:solidFill>
            <a:srgbClr val="800000"/>
          </a:solidFill>
          <a:latin typeface="Eras Bold ITC" pitchFamily="34" charset="0"/>
          <a:cs typeface="Arial" charset="0"/>
        </a:defRPr>
      </a:lvl8pPr>
      <a:lvl9pPr marL="1828800" algn="ctr" rtl="0" fontAlgn="base">
        <a:spcBef>
          <a:spcPct val="0"/>
        </a:spcBef>
        <a:spcAft>
          <a:spcPct val="0"/>
        </a:spcAft>
        <a:defRPr sz="4400">
          <a:solidFill>
            <a:srgbClr val="800000"/>
          </a:solidFill>
          <a:latin typeface="Eras Bold ITC"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5.xml"/><Relationship Id="rId1" Type="http://schemas.openxmlformats.org/officeDocument/2006/relationships/slideLayout" Target="../slideLayouts/slideLayout123.xml"/><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123.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123.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6.xml"/><Relationship Id="rId1" Type="http://schemas.openxmlformats.org/officeDocument/2006/relationships/slideLayout" Target="../slideLayouts/slideLayout123.xml"/><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8.xml"/><Relationship Id="rId1" Type="http://schemas.openxmlformats.org/officeDocument/2006/relationships/slideLayout" Target="../slideLayouts/slideLayout123.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123.xml"/></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0.xml"/><Relationship Id="rId1" Type="http://schemas.openxmlformats.org/officeDocument/2006/relationships/slideLayout" Target="../slideLayouts/slideLayout123.xml"/><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1.xml"/><Relationship Id="rId1" Type="http://schemas.openxmlformats.org/officeDocument/2006/relationships/slideLayout" Target="../slideLayouts/slideLayout123.xml"/><Relationship Id="rId4" Type="http://schemas.openxmlformats.org/officeDocument/2006/relationships/image" Target="../media/image39.jpg"/></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2.xml"/><Relationship Id="rId1" Type="http://schemas.openxmlformats.org/officeDocument/2006/relationships/slideLayout" Target="../slideLayouts/slideLayout123.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3.xml"/><Relationship Id="rId1" Type="http://schemas.openxmlformats.org/officeDocument/2006/relationships/slideLayout" Target="../slideLayouts/slideLayout123.xml"/><Relationship Id="rId4" Type="http://schemas.openxmlformats.org/officeDocument/2006/relationships/image" Target="../media/image43.JPG"/></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4.xml"/><Relationship Id="rId1" Type="http://schemas.openxmlformats.org/officeDocument/2006/relationships/slideLayout" Target="../slideLayouts/slideLayout123.xml"/><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8.xml"/><Relationship Id="rId1" Type="http://schemas.openxmlformats.org/officeDocument/2006/relationships/slideLayout" Target="../slideLayouts/slideLayout123.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123.xml"/></Relationships>
</file>

<file path=ppt/slides/_rels/slide5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0.xml"/><Relationship Id="rId1" Type="http://schemas.openxmlformats.org/officeDocument/2006/relationships/slideLayout" Target="../slideLayouts/slideLayout123.xml"/><Relationship Id="rId4" Type="http://schemas.openxmlformats.org/officeDocument/2006/relationships/image" Target="../media/image53.jpg"/></Relationships>
</file>

<file path=ppt/slides/_rels/slide5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1.xml"/><Relationship Id="rId1" Type="http://schemas.openxmlformats.org/officeDocument/2006/relationships/slideLayout" Target="../slideLayouts/slideLayout123.xml"/><Relationship Id="rId4" Type="http://schemas.openxmlformats.org/officeDocument/2006/relationships/image" Target="../media/image55.jpg"/></Relationships>
</file>

<file path=ppt/slides/_rels/slide5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2.xml"/><Relationship Id="rId1" Type="http://schemas.openxmlformats.org/officeDocument/2006/relationships/slideLayout" Target="../slideLayouts/slideLayout123.xml"/><Relationship Id="rId4" Type="http://schemas.openxmlformats.org/officeDocument/2006/relationships/image" Target="../media/image57.jpg"/></Relationships>
</file>

<file path=ppt/slides/_rels/slide5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3.xml"/><Relationship Id="rId1" Type="http://schemas.openxmlformats.org/officeDocument/2006/relationships/slideLayout" Target="../slideLayouts/slideLayout123.xml"/><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4.xml"/><Relationship Id="rId1" Type="http://schemas.openxmlformats.org/officeDocument/2006/relationships/slideLayout" Target="../slideLayouts/slideLayout123.xml"/><Relationship Id="rId4" Type="http://schemas.openxmlformats.org/officeDocument/2006/relationships/image" Target="../media/image61.jpg"/></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6.xml"/><Relationship Id="rId1" Type="http://schemas.openxmlformats.org/officeDocument/2006/relationships/slideLayout" Target="../slideLayouts/slideLayout123.xml"/><Relationship Id="rId4" Type="http://schemas.openxmlformats.org/officeDocument/2006/relationships/image" Target="../media/image64.jpg"/></Relationships>
</file>

<file path=ppt/slides/_rels/slide5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7.xml"/><Relationship Id="rId1" Type="http://schemas.openxmlformats.org/officeDocument/2006/relationships/slideLayout" Target="../slideLayouts/slideLayout123.xml"/><Relationship Id="rId5" Type="http://schemas.openxmlformats.org/officeDocument/2006/relationships/image" Target="../media/image67.jpg"/><Relationship Id="rId4" Type="http://schemas.openxmlformats.org/officeDocument/2006/relationships/image" Target="../media/image66.jpg"/></Relationships>
</file>

<file path=ppt/slides/_rels/slide5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8.xml"/><Relationship Id="rId1" Type="http://schemas.openxmlformats.org/officeDocument/2006/relationships/slideLayout" Target="../slideLayouts/slideLayout123.xml"/><Relationship Id="rId4" Type="http://schemas.openxmlformats.org/officeDocument/2006/relationships/image" Target="../media/image6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123.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0.xml"/><Relationship Id="rId1" Type="http://schemas.openxmlformats.org/officeDocument/2006/relationships/slideLayout" Target="../slideLayouts/slideLayout123.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1.xml"/><Relationship Id="rId1" Type="http://schemas.openxmlformats.org/officeDocument/2006/relationships/slideLayout" Target="../slideLayouts/slideLayout123.xml"/></Relationships>
</file>

<file path=ppt/slides/_rels/slide6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2.xml"/><Relationship Id="rId1" Type="http://schemas.openxmlformats.org/officeDocument/2006/relationships/slideLayout" Target="../slideLayouts/slideLayout123.xml"/><Relationship Id="rId4" Type="http://schemas.openxmlformats.org/officeDocument/2006/relationships/image" Target="../media/image74.jpg"/></Relationships>
</file>

<file path=ppt/slides/_rels/slide6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63.xml"/><Relationship Id="rId1" Type="http://schemas.openxmlformats.org/officeDocument/2006/relationships/slideLayout" Target="../slideLayouts/slideLayout123.xml"/></Relationships>
</file>

<file path=ppt/slides/_rels/slide6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4.xml"/><Relationship Id="rId1" Type="http://schemas.openxmlformats.org/officeDocument/2006/relationships/slideLayout" Target="../slideLayouts/slideLayout123.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5.xml"/><Relationship Id="rId1" Type="http://schemas.openxmlformats.org/officeDocument/2006/relationships/slideLayout" Target="../slideLayouts/slideLayout123.xml"/></Relationships>
</file>

<file path=ppt/slides/_rels/slide6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66.xml"/><Relationship Id="rId1" Type="http://schemas.openxmlformats.org/officeDocument/2006/relationships/slideLayout" Target="../slideLayouts/slideLayout123.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7.xml"/><Relationship Id="rId1" Type="http://schemas.openxmlformats.org/officeDocument/2006/relationships/slideLayout" Target="../slideLayouts/slideLayout123.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8.xml"/><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3.xml"/></Relationships>
</file>

<file path=ppt/slides/_rels/slide7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69.xml"/><Relationship Id="rId1" Type="http://schemas.openxmlformats.org/officeDocument/2006/relationships/slideLayout" Target="../slideLayouts/slideLayout123.xml"/><Relationship Id="rId4" Type="http://schemas.openxmlformats.org/officeDocument/2006/relationships/image" Target="../media/image82.jpg"/></Relationships>
</file>

<file path=ppt/slides/_rels/slide71.xml.rels><?xml version="1.0" encoding="UTF-8" standalone="yes"?>
<Relationships xmlns="http://schemas.openxmlformats.org/package/2006/relationships"><Relationship Id="rId3" Type="http://schemas.openxmlformats.org/officeDocument/2006/relationships/hyperlink" Target="https://www.pinterest.jp/pin/343540277797385062/" TargetMode="External"/><Relationship Id="rId2" Type="http://schemas.openxmlformats.org/officeDocument/2006/relationships/notesSlide" Target="../notesSlides/notesSlide70.xml"/><Relationship Id="rId1" Type="http://schemas.openxmlformats.org/officeDocument/2006/relationships/slideLayout" Target="../slideLayouts/slideLayout123.xml"/><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hyperlink" Target="https://www.pinterest.jp/pin/343540277810704911/" TargetMode="External"/><Relationship Id="rId2" Type="http://schemas.openxmlformats.org/officeDocument/2006/relationships/notesSlide" Target="../notesSlides/notesSlide71.xml"/><Relationship Id="rId1" Type="http://schemas.openxmlformats.org/officeDocument/2006/relationships/slideLayout" Target="../slideLayouts/slideLayout123.xml"/><Relationship Id="rId4" Type="http://schemas.openxmlformats.org/officeDocument/2006/relationships/image" Target="../media/image84.jpeg"/></Relationships>
</file>

<file path=ppt/slides/_rels/slide73.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72.xml"/><Relationship Id="rId1" Type="http://schemas.openxmlformats.org/officeDocument/2006/relationships/slideLayout" Target="../slideLayouts/slideLayout123.xml"/></Relationships>
</file>

<file path=ppt/slides/_rels/slide74.xml.rels><?xml version="1.0" encoding="UTF-8" standalone="yes"?>
<Relationships xmlns="http://schemas.openxmlformats.org/package/2006/relationships"><Relationship Id="rId3" Type="http://schemas.openxmlformats.org/officeDocument/2006/relationships/hyperlink" Target="https://www.pinterest.jp/pin/343540277794871524/" TargetMode="External"/><Relationship Id="rId2" Type="http://schemas.openxmlformats.org/officeDocument/2006/relationships/notesSlide" Target="../notesSlides/notesSlide73.xml"/><Relationship Id="rId1" Type="http://schemas.openxmlformats.org/officeDocument/2006/relationships/slideLayout" Target="../slideLayouts/slideLayout123.xml"/><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3" Type="http://schemas.openxmlformats.org/officeDocument/2006/relationships/hyperlink" Target="https://www.pinterest.jp/pin/343540277797385343/" TargetMode="External"/><Relationship Id="rId2" Type="http://schemas.openxmlformats.org/officeDocument/2006/relationships/notesSlide" Target="../notesSlides/notesSlide74.xml"/><Relationship Id="rId1" Type="http://schemas.openxmlformats.org/officeDocument/2006/relationships/slideLayout" Target="../slideLayouts/slideLayout123.xml"/><Relationship Id="rId6" Type="http://schemas.openxmlformats.org/officeDocument/2006/relationships/image" Target="../media/image88.jpeg"/><Relationship Id="rId5" Type="http://schemas.openxmlformats.org/officeDocument/2006/relationships/hyperlink" Target="https://www.pinterest.jp/pin/343540277797385337/" TargetMode="External"/><Relationship Id="rId4" Type="http://schemas.openxmlformats.org/officeDocument/2006/relationships/image" Target="../media/image87.jpeg"/></Relationships>
</file>

<file path=ppt/slides/_rels/slide76.xml.rels><?xml version="1.0" encoding="UTF-8" standalone="yes"?>
<Relationships xmlns="http://schemas.openxmlformats.org/package/2006/relationships"><Relationship Id="rId3" Type="http://schemas.openxmlformats.org/officeDocument/2006/relationships/hyperlink" Target="https://www.pinterest.jp/pin/343540277795442138/" TargetMode="External"/><Relationship Id="rId2" Type="http://schemas.openxmlformats.org/officeDocument/2006/relationships/notesSlide" Target="../notesSlides/notesSlide75.xml"/><Relationship Id="rId1" Type="http://schemas.openxmlformats.org/officeDocument/2006/relationships/slideLayout" Target="../slideLayouts/slideLayout123.xml"/><Relationship Id="rId6" Type="http://schemas.openxmlformats.org/officeDocument/2006/relationships/image" Target="../media/image90.jpeg"/><Relationship Id="rId5" Type="http://schemas.openxmlformats.org/officeDocument/2006/relationships/hyperlink" Target="https://www.pinterest.jp/pin/343540277795442147/" TargetMode="External"/><Relationship Id="rId4" Type="http://schemas.openxmlformats.org/officeDocument/2006/relationships/image" Target="../media/image89.jpeg"/></Relationships>
</file>

<file path=ppt/slides/_rels/slide77.xml.rels><?xml version="1.0" encoding="UTF-8" standalone="yes"?>
<Relationships xmlns="http://schemas.openxmlformats.org/package/2006/relationships"><Relationship Id="rId3" Type="http://schemas.openxmlformats.org/officeDocument/2006/relationships/hyperlink" Target="https://www.pinterest.jp/pin/343540277797523473/" TargetMode="External"/><Relationship Id="rId2" Type="http://schemas.openxmlformats.org/officeDocument/2006/relationships/notesSlide" Target="../notesSlides/notesSlide76.xml"/><Relationship Id="rId1" Type="http://schemas.openxmlformats.org/officeDocument/2006/relationships/slideLayout" Target="../slideLayouts/slideLayout123.xml"/><Relationship Id="rId4" Type="http://schemas.openxmlformats.org/officeDocument/2006/relationships/image" Target="../media/image91.jpeg"/></Relationships>
</file>

<file path=ppt/slides/_rels/slide78.xml.rels><?xml version="1.0" encoding="UTF-8" standalone="yes"?>
<Relationships xmlns="http://schemas.openxmlformats.org/package/2006/relationships"><Relationship Id="rId3" Type="http://schemas.openxmlformats.org/officeDocument/2006/relationships/hyperlink" Target="https://www.pinterest.jp/pin/343540277797580702/" TargetMode="External"/><Relationship Id="rId2" Type="http://schemas.openxmlformats.org/officeDocument/2006/relationships/notesSlide" Target="../notesSlides/notesSlide77.xml"/><Relationship Id="rId1" Type="http://schemas.openxmlformats.org/officeDocument/2006/relationships/slideLayout" Target="../slideLayouts/slideLayout123.xml"/><Relationship Id="rId4" Type="http://schemas.openxmlformats.org/officeDocument/2006/relationships/image" Target="../media/image92.jpeg"/></Relationships>
</file>

<file path=ppt/slides/_rels/slide79.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78.xml"/><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1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3.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r>
              <a:rPr lang="en-US" sz="3200" dirty="0"/>
              <a:t>Creativity</a:t>
            </a:r>
          </a:p>
        </p:txBody>
      </p:sp>
      <p:sp>
        <p:nvSpPr>
          <p:cNvPr id="140290" name="Rectangle 3"/>
          <p:cNvSpPr>
            <a:spLocks noGrp="1" noChangeArrowheads="1"/>
          </p:cNvSpPr>
          <p:nvPr>
            <p:ph idx="1"/>
          </p:nvPr>
        </p:nvSpPr>
        <p:spPr>
          <a:xfrm>
            <a:off x="0" y="1600200"/>
            <a:ext cx="11968844" cy="5105400"/>
          </a:xfrm>
        </p:spPr>
        <p:txBody>
          <a:bodyPr/>
          <a:lstStyle/>
          <a:p>
            <a:r>
              <a:rPr lang="en-US" sz="2800" dirty="0"/>
              <a:t> 3 Results of Creativity:</a:t>
            </a:r>
          </a:p>
          <a:p>
            <a:endParaRPr lang="en-US" sz="2800" dirty="0"/>
          </a:p>
          <a:p>
            <a:r>
              <a:rPr lang="en-US" sz="2800" dirty="0"/>
              <a:t>1. A more interesting world filled with variety </a:t>
            </a:r>
          </a:p>
          <a:p>
            <a:r>
              <a:rPr lang="en-US" sz="2800" dirty="0"/>
              <a:t> 2. Pleasure </a:t>
            </a:r>
          </a:p>
          <a:p>
            <a:r>
              <a:rPr lang="en-US" sz="2800" dirty="0"/>
              <a:t> 3. Memorable and impactful communication  = learning!</a:t>
            </a:r>
          </a:p>
          <a:p>
            <a:endParaRPr lang="en-US" sz="2800" dirty="0"/>
          </a:p>
          <a:p>
            <a:r>
              <a:rPr lang="en-US" sz="2800" dirty="0"/>
              <a:t>How to recapture or stimulate our creativity?</a:t>
            </a:r>
          </a:p>
        </p:txBody>
      </p:sp>
    </p:spTree>
    <p:extLst>
      <p:ext uri="{BB962C8B-B14F-4D97-AF65-F5344CB8AC3E}">
        <p14:creationId xmlns:p14="http://schemas.microsoft.com/office/powerpoint/2010/main" val="384973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2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r>
              <a:rPr lang="en-US" sz="3200" dirty="0"/>
              <a:t>How to recapture or stimulate our creativity?</a:t>
            </a:r>
          </a:p>
        </p:txBody>
      </p:sp>
      <p:sp>
        <p:nvSpPr>
          <p:cNvPr id="140290" name="Rectangle 3"/>
          <p:cNvSpPr>
            <a:spLocks noGrp="1" noChangeArrowheads="1"/>
          </p:cNvSpPr>
          <p:nvPr>
            <p:ph idx="1"/>
          </p:nvPr>
        </p:nvSpPr>
        <p:spPr>
          <a:xfrm>
            <a:off x="0" y="1600200"/>
            <a:ext cx="11968844" cy="5105400"/>
          </a:xfrm>
        </p:spPr>
        <p:txBody>
          <a:bodyPr/>
          <a:lstStyle/>
          <a:p>
            <a:r>
              <a:rPr lang="en-US" sz="2800" dirty="0"/>
              <a:t>1. Pray</a:t>
            </a:r>
          </a:p>
          <a:p>
            <a:r>
              <a:rPr lang="en-US" sz="2800" dirty="0"/>
              <a:t>2. </a:t>
            </a:r>
            <a:r>
              <a:rPr lang="en-US" sz="2800" strike="sngStrike" dirty="0"/>
              <a:t>Stea</a:t>
            </a:r>
            <a:r>
              <a:rPr lang="en-US" sz="2800" dirty="0"/>
              <a:t>l  Copy</a:t>
            </a:r>
          </a:p>
          <a:p>
            <a:pPr marL="514350" indent="-514350">
              <a:buAutoNum type="arabicPeriod" startAt="3"/>
            </a:pPr>
            <a:r>
              <a:rPr lang="en-US" sz="2800" dirty="0"/>
              <a:t>Start a swipe file  - your own personal creativity iceberg</a:t>
            </a:r>
          </a:p>
          <a:p>
            <a:pPr marL="514350" indent="-514350">
              <a:buAutoNum type="arabicPeriod" startAt="3"/>
            </a:pPr>
            <a:r>
              <a:rPr lang="en-US" sz="2800" dirty="0"/>
              <a:t>Find a Monet of your very own. </a:t>
            </a:r>
          </a:p>
        </p:txBody>
      </p:sp>
    </p:spTree>
    <p:extLst>
      <p:ext uri="{BB962C8B-B14F-4D97-AF65-F5344CB8AC3E}">
        <p14:creationId xmlns:p14="http://schemas.microsoft.com/office/powerpoint/2010/main" val="21168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officeArt object">
            <a:extLst>
              <a:ext uri="{FF2B5EF4-FFF2-40B4-BE49-F238E27FC236}">
                <a16:creationId xmlns:a16="http://schemas.microsoft.com/office/drawing/2014/main" id="{EEDCDD30-3EFC-E24B-8163-9FCC4B79DE34}"/>
              </a:ext>
            </a:extLst>
          </p:cNvPr>
          <p:cNvPicPr/>
          <p:nvPr/>
        </p:nvPicPr>
        <p:blipFill>
          <a:blip r:embed="rId3">
            <a:extLst/>
          </a:blip>
          <a:stretch>
            <a:fillRect/>
          </a:stretch>
        </p:blipFill>
        <p:spPr>
          <a:xfrm>
            <a:off x="1219200" y="-25400"/>
            <a:ext cx="9753600" cy="6883400"/>
          </a:xfrm>
          <a:prstGeom prst="rect">
            <a:avLst/>
          </a:prstGeom>
          <a:ln w="12700" cap="flat">
            <a:noFill/>
            <a:miter lim="400000"/>
          </a:ln>
          <a:effectLst/>
        </p:spPr>
      </p:pic>
    </p:spTree>
    <p:extLst>
      <p:ext uri="{BB962C8B-B14F-4D97-AF65-F5344CB8AC3E}">
        <p14:creationId xmlns:p14="http://schemas.microsoft.com/office/powerpoint/2010/main" val="3416980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picture containing nature, outdoor&#13;&#10;&#13;&#10;Description automatically generated">
            <a:extLst>
              <a:ext uri="{FF2B5EF4-FFF2-40B4-BE49-F238E27FC236}">
                <a16:creationId xmlns:a16="http://schemas.microsoft.com/office/drawing/2014/main" id="{0D11A0EF-390A-AE4B-979F-BDD819C3A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82" y="0"/>
            <a:ext cx="4987636" cy="6858000"/>
          </a:xfrm>
          <a:prstGeom prst="rect">
            <a:avLst/>
          </a:prstGeom>
        </p:spPr>
      </p:pic>
    </p:spTree>
    <p:extLst>
      <p:ext uri="{BB962C8B-B14F-4D97-AF65-F5344CB8AC3E}">
        <p14:creationId xmlns:p14="http://schemas.microsoft.com/office/powerpoint/2010/main" val="4059902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DE968-22C6-CE40-A107-B825E7359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881" y="0"/>
            <a:ext cx="6472237" cy="6858000"/>
          </a:xfrm>
          <a:prstGeom prst="rect">
            <a:avLst/>
          </a:prstGeom>
        </p:spPr>
      </p:pic>
    </p:spTree>
    <p:extLst>
      <p:ext uri="{BB962C8B-B14F-4D97-AF65-F5344CB8AC3E}">
        <p14:creationId xmlns:p14="http://schemas.microsoft.com/office/powerpoint/2010/main" val="58022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F7F40-F1DB-4947-9B7C-37160261A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52" y="0"/>
            <a:ext cx="10646895" cy="6858000"/>
          </a:xfrm>
          <a:prstGeom prst="rect">
            <a:avLst/>
          </a:prstGeom>
        </p:spPr>
      </p:pic>
    </p:spTree>
    <p:extLst>
      <p:ext uri="{BB962C8B-B14F-4D97-AF65-F5344CB8AC3E}">
        <p14:creationId xmlns:p14="http://schemas.microsoft.com/office/powerpoint/2010/main" val="4018786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r>
              <a:rPr lang="en-US" sz="3200" dirty="0"/>
              <a:t>How to recapture or stimulate our creativity?</a:t>
            </a:r>
          </a:p>
        </p:txBody>
      </p:sp>
      <p:sp>
        <p:nvSpPr>
          <p:cNvPr id="140290" name="Rectangle 3"/>
          <p:cNvSpPr>
            <a:spLocks noGrp="1" noChangeArrowheads="1"/>
          </p:cNvSpPr>
          <p:nvPr>
            <p:ph idx="1"/>
          </p:nvPr>
        </p:nvSpPr>
        <p:spPr>
          <a:xfrm>
            <a:off x="0" y="1600200"/>
            <a:ext cx="11968844" cy="5105400"/>
          </a:xfrm>
        </p:spPr>
        <p:txBody>
          <a:bodyPr/>
          <a:lstStyle/>
          <a:p>
            <a:r>
              <a:rPr lang="en-US" sz="2800" dirty="0"/>
              <a:t>1. Pray</a:t>
            </a:r>
          </a:p>
          <a:p>
            <a:r>
              <a:rPr lang="en-US" sz="2800" dirty="0"/>
              <a:t>2. </a:t>
            </a:r>
            <a:r>
              <a:rPr lang="en-US" sz="2800" strike="sngStrike" dirty="0"/>
              <a:t>Stea</a:t>
            </a:r>
            <a:r>
              <a:rPr lang="en-US" sz="2800" dirty="0"/>
              <a:t>l  Copy</a:t>
            </a:r>
          </a:p>
          <a:p>
            <a:pPr marL="514350" indent="-514350">
              <a:buAutoNum type="arabicPeriod" startAt="3"/>
            </a:pPr>
            <a:r>
              <a:rPr lang="en-US" sz="2800" dirty="0"/>
              <a:t>Start a swipe file  - your own personal creativity iceberg</a:t>
            </a:r>
          </a:p>
          <a:p>
            <a:pPr marL="514350" indent="-514350">
              <a:buAutoNum type="arabicPeriod" startAt="3"/>
            </a:pPr>
            <a:r>
              <a:rPr lang="en-US" sz="2800" dirty="0"/>
              <a:t>Find a Monet of your very own. </a:t>
            </a:r>
          </a:p>
          <a:p>
            <a:pPr marL="514350" indent="-514350">
              <a:buAutoNum type="arabicPeriod" startAt="3"/>
            </a:pPr>
            <a:r>
              <a:rPr lang="en-US" sz="2800" dirty="0"/>
              <a:t>Start more than one project.</a:t>
            </a:r>
          </a:p>
          <a:p>
            <a:pPr marL="514350" indent="-514350">
              <a:buAutoNum type="arabicPeriod" startAt="3"/>
            </a:pPr>
            <a:r>
              <a:rPr lang="en-US" sz="2800" dirty="0"/>
              <a:t>Read books!</a:t>
            </a:r>
          </a:p>
          <a:p>
            <a:pPr marL="514350" indent="-514350">
              <a:buAutoNum type="arabicPeriod" startAt="3"/>
            </a:pPr>
            <a:r>
              <a:rPr lang="en-US" sz="2800" dirty="0"/>
              <a:t>Parents model it!  And praise and enjoy it in your children!</a:t>
            </a:r>
          </a:p>
          <a:p>
            <a:pPr marL="514350" indent="-514350">
              <a:buAutoNum type="arabicPeriod" startAt="3"/>
            </a:pPr>
            <a:r>
              <a:rPr lang="en-US" sz="2800" dirty="0"/>
              <a:t>Have a “Creativity Week” at CrossWay or in your home this year, hang things on a wall. </a:t>
            </a:r>
          </a:p>
          <a:p>
            <a:pPr marL="514350" indent="-514350">
              <a:buAutoNum type="arabicPeriod" startAt="3"/>
            </a:pPr>
            <a:endParaRPr lang="en-US" sz="2800" dirty="0"/>
          </a:p>
        </p:txBody>
      </p:sp>
    </p:spTree>
    <p:extLst>
      <p:ext uri="{BB962C8B-B14F-4D97-AF65-F5344CB8AC3E}">
        <p14:creationId xmlns:p14="http://schemas.microsoft.com/office/powerpoint/2010/main" val="28533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r>
              <a:rPr lang="en-US" sz="3200" dirty="0"/>
              <a:t>Practical Advice Regarding Creativity</a:t>
            </a:r>
          </a:p>
        </p:txBody>
      </p:sp>
      <p:sp>
        <p:nvSpPr>
          <p:cNvPr id="140290" name="Rectangle 3"/>
          <p:cNvSpPr>
            <a:spLocks noGrp="1" noChangeArrowheads="1"/>
          </p:cNvSpPr>
          <p:nvPr>
            <p:ph idx="1"/>
          </p:nvPr>
        </p:nvSpPr>
        <p:spPr>
          <a:xfrm>
            <a:off x="0" y="1600200"/>
            <a:ext cx="11968844" cy="5105400"/>
          </a:xfrm>
        </p:spPr>
        <p:txBody>
          <a:bodyPr/>
          <a:lstStyle/>
          <a:p>
            <a:r>
              <a:rPr lang="en-US" sz="2800" dirty="0"/>
              <a:t>Realize the typical stages of a creative project.</a:t>
            </a:r>
          </a:p>
          <a:p>
            <a:pPr marL="457200" lvl="0" indent="-457200">
              <a:buFont typeface="+mj-lt"/>
              <a:buAutoNum type="arabicPeriod"/>
            </a:pPr>
            <a:r>
              <a:rPr lang="en-US" sz="2800" dirty="0"/>
              <a:t>This is the best idea ever!</a:t>
            </a:r>
          </a:p>
          <a:p>
            <a:pPr marL="457200" lvl="0" indent="-457200">
              <a:buFont typeface="+mj-lt"/>
              <a:buAutoNum type="arabicPeriod"/>
            </a:pPr>
            <a:r>
              <a:rPr lang="en-US" sz="2800" dirty="0"/>
              <a:t>Okay, this is harder than I thought.</a:t>
            </a:r>
          </a:p>
          <a:p>
            <a:pPr marL="457200" lvl="0" indent="-457200">
              <a:buFont typeface="+mj-lt"/>
              <a:buAutoNum type="arabicPeriod"/>
            </a:pPr>
            <a:r>
              <a:rPr lang="en-US" sz="2800" dirty="0"/>
              <a:t>This is going to take some serious work.</a:t>
            </a:r>
          </a:p>
          <a:p>
            <a:pPr marL="457200" lvl="0" indent="-457200">
              <a:buFont typeface="+mj-lt"/>
              <a:buAutoNum type="arabicPeriod"/>
            </a:pPr>
            <a:r>
              <a:rPr lang="en-US" sz="2800" dirty="0"/>
              <a:t>This sucks and is boring.</a:t>
            </a:r>
          </a:p>
          <a:p>
            <a:pPr marL="457200" lvl="0" indent="-457200">
              <a:buFont typeface="+mj-lt"/>
              <a:buAutoNum type="arabicPeriod"/>
            </a:pPr>
            <a:r>
              <a:rPr lang="en-US" sz="2800" dirty="0"/>
              <a:t>This is hopeless! What was I thinking?!!</a:t>
            </a:r>
          </a:p>
          <a:p>
            <a:pPr marL="457200" lvl="0" indent="-457200">
              <a:buFont typeface="+mj-lt"/>
              <a:buAutoNum type="arabicPeriod"/>
            </a:pPr>
            <a:r>
              <a:rPr lang="en-US" sz="2800" dirty="0"/>
              <a:t>It will be good to finish because at least I’ll learn something for next time.</a:t>
            </a:r>
          </a:p>
          <a:p>
            <a:pPr marL="457200" lvl="0" indent="-457200">
              <a:buFont typeface="+mj-lt"/>
              <a:buAutoNum type="arabicPeriod"/>
            </a:pPr>
            <a:r>
              <a:rPr lang="en-US" sz="2800" dirty="0"/>
              <a:t>It’s done! It could be better, but it’s not as bad as I once thought it would be!</a:t>
            </a:r>
          </a:p>
          <a:p>
            <a:pPr marL="514350" indent="-514350">
              <a:buAutoNum type="arabicPeriod"/>
            </a:pPr>
            <a:endParaRPr lang="en-US" sz="2800" dirty="0"/>
          </a:p>
          <a:p>
            <a:pPr marL="514350" indent="-514350">
              <a:buAutoNum type="arabicPeriod"/>
            </a:pPr>
            <a:endParaRPr lang="en-US" sz="2800" dirty="0"/>
          </a:p>
          <a:p>
            <a:pPr marL="514350" indent="-514350">
              <a:buAutoNum type="arabicPeriod"/>
            </a:pPr>
            <a:endParaRPr lang="en-US" sz="2800" dirty="0"/>
          </a:p>
        </p:txBody>
      </p:sp>
    </p:spTree>
    <p:extLst>
      <p:ext uri="{BB962C8B-B14F-4D97-AF65-F5344CB8AC3E}">
        <p14:creationId xmlns:p14="http://schemas.microsoft.com/office/powerpoint/2010/main" val="40735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29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029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029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r>
              <a:rPr lang="en-US" sz="3200" dirty="0"/>
              <a:t>Practical Advice Regarding Creativity</a:t>
            </a:r>
          </a:p>
        </p:txBody>
      </p:sp>
      <p:sp>
        <p:nvSpPr>
          <p:cNvPr id="140290" name="Rectangle 3"/>
          <p:cNvSpPr>
            <a:spLocks noGrp="1" noChangeArrowheads="1"/>
          </p:cNvSpPr>
          <p:nvPr>
            <p:ph idx="1"/>
          </p:nvPr>
        </p:nvSpPr>
        <p:spPr>
          <a:xfrm>
            <a:off x="0" y="1600200"/>
            <a:ext cx="11968844" cy="5105400"/>
          </a:xfrm>
        </p:spPr>
        <p:txBody>
          <a:bodyPr/>
          <a:lstStyle/>
          <a:p>
            <a:r>
              <a:rPr lang="en-US" sz="2800" dirty="0"/>
              <a:t>1. Realize the typical stages of a creative project.</a:t>
            </a:r>
          </a:p>
          <a:p>
            <a:r>
              <a:rPr lang="en-US" sz="2800" dirty="0"/>
              <a:t>2. </a:t>
            </a:r>
            <a:r>
              <a:rPr lang="en-US" sz="2800" u="sng" dirty="0"/>
              <a:t>Fake</a:t>
            </a:r>
            <a:r>
              <a:rPr lang="en-US" sz="2800" dirty="0"/>
              <a:t> it ‘til you make it.</a:t>
            </a:r>
          </a:p>
          <a:p>
            <a:r>
              <a:rPr lang="en-US" sz="2800" dirty="0"/>
              <a:t>3. Creativity is a learned skill and can be improved through </a:t>
            </a:r>
            <a:r>
              <a:rPr lang="en-US" sz="2800" u="sng" dirty="0"/>
              <a:t>practice</a:t>
            </a:r>
            <a:r>
              <a:rPr lang="en-US" sz="2800" dirty="0"/>
              <a:t>.</a:t>
            </a:r>
          </a:p>
          <a:p>
            <a:r>
              <a:rPr lang="en-US" sz="2800" dirty="0"/>
              <a:t>4. Focus on </a:t>
            </a:r>
            <a:r>
              <a:rPr lang="en-US" sz="2800" u="sng" dirty="0"/>
              <a:t>stewarding</a:t>
            </a:r>
            <a:r>
              <a:rPr lang="en-US" sz="2800" dirty="0"/>
              <a:t> your creativity rather than the praise of people.</a:t>
            </a:r>
          </a:p>
        </p:txBody>
      </p:sp>
    </p:spTree>
    <p:extLst>
      <p:ext uri="{BB962C8B-B14F-4D97-AF65-F5344CB8AC3E}">
        <p14:creationId xmlns:p14="http://schemas.microsoft.com/office/powerpoint/2010/main" val="238456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red lit room&#13;&#10;&#13;&#10;Description automatically generated">
            <a:extLst>
              <a:ext uri="{FF2B5EF4-FFF2-40B4-BE49-F238E27FC236}">
                <a16:creationId xmlns:a16="http://schemas.microsoft.com/office/drawing/2014/main" id="{EDD77CB8-4D37-3841-928E-7180827E0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76200"/>
            <a:ext cx="5029200" cy="6705600"/>
          </a:xfrm>
          <a:prstGeom prst="rect">
            <a:avLst/>
          </a:prstGeom>
        </p:spPr>
      </p:pic>
    </p:spTree>
    <p:extLst>
      <p:ext uri="{BB962C8B-B14F-4D97-AF65-F5344CB8AC3E}">
        <p14:creationId xmlns:p14="http://schemas.microsoft.com/office/powerpoint/2010/main" val="242319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57200" y="2332495"/>
            <a:ext cx="11074400" cy="563105"/>
          </a:xfrm>
        </p:spPr>
        <p:txBody>
          <a:bodyPr/>
          <a:lstStyle/>
          <a:p>
            <a:pPr eaLnBrk="1" hangingPunct="1">
              <a:defRPr/>
            </a:pPr>
            <a:r>
              <a:rPr lang="en-US" b="1" i="1" dirty="0">
                <a:effectLst>
                  <a:outerShdw blurRad="38100" dist="38100" dir="2700000" algn="tl">
                    <a:srgbClr val="DDDDDD"/>
                  </a:outerShdw>
                </a:effectLst>
                <a:latin typeface="Candara" charset="0"/>
                <a:ea typeface="MS PGothic" charset="0"/>
                <a:cs typeface="Arial" charset="0"/>
              </a:rPr>
              <a:t>Creative in God’s Image</a:t>
            </a:r>
          </a:p>
        </p:txBody>
      </p:sp>
      <p:sp>
        <p:nvSpPr>
          <p:cNvPr id="129027" name="Rectangle 3"/>
          <p:cNvSpPr>
            <a:spLocks noGrp="1" noChangeArrowheads="1"/>
          </p:cNvSpPr>
          <p:nvPr>
            <p:ph type="body" idx="4294967295"/>
          </p:nvPr>
        </p:nvSpPr>
        <p:spPr>
          <a:xfrm>
            <a:off x="838200" y="2971800"/>
            <a:ext cx="10287000" cy="2667000"/>
          </a:xfrm>
        </p:spPr>
        <p:txBody>
          <a:bodyPr/>
          <a:lstStyle/>
          <a:p>
            <a:pPr marL="0" indent="0" algn="ctr" eaLnBrk="1" hangingPunct="1">
              <a:buNone/>
              <a:defRPr/>
            </a:pPr>
            <a:r>
              <a:rPr lang="en-US" b="1" i="1" dirty="0">
                <a:effectLst>
                  <a:outerShdw blurRad="38100" dist="38100" dir="2700000" algn="tl">
                    <a:srgbClr val="DDDDDD"/>
                  </a:outerShdw>
                </a:effectLst>
                <a:latin typeface="Candara" charset="0"/>
                <a:ea typeface="MS PGothic" charset="0"/>
                <a:cs typeface="Arial" charset="0"/>
              </a:rPr>
              <a:t>A Special Sunday Message</a:t>
            </a:r>
            <a:endParaRPr lang="en-US" i="1" dirty="0">
              <a:effectLst>
                <a:outerShdw blurRad="38100" dist="38100" dir="2700000" algn="tl">
                  <a:srgbClr val="DDDDDD"/>
                </a:outerShdw>
              </a:effectLst>
              <a:latin typeface="Candara" charset="0"/>
              <a:ea typeface="MS PGothic" charset="0"/>
              <a:cs typeface="Arial" charset="0"/>
            </a:endParaRPr>
          </a:p>
          <a:p>
            <a:pPr marL="0" indent="0" algn="ctr" eaLnBrk="1" hangingPunct="1">
              <a:buNone/>
              <a:defRPr/>
            </a:pPr>
            <a:r>
              <a:rPr lang="en-US" i="1">
                <a:effectLst>
                  <a:outerShdw blurRad="38100" dist="38100" dir="2700000" algn="tl">
                    <a:srgbClr val="DDDDDD"/>
                  </a:outerShdw>
                </a:effectLst>
                <a:latin typeface="Candara" charset="0"/>
                <a:ea typeface="MS PGothic" charset="0"/>
                <a:cs typeface="Arial" charset="0"/>
              </a:rPr>
              <a:t>Genesis 1:27-31</a:t>
            </a:r>
            <a:endParaRPr lang="en-US" i="1" dirty="0">
              <a:effectLst>
                <a:outerShdw blurRad="38100" dist="38100" dir="2700000" algn="tl">
                  <a:srgbClr val="DDDDDD"/>
                </a:outerShdw>
              </a:effectLst>
              <a:latin typeface="Candara" charset="0"/>
              <a:ea typeface="MS PGothic" charset="0"/>
              <a:cs typeface="Arial" charset="0"/>
            </a:endParaRPr>
          </a:p>
          <a:p>
            <a:pPr marL="0" indent="0" algn="ctr" eaLnBrk="1" hangingPunct="1">
              <a:buNone/>
              <a:defRPr/>
            </a:pPr>
            <a:r>
              <a:rPr lang="en-US" b="1" dirty="0">
                <a:latin typeface="Candara"/>
                <a:cs typeface="Candara"/>
              </a:rPr>
              <a:t>©</a:t>
            </a:r>
            <a:r>
              <a:rPr lang="en-US" dirty="0"/>
              <a:t> </a:t>
            </a:r>
            <a:r>
              <a:rPr lang="en-US" b="1" dirty="0">
                <a:effectLst>
                  <a:outerShdw blurRad="38100" dist="38100" dir="2700000" algn="tl">
                    <a:srgbClr val="DDDDDD"/>
                  </a:outerShdw>
                </a:effectLst>
                <a:latin typeface="Candara" charset="0"/>
                <a:ea typeface="MS PGothic" charset="0"/>
                <a:cs typeface="Arial" charset="0"/>
              </a:rPr>
              <a:t>January 20, 2019</a:t>
            </a:r>
          </a:p>
          <a:p>
            <a:pPr marL="0" indent="0" algn="ctr">
              <a:buFontTx/>
              <a:buNone/>
              <a:defRPr/>
            </a:pPr>
            <a:r>
              <a:rPr lang="en-US" b="1" i="1" dirty="0">
                <a:effectLst>
                  <a:outerShdw blurRad="38100" dist="38100" dir="2700000" algn="tl">
                    <a:srgbClr val="DDDDDD"/>
                  </a:outerShdw>
                </a:effectLst>
                <a:latin typeface="Candara" charset="0"/>
                <a:ea typeface="MS PGothic" charset="0"/>
                <a:cs typeface="Arial" charset="0"/>
              </a:rPr>
              <a:t>Wade Harlan</a:t>
            </a:r>
          </a:p>
          <a:p>
            <a:pPr marL="0" indent="0" algn="ctr">
              <a:buFontTx/>
              <a:buNone/>
              <a:defRPr/>
            </a:pPr>
            <a:endParaRPr lang="en-US" i="1" dirty="0">
              <a:effectLst>
                <a:outerShdw blurRad="38100" dist="38100" dir="2700000" algn="tl">
                  <a:srgbClr val="DDDDDD"/>
                </a:outerShdw>
              </a:effectLst>
              <a:latin typeface="Candara" charset="0"/>
              <a:ea typeface="MS PGothic" charset="0"/>
              <a:cs typeface="Arial" charset="0"/>
            </a:endParaRPr>
          </a:p>
        </p:txBody>
      </p:sp>
    </p:spTree>
    <p:extLst>
      <p:ext uri="{BB962C8B-B14F-4D97-AF65-F5344CB8AC3E}">
        <p14:creationId xmlns:p14="http://schemas.microsoft.com/office/powerpoint/2010/main" val="1143334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865D3-0107-0D4B-A101-3677DA2C1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40000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icture containing person, indoor, floor, child&#13;&#10;&#13;&#10;Description automatically generated">
            <a:extLst>
              <a:ext uri="{FF2B5EF4-FFF2-40B4-BE49-F238E27FC236}">
                <a16:creationId xmlns:a16="http://schemas.microsoft.com/office/drawing/2014/main" id="{56649DC3-18FD-1D41-9688-AD0284895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5400"/>
            <a:ext cx="5486400" cy="7315200"/>
          </a:xfrm>
          <a:prstGeom prst="rect">
            <a:avLst/>
          </a:prstGeom>
        </p:spPr>
      </p:pic>
    </p:spTree>
    <p:extLst>
      <p:ext uri="{BB962C8B-B14F-4D97-AF65-F5344CB8AC3E}">
        <p14:creationId xmlns:p14="http://schemas.microsoft.com/office/powerpoint/2010/main" val="1541334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erson standing in front of a crowd&#13;&#10;&#13;&#10;Description automatically generated">
            <a:extLst>
              <a:ext uri="{FF2B5EF4-FFF2-40B4-BE49-F238E27FC236}">
                <a16:creationId xmlns:a16="http://schemas.microsoft.com/office/drawing/2014/main" id="{3BE7D295-D0E4-FE4E-B911-FB746A543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57150"/>
            <a:ext cx="9220200" cy="6915150"/>
          </a:xfrm>
          <a:prstGeom prst="rect">
            <a:avLst/>
          </a:prstGeom>
        </p:spPr>
      </p:pic>
    </p:spTree>
    <p:extLst>
      <p:ext uri="{BB962C8B-B14F-4D97-AF65-F5344CB8AC3E}">
        <p14:creationId xmlns:p14="http://schemas.microsoft.com/office/powerpoint/2010/main" val="2110372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icture containing person, holding, object&#13;&#10;&#13;&#10;Description automatically generated">
            <a:extLst>
              <a:ext uri="{FF2B5EF4-FFF2-40B4-BE49-F238E27FC236}">
                <a16:creationId xmlns:a16="http://schemas.microsoft.com/office/drawing/2014/main" id="{E246B269-DC91-094C-9592-27090F8D3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0"/>
            <a:ext cx="4876800" cy="6959326"/>
          </a:xfrm>
          <a:prstGeom prst="rect">
            <a:avLst/>
          </a:prstGeom>
        </p:spPr>
      </p:pic>
    </p:spTree>
    <p:extLst>
      <p:ext uri="{BB962C8B-B14F-4D97-AF65-F5344CB8AC3E}">
        <p14:creationId xmlns:p14="http://schemas.microsoft.com/office/powerpoint/2010/main" val="3281892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A person wearing a suit and tie&#13;&#10;&#13;&#10;Description automatically generated">
            <a:extLst>
              <a:ext uri="{FF2B5EF4-FFF2-40B4-BE49-F238E27FC236}">
                <a16:creationId xmlns:a16="http://schemas.microsoft.com/office/drawing/2014/main" id="{C0AA004D-F513-F644-8DEF-6FDFF134F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74" y="0"/>
            <a:ext cx="11599651" cy="6858000"/>
          </a:xfrm>
          <a:prstGeom prst="rect">
            <a:avLst/>
          </a:prstGeom>
        </p:spPr>
      </p:pic>
    </p:spTree>
    <p:extLst>
      <p:ext uri="{BB962C8B-B14F-4D97-AF65-F5344CB8AC3E}">
        <p14:creationId xmlns:p14="http://schemas.microsoft.com/office/powerpoint/2010/main" val="3463527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erson wearing a red shirt&#13;&#10;&#13;&#10;Description automatically generated">
            <a:extLst>
              <a:ext uri="{FF2B5EF4-FFF2-40B4-BE49-F238E27FC236}">
                <a16:creationId xmlns:a16="http://schemas.microsoft.com/office/drawing/2014/main" id="{B0E3529A-BA62-614D-8DAA-C4054EBDA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74" y="0"/>
            <a:ext cx="11599651" cy="6858000"/>
          </a:xfrm>
          <a:prstGeom prst="rect">
            <a:avLst/>
          </a:prstGeom>
        </p:spPr>
      </p:pic>
    </p:spTree>
    <p:extLst>
      <p:ext uri="{BB962C8B-B14F-4D97-AF65-F5344CB8AC3E}">
        <p14:creationId xmlns:p14="http://schemas.microsoft.com/office/powerpoint/2010/main" val="1090617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137D3-A4D1-4A4C-8F97-3E4F2290C0CA}"/>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close up of a rug&#13;&#10;&#13;&#10;Description automatically generated">
            <a:extLst>
              <a:ext uri="{FF2B5EF4-FFF2-40B4-BE49-F238E27FC236}">
                <a16:creationId xmlns:a16="http://schemas.microsoft.com/office/drawing/2014/main" id="{84EFBE51-1752-FA41-B13B-402E5F396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6" y="381000"/>
            <a:ext cx="12272625" cy="6019800"/>
          </a:xfrm>
          <a:prstGeom prst="rect">
            <a:avLst/>
          </a:prstGeom>
        </p:spPr>
      </p:pic>
    </p:spTree>
    <p:extLst>
      <p:ext uri="{BB962C8B-B14F-4D97-AF65-F5344CB8AC3E}">
        <p14:creationId xmlns:p14="http://schemas.microsoft.com/office/powerpoint/2010/main" val="3093906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group of people posing for the camera&#13;&#10;&#13;&#10;Description automatically generated">
            <a:extLst>
              <a:ext uri="{FF2B5EF4-FFF2-40B4-BE49-F238E27FC236}">
                <a16:creationId xmlns:a16="http://schemas.microsoft.com/office/drawing/2014/main" id="{1ED3D6FF-C751-1A43-9F7A-0957864AA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0"/>
            <a:ext cx="10134600" cy="6761678"/>
          </a:xfrm>
          <a:prstGeom prst="rect">
            <a:avLst/>
          </a:prstGeom>
        </p:spPr>
      </p:pic>
    </p:spTree>
    <p:extLst>
      <p:ext uri="{BB962C8B-B14F-4D97-AF65-F5344CB8AC3E}">
        <p14:creationId xmlns:p14="http://schemas.microsoft.com/office/powerpoint/2010/main" val="958932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erson smiling for the camera&#13;&#10;&#13;&#10;Description automatically generated">
            <a:extLst>
              <a:ext uri="{FF2B5EF4-FFF2-40B4-BE49-F238E27FC236}">
                <a16:creationId xmlns:a16="http://schemas.microsoft.com/office/drawing/2014/main" id="{815531B5-826F-D24F-8085-8DEFD703E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188" y="0"/>
            <a:ext cx="4575623" cy="6858000"/>
          </a:xfrm>
          <a:prstGeom prst="rect">
            <a:avLst/>
          </a:prstGeom>
        </p:spPr>
      </p:pic>
    </p:spTree>
    <p:extLst>
      <p:ext uri="{BB962C8B-B14F-4D97-AF65-F5344CB8AC3E}">
        <p14:creationId xmlns:p14="http://schemas.microsoft.com/office/powerpoint/2010/main" val="2844051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picture containing table&#13;&#10;&#13;&#10;Description automatically generated">
            <a:extLst>
              <a:ext uri="{FF2B5EF4-FFF2-40B4-BE49-F238E27FC236}">
                <a16:creationId xmlns:a16="http://schemas.microsoft.com/office/drawing/2014/main" id="{B06AC721-F32C-824E-AD71-66130A6F8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5994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pPr eaLnBrk="1" hangingPunct="1"/>
            <a:r>
              <a:rPr lang="en-US" sz="3200" dirty="0">
                <a:latin typeface="Candara" charset="0"/>
                <a:cs typeface="MS PGothic" charset="0"/>
              </a:rPr>
              <a:t>A Opening Favor for Wade </a:t>
            </a:r>
          </a:p>
        </p:txBody>
      </p:sp>
      <p:sp>
        <p:nvSpPr>
          <p:cNvPr id="140290" name="Rectangle 3"/>
          <p:cNvSpPr>
            <a:spLocks noGrp="1" noChangeArrowheads="1"/>
          </p:cNvSpPr>
          <p:nvPr>
            <p:ph idx="1"/>
          </p:nvPr>
        </p:nvSpPr>
        <p:spPr>
          <a:xfrm>
            <a:off x="326572" y="1600200"/>
            <a:ext cx="11642272" cy="5105400"/>
          </a:xfrm>
        </p:spPr>
        <p:txBody>
          <a:bodyPr/>
          <a:lstStyle/>
          <a:p>
            <a:pPr lvl="0"/>
            <a:endParaRPr lang="en-US" sz="2800" dirty="0"/>
          </a:p>
          <a:p>
            <a:r>
              <a:rPr lang="en-US" sz="2800" dirty="0"/>
              <a:t>A warm-up exercise: Everyone needs:</a:t>
            </a:r>
          </a:p>
          <a:p>
            <a:r>
              <a:rPr lang="en-US" sz="2800" b="0" dirty="0"/>
              <a:t> a pen or pencil and the blank backside of the sermon notes.</a:t>
            </a:r>
          </a:p>
          <a:p>
            <a:endParaRPr lang="en-US" sz="2800" b="0" dirty="0"/>
          </a:p>
          <a:p>
            <a:r>
              <a:rPr lang="en-US" sz="2800" dirty="0"/>
              <a:t>Take 30 seconds to draw the person next to you as best you can in that amount of time.</a:t>
            </a:r>
          </a:p>
          <a:p>
            <a:endParaRPr lang="en-US" sz="2800" dirty="0"/>
          </a:p>
          <a:p>
            <a:r>
              <a:rPr lang="en-US" sz="2800" dirty="0"/>
              <a:t>Share your pictures with each other.</a:t>
            </a:r>
          </a:p>
          <a:p>
            <a:pPr lvl="0"/>
            <a:endParaRPr lang="en-US" sz="2800" dirty="0"/>
          </a:p>
        </p:txBody>
      </p:sp>
    </p:spTree>
    <p:extLst>
      <p:ext uri="{BB962C8B-B14F-4D97-AF65-F5344CB8AC3E}">
        <p14:creationId xmlns:p14="http://schemas.microsoft.com/office/powerpoint/2010/main" val="9234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erson wearing a costume&#13;&#10;&#13;&#10;Description automatically generated">
            <a:extLst>
              <a:ext uri="{FF2B5EF4-FFF2-40B4-BE49-F238E27FC236}">
                <a16:creationId xmlns:a16="http://schemas.microsoft.com/office/drawing/2014/main" id="{762586E8-C113-9640-BA29-13FBEB5FE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5400"/>
            <a:ext cx="5181600" cy="6908800"/>
          </a:xfrm>
          <a:prstGeom prst="rect">
            <a:avLst/>
          </a:prstGeom>
        </p:spPr>
      </p:pic>
    </p:spTree>
    <p:extLst>
      <p:ext uri="{BB962C8B-B14F-4D97-AF65-F5344CB8AC3E}">
        <p14:creationId xmlns:p14="http://schemas.microsoft.com/office/powerpoint/2010/main" val="3341588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close up of a sign&#13;&#10;&#13;&#10;Description automatically generated">
            <a:extLst>
              <a:ext uri="{FF2B5EF4-FFF2-40B4-BE49-F238E27FC236}">
                <a16:creationId xmlns:a16="http://schemas.microsoft.com/office/drawing/2014/main" id="{6DD74A42-03E6-214F-8380-B2AA7CCDF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2032"/>
            <a:ext cx="4038600" cy="6754618"/>
          </a:xfrm>
          <a:prstGeom prst="rect">
            <a:avLst/>
          </a:prstGeom>
        </p:spPr>
      </p:pic>
    </p:spTree>
    <p:extLst>
      <p:ext uri="{BB962C8B-B14F-4D97-AF65-F5344CB8AC3E}">
        <p14:creationId xmlns:p14="http://schemas.microsoft.com/office/powerpoint/2010/main" val="1674741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group of people posing for a photo&#13;&#10;&#13;&#10;Description automatically generated">
            <a:extLst>
              <a:ext uri="{FF2B5EF4-FFF2-40B4-BE49-F238E27FC236}">
                <a16:creationId xmlns:a16="http://schemas.microsoft.com/office/drawing/2014/main" id="{8E273035-1486-8A4D-AE65-BD27BFFFD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25400"/>
            <a:ext cx="10134600" cy="6761679"/>
          </a:xfrm>
          <a:prstGeom prst="rect">
            <a:avLst/>
          </a:prstGeom>
        </p:spPr>
      </p:pic>
    </p:spTree>
    <p:extLst>
      <p:ext uri="{BB962C8B-B14F-4D97-AF65-F5344CB8AC3E}">
        <p14:creationId xmlns:p14="http://schemas.microsoft.com/office/powerpoint/2010/main" val="2902445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erson standing in a room&#13;&#10;&#13;&#10;Description automatically generated">
            <a:extLst>
              <a:ext uri="{FF2B5EF4-FFF2-40B4-BE49-F238E27FC236}">
                <a16:creationId xmlns:a16="http://schemas.microsoft.com/office/drawing/2014/main" id="{1C040348-6B7A-3A43-866F-A73862464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8991600" cy="6743700"/>
          </a:xfrm>
          <a:prstGeom prst="rect">
            <a:avLst/>
          </a:prstGeom>
        </p:spPr>
      </p:pic>
    </p:spTree>
    <p:extLst>
      <p:ext uri="{BB962C8B-B14F-4D97-AF65-F5344CB8AC3E}">
        <p14:creationId xmlns:p14="http://schemas.microsoft.com/office/powerpoint/2010/main" val="382183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group of people posing for the camera&#13;&#10;&#13;&#10;Description automatically generated">
            <a:extLst>
              <a:ext uri="{FF2B5EF4-FFF2-40B4-BE49-F238E27FC236}">
                <a16:creationId xmlns:a16="http://schemas.microsoft.com/office/drawing/2014/main" id="{F94CA28E-0C90-B345-9C03-A69E1DD48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8600"/>
            <a:ext cx="9550400" cy="7162800"/>
          </a:xfrm>
          <a:prstGeom prst="rect">
            <a:avLst/>
          </a:prstGeom>
        </p:spPr>
      </p:pic>
    </p:spTree>
    <p:extLst>
      <p:ext uri="{BB962C8B-B14F-4D97-AF65-F5344CB8AC3E}">
        <p14:creationId xmlns:p14="http://schemas.microsoft.com/office/powerpoint/2010/main" val="58595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group of people posing for the camera&#13;&#10;&#13;&#10;Description automatically generated">
            <a:extLst>
              <a:ext uri="{FF2B5EF4-FFF2-40B4-BE49-F238E27FC236}">
                <a16:creationId xmlns:a16="http://schemas.microsoft.com/office/drawing/2014/main" id="{A7752818-DF77-D54B-97E6-5066B56F5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615719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1DF7A-5F6B-F549-A5D5-8BE4ECFC1B30}"/>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group of people posing for a photo&#13;&#10;&#13;&#10;Description automatically generated">
            <a:extLst>
              <a:ext uri="{FF2B5EF4-FFF2-40B4-BE49-F238E27FC236}">
                <a16:creationId xmlns:a16="http://schemas.microsoft.com/office/drawing/2014/main" id="{E1EFDF81-89AE-DE45-A203-F4DBF5DC0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 y="-762001"/>
            <a:ext cx="11010900" cy="8258175"/>
          </a:xfrm>
          <a:prstGeom prst="rect">
            <a:avLst/>
          </a:prstGeom>
        </p:spPr>
      </p:pic>
    </p:spTree>
    <p:extLst>
      <p:ext uri="{BB962C8B-B14F-4D97-AF65-F5344CB8AC3E}">
        <p14:creationId xmlns:p14="http://schemas.microsoft.com/office/powerpoint/2010/main" val="3820137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1F1BC-46E1-424D-9ED3-0501DE695368}"/>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6631157-AB91-9848-8CB4-9EA2A37E2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0058400" cy="7543800"/>
          </a:xfrm>
          <a:prstGeom prst="rect">
            <a:avLst/>
          </a:prstGeom>
        </p:spPr>
      </p:pic>
    </p:spTree>
    <p:extLst>
      <p:ext uri="{BB962C8B-B14F-4D97-AF65-F5344CB8AC3E}">
        <p14:creationId xmlns:p14="http://schemas.microsoft.com/office/powerpoint/2010/main" val="1779690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icture containing queen, text&#13;&#10;&#13;&#10;Description automatically generated">
            <a:extLst>
              <a:ext uri="{FF2B5EF4-FFF2-40B4-BE49-F238E27FC236}">
                <a16:creationId xmlns:a16="http://schemas.microsoft.com/office/drawing/2014/main" id="{C1B4C21C-93E1-6740-90B4-741107BF4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9753600" cy="7315200"/>
          </a:xfrm>
          <a:prstGeom prst="rect">
            <a:avLst/>
          </a:prstGeom>
        </p:spPr>
      </p:pic>
    </p:spTree>
    <p:extLst>
      <p:ext uri="{BB962C8B-B14F-4D97-AF65-F5344CB8AC3E}">
        <p14:creationId xmlns:p14="http://schemas.microsoft.com/office/powerpoint/2010/main" val="210817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328E25-9CB6-B642-982A-80AA17421AF1}"/>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view of a building&#13;&#10;&#13;&#10;Description automatically generated">
            <a:extLst>
              <a:ext uri="{FF2B5EF4-FFF2-40B4-BE49-F238E27FC236}">
                <a16:creationId xmlns:a16="http://schemas.microsoft.com/office/drawing/2014/main" id="{839DCEFA-D9FA-5840-BE21-1096E3C0E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57150"/>
            <a:ext cx="9144000" cy="6858000"/>
          </a:xfrm>
          <a:prstGeom prst="rect">
            <a:avLst/>
          </a:prstGeom>
        </p:spPr>
      </p:pic>
    </p:spTree>
    <p:extLst>
      <p:ext uri="{BB962C8B-B14F-4D97-AF65-F5344CB8AC3E}">
        <p14:creationId xmlns:p14="http://schemas.microsoft.com/office/powerpoint/2010/main" val="909310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pPr eaLnBrk="1" hangingPunct="1"/>
            <a:r>
              <a:rPr lang="en-US" sz="3200" dirty="0">
                <a:latin typeface="Candara" charset="0"/>
                <a:cs typeface="MS PGothic" charset="0"/>
              </a:rPr>
              <a:t>A Classic Exercise in the Study of Creativity</a:t>
            </a:r>
          </a:p>
        </p:txBody>
      </p:sp>
      <p:sp>
        <p:nvSpPr>
          <p:cNvPr id="140290" name="Rectangle 3"/>
          <p:cNvSpPr>
            <a:spLocks noGrp="1" noChangeArrowheads="1"/>
          </p:cNvSpPr>
          <p:nvPr>
            <p:ph idx="1"/>
          </p:nvPr>
        </p:nvSpPr>
        <p:spPr>
          <a:xfrm>
            <a:off x="326572" y="1600200"/>
            <a:ext cx="11642272" cy="5105400"/>
          </a:xfrm>
        </p:spPr>
        <p:txBody>
          <a:bodyPr/>
          <a:lstStyle/>
          <a:p>
            <a:r>
              <a:rPr lang="en-US" sz="2800" u="sng" dirty="0"/>
              <a:t>Adults</a:t>
            </a:r>
            <a:r>
              <a:rPr lang="en-US" sz="2800" dirty="0"/>
              <a:t>: </a:t>
            </a:r>
            <a:r>
              <a:rPr lang="en-US" sz="2800" dirty="0">
                <a:cs typeface="ＭＳ Ｐゴシック" charset="0"/>
              </a:rPr>
              <a:t> fear the evaluation of our peers and are embarrassed to show our ideas to our them so there is nervous laughter, and even apologies.</a:t>
            </a:r>
          </a:p>
          <a:p>
            <a:pPr lvl="0"/>
            <a:r>
              <a:rPr lang="en-US" sz="2800" b="0" dirty="0"/>
              <a:t>- Like Adam and Eve. We feel vulnerable and cover our “nakedness.”</a:t>
            </a:r>
          </a:p>
          <a:p>
            <a:pPr lvl="0"/>
            <a:endParaRPr lang="en-US" sz="2800" b="0" dirty="0"/>
          </a:p>
          <a:p>
            <a:pPr lvl="0"/>
            <a:r>
              <a:rPr lang="en-US" sz="2800" u="sng" dirty="0"/>
              <a:t>Kindergartners</a:t>
            </a:r>
            <a:r>
              <a:rPr lang="en-US" sz="2800" dirty="0"/>
              <a:t>: </a:t>
            </a:r>
            <a:r>
              <a:rPr lang="en-US" sz="2800" dirty="0">
                <a:cs typeface="ＭＳ Ｐゴシック" charset="0"/>
              </a:rPr>
              <a:t>they aren’t embarrassed afterwards. They typically are happy and want to show others what they’ve created.</a:t>
            </a:r>
            <a:endParaRPr lang="en-US" sz="2800" dirty="0"/>
          </a:p>
        </p:txBody>
      </p:sp>
    </p:spTree>
    <p:extLst>
      <p:ext uri="{BB962C8B-B14F-4D97-AF65-F5344CB8AC3E}">
        <p14:creationId xmlns:p14="http://schemas.microsoft.com/office/powerpoint/2010/main" val="262610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group of people in a room&#13;&#10;&#13;&#10;Description automatically generated">
            <a:extLst>
              <a:ext uri="{FF2B5EF4-FFF2-40B4-BE49-F238E27FC236}">
                <a16:creationId xmlns:a16="http://schemas.microsoft.com/office/drawing/2014/main" id="{475DCFA2-647C-9E4D-9501-883FCB73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57150"/>
            <a:ext cx="9525000" cy="7143750"/>
          </a:xfrm>
          <a:prstGeom prst="rect">
            <a:avLst/>
          </a:prstGeom>
        </p:spPr>
      </p:pic>
    </p:spTree>
    <p:extLst>
      <p:ext uri="{BB962C8B-B14F-4D97-AF65-F5344CB8AC3E}">
        <p14:creationId xmlns:p14="http://schemas.microsoft.com/office/powerpoint/2010/main" val="604279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A86F-5D08-A04B-8F68-1FD5B2666A6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group of people sitting at a table with a birthday cake&#13;&#10;&#13;&#10;Description automatically generated">
            <a:extLst>
              <a:ext uri="{FF2B5EF4-FFF2-40B4-BE49-F238E27FC236}">
                <a16:creationId xmlns:a16="http://schemas.microsoft.com/office/drawing/2014/main" id="{0F4A97FF-1CD5-E84E-B337-1BEF9476B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27000"/>
            <a:ext cx="5410200" cy="7213600"/>
          </a:xfrm>
          <a:prstGeom prst="rect">
            <a:avLst/>
          </a:prstGeom>
        </p:spPr>
      </p:pic>
    </p:spTree>
    <p:extLst>
      <p:ext uri="{BB962C8B-B14F-4D97-AF65-F5344CB8AC3E}">
        <p14:creationId xmlns:p14="http://schemas.microsoft.com/office/powerpoint/2010/main" val="120533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44F1C7-14CF-FE45-AE84-06AD7984E8E6}"/>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person holding a sign posing for the camera&#13;&#10;&#13;&#10;Description automatically generated">
            <a:extLst>
              <a:ext uri="{FF2B5EF4-FFF2-40B4-BE49-F238E27FC236}">
                <a16:creationId xmlns:a16="http://schemas.microsoft.com/office/drawing/2014/main" id="{04E37FCE-50B5-5C4A-82DF-0A988A5BA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14300"/>
            <a:ext cx="9448800" cy="7086600"/>
          </a:xfrm>
          <a:prstGeom prst="rect">
            <a:avLst/>
          </a:prstGeom>
        </p:spPr>
      </p:pic>
    </p:spTree>
    <p:extLst>
      <p:ext uri="{BB962C8B-B14F-4D97-AF65-F5344CB8AC3E}">
        <p14:creationId xmlns:p14="http://schemas.microsoft.com/office/powerpoint/2010/main" val="301937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D99851-423C-9B4E-85CD-CB62D48B9E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clock hanging from the side of a wooden table&#13;&#10;&#13;&#10;Description automatically generated">
            <a:extLst>
              <a:ext uri="{FF2B5EF4-FFF2-40B4-BE49-F238E27FC236}">
                <a16:creationId xmlns:a16="http://schemas.microsoft.com/office/drawing/2014/main" id="{8F798481-4C4A-4C4D-9211-FC68CED4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
            <a:ext cx="6477000" cy="7085949"/>
          </a:xfrm>
          <a:prstGeom prst="rect">
            <a:avLst/>
          </a:prstGeom>
        </p:spPr>
      </p:pic>
    </p:spTree>
    <p:extLst>
      <p:ext uri="{BB962C8B-B14F-4D97-AF65-F5344CB8AC3E}">
        <p14:creationId xmlns:p14="http://schemas.microsoft.com/office/powerpoint/2010/main" val="3862750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2BCFE6-B2ED-6B4B-99E2-D7AC16FDE42E}"/>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picture containing food, indoor, cake, plate&#13;&#10;&#13;&#10;Description automatically generated">
            <a:extLst>
              <a:ext uri="{FF2B5EF4-FFF2-40B4-BE49-F238E27FC236}">
                <a16:creationId xmlns:a16="http://schemas.microsoft.com/office/drawing/2014/main" id="{F2161ED9-FA78-EE41-8356-97D566A96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4026919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EEE517-EFA6-D94D-9C62-9BB1F673A41A}"/>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A close up of a garden&#13;&#10;&#13;&#10;Description automatically generated">
            <a:extLst>
              <a:ext uri="{FF2B5EF4-FFF2-40B4-BE49-F238E27FC236}">
                <a16:creationId xmlns:a16="http://schemas.microsoft.com/office/drawing/2014/main" id="{74A6A7FB-3FA6-0243-98AF-A5CFFBE23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779524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group of people standing in front of a sign&#13;&#10;&#13;&#10;Description automatically generated">
            <a:extLst>
              <a:ext uri="{FF2B5EF4-FFF2-40B4-BE49-F238E27FC236}">
                <a16:creationId xmlns:a16="http://schemas.microsoft.com/office/drawing/2014/main" id="{9BD0466E-8DDC-EA41-8E65-7BB044B9B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3428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erson standing posing for the camera&#13;&#10;&#13;&#10;Description automatically generated">
            <a:extLst>
              <a:ext uri="{FF2B5EF4-FFF2-40B4-BE49-F238E27FC236}">
                <a16:creationId xmlns:a16="http://schemas.microsoft.com/office/drawing/2014/main" id="{D8AE5200-FC9C-E24D-894D-ADA3F2987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0"/>
            <a:ext cx="8128000" cy="7620001"/>
          </a:xfrm>
          <a:prstGeom prst="rect">
            <a:avLst/>
          </a:prstGeom>
        </p:spPr>
      </p:pic>
    </p:spTree>
    <p:extLst>
      <p:ext uri="{BB962C8B-B14F-4D97-AF65-F5344CB8AC3E}">
        <p14:creationId xmlns:p14="http://schemas.microsoft.com/office/powerpoint/2010/main" val="170250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icture containing indoor&#13;&#10;&#13;&#10;Description automatically generated">
            <a:extLst>
              <a:ext uri="{FF2B5EF4-FFF2-40B4-BE49-F238E27FC236}">
                <a16:creationId xmlns:a16="http://schemas.microsoft.com/office/drawing/2014/main" id="{DF114296-072C-5D48-A781-C8D593496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774213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8D7A3-5889-F94F-9B4A-C7083C22C2D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pan of food on a grill&#13;&#10;&#13;&#10;Description automatically generated">
            <a:extLst>
              <a:ext uri="{FF2B5EF4-FFF2-40B4-BE49-F238E27FC236}">
                <a16:creationId xmlns:a16="http://schemas.microsoft.com/office/drawing/2014/main" id="{D38B1FC9-8CF6-D741-9525-3CABAB772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1854809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pPr eaLnBrk="1" hangingPunct="1"/>
            <a:r>
              <a:rPr lang="en-US" sz="3200" dirty="0">
                <a:latin typeface="Candara" charset="0"/>
                <a:cs typeface="MS PGothic" charset="0"/>
              </a:rPr>
              <a:t>The Great Creativity Heist</a:t>
            </a:r>
          </a:p>
        </p:txBody>
      </p:sp>
      <p:sp>
        <p:nvSpPr>
          <p:cNvPr id="140290" name="Rectangle 3"/>
          <p:cNvSpPr>
            <a:spLocks noGrp="1" noChangeArrowheads="1"/>
          </p:cNvSpPr>
          <p:nvPr>
            <p:ph idx="1"/>
          </p:nvPr>
        </p:nvSpPr>
        <p:spPr>
          <a:xfrm>
            <a:off x="326572" y="1600200"/>
            <a:ext cx="11642272" cy="5105400"/>
          </a:xfrm>
        </p:spPr>
        <p:txBody>
          <a:bodyPr/>
          <a:lstStyle/>
          <a:p>
            <a:pPr lvl="0"/>
            <a:r>
              <a:rPr lang="en-US" sz="2800" dirty="0"/>
              <a:t>In kindergarten 90% of children test as being creative.</a:t>
            </a:r>
          </a:p>
          <a:p>
            <a:pPr lvl="0"/>
            <a:endParaRPr lang="en-US" sz="2800" dirty="0"/>
          </a:p>
          <a:p>
            <a:pPr lvl="0"/>
            <a:r>
              <a:rPr lang="en-US" sz="2800" dirty="0"/>
              <a:t>In 2nd  grade </a:t>
            </a:r>
            <a:r>
              <a:rPr lang="en-US" sz="2800" u="sng" dirty="0"/>
              <a:t>10% </a:t>
            </a:r>
            <a:r>
              <a:rPr lang="en-US" sz="2800" dirty="0"/>
              <a:t>of children test as creative.</a:t>
            </a:r>
          </a:p>
        </p:txBody>
      </p:sp>
    </p:spTree>
    <p:extLst>
      <p:ext uri="{BB962C8B-B14F-4D97-AF65-F5344CB8AC3E}">
        <p14:creationId xmlns:p14="http://schemas.microsoft.com/office/powerpoint/2010/main" val="37096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an of food on a grill&#13;&#10;&#13;&#10;Description automatically generated">
            <a:extLst>
              <a:ext uri="{FF2B5EF4-FFF2-40B4-BE49-F238E27FC236}">
                <a16:creationId xmlns:a16="http://schemas.microsoft.com/office/drawing/2014/main" id="{742C32E1-D67B-BA4B-8DC1-89DE047CF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888069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93A9A9-BED9-414A-B71F-6039EE0080F6}"/>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picture containing indoor, food, table&#13;&#10;&#13;&#10;Description automatically generated">
            <a:extLst>
              <a:ext uri="{FF2B5EF4-FFF2-40B4-BE49-F238E27FC236}">
                <a16:creationId xmlns:a16="http://schemas.microsoft.com/office/drawing/2014/main" id="{0842BD13-1E86-3A4A-821D-C60AF99F7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350" y="0"/>
            <a:ext cx="5829300" cy="7006107"/>
          </a:xfrm>
          <a:prstGeom prst="rect">
            <a:avLst/>
          </a:prstGeom>
        </p:spPr>
      </p:pic>
    </p:spTree>
    <p:extLst>
      <p:ext uri="{BB962C8B-B14F-4D97-AF65-F5344CB8AC3E}">
        <p14:creationId xmlns:p14="http://schemas.microsoft.com/office/powerpoint/2010/main" val="2345311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069158-7433-644E-B92C-D1F46BA1D6ED}"/>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group of people posing for the camera&#13;&#10;&#13;&#10;Description automatically generated">
            <a:extLst>
              <a:ext uri="{FF2B5EF4-FFF2-40B4-BE49-F238E27FC236}">
                <a16:creationId xmlns:a16="http://schemas.microsoft.com/office/drawing/2014/main" id="{545DD1B6-6D06-214F-8C1D-B28E37592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067800" cy="6800850"/>
          </a:xfrm>
          <a:prstGeom prst="rect">
            <a:avLst/>
          </a:prstGeom>
        </p:spPr>
      </p:pic>
    </p:spTree>
    <p:extLst>
      <p:ext uri="{BB962C8B-B14F-4D97-AF65-F5344CB8AC3E}">
        <p14:creationId xmlns:p14="http://schemas.microsoft.com/office/powerpoint/2010/main" val="1293248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F4A75-9B5E-264F-96CD-9AD94B74288C}"/>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person standing posing for the camera&#13;&#10;&#13;&#10;Description automatically generated">
            <a:extLst>
              <a:ext uri="{FF2B5EF4-FFF2-40B4-BE49-F238E27FC236}">
                <a16:creationId xmlns:a16="http://schemas.microsoft.com/office/drawing/2014/main" id="{F74347BD-C211-2D45-A727-CA971E3C7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25400"/>
            <a:ext cx="5181600" cy="6908800"/>
          </a:xfrm>
          <a:prstGeom prst="rect">
            <a:avLst/>
          </a:prstGeom>
        </p:spPr>
      </p:pic>
    </p:spTree>
    <p:extLst>
      <p:ext uri="{BB962C8B-B14F-4D97-AF65-F5344CB8AC3E}">
        <p14:creationId xmlns:p14="http://schemas.microsoft.com/office/powerpoint/2010/main" val="4237079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AC7FE6-781A-F34D-9E3E-8AB0D99EF503}"/>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BD04257-D540-A047-89C1-E06231C64B7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person wearing a suit and tie&#13;&#10;&#13;&#10;Description automatically generated">
            <a:extLst>
              <a:ext uri="{FF2B5EF4-FFF2-40B4-BE49-F238E27FC236}">
                <a16:creationId xmlns:a16="http://schemas.microsoft.com/office/drawing/2014/main" id="{1C7A1BEB-ABAD-CB4A-9299-A1DE65FEC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25400"/>
            <a:ext cx="5181600" cy="6908800"/>
          </a:xfrm>
          <a:prstGeom prst="rect">
            <a:avLst/>
          </a:prstGeom>
        </p:spPr>
      </p:pic>
    </p:spTree>
    <p:extLst>
      <p:ext uri="{BB962C8B-B14F-4D97-AF65-F5344CB8AC3E}">
        <p14:creationId xmlns:p14="http://schemas.microsoft.com/office/powerpoint/2010/main" val="3896697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7D3CFF-028F-9B45-8568-2542F1FE91C3}"/>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picture containing outdoor, tree, sky, boy&#13;&#10;&#13;&#10;Description automatically generated">
            <a:extLst>
              <a:ext uri="{FF2B5EF4-FFF2-40B4-BE49-F238E27FC236}">
                <a16:creationId xmlns:a16="http://schemas.microsoft.com/office/drawing/2014/main" id="{98AC1C56-4828-BC44-BB6B-57461F8A3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100" y="28575"/>
            <a:ext cx="9067800" cy="6800850"/>
          </a:xfrm>
          <a:prstGeom prst="rect">
            <a:avLst/>
          </a:prstGeom>
        </p:spPr>
      </p:pic>
    </p:spTree>
    <p:extLst>
      <p:ext uri="{BB962C8B-B14F-4D97-AF65-F5344CB8AC3E}">
        <p14:creationId xmlns:p14="http://schemas.microsoft.com/office/powerpoint/2010/main" val="26567619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erson holding a sign&#13;&#10;&#13;&#10;Description automatically generated">
            <a:extLst>
              <a:ext uri="{FF2B5EF4-FFF2-40B4-BE49-F238E27FC236}">
                <a16:creationId xmlns:a16="http://schemas.microsoft.com/office/drawing/2014/main" id="{FAD9C415-BCA7-EA4C-B1A6-4BFEC2DE9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5400"/>
            <a:ext cx="5715000" cy="7620000"/>
          </a:xfrm>
          <a:prstGeom prst="rect">
            <a:avLst/>
          </a:prstGeom>
        </p:spPr>
      </p:pic>
    </p:spTree>
    <p:extLst>
      <p:ext uri="{BB962C8B-B14F-4D97-AF65-F5344CB8AC3E}">
        <p14:creationId xmlns:p14="http://schemas.microsoft.com/office/powerpoint/2010/main" val="1176862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8C54FA-69FC-484A-A7F5-7643A6925E7C}"/>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group of people in a dark room&#13;&#10;&#13;&#10;Description automatically generated">
            <a:extLst>
              <a:ext uri="{FF2B5EF4-FFF2-40B4-BE49-F238E27FC236}">
                <a16:creationId xmlns:a16="http://schemas.microsoft.com/office/drawing/2014/main" id="{96043257-67D4-7540-9F04-DA35B6420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13234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Food on a plate&#13;&#10;&#13;&#10;Description automatically generated">
            <a:extLst>
              <a:ext uri="{FF2B5EF4-FFF2-40B4-BE49-F238E27FC236}">
                <a16:creationId xmlns:a16="http://schemas.microsoft.com/office/drawing/2014/main" id="{62D46DCA-B38F-004C-BDA3-9AC6B4FFC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416299" y="1419225"/>
            <a:ext cx="5359400" cy="4019551"/>
          </a:xfrm>
          <a:prstGeom prst="rect">
            <a:avLst/>
          </a:prstGeom>
        </p:spPr>
      </p:pic>
      <p:pic>
        <p:nvPicPr>
          <p:cNvPr id="5" name="Picture 4" descr="A picture containing table, plate, indoor, doughnut&#13;&#10;&#13;&#10;Description automatically generated">
            <a:extLst>
              <a:ext uri="{FF2B5EF4-FFF2-40B4-BE49-F238E27FC236}">
                <a16:creationId xmlns:a16="http://schemas.microsoft.com/office/drawing/2014/main" id="{A3BDCCEC-DB48-6440-9E07-BAECFAD7B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9926" y="1406524"/>
            <a:ext cx="5359399" cy="4019549"/>
          </a:xfrm>
          <a:prstGeom prst="rect">
            <a:avLst/>
          </a:prstGeom>
        </p:spPr>
      </p:pic>
      <p:pic>
        <p:nvPicPr>
          <p:cNvPr id="9" name="Picture 8" descr="A bowl of food on a plate&#13;&#10;&#13;&#10;Description automatically generated">
            <a:extLst>
              <a:ext uri="{FF2B5EF4-FFF2-40B4-BE49-F238E27FC236}">
                <a16:creationId xmlns:a16="http://schemas.microsoft.com/office/drawing/2014/main" id="{552ADAB6-1F3B-B84F-8C88-6B734E15B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502525" y="1406524"/>
            <a:ext cx="5359400" cy="4019550"/>
          </a:xfrm>
          <a:prstGeom prst="rect">
            <a:avLst/>
          </a:prstGeom>
        </p:spPr>
      </p:pic>
    </p:spTree>
    <p:extLst>
      <p:ext uri="{BB962C8B-B14F-4D97-AF65-F5344CB8AC3E}">
        <p14:creationId xmlns:p14="http://schemas.microsoft.com/office/powerpoint/2010/main" val="2380309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17F4A-DE19-4240-8727-CDABD181241C}"/>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person standing in a room&#13;&#10;&#13;&#10;Description automatically generated">
            <a:extLst>
              <a:ext uri="{FF2B5EF4-FFF2-40B4-BE49-F238E27FC236}">
                <a16:creationId xmlns:a16="http://schemas.microsoft.com/office/drawing/2014/main" id="{34FC8BB5-9E17-584B-A921-FB988D5BA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9895" y="0"/>
            <a:ext cx="6252210" cy="6858000"/>
          </a:xfrm>
          <a:prstGeom prst="rect">
            <a:avLst/>
          </a:prstGeom>
        </p:spPr>
      </p:pic>
    </p:spTree>
    <p:extLst>
      <p:ext uri="{BB962C8B-B14F-4D97-AF65-F5344CB8AC3E}">
        <p14:creationId xmlns:p14="http://schemas.microsoft.com/office/powerpoint/2010/main" val="775993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pPr eaLnBrk="1" hangingPunct="1"/>
            <a:r>
              <a:rPr lang="en-US" sz="3200" dirty="0">
                <a:latin typeface="Candara" charset="0"/>
                <a:cs typeface="MS PGothic" charset="0"/>
              </a:rPr>
              <a:t>Creativity</a:t>
            </a:r>
          </a:p>
        </p:txBody>
      </p:sp>
      <p:sp>
        <p:nvSpPr>
          <p:cNvPr id="140290" name="Rectangle 3"/>
          <p:cNvSpPr>
            <a:spLocks noGrp="1" noChangeArrowheads="1"/>
          </p:cNvSpPr>
          <p:nvPr>
            <p:ph idx="1"/>
          </p:nvPr>
        </p:nvSpPr>
        <p:spPr>
          <a:xfrm>
            <a:off x="326572" y="1600200"/>
            <a:ext cx="11642272" cy="5105400"/>
          </a:xfrm>
        </p:spPr>
        <p:txBody>
          <a:bodyPr/>
          <a:lstStyle/>
          <a:p>
            <a:r>
              <a:rPr lang="en-US" sz="2800" dirty="0"/>
              <a:t> Creativity is: “when an individual/group uses ideas, images or concepts that they previously never or rarely used in something they </a:t>
            </a:r>
            <a:r>
              <a:rPr lang="en-US" sz="2800" u="sng" dirty="0"/>
              <a:t>make</a:t>
            </a:r>
            <a:r>
              <a:rPr lang="en-US" sz="2800" dirty="0"/>
              <a:t> .”</a:t>
            </a:r>
          </a:p>
          <a:p>
            <a:endParaRPr lang="en-US" sz="2800" dirty="0"/>
          </a:p>
          <a:p>
            <a:r>
              <a:rPr lang="en-US" sz="2800" dirty="0"/>
              <a:t> Creativity isn’t just for artists, it applies to </a:t>
            </a:r>
            <a:r>
              <a:rPr lang="en-US" sz="2800" u="sng" dirty="0"/>
              <a:t>everyone</a:t>
            </a:r>
            <a:r>
              <a:rPr lang="en-US" sz="2800" dirty="0"/>
              <a:t>.</a:t>
            </a:r>
          </a:p>
          <a:p>
            <a:endParaRPr lang="en-US" sz="2800" dirty="0"/>
          </a:p>
          <a:p>
            <a:pPr lvl="0"/>
            <a:endParaRPr lang="en-US" sz="2800" dirty="0"/>
          </a:p>
        </p:txBody>
      </p:sp>
    </p:spTree>
    <p:extLst>
      <p:ext uri="{BB962C8B-B14F-4D97-AF65-F5344CB8AC3E}">
        <p14:creationId xmlns:p14="http://schemas.microsoft.com/office/powerpoint/2010/main" val="149944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group of people posing for a photo&#13;&#10;&#13;&#10;Description automatically generated">
            <a:extLst>
              <a:ext uri="{FF2B5EF4-FFF2-40B4-BE49-F238E27FC236}">
                <a16:creationId xmlns:a16="http://schemas.microsoft.com/office/drawing/2014/main" id="{58154D4A-F576-E843-92AB-5D62207AB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371600"/>
            <a:ext cx="5486400" cy="4114800"/>
          </a:xfrm>
          <a:prstGeom prst="rect">
            <a:avLst/>
          </a:prstGeom>
        </p:spPr>
      </p:pic>
    </p:spTree>
    <p:extLst>
      <p:ext uri="{BB962C8B-B14F-4D97-AF65-F5344CB8AC3E}">
        <p14:creationId xmlns:p14="http://schemas.microsoft.com/office/powerpoint/2010/main" val="2898764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vase of flowers on a table&#13;&#10;&#13;&#10;Description automatically generated">
            <a:extLst>
              <a:ext uri="{FF2B5EF4-FFF2-40B4-BE49-F238E27FC236}">
                <a16:creationId xmlns:a16="http://schemas.microsoft.com/office/drawing/2014/main" id="{8F35A9D3-238E-CF44-ACE4-4AF97D087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1375872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close up of a logo&#13;&#10;&#13;&#10;Description automatically generated">
            <a:extLst>
              <a:ext uri="{FF2B5EF4-FFF2-40B4-BE49-F238E27FC236}">
                <a16:creationId xmlns:a16="http://schemas.microsoft.com/office/drawing/2014/main" id="{13459BFF-437D-0E46-A877-E3A1438E1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00" y="1460500"/>
            <a:ext cx="5511800" cy="3937000"/>
          </a:xfrm>
          <a:prstGeom prst="rect">
            <a:avLst/>
          </a:prstGeom>
        </p:spPr>
      </p:pic>
    </p:spTree>
    <p:extLst>
      <p:ext uri="{BB962C8B-B14F-4D97-AF65-F5344CB8AC3E}">
        <p14:creationId xmlns:p14="http://schemas.microsoft.com/office/powerpoint/2010/main" val="4129131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3F591-2CFD-4548-A01D-6E79614E0CB1}"/>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706095E-617B-5649-89F7-0572C3A98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0"/>
            <a:ext cx="7848600" cy="7179956"/>
          </a:xfrm>
          <a:prstGeom prst="rect">
            <a:avLst/>
          </a:prstGeom>
        </p:spPr>
      </p:pic>
    </p:spTree>
    <p:extLst>
      <p:ext uri="{BB962C8B-B14F-4D97-AF65-F5344CB8AC3E}">
        <p14:creationId xmlns:p14="http://schemas.microsoft.com/office/powerpoint/2010/main" val="1849572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81FAB6-95B6-BA4D-8599-263931F05615}"/>
              </a:ext>
            </a:extLst>
          </p:cNvPr>
          <p:cNvPicPr>
            <a:picLocks noChangeAspect="1"/>
          </p:cNvPicPr>
          <p:nvPr/>
        </p:nvPicPr>
        <p:blipFill>
          <a:blip r:embed="rId3"/>
          <a:stretch>
            <a:fillRect/>
          </a:stretch>
        </p:blipFill>
        <p:spPr>
          <a:xfrm>
            <a:off x="1296822" y="2032"/>
            <a:ext cx="9598355" cy="6855968"/>
          </a:xfrm>
          <a:prstGeom prst="rect">
            <a:avLst/>
          </a:prstGeom>
        </p:spPr>
      </p:pic>
    </p:spTree>
    <p:extLst>
      <p:ext uri="{BB962C8B-B14F-4D97-AF65-F5344CB8AC3E}">
        <p14:creationId xmlns:p14="http://schemas.microsoft.com/office/powerpoint/2010/main" val="474654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6124C-383D-9B4F-B978-13EC04ED1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12220841" cy="5994400"/>
          </a:xfrm>
          <a:prstGeom prst="rect">
            <a:avLst/>
          </a:prstGeom>
        </p:spPr>
      </p:pic>
    </p:spTree>
    <p:extLst>
      <p:ext uri="{BB962C8B-B14F-4D97-AF65-F5344CB8AC3E}">
        <p14:creationId xmlns:p14="http://schemas.microsoft.com/office/powerpoint/2010/main" val="12377774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group of people posing for the camera&#13;&#10;&#13;&#10;Description automatically generated">
            <a:extLst>
              <a:ext uri="{FF2B5EF4-FFF2-40B4-BE49-F238E27FC236}">
                <a16:creationId xmlns:a16="http://schemas.microsoft.com/office/drawing/2014/main" id="{E46C5030-EFE2-ED4F-90B9-2A7003139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969" y="32657"/>
            <a:ext cx="9808061" cy="6926943"/>
          </a:xfrm>
          <a:prstGeom prst="rect">
            <a:avLst/>
          </a:prstGeom>
        </p:spPr>
      </p:pic>
    </p:spTree>
    <p:extLst>
      <p:ext uri="{BB962C8B-B14F-4D97-AF65-F5344CB8AC3E}">
        <p14:creationId xmlns:p14="http://schemas.microsoft.com/office/powerpoint/2010/main" val="7162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5730-53ED-3E41-B67D-3D2B19B3B0EB}"/>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descr="A close up of an animal&#13;&#10;&#13;&#10;Description automatically generated">
            <a:extLst>
              <a:ext uri="{FF2B5EF4-FFF2-40B4-BE49-F238E27FC236}">
                <a16:creationId xmlns:a16="http://schemas.microsoft.com/office/drawing/2014/main" id="{4CFC1548-1962-7947-8165-B03CD5556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65519"/>
            <a:ext cx="7162800" cy="7189037"/>
          </a:xfrm>
          <a:prstGeom prst="rect">
            <a:avLst/>
          </a:prstGeom>
        </p:spPr>
      </p:pic>
    </p:spTree>
    <p:extLst>
      <p:ext uri="{BB962C8B-B14F-4D97-AF65-F5344CB8AC3E}">
        <p14:creationId xmlns:p14="http://schemas.microsoft.com/office/powerpoint/2010/main" val="4112312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close up of text on a white surface&#13;&#10;&#13;&#10;Description automatically generated">
            <a:extLst>
              <a:ext uri="{FF2B5EF4-FFF2-40B4-BE49-F238E27FC236}">
                <a16:creationId xmlns:a16="http://schemas.microsoft.com/office/drawing/2014/main" id="{415965F6-CDD3-D246-B79E-58153CF66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799" y="-47531"/>
            <a:ext cx="5448895" cy="6905531"/>
          </a:xfrm>
          <a:prstGeom prst="rect">
            <a:avLst/>
          </a:prstGeom>
        </p:spPr>
      </p:pic>
    </p:spTree>
    <p:extLst>
      <p:ext uri="{BB962C8B-B14F-4D97-AF65-F5344CB8AC3E}">
        <p14:creationId xmlns:p14="http://schemas.microsoft.com/office/powerpoint/2010/main" val="1151783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picture containing alcohol, object&#13;&#10;&#13;&#10;Description automatically generated">
            <a:extLst>
              <a:ext uri="{FF2B5EF4-FFF2-40B4-BE49-F238E27FC236}">
                <a16:creationId xmlns:a16="http://schemas.microsoft.com/office/drawing/2014/main" id="{1E167BC1-BF0E-C549-A735-CFF1AF330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140" y="0"/>
            <a:ext cx="10497720" cy="6858000"/>
          </a:xfrm>
          <a:prstGeom prst="rect">
            <a:avLst/>
          </a:prstGeom>
        </p:spPr>
      </p:pic>
    </p:spTree>
    <p:extLst>
      <p:ext uri="{BB962C8B-B14F-4D97-AF65-F5344CB8AC3E}">
        <p14:creationId xmlns:p14="http://schemas.microsoft.com/office/powerpoint/2010/main" val="71869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231322" y="304800"/>
            <a:ext cx="11582400" cy="914400"/>
          </a:xfrm>
        </p:spPr>
        <p:txBody>
          <a:bodyPr/>
          <a:lstStyle/>
          <a:p>
            <a:pPr eaLnBrk="1" hangingPunct="1"/>
            <a:r>
              <a:rPr lang="en-US" sz="3200" dirty="0">
                <a:latin typeface="Candara" charset="0"/>
                <a:cs typeface="MS PGothic" charset="0"/>
              </a:rPr>
              <a:t>God is creative, He loves to </a:t>
            </a:r>
            <a:r>
              <a:rPr lang="en-US" sz="3200" u="sng" dirty="0">
                <a:latin typeface="Candara" charset="0"/>
                <a:cs typeface="MS PGothic" charset="0"/>
              </a:rPr>
              <a:t>create</a:t>
            </a:r>
            <a:r>
              <a:rPr lang="en-US" sz="3200" dirty="0">
                <a:latin typeface="Candara" charset="0"/>
                <a:cs typeface="MS PGothic" charset="0"/>
              </a:rPr>
              <a:t>.</a:t>
            </a:r>
          </a:p>
        </p:txBody>
      </p:sp>
      <p:sp>
        <p:nvSpPr>
          <p:cNvPr id="140290" name="Rectangle 3"/>
          <p:cNvSpPr>
            <a:spLocks noGrp="1" noChangeArrowheads="1"/>
          </p:cNvSpPr>
          <p:nvPr>
            <p:ph idx="1"/>
          </p:nvPr>
        </p:nvSpPr>
        <p:spPr>
          <a:xfrm>
            <a:off x="149678" y="1226457"/>
            <a:ext cx="11892644" cy="5410200"/>
          </a:xfrm>
        </p:spPr>
        <p:txBody>
          <a:bodyPr/>
          <a:lstStyle/>
          <a:p>
            <a:r>
              <a:rPr lang="en-US" sz="2800" dirty="0"/>
              <a:t> God’s way of </a:t>
            </a:r>
            <a:r>
              <a:rPr lang="en-US" sz="2800" u="sng" dirty="0"/>
              <a:t>communicating</a:t>
            </a:r>
            <a:r>
              <a:rPr lang="en-US" sz="2800" dirty="0"/>
              <a:t> is extremely creative. It is:</a:t>
            </a:r>
          </a:p>
          <a:p>
            <a:r>
              <a:rPr lang="en-US" sz="2800" dirty="0"/>
              <a:t>1. Impactful/Transformational</a:t>
            </a:r>
          </a:p>
          <a:p>
            <a:r>
              <a:rPr lang="en-US" sz="2800" dirty="0"/>
              <a:t>	Memorable/creative</a:t>
            </a:r>
          </a:p>
          <a:p>
            <a:r>
              <a:rPr lang="en-US" sz="2800" dirty="0"/>
              <a:t>	Often </a:t>
            </a:r>
            <a:r>
              <a:rPr lang="en-US" sz="2800" u="sng" dirty="0"/>
              <a:t>unexpected</a:t>
            </a:r>
          </a:p>
          <a:p>
            <a:r>
              <a:rPr lang="en-US" sz="2800" dirty="0"/>
              <a:t>	 </a:t>
            </a:r>
            <a:r>
              <a:rPr lang="en-US" sz="2800" dirty="0" err="1"/>
              <a:t>Uniqueand</a:t>
            </a:r>
            <a:r>
              <a:rPr lang="en-US" sz="2800" dirty="0"/>
              <a:t> </a:t>
            </a:r>
            <a:r>
              <a:rPr lang="en-US" sz="2800" u="sng" dirty="0"/>
              <a:t>varied</a:t>
            </a:r>
          </a:p>
          <a:p>
            <a:r>
              <a:rPr lang="en-US" sz="2800" dirty="0"/>
              <a:t>	Hand-tailored to the </a:t>
            </a:r>
            <a:r>
              <a:rPr lang="en-US" sz="2800" u="sng" dirty="0"/>
              <a:t>audience</a:t>
            </a:r>
          </a:p>
          <a:p>
            <a:r>
              <a:rPr lang="en-US" sz="2800" dirty="0"/>
              <a:t>	Multi-sensory</a:t>
            </a:r>
          </a:p>
          <a:p>
            <a:r>
              <a:rPr lang="en-US" sz="2800" dirty="0"/>
              <a:t>	Captivating</a:t>
            </a:r>
          </a:p>
          <a:p>
            <a:r>
              <a:rPr lang="en-US" sz="2800" dirty="0"/>
              <a:t>2. God’s secret weapon &amp; the most powerful communicational method ever devised is:</a:t>
            </a:r>
          </a:p>
          <a:p>
            <a:r>
              <a:rPr lang="en-US" sz="2800" dirty="0"/>
              <a:t>					</a:t>
            </a:r>
            <a:r>
              <a:rPr lang="en-US" sz="2800" u="sng" dirty="0"/>
              <a:t>Incarnational</a:t>
            </a:r>
            <a:r>
              <a:rPr lang="en-US" sz="2800" dirty="0"/>
              <a:t> teaching.</a:t>
            </a:r>
          </a:p>
        </p:txBody>
      </p:sp>
    </p:spTree>
    <p:extLst>
      <p:ext uri="{BB962C8B-B14F-4D97-AF65-F5344CB8AC3E}">
        <p14:creationId xmlns:p14="http://schemas.microsoft.com/office/powerpoint/2010/main" val="41527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29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029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029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029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029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D15F7C-43F5-484F-AF72-F93F67F7DCB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group of people posing for a photo&#13;&#10;&#13;&#10;Description automatically generated">
            <a:extLst>
              <a:ext uri="{FF2B5EF4-FFF2-40B4-BE49-F238E27FC236}">
                <a16:creationId xmlns:a16="http://schemas.microsoft.com/office/drawing/2014/main" id="{F685E46D-9C61-A346-83F2-EE49B9B86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164634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Another view of the same wooden bowl.">
            <a:hlinkClick r:id="rId3"/>
            <a:extLst>
              <a:ext uri="{FF2B5EF4-FFF2-40B4-BE49-F238E27FC236}">
                <a16:creationId xmlns:a16="http://schemas.microsoft.com/office/drawing/2014/main" id="{8E0C1050-770C-BA42-8DD4-829888417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7150"/>
            <a:ext cx="9220200" cy="69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2878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Just finished this backdrop for baby Jesus in the feedthrough. It's made just using white yarn, nails and a piece of plywood.">
            <a:hlinkClick r:id="rId3"/>
            <a:extLst>
              <a:ext uri="{FF2B5EF4-FFF2-40B4-BE49-F238E27FC236}">
                <a16:creationId xmlns:a16="http://schemas.microsoft.com/office/drawing/2014/main" id="{068CDFEA-F001-F745-A382-39676887F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199" y="-329339"/>
            <a:ext cx="3608581" cy="7415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6372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0DF8D-54C0-8847-8A5C-F73787815DEA}"/>
              </a:ext>
            </a:extLst>
          </p:cNvPr>
          <p:cNvPicPr>
            <a:picLocks noChangeAspect="1"/>
          </p:cNvPicPr>
          <p:nvPr/>
        </p:nvPicPr>
        <p:blipFill>
          <a:blip r:embed="rId3"/>
          <a:stretch>
            <a:fillRect/>
          </a:stretch>
        </p:blipFill>
        <p:spPr>
          <a:xfrm>
            <a:off x="2814829" y="0"/>
            <a:ext cx="6562341" cy="7237192"/>
          </a:xfrm>
          <a:prstGeom prst="rect">
            <a:avLst/>
          </a:prstGeom>
        </p:spPr>
      </p:pic>
    </p:spTree>
    <p:extLst>
      <p:ext uri="{BB962C8B-B14F-4D97-AF65-F5344CB8AC3E}">
        <p14:creationId xmlns:p14="http://schemas.microsoft.com/office/powerpoint/2010/main" val="35767951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Here's a chair Teo and I just built. Teo's design was unique to any I've found on the net in that 1) he was the only one that used the back sides of the skis  2) he oriented the seat slats match the skis on the back of the chair  3) he had the arm rest ski tips point down (much more comfortable). 4) He used ski poles!  With my Senior Citizen discount (age 50 and above!) at the local thrift store we only ended up paying at total of $33 for the 5 pairs of skis!">
            <a:hlinkClick r:id="rId3"/>
            <a:extLst>
              <a:ext uri="{FF2B5EF4-FFF2-40B4-BE49-F238E27FC236}">
                <a16:creationId xmlns:a16="http://schemas.microsoft.com/office/drawing/2014/main" id="{66012414-1CE0-5F46-8650-D936E5019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1661"/>
            <a:ext cx="3352800" cy="6961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322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2" name="Picture 4" descr="A clock Kia's grandpa made for her.">
            <a:hlinkClick r:id="rId3"/>
            <a:extLst>
              <a:ext uri="{FF2B5EF4-FFF2-40B4-BE49-F238E27FC236}">
                <a16:creationId xmlns:a16="http://schemas.microsoft.com/office/drawing/2014/main" id="{B62B6DC9-EA37-AB47-B197-01B51C70A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51708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 clock Teo's Grandpa made for him.">
            <a:hlinkClick r:id="rId5"/>
            <a:extLst>
              <a:ext uri="{FF2B5EF4-FFF2-40B4-BE49-F238E27FC236}">
                <a16:creationId xmlns:a16="http://schemas.microsoft.com/office/drawing/2014/main" id="{D5ABBD40-1AC7-AD4A-92EA-29FDD8C924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2732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4299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descr="Made by Wade on vacation with shells from the beach near us.">
            <a:hlinkClick r:id="rId3"/>
            <a:extLst>
              <a:ext uri="{FF2B5EF4-FFF2-40B4-BE49-F238E27FC236}">
                <a16:creationId xmlns:a16="http://schemas.microsoft.com/office/drawing/2014/main" id="{2994D797-A227-C544-85BC-E527E5772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307" y="990600"/>
            <a:ext cx="6210693" cy="5105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de by Kia on vacation with shells from the beach!">
            <a:hlinkClick r:id="rId5"/>
            <a:extLst>
              <a:ext uri="{FF2B5EF4-FFF2-40B4-BE49-F238E27FC236}">
                <a16:creationId xmlns:a16="http://schemas.microsoft.com/office/drawing/2014/main" id="{552214EF-14CE-5147-8085-5826090DF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990600"/>
            <a:ext cx="5737497"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846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descr="You can't really use this light bulb, but I thought its cool looking nonetheless. I used a glass cutter to score the glass down by the metal part and then poured boiling water over it which caused the glass to break nicely. Then I superglued the wire &quot;Teo' to the filament holder and superglued the lightbulb back together where it was cut. I made the stand out of a piece of wire.">
            <a:hlinkClick r:id="rId3"/>
            <a:extLst>
              <a:ext uri="{FF2B5EF4-FFF2-40B4-BE49-F238E27FC236}">
                <a16:creationId xmlns:a16="http://schemas.microsoft.com/office/drawing/2014/main" id="{F2139018-32AE-1142-B091-91F6C98D1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8081"/>
            <a:ext cx="5181600" cy="689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1580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descr="I found this old wooden pallet by the trash can and hauled it home. Bleached &amp; disinfected it, then designed the layout and used a projector to trace the design. Lastly, I painted it one afternoon!">
            <a:hlinkClick r:id="rId3"/>
            <a:extLst>
              <a:ext uri="{FF2B5EF4-FFF2-40B4-BE49-F238E27FC236}">
                <a16:creationId xmlns:a16="http://schemas.microsoft.com/office/drawing/2014/main" id="{F2612E82-76C9-8543-9D6E-8D820D2AF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78230"/>
            <a:ext cx="9067799" cy="753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637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EA730F-FC6F-864C-8020-4C8B62F551BE}"/>
              </a:ext>
            </a:extLst>
          </p:cNvPr>
          <p:cNvPicPr>
            <a:picLocks noChangeAspect="1"/>
          </p:cNvPicPr>
          <p:nvPr/>
        </p:nvPicPr>
        <p:blipFill>
          <a:blip r:embed="rId3"/>
          <a:stretch>
            <a:fillRect/>
          </a:stretch>
        </p:blipFill>
        <p:spPr>
          <a:xfrm>
            <a:off x="3276600" y="-102215"/>
            <a:ext cx="4870624" cy="6934815"/>
          </a:xfrm>
          <a:prstGeom prst="rect">
            <a:avLst/>
          </a:prstGeom>
        </p:spPr>
      </p:pic>
    </p:spTree>
    <p:extLst>
      <p:ext uri="{BB962C8B-B14F-4D97-AF65-F5344CB8AC3E}">
        <p14:creationId xmlns:p14="http://schemas.microsoft.com/office/powerpoint/2010/main" val="2530645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pPr eaLnBrk="1" hangingPunct="1"/>
            <a:r>
              <a:rPr lang="en-US" sz="3200" dirty="0">
                <a:latin typeface="Candara" charset="0"/>
                <a:cs typeface="MS PGothic" charset="0"/>
              </a:rPr>
              <a:t>Is God’s Creativity  Needed in Communication Today?</a:t>
            </a:r>
          </a:p>
        </p:txBody>
      </p:sp>
      <p:sp>
        <p:nvSpPr>
          <p:cNvPr id="140290" name="Rectangle 3"/>
          <p:cNvSpPr>
            <a:spLocks noGrp="1" noChangeArrowheads="1"/>
          </p:cNvSpPr>
          <p:nvPr>
            <p:ph idx="1"/>
          </p:nvPr>
        </p:nvSpPr>
        <p:spPr>
          <a:xfrm>
            <a:off x="326572" y="1600200"/>
            <a:ext cx="11642272" cy="5105400"/>
          </a:xfrm>
        </p:spPr>
        <p:txBody>
          <a:bodyPr/>
          <a:lstStyle/>
          <a:p>
            <a:r>
              <a:rPr lang="en-US" sz="2800" dirty="0"/>
              <a:t> Yes! Boredom is the #1 reason students don’t like their classes.</a:t>
            </a:r>
          </a:p>
          <a:p>
            <a:endParaRPr lang="en-US" sz="2800" dirty="0"/>
          </a:p>
          <a:p>
            <a:r>
              <a:rPr lang="en-US" sz="2800" dirty="0"/>
              <a:t> Student test scores with:</a:t>
            </a:r>
          </a:p>
          <a:p>
            <a:endParaRPr lang="en-US" sz="2800" dirty="0"/>
          </a:p>
          <a:p>
            <a:pPr>
              <a:tabLst>
                <a:tab pos="2865438" algn="r"/>
                <a:tab pos="3268663" algn="l"/>
              </a:tabLst>
            </a:pPr>
            <a:r>
              <a:rPr lang="en-US" sz="2800" dirty="0"/>
              <a:t>	Boring Teacher: 	</a:t>
            </a:r>
            <a:r>
              <a:rPr lang="en-US" sz="2800" dirty="0">
                <a:solidFill>
                  <a:srgbClr val="FF0000"/>
                </a:solidFill>
              </a:rPr>
              <a:t>45</a:t>
            </a:r>
          </a:p>
          <a:p>
            <a:pPr>
              <a:tabLst>
                <a:tab pos="2865438" algn="r"/>
                <a:tab pos="3268663" algn="l"/>
              </a:tabLst>
            </a:pPr>
            <a:endParaRPr lang="en-US" sz="2800" dirty="0"/>
          </a:p>
          <a:p>
            <a:pPr>
              <a:tabLst>
                <a:tab pos="2865438" algn="r"/>
                <a:tab pos="3268663" algn="l"/>
              </a:tabLst>
            </a:pPr>
            <a:r>
              <a:rPr lang="en-US" sz="2800" dirty="0"/>
              <a:t>	Average Teacher:	70</a:t>
            </a:r>
          </a:p>
          <a:p>
            <a:pPr>
              <a:tabLst>
                <a:tab pos="2865438" algn="r"/>
                <a:tab pos="3268663" algn="l"/>
              </a:tabLst>
            </a:pPr>
            <a:endParaRPr lang="en-US" sz="2800" dirty="0"/>
          </a:p>
          <a:p>
            <a:pPr>
              <a:tabLst>
                <a:tab pos="2865438" algn="r"/>
                <a:tab pos="3268663" algn="l"/>
              </a:tabLst>
            </a:pPr>
            <a:r>
              <a:rPr lang="en-US" sz="2800" dirty="0"/>
              <a:t>	Dynamic teacher:	</a:t>
            </a:r>
            <a:r>
              <a:rPr lang="en-US" sz="2800" dirty="0">
                <a:solidFill>
                  <a:srgbClr val="FF0000"/>
                </a:solidFill>
              </a:rPr>
              <a:t>90</a:t>
            </a:r>
            <a:r>
              <a:rPr lang="en-US" sz="2800" dirty="0"/>
              <a:t>      Students learn twice as much then with the 						boring teacher!!!</a:t>
            </a:r>
          </a:p>
        </p:txBody>
      </p:sp>
    </p:spTree>
    <p:extLst>
      <p:ext uri="{BB962C8B-B14F-4D97-AF65-F5344CB8AC3E}">
        <p14:creationId xmlns:p14="http://schemas.microsoft.com/office/powerpoint/2010/main" val="162451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290">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0290">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02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sign on the side of a tree&#13;&#10;&#13;&#10;Description automatically generated">
            <a:extLst>
              <a:ext uri="{FF2B5EF4-FFF2-40B4-BE49-F238E27FC236}">
                <a16:creationId xmlns:a16="http://schemas.microsoft.com/office/drawing/2014/main" id="{DF549962-ACC3-0F4E-AC96-0CB939C84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2998" y="0"/>
            <a:ext cx="5006003" cy="6858000"/>
          </a:xfrm>
          <a:prstGeom prst="rect">
            <a:avLst/>
          </a:prstGeom>
        </p:spPr>
      </p:pic>
    </p:spTree>
    <p:extLst>
      <p:ext uri="{BB962C8B-B14F-4D97-AF65-F5344CB8AC3E}">
        <p14:creationId xmlns:p14="http://schemas.microsoft.com/office/powerpoint/2010/main" val="21362634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pPr eaLnBrk="1" hangingPunct="1"/>
            <a:r>
              <a:rPr lang="en-US" sz="3200" dirty="0">
                <a:latin typeface="Candara" charset="0"/>
                <a:cs typeface="MS PGothic" charset="0"/>
              </a:rPr>
              <a:t> PRACTICAL QUESTIONS FOR OUR EVERYDAY LIFE. CHOOSE ONE.</a:t>
            </a:r>
          </a:p>
        </p:txBody>
      </p:sp>
      <p:sp>
        <p:nvSpPr>
          <p:cNvPr id="140290" name="Rectangle 3"/>
          <p:cNvSpPr>
            <a:spLocks noGrp="1" noChangeArrowheads="1"/>
          </p:cNvSpPr>
          <p:nvPr>
            <p:ph idx="1"/>
          </p:nvPr>
        </p:nvSpPr>
        <p:spPr>
          <a:xfrm>
            <a:off x="326572" y="1600200"/>
            <a:ext cx="11642272" cy="5105400"/>
          </a:xfrm>
        </p:spPr>
        <p:txBody>
          <a:bodyPr/>
          <a:lstStyle/>
          <a:p>
            <a:pPr marL="514350" lvl="0" indent="-514350">
              <a:buFont typeface="+mj-lt"/>
              <a:buAutoNum type="arabicPeriod"/>
            </a:pPr>
            <a:r>
              <a:rPr lang="en-US" sz="2800" dirty="0"/>
              <a:t>What is one simple way in your work, at home, in your parenting or in your life that you could be more Christlike by being more creative?</a:t>
            </a:r>
          </a:p>
          <a:p>
            <a:pPr marL="514350" lvl="0" indent="-514350">
              <a:buFont typeface="+mj-lt"/>
              <a:buAutoNum type="arabicPeriod"/>
            </a:pPr>
            <a:endParaRPr lang="en-US" sz="2800" dirty="0"/>
          </a:p>
          <a:p>
            <a:pPr marL="514350" indent="-514350">
              <a:buFont typeface="+mj-lt"/>
              <a:buAutoNum type="arabicPeriod"/>
            </a:pPr>
            <a:r>
              <a:rPr lang="en-US" sz="2800" dirty="0"/>
              <a:t>What is one thing, big or small that you created or were creative about in the last year that brought you pleasure? </a:t>
            </a:r>
          </a:p>
          <a:p>
            <a:pPr marL="514350" lvl="0" indent="-514350">
              <a:buFont typeface="+mj-lt"/>
              <a:buAutoNum type="arabicPeriod"/>
            </a:pPr>
            <a:endParaRPr lang="en-US" sz="2800" dirty="0"/>
          </a:p>
          <a:p>
            <a:pPr marL="514350" lvl="0" indent="-514350">
              <a:buFont typeface="+mj-lt"/>
              <a:buAutoNum type="arabicPeriod"/>
            </a:pPr>
            <a:r>
              <a:rPr lang="en-US" sz="2800" dirty="0"/>
              <a:t>How does it make you feel to realize that God and Jesus love variety and are VERY creative in the way they communicate?</a:t>
            </a:r>
          </a:p>
          <a:p>
            <a:pPr marL="514350" lvl="0" indent="-514350">
              <a:buFont typeface="+mj-lt"/>
              <a:buAutoNum type="arabicPeriod"/>
            </a:pPr>
            <a:endParaRPr lang="en-US" sz="2800" dirty="0"/>
          </a:p>
          <a:p>
            <a:pPr marL="514350" lvl="0" indent="-514350">
              <a:buFont typeface="+mj-lt"/>
              <a:buAutoNum type="arabicPeriod"/>
            </a:pPr>
            <a:r>
              <a:rPr lang="en-US" sz="2800" dirty="0"/>
              <a:t>How have you believed the lie that you are not “creative”? </a:t>
            </a:r>
          </a:p>
          <a:p>
            <a:pPr marL="514350" lvl="0" indent="-514350">
              <a:buFont typeface="+mj-lt"/>
              <a:buAutoNum type="arabicPeriod"/>
            </a:pPr>
            <a:endParaRPr lang="en-US" sz="2800" dirty="0"/>
          </a:p>
          <a:p>
            <a:pPr marL="514350" lvl="0" indent="-514350">
              <a:buFont typeface="+mj-lt"/>
              <a:buAutoNum type="arabicPeriod"/>
            </a:pPr>
            <a:endParaRPr lang="en-US" dirty="0"/>
          </a:p>
        </p:txBody>
      </p:sp>
    </p:spTree>
    <p:extLst>
      <p:ext uri="{BB962C8B-B14F-4D97-AF65-F5344CB8AC3E}">
        <p14:creationId xmlns:p14="http://schemas.microsoft.com/office/powerpoint/2010/main" val="12129220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04800" y="457200"/>
            <a:ext cx="11582400" cy="914400"/>
          </a:xfrm>
        </p:spPr>
        <p:txBody>
          <a:bodyPr/>
          <a:lstStyle/>
          <a:p>
            <a:r>
              <a:rPr lang="en-US" sz="3200" dirty="0"/>
              <a:t> God got pleasure from being creative.</a:t>
            </a:r>
          </a:p>
        </p:txBody>
      </p:sp>
      <p:sp>
        <p:nvSpPr>
          <p:cNvPr id="140290" name="Rectangle 3"/>
          <p:cNvSpPr>
            <a:spLocks noGrp="1" noChangeArrowheads="1"/>
          </p:cNvSpPr>
          <p:nvPr>
            <p:ph idx="1"/>
          </p:nvPr>
        </p:nvSpPr>
        <p:spPr>
          <a:xfrm>
            <a:off x="0" y="1600200"/>
            <a:ext cx="11968844" cy="5105400"/>
          </a:xfrm>
        </p:spPr>
        <p:txBody>
          <a:bodyPr/>
          <a:lstStyle/>
          <a:p>
            <a:r>
              <a:rPr lang="en-US" sz="3200" i="1" dirty="0"/>
              <a:t>“God saw everything that he had made, &amp; behold, it was </a:t>
            </a:r>
            <a:r>
              <a:rPr lang="en-US" sz="3200" i="1" u="sng" dirty="0"/>
              <a:t>very good</a:t>
            </a:r>
            <a:r>
              <a:rPr lang="en-US" sz="3200" i="1" dirty="0"/>
              <a:t>!”</a:t>
            </a:r>
          </a:p>
          <a:p>
            <a:r>
              <a:rPr lang="en-US" sz="3200" dirty="0">
                <a:solidFill>
                  <a:srgbClr val="FF0000"/>
                </a:solidFill>
              </a:rPr>
              <a:t>																</a:t>
            </a:r>
            <a:r>
              <a:rPr lang="en-US" sz="3200" dirty="0"/>
              <a:t>Genesis 1: 31</a:t>
            </a:r>
          </a:p>
          <a:p>
            <a:endParaRPr lang="en-US" sz="3200" dirty="0">
              <a:solidFill>
                <a:srgbClr val="FF0000"/>
              </a:solidFill>
            </a:endParaRPr>
          </a:p>
          <a:p>
            <a:pPr algn="ctr"/>
            <a:r>
              <a:rPr lang="en-US" sz="3200" dirty="0">
                <a:solidFill>
                  <a:srgbClr val="FF0000"/>
                </a:solidFill>
              </a:rPr>
              <a:t> We get pleasure from being </a:t>
            </a:r>
            <a:r>
              <a:rPr lang="en-US" sz="3200" u="sng" dirty="0">
                <a:solidFill>
                  <a:srgbClr val="FF0000"/>
                </a:solidFill>
              </a:rPr>
              <a:t>creative</a:t>
            </a:r>
            <a:r>
              <a:rPr lang="en-US" sz="3200" dirty="0">
                <a:solidFill>
                  <a:srgbClr val="FF0000"/>
                </a:solidFill>
              </a:rPr>
              <a:t> because we’re created in His image.</a:t>
            </a:r>
          </a:p>
          <a:p>
            <a:pPr algn="ctr"/>
            <a:endParaRPr lang="en-US" sz="3200" dirty="0">
              <a:solidFill>
                <a:srgbClr val="FF0000"/>
              </a:solidFill>
            </a:endParaRPr>
          </a:p>
          <a:p>
            <a:pPr algn="ctr"/>
            <a:r>
              <a:rPr lang="en-US" sz="3200" dirty="0"/>
              <a:t> The goal is not creativity for creativity’s sake but for God’s sake.</a:t>
            </a:r>
          </a:p>
          <a:p>
            <a:pPr algn="ctr"/>
            <a:endParaRPr lang="en-US" sz="3200" dirty="0">
              <a:solidFill>
                <a:srgbClr val="FF0000"/>
              </a:solidFill>
            </a:endParaRPr>
          </a:p>
        </p:txBody>
      </p:sp>
    </p:spTree>
    <p:extLst>
      <p:ext uri="{BB962C8B-B14F-4D97-AF65-F5344CB8AC3E}">
        <p14:creationId xmlns:p14="http://schemas.microsoft.com/office/powerpoint/2010/main" val="29433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Eras Bold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Eras Bold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Eras Bold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Nor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Eras Bold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Eras Bold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Eras Bold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Eras Bold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Eras Bold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Eras Bold ITC"/>
        <a:ea typeface=""/>
        <a:cs typeface="Arial"/>
      </a:majorFont>
      <a:minorFont>
        <a:latin typeface="Eras Medium ITC"/>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990600" marR="0" indent="-533400" algn="l" defTabSz="914400" rtl="0" eaLnBrk="1" fontAlgn="base" latinLnBrk="0" hangingPunct="1">
          <a:lnSpc>
            <a:spcPct val="90000"/>
          </a:lnSpc>
          <a:spcBef>
            <a:spcPct val="20000"/>
          </a:spcBef>
          <a:spcAft>
            <a:spcPct val="0"/>
          </a:spcAft>
          <a:buClrTx/>
          <a:buSzTx/>
          <a:buFontTx/>
          <a:buNone/>
          <a:tabLst/>
          <a:defRPr kumimoji="0" lang="en-US" sz="2000" b="0" i="1" u="none" strike="noStrike" cap="none" normalizeH="0" baseline="0" smtClean="0">
            <a:ln>
              <a:noFill/>
            </a:ln>
            <a:solidFill>
              <a:schemeClr val="tx1"/>
            </a:solidFill>
            <a:effectLst/>
            <a:latin typeface="Eras Medium ITC"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58846</TotalTime>
  <Words>12079</Words>
  <Application>Microsoft Macintosh PowerPoint</Application>
  <PresentationFormat>Widescreen</PresentationFormat>
  <Paragraphs>275</Paragraphs>
  <Slides>82</Slides>
  <Notes>80</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82</vt:i4>
      </vt:variant>
    </vt:vector>
  </HeadingPairs>
  <TitlesOfParts>
    <vt:vector size="101" baseType="lpstr">
      <vt:lpstr>Arial</vt:lpstr>
      <vt:lpstr>Calibri</vt:lpstr>
      <vt:lpstr>Calibri Light</vt:lpstr>
      <vt:lpstr>Candara</vt:lpstr>
      <vt:lpstr>Eras Bold ITC</vt:lpstr>
      <vt:lpstr>Eras Medium ITC</vt:lpstr>
      <vt:lpstr>Wingdings</vt:lpstr>
      <vt:lpstr>Default Design</vt:lpstr>
      <vt:lpstr>1_Default Design</vt:lpstr>
      <vt:lpstr>2_Default Design</vt:lpstr>
      <vt:lpstr>3_Default Design</vt:lpstr>
      <vt:lpstr>4_Default Design</vt:lpstr>
      <vt:lpstr>5_Default Design</vt:lpstr>
      <vt:lpstr>Office Theme</vt:lpstr>
      <vt:lpstr>2_Office Theme</vt:lpstr>
      <vt:lpstr>6_Default Design</vt:lpstr>
      <vt:lpstr>9_Default Design</vt:lpstr>
      <vt:lpstr>15_Default Design</vt:lpstr>
      <vt:lpstr>2_Normal</vt:lpstr>
      <vt:lpstr>PowerPoint Presentation</vt:lpstr>
      <vt:lpstr>Creative in God’s Image</vt:lpstr>
      <vt:lpstr>A Opening Favor for Wade </vt:lpstr>
      <vt:lpstr>A Classic Exercise in the Study of Creativity</vt:lpstr>
      <vt:lpstr>The Great Creativity Heist</vt:lpstr>
      <vt:lpstr>Creativity</vt:lpstr>
      <vt:lpstr>God is creative, He loves to create.</vt:lpstr>
      <vt:lpstr>Is God’s Creativity  Needed in Communication Today?</vt:lpstr>
      <vt:lpstr> God got pleasure from being creative.</vt:lpstr>
      <vt:lpstr>Creativity</vt:lpstr>
      <vt:lpstr>How to recapture or stimulate our creativity?</vt:lpstr>
      <vt:lpstr>PowerPoint Presentation</vt:lpstr>
      <vt:lpstr>PowerPoint Presentation</vt:lpstr>
      <vt:lpstr>PowerPoint Presentation</vt:lpstr>
      <vt:lpstr>PowerPoint Presentation</vt:lpstr>
      <vt:lpstr>How to recapture or stimulate our creativity?</vt:lpstr>
      <vt:lpstr>Practical Advice Regarding Creativity</vt:lpstr>
      <vt:lpstr>Practical Advice Regarding Creativity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PRACTICAL QUESTIONS FOR OUR EVERYDAY LIFE. CHOOSE ONE.</vt:lpstr>
      <vt:lpstr>PowerPoint Presentation</vt:lpstr>
    </vt:vector>
  </TitlesOfParts>
  <Manager/>
  <Company>UFP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Paul K. Kim</dc:creator>
  <cp:keywords/>
  <dc:description/>
  <cp:lastModifiedBy>Paul Kim</cp:lastModifiedBy>
  <cp:revision>3622</cp:revision>
  <cp:lastPrinted>2017-06-04T13:38:09Z</cp:lastPrinted>
  <dcterms:created xsi:type="dcterms:W3CDTF">2007-10-20T20:09:35Z</dcterms:created>
  <dcterms:modified xsi:type="dcterms:W3CDTF">2019-01-20T22:34:24Z</dcterms:modified>
  <cp:category/>
</cp:coreProperties>
</file>