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09" r:id="rId7"/>
    <p:sldMasterId id="2147484111" r:id="rId8"/>
    <p:sldMasterId id="2147484159" r:id="rId9"/>
    <p:sldMasterId id="2147484327" r:id="rId10"/>
    <p:sldMasterId id="2147484447" r:id="rId11"/>
    <p:sldMasterId id="2147484531" r:id="rId12"/>
    <p:sldMasterId id="2147484567" r:id="rId13"/>
    <p:sldMasterId id="2147484579" r:id="rId14"/>
    <p:sldMasterId id="2147484639" r:id="rId15"/>
  </p:sldMasterIdLst>
  <p:notesMasterIdLst>
    <p:notesMasterId r:id="rId31"/>
  </p:notesMasterIdLst>
  <p:handoutMasterIdLst>
    <p:handoutMasterId r:id="rId32"/>
  </p:handoutMasterIdLst>
  <p:sldIdLst>
    <p:sldId id="281" r:id="rId16"/>
    <p:sldId id="1110" r:id="rId17"/>
    <p:sldId id="2048" r:id="rId18"/>
    <p:sldId id="2208" r:id="rId19"/>
    <p:sldId id="2639" r:id="rId20"/>
    <p:sldId id="2640" r:id="rId21"/>
    <p:sldId id="2642" r:id="rId22"/>
    <p:sldId id="2641" r:id="rId23"/>
    <p:sldId id="2643" r:id="rId24"/>
    <p:sldId id="2644" r:id="rId25"/>
    <p:sldId id="256" r:id="rId26"/>
    <p:sldId id="2210" r:id="rId27"/>
    <p:sldId id="2209" r:id="rId28"/>
    <p:sldId id="1175" r:id="rId29"/>
    <p:sldId id="1067" r:id="rId30"/>
  </p:sldIdLst>
  <p:sldSz cx="12192000" cy="6858000"/>
  <p:notesSz cx="6858000" cy="9144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800000"/>
    <a:srgbClr val="CC3300"/>
    <a:srgbClr val="006600"/>
    <a:srgbClr val="FFFF00"/>
    <a:srgbClr val="CC99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88" autoAdjust="0"/>
    <p:restoredTop sz="95339"/>
  </p:normalViewPr>
  <p:slideViewPr>
    <p:cSldViewPr>
      <p:cViewPr varScale="1">
        <p:scale>
          <a:sx n="86" d="100"/>
          <a:sy n="86" d="100"/>
        </p:scale>
        <p:origin x="232" y="768"/>
      </p:cViewPr>
      <p:guideLst>
        <p:guide orient="horz" pos="96"/>
        <p:guide pos="3840"/>
        <p:guide pos="7152"/>
        <p:guide pos="528"/>
      </p:guideLst>
    </p:cSldViewPr>
  </p:slideViewPr>
  <p:outlineViewPr>
    <p:cViewPr>
      <p:scale>
        <a:sx n="33" d="100"/>
        <a:sy n="33" d="100"/>
      </p:scale>
      <p:origin x="0" y="-1459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2592"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theme" Target="theme/theme1.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AC2EF3-51A9-D542-91AF-5422724EA014}" type="datetimeFigureOut">
              <a:rPr lang="en-US" smtClean="0"/>
              <a:t>12/24/18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16A8E7-26BB-1040-8CEC-F6AFDC0149A1}" type="slidenum">
              <a:rPr lang="en-US" smtClean="0"/>
              <a:t>‹#›</a:t>
            </a:fld>
            <a:endParaRPr lang="en-US"/>
          </a:p>
        </p:txBody>
      </p:sp>
    </p:spTree>
    <p:extLst>
      <p:ext uri="{BB962C8B-B14F-4D97-AF65-F5344CB8AC3E}">
        <p14:creationId xmlns:p14="http://schemas.microsoft.com/office/powerpoint/2010/main" val="427420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12/24/18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3538"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DA7BB0C5-7562-894C-AF30-61FF206C61BB}" type="slidenum">
              <a:rPr lang="en-US" sz="1200">
                <a:solidFill>
                  <a:srgbClr val="000000"/>
                </a:solidFill>
              </a:rPr>
              <a:pPr algn="r" eaLnBrk="1" hangingPunct="1">
                <a:lnSpc>
                  <a:spcPct val="90000"/>
                </a:lnSpc>
                <a:spcBef>
                  <a:spcPct val="20000"/>
                </a:spcBef>
              </a:pPr>
              <a:t>2</a:t>
            </a:fld>
            <a:endParaRPr lang="en-US" sz="1200">
              <a:solidFill>
                <a:srgbClr val="000000"/>
              </a:solidFill>
            </a:endParaRPr>
          </a:p>
        </p:txBody>
      </p:sp>
    </p:spTree>
    <p:extLst>
      <p:ext uri="{BB962C8B-B14F-4D97-AF65-F5344CB8AC3E}">
        <p14:creationId xmlns:p14="http://schemas.microsoft.com/office/powerpoint/2010/main" val="1762461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8D8B29D2-9636-C54E-8D1F-5978B7F1D5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5DFB8F9-2669-2B41-BEAD-F01BF919CC4C}" type="slidenum">
              <a:rPr lang="en-US" altLang="en-US"/>
              <a:pPr eaLnBrk="1" hangingPunct="1"/>
              <a:t>11</a:t>
            </a:fld>
            <a:endParaRPr lang="en-US" altLang="en-US"/>
          </a:p>
        </p:txBody>
      </p:sp>
      <p:sp>
        <p:nvSpPr>
          <p:cNvPr id="6147" name="Rectangle 2">
            <a:extLst>
              <a:ext uri="{FF2B5EF4-FFF2-40B4-BE49-F238E27FC236}">
                <a16:creationId xmlns:a16="http://schemas.microsoft.com/office/drawing/2014/main" id="{DABC473D-F3BC-A444-A34D-BC5983846AC4}"/>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2CC02929-34C4-C745-B62C-6E54B377B0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170798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8D8B29D2-9636-C54E-8D1F-5978B7F1D5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5DFB8F9-2669-2B41-BEAD-F01BF919CC4C}" type="slidenum">
              <a:rPr lang="en-US" altLang="en-US"/>
              <a:pPr eaLnBrk="1" hangingPunct="1"/>
              <a:t>12</a:t>
            </a:fld>
            <a:endParaRPr lang="en-US" altLang="en-US"/>
          </a:p>
        </p:txBody>
      </p:sp>
      <p:sp>
        <p:nvSpPr>
          <p:cNvPr id="6147" name="Rectangle 2">
            <a:extLst>
              <a:ext uri="{FF2B5EF4-FFF2-40B4-BE49-F238E27FC236}">
                <a16:creationId xmlns:a16="http://schemas.microsoft.com/office/drawing/2014/main" id="{DABC473D-F3BC-A444-A34D-BC5983846AC4}"/>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2CC02929-34C4-C745-B62C-6E54B377B0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900451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8D8B29D2-9636-C54E-8D1F-5978B7F1D5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5DFB8F9-2669-2B41-BEAD-F01BF919CC4C}" type="slidenum">
              <a:rPr lang="en-US" altLang="en-US"/>
              <a:pPr eaLnBrk="1" hangingPunct="1"/>
              <a:t>13</a:t>
            </a:fld>
            <a:endParaRPr lang="en-US" altLang="en-US"/>
          </a:p>
        </p:txBody>
      </p:sp>
      <p:sp>
        <p:nvSpPr>
          <p:cNvPr id="6147" name="Rectangle 2">
            <a:extLst>
              <a:ext uri="{FF2B5EF4-FFF2-40B4-BE49-F238E27FC236}">
                <a16:creationId xmlns:a16="http://schemas.microsoft.com/office/drawing/2014/main" id="{DABC473D-F3BC-A444-A34D-BC5983846AC4}"/>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2CC02929-34C4-C745-B62C-6E54B377B0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460934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750656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a:extLst>
              <a:ext uri="{FF2B5EF4-FFF2-40B4-BE49-F238E27FC236}">
                <a16:creationId xmlns:a16="http://schemas.microsoft.com/office/drawing/2014/main" id="{6F6EC284-3DBC-F844-90C8-27D153C0D6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6" name="Rectangle 3">
            <a:extLst>
              <a:ext uri="{FF2B5EF4-FFF2-40B4-BE49-F238E27FC236}">
                <a16:creationId xmlns:a16="http://schemas.microsoft.com/office/drawing/2014/main" id="{F020F108-F40A-F549-BE88-6545592B32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1315330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a:extLst>
              <a:ext uri="{FF2B5EF4-FFF2-40B4-BE49-F238E27FC236}">
                <a16:creationId xmlns:a16="http://schemas.microsoft.com/office/drawing/2014/main" id="{FA4E6BB4-028B-A544-BA35-B97298C4B1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6" name="Rectangle 3">
            <a:extLst>
              <a:ext uri="{FF2B5EF4-FFF2-40B4-BE49-F238E27FC236}">
                <a16:creationId xmlns:a16="http://schemas.microsoft.com/office/drawing/2014/main" id="{7BB98167-BCA4-7344-B58F-C83A52F31B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Tree>
    <p:extLst>
      <p:ext uri="{BB962C8B-B14F-4D97-AF65-F5344CB8AC3E}">
        <p14:creationId xmlns:p14="http://schemas.microsoft.com/office/powerpoint/2010/main" val="2344776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861314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044417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751740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598539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195673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a:extLst>
              <a:ext uri="{FF2B5EF4-FFF2-40B4-BE49-F238E27FC236}">
                <a16:creationId xmlns:a16="http://schemas.microsoft.com/office/drawing/2014/main" id="{6F6EC284-3DBC-F844-90C8-27D153C0D6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6" name="Rectangle 3">
            <a:extLst>
              <a:ext uri="{FF2B5EF4-FFF2-40B4-BE49-F238E27FC236}">
                <a16:creationId xmlns:a16="http://schemas.microsoft.com/office/drawing/2014/main" id="{F020F108-F40A-F549-BE88-6545592B32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2141628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3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FCE29B-1669-C644-AD31-6141EC01B3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958814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CE429DE-5ABB-AD48-AF8E-DEEF47DB5D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16572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254BF4-3809-5E49-91C4-7E99991DAE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70519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6273CA-70A0-594C-A728-6AF781026E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53562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4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4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C192552-CD46-AA40-A425-7C846D1DF6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722064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52FCA35-7B95-EC4B-936F-5ED6DA365C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28026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E8BFAD0-0FDA-0B49-8D03-D4F32CC490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271520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6DE3152-96A6-AA43-B2EA-35EF0AE91A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059686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9758BA5-13DC-144F-83A3-42D4E17DB7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760564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A353B0-86C5-B341-AD79-144C1516F9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3805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1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91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237EF79-A77B-BE42-A911-9F143A326B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90945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99B7BA6-5363-0A4F-87B0-C580B070D85D}" type="slidenum">
              <a:rPr lang="en-US" altLang="en-US"/>
              <a:pPr/>
              <a:t>‹#›</a:t>
            </a:fld>
            <a:endParaRPr lang="en-US" alt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AF5F59A-342E-F747-AC72-E36B41D1E15B}" type="slidenum">
              <a:rPr lang="en-US" altLang="en-US"/>
              <a:pPr/>
              <a:t>‹#›</a:t>
            </a:fld>
            <a:endParaRPr lang="en-US" alt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8D48CC5-6834-B645-A19E-83B6354C997C}" type="slidenum">
              <a:rPr lang="en-US" altLang="en-US"/>
              <a:pPr/>
              <a:t>‹#›</a:t>
            </a:fld>
            <a:endParaRPr lang="en-US" alt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ABE973F-1395-2547-87C3-1EC44324603B}" type="slidenum">
              <a:rPr lang="en-US" altLang="en-US"/>
              <a:pPr/>
              <a:t>‹#›</a:t>
            </a:fld>
            <a:endParaRPr lang="en-US" alt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08FE289-C21B-4045-97F7-106818C75610}" type="slidenum">
              <a:rPr lang="en-US" altLang="en-US"/>
              <a:pPr/>
              <a:t>‹#›</a:t>
            </a:fld>
            <a:endParaRPr lang="en-US" alt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0CB1CB9-9E44-3D41-AF3B-B7D0B02B7AE4}" type="slidenum">
              <a:rPr lang="en-US" altLang="en-US"/>
              <a:pPr/>
              <a:t>‹#›</a:t>
            </a:fld>
            <a:endParaRPr lang="en-US" alt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97279D4D-4214-AD4B-8FF9-822D6312D081}" type="slidenum">
              <a:rPr lang="en-US" altLang="en-US"/>
              <a:pPr/>
              <a:t>‹#›</a:t>
            </a:fld>
            <a:endParaRPr lang="en-US" alt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EC9CDD7-473C-BE40-9828-2CE8BE98F645}" type="slidenum">
              <a:rPr lang="en-US" altLang="en-US"/>
              <a:pPr/>
              <a:t>‹#›</a:t>
            </a:fld>
            <a:endParaRPr lang="en-US" alt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6B5034D-DCEB-AB43-BFE8-243C6B825D22}" type="slidenum">
              <a:rPr lang="en-US" altLang="en-US"/>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0B83220-785F-3D47-AE0C-019F5CE1C901}" type="slidenum">
              <a:rPr lang="en-US" altLang="en-US"/>
              <a:pPr/>
              <a:t>‹#›</a:t>
            </a:fld>
            <a:endParaRPr lang="en-US" alt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FC4ED53-2CDE-5140-BF55-EE37EB35B60F}" type="slidenum">
              <a:rPr lang="en-US" altLang="en-US"/>
              <a:pPr/>
              <a:t>‹#›</a:t>
            </a:fld>
            <a:endParaRPr lang="en-US" alt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12/24/18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12/24/18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12/24/18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12/24/18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12/24/18</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12/24/18</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12/24/18</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12/24/18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12/24/18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12/24/18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12/24/18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4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1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7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400" y="228600"/>
            <a:ext cx="11887200" cy="914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Text Placeholder 3"/>
          <p:cNvSpPr>
            <a:spLocks noGrp="1"/>
          </p:cNvSpPr>
          <p:nvPr>
            <p:ph type="body" sz="half" idx="10"/>
          </p:nvPr>
        </p:nvSpPr>
        <p:spPr>
          <a:xfrm>
            <a:off x="152400" y="1447800"/>
            <a:ext cx="11887200" cy="5257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15"/>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15"/>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FBD51F6-A8FA-4C42-BC43-1F60DB649C64}" type="slidenum">
              <a:rPr lang="en-US"/>
              <a:pPr>
                <a:defRPr/>
              </a:pPr>
              <a:t>‹#›</a:t>
            </a:fld>
            <a:endParaRPr lang="en-US"/>
          </a:p>
        </p:txBody>
      </p:sp>
    </p:spTree>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2EC2181-8F87-8440-9EC8-DDB98769F864}" type="slidenum">
              <a:rPr lang="en-US"/>
              <a:pPr>
                <a:defRPr/>
              </a:pPr>
              <a:t>‹#›</a:t>
            </a:fld>
            <a:endParaRPr lang="en-US"/>
          </a:p>
        </p:txBody>
      </p:sp>
    </p:spTree>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102EE989-F8BD-9D49-8816-377C02221296}" type="slidenum">
              <a:rPr lang="en-US"/>
              <a:pPr>
                <a:defRPr/>
              </a:pPr>
              <a:t>‹#›</a:t>
            </a:fld>
            <a:endParaRPr lang="en-US"/>
          </a:p>
        </p:txBody>
      </p:sp>
    </p:spTree>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95ACEDD-7152-3943-B7EB-060128D43319}" type="slidenum">
              <a:rPr lang="en-US"/>
              <a:pPr>
                <a:defRPr/>
              </a:pPr>
              <a:t>‹#›</a:t>
            </a:fld>
            <a:endParaRPr lang="en-US"/>
          </a:p>
        </p:txBody>
      </p:sp>
    </p:spTree>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3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3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88AE3C6-B4B3-9349-A66D-9F2E2C69DC14}" type="slidenum">
              <a:rPr lang="en-US"/>
              <a:pPr>
                <a:defRPr/>
              </a:pPr>
              <a:t>‹#›</a:t>
            </a:fld>
            <a:endParaRPr lang="en-US"/>
          </a:p>
        </p:txBody>
      </p:sp>
    </p:spTree>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C8B42EB-784C-C244-AC4A-CF4ABC371E78}" type="slidenum">
              <a:rPr lang="en-US"/>
              <a:pPr>
                <a:defRPr/>
              </a:pPr>
              <a:t>‹#›</a:t>
            </a:fld>
            <a:endParaRPr lang="en-US"/>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8A16831-71BF-2641-BBD4-0C044E37DFDB}" type="slidenum">
              <a:rPr lang="en-US"/>
              <a:pPr>
                <a:defRPr/>
              </a:pPr>
              <a:t>‹#›</a:t>
            </a:fld>
            <a:endParaRPr lang="en-US"/>
          </a:p>
        </p:txBody>
      </p:sp>
    </p:spTree>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B81A705-3C54-A44B-8612-B069975FC78F}" type="slidenum">
              <a:rPr lang="en-US"/>
              <a:pPr>
                <a:defRPr/>
              </a:pPr>
              <a:t>‹#›</a:t>
            </a:fld>
            <a:endParaRPr lang="en-US"/>
          </a:p>
        </p:txBody>
      </p:sp>
    </p:spTree>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9AE783D-342D-3443-A5DE-24649C4A6CB4}" type="slidenum">
              <a:rPr lang="en-US"/>
              <a:pPr>
                <a:defRPr/>
              </a:pPr>
              <a:t>‹#›</a:t>
            </a:fld>
            <a:endParaRPr lang="en-US"/>
          </a:p>
        </p:txBody>
      </p:sp>
    </p:spTree>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6EB3046-A0C6-6149-8314-2F5456C274C6}" type="slidenum">
              <a:rPr lang="en-US"/>
              <a:pPr>
                <a:defRPr/>
              </a:pPr>
              <a:t>‹#›</a:t>
            </a:fld>
            <a:endParaRPr lang="en-US"/>
          </a:p>
        </p:txBody>
      </p:sp>
    </p:spTree>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04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0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EA2B2B2-E321-7E48-8CB8-180CFB4D5B43}" type="slidenum">
              <a:rPr lang="en-US"/>
              <a:pPr>
                <a:defRPr/>
              </a:pPr>
              <a:t>‹#›</a:t>
            </a:fld>
            <a:endParaRPr lang="en-US"/>
          </a:p>
        </p:txBody>
      </p:sp>
    </p:spTree>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849DE59-381F-C341-963E-ED97FCD1F20C}" type="slidenum">
              <a:rPr lang="en-US" altLang="en-US"/>
              <a:pPr/>
              <a:t>‹#›</a:t>
            </a:fld>
            <a:endParaRPr lang="en-US" alt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74112F9-1233-B644-998A-EF090C0AA501}" type="slidenum">
              <a:rPr lang="en-US" altLang="en-US"/>
              <a:pPr/>
              <a:t>‹#›</a:t>
            </a:fld>
            <a:endParaRPr lang="en-US" alt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D21C5DD-CE88-7C47-912E-E50E6656EF09}" type="slidenum">
              <a:rPr lang="en-US" altLang="en-US"/>
              <a:pPr/>
              <a:t>‹#›</a:t>
            </a:fld>
            <a:endParaRPr lang="en-US" alt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2A44689-68DD-5045-8964-1121B9B3865B}" type="slidenum">
              <a:rPr lang="en-US" altLang="en-US"/>
              <a:pPr/>
              <a:t>‹#›</a:t>
            </a:fld>
            <a:endParaRPr lang="en-US" alt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3A7A7491-E2B4-854C-960A-D23EFEA5DB8E}" type="slidenum">
              <a:rPr lang="en-US" altLang="en-US"/>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EE72A9E6-3E6D-0B4E-AE8B-178A0AB23D44}" type="slidenum">
              <a:rPr lang="en-US" altLang="en-US"/>
              <a:pPr/>
              <a:t>‹#›</a:t>
            </a:fld>
            <a:endParaRPr lang="en-US" alt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AC382507-EFFC-A542-950F-74E7C0EEF687}" type="slidenum">
              <a:rPr lang="en-US" altLang="en-US"/>
              <a:pPr/>
              <a:t>‹#›</a:t>
            </a:fld>
            <a:endParaRPr lang="en-US" alt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6D818F3-F08B-B74B-9EC4-4CBDB4795294}" type="slidenum">
              <a:rPr lang="en-US" altLang="en-US"/>
              <a:pPr/>
              <a:t>‹#›</a:t>
            </a:fld>
            <a:endParaRPr lang="en-US" alt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C7A83E1-6362-D849-AA02-B00B3FD831E6}" type="slidenum">
              <a:rPr lang="en-US" altLang="en-US"/>
              <a:pPr/>
              <a:t>‹#›</a:t>
            </a:fld>
            <a:endParaRPr lang="en-US" altLang="en-US"/>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5A61E5E-D7B0-2E44-AF5D-B4E78335E07C}" type="slidenum">
              <a:rPr lang="en-US" altLang="en-US"/>
              <a:pPr/>
              <a:t>‹#›</a:t>
            </a:fld>
            <a:endParaRPr lang="en-US" alt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C93D829-AB39-9E46-97C0-20A85BA60EE6}" type="slidenum">
              <a:rPr lang="en-US" altLang="en-US"/>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B3A199E-16AA-6D4C-A7D1-7314B3A17AB4}" type="datetimeFigureOut">
              <a:rPr lang="en-US"/>
              <a:pPr>
                <a:defRPr/>
              </a:pPr>
              <a:t>12/24/18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4B6270F6-B89F-2D41-BEBC-B46FA1731C83}" type="slidenum">
              <a:rPr lang="en-US"/>
              <a:pPr>
                <a:defRPr/>
              </a:pPr>
              <a:t>‹#›</a:t>
            </a:fld>
            <a:endParaRPr lang="en-US"/>
          </a:p>
        </p:txBody>
      </p:sp>
    </p:spTree>
    <p:extLst>
      <p:ext uri="{BB962C8B-B14F-4D97-AF65-F5344CB8AC3E}">
        <p14:creationId xmlns:p14="http://schemas.microsoft.com/office/powerpoint/2010/main" val="34372089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58109A9-1826-F145-8716-C560A2E32A74}" type="datetimeFigureOut">
              <a:rPr lang="en-US"/>
              <a:pPr>
                <a:defRPr/>
              </a:pPr>
              <a:t>12/24/18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3CC68A7-13BB-B145-8EAB-F079FFBC7E04}" type="slidenum">
              <a:rPr lang="en-US"/>
              <a:pPr>
                <a:defRPr/>
              </a:pPr>
              <a:t>‹#›</a:t>
            </a:fld>
            <a:endParaRPr lang="en-US"/>
          </a:p>
        </p:txBody>
      </p:sp>
    </p:spTree>
    <p:extLst>
      <p:ext uri="{BB962C8B-B14F-4D97-AF65-F5344CB8AC3E}">
        <p14:creationId xmlns:p14="http://schemas.microsoft.com/office/powerpoint/2010/main" val="15515757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41D76D4-F8CD-9243-98B0-11BACA8E1B8A}" type="datetimeFigureOut">
              <a:rPr lang="en-US"/>
              <a:pPr>
                <a:defRPr/>
              </a:pPr>
              <a:t>12/24/18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D7C905-03A3-0B4C-9D8E-5DD806F237F3}" type="slidenum">
              <a:rPr lang="en-US"/>
              <a:pPr>
                <a:defRPr/>
              </a:pPr>
              <a:t>‹#›</a:t>
            </a:fld>
            <a:endParaRPr lang="en-US"/>
          </a:p>
        </p:txBody>
      </p:sp>
    </p:spTree>
    <p:extLst>
      <p:ext uri="{BB962C8B-B14F-4D97-AF65-F5344CB8AC3E}">
        <p14:creationId xmlns:p14="http://schemas.microsoft.com/office/powerpoint/2010/main" val="237597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08DA6EE-7EF8-BA4A-B4BE-4A51DF0D51F0}" type="datetimeFigureOut">
              <a:rPr lang="en-US"/>
              <a:pPr>
                <a:defRPr/>
              </a:pPr>
              <a:t>12/24/18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5C4159C-CB67-404A-9D25-CCC01053FD59}" type="slidenum">
              <a:rPr lang="en-US"/>
              <a:pPr>
                <a:defRPr/>
              </a:pPr>
              <a:t>‹#›</a:t>
            </a:fld>
            <a:endParaRPr lang="en-US"/>
          </a:p>
        </p:txBody>
      </p:sp>
    </p:spTree>
    <p:extLst>
      <p:ext uri="{BB962C8B-B14F-4D97-AF65-F5344CB8AC3E}">
        <p14:creationId xmlns:p14="http://schemas.microsoft.com/office/powerpoint/2010/main" val="29512358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341A615-15A5-2C49-9B6F-B1E73BC1F607}" type="datetimeFigureOut">
              <a:rPr lang="en-US"/>
              <a:pPr>
                <a:defRPr/>
              </a:pPr>
              <a:t>12/24/18</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0049ED95-A852-A448-8467-0A317BB3D609}" type="slidenum">
              <a:rPr lang="en-US"/>
              <a:pPr>
                <a:defRPr/>
              </a:pPr>
              <a:t>‹#›</a:t>
            </a:fld>
            <a:endParaRPr lang="en-US"/>
          </a:p>
        </p:txBody>
      </p:sp>
    </p:spTree>
    <p:extLst>
      <p:ext uri="{BB962C8B-B14F-4D97-AF65-F5344CB8AC3E}">
        <p14:creationId xmlns:p14="http://schemas.microsoft.com/office/powerpoint/2010/main" val="24264447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6AC5DBA2-400B-3D4B-99C6-6BD499C5F13A}" type="datetimeFigureOut">
              <a:rPr lang="en-US"/>
              <a:pPr>
                <a:defRPr/>
              </a:pPr>
              <a:t>12/24/18</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C13D731-F395-5445-9E76-EBCA1976A1F4}" type="slidenum">
              <a:rPr lang="en-US"/>
              <a:pPr>
                <a:defRPr/>
              </a:pPr>
              <a:t>‹#›</a:t>
            </a:fld>
            <a:endParaRPr lang="en-US"/>
          </a:p>
        </p:txBody>
      </p:sp>
    </p:spTree>
    <p:extLst>
      <p:ext uri="{BB962C8B-B14F-4D97-AF65-F5344CB8AC3E}">
        <p14:creationId xmlns:p14="http://schemas.microsoft.com/office/powerpoint/2010/main" val="2337208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39E5ABDA-87C4-C148-8724-2175BAB07E4F}" type="datetimeFigureOut">
              <a:rPr lang="en-US"/>
              <a:pPr>
                <a:defRPr/>
              </a:pPr>
              <a:t>12/24/18</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7573D23-25CD-D44C-B233-3099EEB36616}" type="slidenum">
              <a:rPr lang="en-US"/>
              <a:pPr>
                <a:defRPr/>
              </a:pPr>
              <a:t>‹#›</a:t>
            </a:fld>
            <a:endParaRPr lang="en-US"/>
          </a:p>
        </p:txBody>
      </p:sp>
    </p:spTree>
    <p:extLst>
      <p:ext uri="{BB962C8B-B14F-4D97-AF65-F5344CB8AC3E}">
        <p14:creationId xmlns:p14="http://schemas.microsoft.com/office/powerpoint/2010/main" val="27262528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333FDDA-DC2D-EF4B-A40E-0B665A6D1DB0}" type="datetimeFigureOut">
              <a:rPr lang="en-US"/>
              <a:pPr>
                <a:defRPr/>
              </a:pPr>
              <a:t>12/24/18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07F3291-4405-D945-847E-8823547F3E80}" type="slidenum">
              <a:rPr lang="en-US"/>
              <a:pPr>
                <a:defRPr/>
              </a:pPr>
              <a:t>‹#›</a:t>
            </a:fld>
            <a:endParaRPr lang="en-US"/>
          </a:p>
        </p:txBody>
      </p:sp>
    </p:spTree>
    <p:extLst>
      <p:ext uri="{BB962C8B-B14F-4D97-AF65-F5344CB8AC3E}">
        <p14:creationId xmlns:p14="http://schemas.microsoft.com/office/powerpoint/2010/main" val="34697347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DDE71AA5-8F20-3E4A-B07D-7C95AF70636A}" type="datetimeFigureOut">
              <a:rPr lang="en-US"/>
              <a:pPr>
                <a:defRPr/>
              </a:pPr>
              <a:t>12/24/18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8DC3DCF6-DE91-5D41-91D1-1AF97879F6EB}" type="slidenum">
              <a:rPr lang="en-US"/>
              <a:pPr>
                <a:defRPr/>
              </a:pPr>
              <a:t>‹#›</a:t>
            </a:fld>
            <a:endParaRPr lang="en-US"/>
          </a:p>
        </p:txBody>
      </p:sp>
    </p:spTree>
    <p:extLst>
      <p:ext uri="{BB962C8B-B14F-4D97-AF65-F5344CB8AC3E}">
        <p14:creationId xmlns:p14="http://schemas.microsoft.com/office/powerpoint/2010/main" val="11628715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BB7B94E-B006-DD4B-BF83-C7A187D75E1C}" type="datetimeFigureOut">
              <a:rPr lang="en-US"/>
              <a:pPr>
                <a:defRPr/>
              </a:pPr>
              <a:t>12/24/18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4E36E2-0CBF-A84E-A943-90E08177E9E0}" type="slidenum">
              <a:rPr lang="en-US"/>
              <a:pPr>
                <a:defRPr/>
              </a:pPr>
              <a:t>‹#›</a:t>
            </a:fld>
            <a:endParaRPr lang="en-US"/>
          </a:p>
        </p:txBody>
      </p:sp>
    </p:spTree>
    <p:extLst>
      <p:ext uri="{BB962C8B-B14F-4D97-AF65-F5344CB8AC3E}">
        <p14:creationId xmlns:p14="http://schemas.microsoft.com/office/powerpoint/2010/main" val="26654322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9F18B96-EB01-474A-B2ED-43DCF31E7968}" type="datetimeFigureOut">
              <a:rPr lang="en-US"/>
              <a:pPr>
                <a:defRPr/>
              </a:pPr>
              <a:t>12/24/18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13A12576-882A-FA45-B706-AAE67D977E75}" type="slidenum">
              <a:rPr lang="en-US"/>
              <a:pPr>
                <a:defRPr/>
              </a:pPr>
              <a:t>‹#›</a:t>
            </a:fld>
            <a:endParaRPr lang="en-US"/>
          </a:p>
        </p:txBody>
      </p:sp>
    </p:spTree>
    <p:extLst>
      <p:ext uri="{BB962C8B-B14F-4D97-AF65-F5344CB8AC3E}">
        <p14:creationId xmlns:p14="http://schemas.microsoft.com/office/powerpoint/2010/main" val="20605065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09"/>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09"/>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6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3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9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9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8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35"/>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35"/>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3.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3.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4.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3.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3.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defRPr>
            </a:lvl1pPr>
          </a:lstStyle>
          <a:p>
            <a:pPr eaLnBrk="1" hangingPunct="1"/>
            <a:endParaRPr lang="en-US">
              <a:solidFill>
                <a:srgbClr val="000000"/>
              </a:solidFill>
              <a:cs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defRPr>
            </a:lvl1pPr>
          </a:lstStyle>
          <a:p>
            <a:pPr eaLnBrk="1" hangingPunct="1"/>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pPr eaLnBrk="1" hangingPunct="1"/>
            <a:fld id="{1B2604A5-7475-DF4F-85D2-55C0C9F5D2A1}" type="slidenum">
              <a:rPr lang="en-US" smtClean="0">
                <a:solidFill>
                  <a:srgbClr val="000000"/>
                </a:solidFill>
                <a:cs typeface="Arial" charset="0"/>
              </a:rPr>
              <a:pPr eaLnBrk="1" hangingPunct="1"/>
              <a:t>‹#›</a:t>
            </a:fld>
            <a:endParaRPr lang="en-US">
              <a:solidFill>
                <a:srgbClr val="000000"/>
              </a:solidFill>
              <a:cs typeface="Arial" charset="0"/>
            </a:endParaRPr>
          </a:p>
        </p:txBody>
      </p:sp>
    </p:spTree>
    <p:extLst>
      <p:ext uri="{BB962C8B-B14F-4D97-AF65-F5344CB8AC3E}">
        <p14:creationId xmlns:p14="http://schemas.microsoft.com/office/powerpoint/2010/main" val="262475544"/>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128"/>
              </a:defRPr>
            </a:lvl1pPr>
          </a:lstStyle>
          <a:p>
            <a:pPr eaLnBrk="1" hangingPunct="1"/>
            <a:fld id="{6C17C6BE-696C-5E46-BF1B-73C73C59151C}" type="slidenum">
              <a:rPr lang="en-US" altLang="en-US" smtClean="0">
                <a:cs typeface="Arial"/>
              </a:rPr>
              <a:pPr eaLnBrk="1" hangingPunct="1"/>
              <a:t>‹#›</a:t>
            </a:fld>
            <a:endParaRPr lang="en-US" altLang="en-US">
              <a:cs typeface="Arial"/>
            </a:endParaRPr>
          </a:p>
        </p:txBody>
      </p:sp>
    </p:spTree>
    <p:extLst>
      <p:ext uri="{BB962C8B-B14F-4D97-AF65-F5344CB8AC3E}">
        <p14:creationId xmlns:p14="http://schemas.microsoft.com/office/powerpoint/2010/main" val="434946912"/>
      </p:ext>
    </p:extLst>
  </p:cSld>
  <p:clrMap bg1="lt1" tx1="dk1" bg2="lt2" tx2="dk2" accent1="accent1" accent2="accent2" accent3="accent3" accent4="accent4" accent5="accent5" accent6="accent6" hlink="hlink" folHlink="folHlink"/>
  <p:sldLayoutIdLst>
    <p:sldLayoutId id="2147484448" r:id="rId1"/>
    <p:sldLayoutId id="2147484449" r:id="rId2"/>
    <p:sldLayoutId id="2147484450" r:id="rId3"/>
    <p:sldLayoutId id="2147484451" r:id="rId4"/>
    <p:sldLayoutId id="2147484452" r:id="rId5"/>
    <p:sldLayoutId id="2147484453" r:id="rId6"/>
    <p:sldLayoutId id="2147484454" r:id="rId7"/>
    <p:sldLayoutId id="2147484455" r:id="rId8"/>
    <p:sldLayoutId id="2147484456" r:id="rId9"/>
    <p:sldLayoutId id="2147484457" r:id="rId10"/>
    <p:sldLayoutId id="214748445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12/24/18</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extLst>
      <p:ext uri="{BB962C8B-B14F-4D97-AF65-F5344CB8AC3E}">
        <p14:creationId xmlns:p14="http://schemas.microsoft.com/office/powerpoint/2010/main" val="1089783127"/>
      </p:ext>
    </p:extLst>
  </p:cSld>
  <p:clrMap bg1="lt1" tx1="dk1" bg2="lt2" tx2="dk2" accent1="accent1" accent2="accent2" accent3="accent3" accent4="accent4" accent5="accent5" accent6="accent6" hlink="hlink" folHlink="folHlink"/>
  <p:sldLayoutIdLst>
    <p:sldLayoutId id="2147484532" r:id="rId1"/>
    <p:sldLayoutId id="2147484533" r:id="rId2"/>
    <p:sldLayoutId id="2147484534" r:id="rId3"/>
    <p:sldLayoutId id="2147484535" r:id="rId4"/>
    <p:sldLayoutId id="2147484536" r:id="rId5"/>
    <p:sldLayoutId id="2147484537" r:id="rId6"/>
    <p:sldLayoutId id="2147484538" r:id="rId7"/>
    <p:sldLayoutId id="2147484539" r:id="rId8"/>
    <p:sldLayoutId id="2147484540" r:id="rId9"/>
    <p:sldLayoutId id="2147484541" r:id="rId10"/>
    <p:sldLayoutId id="2147484542"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7298361"/>
      </p:ext>
    </p:extLst>
  </p:cSld>
  <p:clrMap bg1="lt1" tx1="dk1" bg2="lt2" tx2="dk2" accent1="accent1" accent2="accent2" accent3="accent3" accent4="accent4" accent5="accent5" accent6="accent6" hlink="hlink" folHlink="folHlink"/>
  <p:sldLayoutIdLst>
    <p:sldLayoutId id="2147484568" r:id="rId1"/>
    <p:sldLayoutId id="2147484569" r:id="rId2"/>
    <p:sldLayoutId id="2147484570" r:id="rId3"/>
    <p:sldLayoutId id="2147484571" r:id="rId4"/>
    <p:sldLayoutId id="2147484572" r:id="rId5"/>
    <p:sldLayoutId id="2147484573" r:id="rId6"/>
    <p:sldLayoutId id="2147484574" r:id="rId7"/>
    <p:sldLayoutId id="2147484575" r:id="rId8"/>
    <p:sldLayoutId id="2147484576" r:id="rId9"/>
    <p:sldLayoutId id="2147484577" r:id="rId10"/>
    <p:sldLayoutId id="214748457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5778" name="Title Placeholder 1"/>
          <p:cNvSpPr>
            <a:spLocks noGrp="1"/>
          </p:cNvSpPr>
          <p:nvPr>
            <p:ph type="title"/>
          </p:nvPr>
        </p:nvSpPr>
        <p:spPr bwMode="auto">
          <a:xfrm>
            <a:off x="609600" y="274638"/>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Text Placeholder 2"/>
          <p:cNvSpPr>
            <a:spLocks noGrp="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756"/>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4165600" y="6356756"/>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756"/>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E46F5D3D-B0CF-4E45-88BF-B1E3A3E03B05}" type="slidenum">
              <a:rPr lang="en-US"/>
              <a:pPr>
                <a:defRPr/>
              </a:pPr>
              <a:t>‹#›</a:t>
            </a:fld>
            <a:endParaRPr lang="en-US"/>
          </a:p>
        </p:txBody>
      </p:sp>
    </p:spTree>
    <p:extLst>
      <p:ext uri="{BB962C8B-B14F-4D97-AF65-F5344CB8AC3E}">
        <p14:creationId xmlns:p14="http://schemas.microsoft.com/office/powerpoint/2010/main" val="62206514"/>
      </p:ext>
    </p:extLst>
  </p:cSld>
  <p:clrMap bg1="lt1" tx1="dk1" bg2="lt2" tx2="dk2" accent1="accent1" accent2="accent2" accent3="accent3" accent4="accent4" accent5="accent5" accent6="accent6" hlink="hlink" folHlink="folHlink"/>
  <p:sldLayoutIdLst>
    <p:sldLayoutId id="2147484580" r:id="rId1"/>
    <p:sldLayoutId id="2147484581" r:id="rId2"/>
    <p:sldLayoutId id="2147484582" r:id="rId3"/>
    <p:sldLayoutId id="2147484583" r:id="rId4"/>
    <p:sldLayoutId id="2147484584" r:id="rId5"/>
    <p:sldLayoutId id="2147484585" r:id="rId6"/>
    <p:sldLayoutId id="2147484586" r:id="rId7"/>
    <p:sldLayoutId id="2147484587" r:id="rId8"/>
    <p:sldLayoutId id="2147484588" r:id="rId9"/>
    <p:sldLayoutId id="2147484589" r:id="rId10"/>
    <p:sldLayoutId id="2147484590"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eaLnBrk="1" hangingPunct="1"/>
            <a:fld id="{2155AE94-946D-B248-8B73-E9E873B3D201}" type="slidenum">
              <a:rPr lang="en-US" altLang="en-US" smtClean="0">
                <a:ea typeface="ＭＳ Ｐゴシック" charset="-128"/>
                <a:cs typeface="Arial"/>
              </a:rPr>
              <a:pPr eaLnBrk="1" hangingPunct="1"/>
              <a:t>‹#›</a:t>
            </a:fld>
            <a:endParaRPr lang="en-US" altLang="en-US">
              <a:ea typeface="ＭＳ Ｐゴシック" charset="-128"/>
              <a:cs typeface="Arial"/>
            </a:endParaRPr>
          </a:p>
        </p:txBody>
      </p:sp>
    </p:spTree>
    <p:extLst>
      <p:ext uri="{BB962C8B-B14F-4D97-AF65-F5344CB8AC3E}">
        <p14:creationId xmlns:p14="http://schemas.microsoft.com/office/powerpoint/2010/main" val="1703566520"/>
      </p:ext>
    </p:extLst>
  </p:cSld>
  <p:clrMap bg1="lt1" tx1="dk1" bg2="lt2" tx2="dk2" accent1="accent1" accent2="accent2" accent3="accent3" accent4="accent4" accent5="accent5" accent6="accent6" hlink="hlink" folHlink="folHlink"/>
  <p:sldLayoutIdLst>
    <p:sldLayoutId id="2147484640" r:id="rId1"/>
    <p:sldLayoutId id="2147484641" r:id="rId2"/>
    <p:sldLayoutId id="2147484642" r:id="rId3"/>
    <p:sldLayoutId id="2147484643" r:id="rId4"/>
    <p:sldLayoutId id="2147484644" r:id="rId5"/>
    <p:sldLayoutId id="2147484645" r:id="rId6"/>
    <p:sldLayoutId id="2147484646" r:id="rId7"/>
    <p:sldLayoutId id="2147484647" r:id="rId8"/>
    <p:sldLayoutId id="2147484648" r:id="rId9"/>
    <p:sldLayoutId id="2147484649" r:id="rId10"/>
    <p:sldLayoutId id="214748465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802"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6291F1F6-CC07-B840-8DC6-6F9EE8958472}" type="datetimeFigureOut">
              <a:rPr lang="en-US"/>
              <a:pPr>
                <a:defRPr/>
              </a:pPr>
              <a:t>12/24/18</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C4CEAEBB-4AEF-4E41-A958-2B820145B5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5.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1" name="Rectangle 2">
            <a:extLst>
              <a:ext uri="{FF2B5EF4-FFF2-40B4-BE49-F238E27FC236}">
                <a16:creationId xmlns:a16="http://schemas.microsoft.com/office/drawing/2014/main" id="{8496457D-B90A-7F45-9621-BAF7098E7C9F}"/>
              </a:ext>
            </a:extLst>
          </p:cNvPr>
          <p:cNvSpPr>
            <a:spLocks noGrp="1" noChangeArrowheads="1"/>
          </p:cNvSpPr>
          <p:nvPr>
            <p:ph type="title"/>
          </p:nvPr>
        </p:nvSpPr>
        <p:spPr>
          <a:xfrm>
            <a:off x="0" y="533400"/>
            <a:ext cx="12192000" cy="457200"/>
          </a:xfrm>
        </p:spPr>
        <p:txBody>
          <a:bodyPr/>
          <a:lstStyle/>
          <a:p>
            <a:r>
              <a:rPr lang="en-US" altLang="en-US" sz="3200" b="1" dirty="0">
                <a:latin typeface="Candara" panose="020E0502030303020204" pitchFamily="34" charset="0"/>
              </a:rPr>
              <a:t>TO RESTORE THE TRUE JOY OF CHRISTMAS…</a:t>
            </a:r>
          </a:p>
        </p:txBody>
      </p:sp>
      <p:sp>
        <p:nvSpPr>
          <p:cNvPr id="157698" name="Rectangle 3">
            <a:extLst>
              <a:ext uri="{FF2B5EF4-FFF2-40B4-BE49-F238E27FC236}">
                <a16:creationId xmlns:a16="http://schemas.microsoft.com/office/drawing/2014/main" id="{1A27F78C-A54D-354F-9FBE-81126DA16E5A}"/>
              </a:ext>
            </a:extLst>
          </p:cNvPr>
          <p:cNvSpPr>
            <a:spLocks noGrp="1" noChangeArrowheads="1"/>
          </p:cNvSpPr>
          <p:nvPr>
            <p:ph type="body" idx="1"/>
          </p:nvPr>
        </p:nvSpPr>
        <p:spPr>
          <a:xfrm>
            <a:off x="304800" y="1219200"/>
            <a:ext cx="11658600" cy="5486400"/>
          </a:xfrm>
        </p:spPr>
        <p:txBody>
          <a:bodyPr/>
          <a:lstStyle/>
          <a:p>
            <a:pPr marL="514350" indent="-514350">
              <a:buFont typeface="+mj-lt"/>
              <a:buAutoNum type="arabicPeriod"/>
            </a:pPr>
            <a:r>
              <a:rPr lang="en-US" altLang="en-US" sz="2800" b="1" u="sng" dirty="0">
                <a:solidFill>
                  <a:srgbClr val="FF0000"/>
                </a:solidFill>
                <a:latin typeface="Candara" panose="020E0502030303020204" pitchFamily="34" charset="0"/>
              </a:rPr>
              <a:t>GIFTS</a:t>
            </a:r>
            <a:r>
              <a:rPr lang="en-US" altLang="en-US" sz="2800" b="1" dirty="0">
                <a:solidFill>
                  <a:srgbClr val="FF0000"/>
                </a:solidFill>
                <a:latin typeface="Candara" panose="020E0502030303020204" pitchFamily="34" charset="0"/>
              </a:rPr>
              <a:t>: </a:t>
            </a:r>
            <a:r>
              <a:rPr lang="en-US" altLang="en-US" sz="2800" b="1" dirty="0">
                <a:latin typeface="Candara" panose="020E0502030303020204" pitchFamily="34" charset="0"/>
              </a:rPr>
              <a:t>Shift your focus from materialistic gifts to the GIFT—Jesus who is given to save you from your sins.</a:t>
            </a:r>
          </a:p>
          <a:p>
            <a:pPr marL="514350" indent="-514350">
              <a:buFont typeface="+mj-lt"/>
              <a:buAutoNum type="arabicPeriod"/>
            </a:pPr>
            <a:endParaRPr lang="en-US" altLang="en-US" sz="1400" b="1" dirty="0">
              <a:latin typeface="Candara" panose="020E0502030303020204" pitchFamily="34" charset="0"/>
            </a:endParaRPr>
          </a:p>
          <a:p>
            <a:pPr marL="514350" indent="-514350">
              <a:buFont typeface="+mj-lt"/>
              <a:buAutoNum type="arabicPeriod"/>
            </a:pPr>
            <a:r>
              <a:rPr lang="en-US" altLang="en-US" sz="2800" b="1" u="sng" dirty="0">
                <a:solidFill>
                  <a:srgbClr val="FF0000"/>
                </a:solidFill>
                <a:latin typeface="Candara" panose="020E0502030303020204" pitchFamily="34" charset="0"/>
              </a:rPr>
              <a:t>BUSYNESS</a:t>
            </a:r>
            <a:r>
              <a:rPr lang="en-US" altLang="en-US" sz="2800" b="1" dirty="0">
                <a:solidFill>
                  <a:srgbClr val="FF0000"/>
                </a:solidFill>
                <a:latin typeface="Candara" panose="020E0502030303020204" pitchFamily="34" charset="0"/>
              </a:rPr>
              <a:t>: </a:t>
            </a:r>
            <a:r>
              <a:rPr lang="en-US" altLang="en-US" sz="2800" b="1" dirty="0">
                <a:latin typeface="Candara" panose="020E0502030303020204" pitchFamily="34" charset="0"/>
              </a:rPr>
              <a:t>Be radically unhurried this week so that you can be more mindful for appreciating the three truths for Christmas joy.</a:t>
            </a:r>
          </a:p>
          <a:p>
            <a:pPr marL="514350" indent="-514350">
              <a:buFont typeface="+mj-lt"/>
              <a:buAutoNum type="arabicPeriod"/>
            </a:pPr>
            <a:endParaRPr lang="en-US" altLang="en-US" sz="1400" b="1" dirty="0">
              <a:latin typeface="Candara" panose="020E0502030303020204" pitchFamily="34" charset="0"/>
            </a:endParaRPr>
          </a:p>
          <a:p>
            <a:pPr marL="514350" indent="-514350">
              <a:buFont typeface="+mj-lt"/>
              <a:buAutoNum type="arabicPeriod"/>
            </a:pPr>
            <a:r>
              <a:rPr lang="en-US" altLang="en-US" sz="2800" b="1" u="sng" dirty="0">
                <a:solidFill>
                  <a:srgbClr val="FF0000"/>
                </a:solidFill>
                <a:latin typeface="Candara" panose="020E0502030303020204" pitchFamily="34" charset="0"/>
              </a:rPr>
              <a:t>UNREALISTIC EXPECTATIONS</a:t>
            </a:r>
            <a:r>
              <a:rPr lang="en-US" altLang="en-US" sz="2800" b="1" dirty="0">
                <a:solidFill>
                  <a:srgbClr val="FF0000"/>
                </a:solidFill>
                <a:latin typeface="Candara" panose="020E0502030303020204" pitchFamily="34" charset="0"/>
              </a:rPr>
              <a:t>: </a:t>
            </a:r>
            <a:r>
              <a:rPr lang="en-US" altLang="en-US" sz="2800" b="1" dirty="0">
                <a:latin typeface="Candara" panose="020E0502030303020204" pitchFamily="34" charset="0"/>
              </a:rPr>
              <a:t>Turn from your unrealistic expectations of people to a hopeful expectation in Christ Jesus who is coming again.  </a:t>
            </a:r>
          </a:p>
          <a:p>
            <a:pPr marL="514350" indent="-514350">
              <a:buFont typeface="+mj-lt"/>
              <a:buAutoNum type="arabicPeriod"/>
            </a:pPr>
            <a:endParaRPr lang="en-US" altLang="en-US" sz="1400" b="1" dirty="0">
              <a:latin typeface="Candara" panose="020E0502030303020204" pitchFamily="34" charset="0"/>
            </a:endParaRPr>
          </a:p>
          <a:p>
            <a:pPr marL="514350" indent="-514350">
              <a:buFont typeface="+mj-lt"/>
              <a:buAutoNum type="arabicPeriod"/>
            </a:pPr>
            <a:r>
              <a:rPr lang="en-US" altLang="en-US" sz="2800" b="1" u="sng">
                <a:solidFill>
                  <a:srgbClr val="FF0000"/>
                </a:solidFill>
                <a:latin typeface="Candara" panose="020E0502030303020204" pitchFamily="34" charset="0"/>
              </a:rPr>
              <a:t>SELF-PREOCCUPATION</a:t>
            </a:r>
            <a:r>
              <a:rPr lang="en-US" altLang="en-US" sz="2800" b="1">
                <a:solidFill>
                  <a:srgbClr val="FF0000"/>
                </a:solidFill>
                <a:latin typeface="Candara" panose="020E0502030303020204" pitchFamily="34" charset="0"/>
              </a:rPr>
              <a:t>: </a:t>
            </a:r>
            <a:r>
              <a:rPr lang="en-US" altLang="en-US" sz="2800" b="1" dirty="0">
                <a:latin typeface="Candara" panose="020E0502030303020204" pitchFamily="34" charset="0"/>
              </a:rPr>
              <a:t>Follow the true meaning of Christmas shown in Jesus’ birth and give yourself freely, incarnationally to others with joy.</a:t>
            </a:r>
          </a:p>
        </p:txBody>
      </p:sp>
      <p:cxnSp>
        <p:nvCxnSpPr>
          <p:cNvPr id="153603" name="Straight Arrow Connector 19">
            <a:extLst>
              <a:ext uri="{FF2B5EF4-FFF2-40B4-BE49-F238E27FC236}">
                <a16:creationId xmlns:a16="http://schemas.microsoft.com/office/drawing/2014/main" id="{FFE60A74-639D-4E43-B722-235081FAD7CA}"/>
              </a:ext>
            </a:extLst>
          </p:cNvPr>
          <p:cNvCxnSpPr>
            <a:cxnSpLocks noChangeShapeType="1"/>
          </p:cNvCxnSpPr>
          <p:nvPr/>
        </p:nvCxnSpPr>
        <p:spPr bwMode="auto">
          <a:xfrm>
            <a:off x="8763000" y="990600"/>
            <a:ext cx="914400"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arrow" w="med" len="med"/>
                <a:tailEnd type="arrow" w="med" len="med"/>
              </a14:hiddenLine>
            </a:ext>
          </a:extLst>
        </p:spPr>
      </p:cxnSp>
    </p:spTree>
    <p:extLst>
      <p:ext uri="{BB962C8B-B14F-4D97-AF65-F5344CB8AC3E}">
        <p14:creationId xmlns:p14="http://schemas.microsoft.com/office/powerpoint/2010/main" val="172043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76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769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769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769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61ECD52-F741-C84E-B05B-77BFA8ABB9C9}"/>
              </a:ext>
            </a:extLst>
          </p:cNvPr>
          <p:cNvSpPr>
            <a:spLocks noGrp="1" noChangeArrowheads="1"/>
          </p:cNvSpPr>
          <p:nvPr>
            <p:ph type="subTitle" idx="1"/>
          </p:nvPr>
        </p:nvSpPr>
        <p:spPr>
          <a:xfrm>
            <a:off x="1524000" y="1600200"/>
            <a:ext cx="9144000" cy="3733800"/>
          </a:xfrm>
        </p:spPr>
        <p:txBody>
          <a:bodyPr/>
          <a:lstStyle/>
          <a:p>
            <a:pPr eaLnBrk="1" hangingPunct="1"/>
            <a:r>
              <a:rPr lang="en-US" altLang="en-US" b="1" dirty="0">
                <a:latin typeface="Candara" panose="020E0502030303020204" pitchFamily="34" charset="0"/>
              </a:rPr>
              <a:t>Silent night, holy night,</a:t>
            </a:r>
          </a:p>
          <a:p>
            <a:pPr eaLnBrk="1" hangingPunct="1"/>
            <a:r>
              <a:rPr lang="en-US" altLang="en-US" b="1" dirty="0">
                <a:latin typeface="Candara" panose="020E0502030303020204" pitchFamily="34" charset="0"/>
              </a:rPr>
              <a:t>All is calm, all is bright</a:t>
            </a:r>
          </a:p>
          <a:p>
            <a:pPr eaLnBrk="1" hangingPunct="1"/>
            <a:r>
              <a:rPr lang="en-US" altLang="en-US" b="1" dirty="0">
                <a:latin typeface="Candara" panose="020E0502030303020204" pitchFamily="34" charset="0"/>
              </a:rPr>
              <a:t>Round yon virgin, mother and Child</a:t>
            </a:r>
          </a:p>
          <a:p>
            <a:pPr eaLnBrk="1" hangingPunct="1"/>
            <a:r>
              <a:rPr lang="en-US" altLang="en-US" b="1" dirty="0">
                <a:latin typeface="Candara" panose="020E0502030303020204" pitchFamily="34" charset="0"/>
              </a:rPr>
              <a:t>Holy Infant so tender and mild,</a:t>
            </a:r>
          </a:p>
          <a:p>
            <a:pPr eaLnBrk="1" hangingPunct="1"/>
            <a:r>
              <a:rPr lang="en-US" altLang="en-US" b="1" dirty="0">
                <a:latin typeface="Candara" panose="020E0502030303020204" pitchFamily="34" charset="0"/>
              </a:rPr>
              <a:t>Sleep in heavenly peace,</a:t>
            </a:r>
          </a:p>
          <a:p>
            <a:pPr eaLnBrk="1" hangingPunct="1"/>
            <a:r>
              <a:rPr lang="en-US" altLang="en-US" b="1" dirty="0">
                <a:latin typeface="Candara" panose="020E0502030303020204" pitchFamily="34" charset="0"/>
              </a:rPr>
              <a:t>Sleep in heavenly peace.</a:t>
            </a:r>
          </a:p>
        </p:txBody>
      </p:sp>
      <p:sp>
        <p:nvSpPr>
          <p:cNvPr id="3075" name="Text Box 3">
            <a:extLst>
              <a:ext uri="{FF2B5EF4-FFF2-40B4-BE49-F238E27FC236}">
                <a16:creationId xmlns:a16="http://schemas.microsoft.com/office/drawing/2014/main" id="{4847DA00-45E6-F845-AB88-C1AD90792B9B}"/>
              </a:ext>
            </a:extLst>
          </p:cNvPr>
          <p:cNvSpPr txBox="1">
            <a:spLocks noChangeArrowheads="1"/>
          </p:cNvSpPr>
          <p:nvPr/>
        </p:nvSpPr>
        <p:spPr bwMode="auto">
          <a:xfrm>
            <a:off x="1524000" y="457200"/>
            <a:ext cx="91440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pPr>
            <a:r>
              <a:rPr lang="en-US" altLang="en-US" sz="3600" b="1" i="0" dirty="0">
                <a:solidFill>
                  <a:srgbClr val="800000"/>
                </a:solidFill>
                <a:latin typeface="Candara" panose="020E0502030303020204" pitchFamily="34" charset="0"/>
              </a:rPr>
              <a:t>Silent Night</a:t>
            </a:r>
          </a:p>
          <a:p>
            <a:pPr algn="ctr" eaLnBrk="1" hangingPunct="1">
              <a:spcBef>
                <a:spcPts val="0"/>
              </a:spcBef>
            </a:pPr>
            <a:r>
              <a:rPr lang="en-US" altLang="en-US" sz="2200" b="1" dirty="0">
                <a:solidFill>
                  <a:srgbClr val="800000"/>
                </a:solidFill>
                <a:latin typeface="Candara" panose="020E0502030303020204" pitchFamily="34" charset="0"/>
              </a:rPr>
              <a:t>by Josef Mohr (circa 1816–18)</a:t>
            </a:r>
          </a:p>
        </p:txBody>
      </p:sp>
    </p:spTree>
    <p:extLst>
      <p:ext uri="{BB962C8B-B14F-4D97-AF65-F5344CB8AC3E}">
        <p14:creationId xmlns:p14="http://schemas.microsoft.com/office/powerpoint/2010/main" val="37879776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61ECD52-F741-C84E-B05B-77BFA8ABB9C9}"/>
              </a:ext>
            </a:extLst>
          </p:cNvPr>
          <p:cNvSpPr>
            <a:spLocks noGrp="1" noChangeArrowheads="1"/>
          </p:cNvSpPr>
          <p:nvPr>
            <p:ph type="subTitle" idx="1"/>
          </p:nvPr>
        </p:nvSpPr>
        <p:spPr>
          <a:xfrm>
            <a:off x="1524000" y="1600200"/>
            <a:ext cx="9144000" cy="3733800"/>
          </a:xfrm>
        </p:spPr>
        <p:txBody>
          <a:bodyPr/>
          <a:lstStyle/>
          <a:p>
            <a:pPr eaLnBrk="1" hangingPunct="1"/>
            <a:r>
              <a:rPr lang="en-US" altLang="en-US" b="1" dirty="0">
                <a:latin typeface="Candara" panose="020E0502030303020204" pitchFamily="34" charset="0"/>
              </a:rPr>
              <a:t>Silent night, holy night,</a:t>
            </a:r>
          </a:p>
          <a:p>
            <a:pPr eaLnBrk="1" hangingPunct="1"/>
            <a:r>
              <a:rPr lang="en-US" altLang="en-US" b="1" dirty="0">
                <a:latin typeface="Candara" panose="020E0502030303020204" pitchFamily="34" charset="0"/>
              </a:rPr>
              <a:t>Son of God, love's pure light;</a:t>
            </a:r>
          </a:p>
          <a:p>
            <a:pPr eaLnBrk="1" hangingPunct="1"/>
            <a:r>
              <a:rPr lang="en-US" altLang="en-US" b="1" dirty="0">
                <a:latin typeface="Candara" panose="020E0502030303020204" pitchFamily="34" charset="0"/>
              </a:rPr>
              <a:t>Radiant beams from Thy holy face</a:t>
            </a:r>
          </a:p>
          <a:p>
            <a:pPr eaLnBrk="1" hangingPunct="1"/>
            <a:r>
              <a:rPr lang="en-US" altLang="en-US" b="1" dirty="0">
                <a:latin typeface="Candara" panose="020E0502030303020204" pitchFamily="34" charset="0"/>
              </a:rPr>
              <a:t>With the dawn of redeeming grace,</a:t>
            </a:r>
          </a:p>
          <a:p>
            <a:pPr eaLnBrk="1" hangingPunct="1"/>
            <a:r>
              <a:rPr lang="en-US" altLang="en-US" b="1" dirty="0">
                <a:latin typeface="Candara" panose="020E0502030303020204" pitchFamily="34" charset="0"/>
              </a:rPr>
              <a:t>Jesus, Lord at Thy birth,</a:t>
            </a:r>
          </a:p>
          <a:p>
            <a:pPr eaLnBrk="1" hangingPunct="1"/>
            <a:r>
              <a:rPr lang="en-US" altLang="en-US" b="1" dirty="0">
                <a:latin typeface="Candara" panose="020E0502030303020204" pitchFamily="34" charset="0"/>
              </a:rPr>
              <a:t>Jesus, Lord at Thy birth.</a:t>
            </a:r>
          </a:p>
        </p:txBody>
      </p:sp>
      <p:sp>
        <p:nvSpPr>
          <p:cNvPr id="3075" name="Text Box 3">
            <a:extLst>
              <a:ext uri="{FF2B5EF4-FFF2-40B4-BE49-F238E27FC236}">
                <a16:creationId xmlns:a16="http://schemas.microsoft.com/office/drawing/2014/main" id="{4847DA00-45E6-F845-AB88-C1AD90792B9B}"/>
              </a:ext>
            </a:extLst>
          </p:cNvPr>
          <p:cNvSpPr txBox="1">
            <a:spLocks noChangeArrowheads="1"/>
          </p:cNvSpPr>
          <p:nvPr/>
        </p:nvSpPr>
        <p:spPr bwMode="auto">
          <a:xfrm>
            <a:off x="1524000" y="457200"/>
            <a:ext cx="91440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pPr>
            <a:r>
              <a:rPr lang="en-US" altLang="en-US" sz="3600" b="1" i="0" dirty="0">
                <a:solidFill>
                  <a:srgbClr val="800000"/>
                </a:solidFill>
                <a:latin typeface="Candara" panose="020E0502030303020204" pitchFamily="34" charset="0"/>
              </a:rPr>
              <a:t>Silent Night</a:t>
            </a:r>
          </a:p>
          <a:p>
            <a:pPr algn="ctr" eaLnBrk="1" hangingPunct="1">
              <a:spcBef>
                <a:spcPts val="0"/>
              </a:spcBef>
            </a:pPr>
            <a:r>
              <a:rPr lang="en-US" altLang="en-US" sz="2200" b="1" dirty="0">
                <a:solidFill>
                  <a:srgbClr val="800000"/>
                </a:solidFill>
                <a:latin typeface="Candara" panose="020E0502030303020204" pitchFamily="34" charset="0"/>
              </a:rPr>
              <a:t>by Josef Mohr (circa 1816–18)</a:t>
            </a:r>
          </a:p>
        </p:txBody>
      </p:sp>
    </p:spTree>
    <p:extLst>
      <p:ext uri="{BB962C8B-B14F-4D97-AF65-F5344CB8AC3E}">
        <p14:creationId xmlns:p14="http://schemas.microsoft.com/office/powerpoint/2010/main" val="263312242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61ECD52-F741-C84E-B05B-77BFA8ABB9C9}"/>
              </a:ext>
            </a:extLst>
          </p:cNvPr>
          <p:cNvSpPr>
            <a:spLocks noGrp="1" noChangeArrowheads="1"/>
          </p:cNvSpPr>
          <p:nvPr>
            <p:ph type="subTitle" idx="1"/>
          </p:nvPr>
        </p:nvSpPr>
        <p:spPr>
          <a:xfrm>
            <a:off x="1524000" y="1600200"/>
            <a:ext cx="9144000" cy="3733800"/>
          </a:xfrm>
        </p:spPr>
        <p:txBody>
          <a:bodyPr/>
          <a:lstStyle/>
          <a:p>
            <a:pPr eaLnBrk="1" hangingPunct="1"/>
            <a:r>
              <a:rPr lang="en-US" altLang="en-US" b="1" dirty="0">
                <a:latin typeface="Candara" panose="020E0502030303020204" pitchFamily="34" charset="0"/>
              </a:rPr>
              <a:t>Silent night, holy night,</a:t>
            </a:r>
          </a:p>
          <a:p>
            <a:pPr eaLnBrk="1" hangingPunct="1"/>
            <a:r>
              <a:rPr lang="en-US" altLang="en-US" b="1" dirty="0">
                <a:latin typeface="Candara" panose="020E0502030303020204" pitchFamily="34" charset="0"/>
              </a:rPr>
              <a:t>All is calm, all is bright</a:t>
            </a:r>
          </a:p>
          <a:p>
            <a:pPr eaLnBrk="1" hangingPunct="1"/>
            <a:r>
              <a:rPr lang="en-US" altLang="en-US" b="1" dirty="0">
                <a:latin typeface="Candara" panose="020E0502030303020204" pitchFamily="34" charset="0"/>
              </a:rPr>
              <a:t>Round yon virgin, mother and Child</a:t>
            </a:r>
          </a:p>
          <a:p>
            <a:pPr eaLnBrk="1" hangingPunct="1"/>
            <a:r>
              <a:rPr lang="en-US" altLang="en-US" b="1" dirty="0">
                <a:latin typeface="Candara" panose="020E0502030303020204" pitchFamily="34" charset="0"/>
              </a:rPr>
              <a:t>Holy Infant so tender and mild,</a:t>
            </a:r>
          </a:p>
          <a:p>
            <a:pPr eaLnBrk="1" hangingPunct="1"/>
            <a:r>
              <a:rPr lang="en-US" altLang="en-US" b="1" dirty="0">
                <a:latin typeface="Candara" panose="020E0502030303020204" pitchFamily="34" charset="0"/>
              </a:rPr>
              <a:t>Sleep in heavenly peace,</a:t>
            </a:r>
          </a:p>
          <a:p>
            <a:pPr eaLnBrk="1" hangingPunct="1"/>
            <a:r>
              <a:rPr lang="en-US" altLang="en-US" b="1" dirty="0">
                <a:latin typeface="Candara" panose="020E0502030303020204" pitchFamily="34" charset="0"/>
              </a:rPr>
              <a:t>Sleep in heavenly peace.</a:t>
            </a:r>
          </a:p>
        </p:txBody>
      </p:sp>
      <p:sp>
        <p:nvSpPr>
          <p:cNvPr id="3075" name="Text Box 3">
            <a:extLst>
              <a:ext uri="{FF2B5EF4-FFF2-40B4-BE49-F238E27FC236}">
                <a16:creationId xmlns:a16="http://schemas.microsoft.com/office/drawing/2014/main" id="{4847DA00-45E6-F845-AB88-C1AD90792B9B}"/>
              </a:ext>
            </a:extLst>
          </p:cNvPr>
          <p:cNvSpPr txBox="1">
            <a:spLocks noChangeArrowheads="1"/>
          </p:cNvSpPr>
          <p:nvPr/>
        </p:nvSpPr>
        <p:spPr bwMode="auto">
          <a:xfrm>
            <a:off x="1524000" y="457200"/>
            <a:ext cx="91440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pPr>
            <a:r>
              <a:rPr lang="en-US" altLang="en-US" sz="3600" b="1" i="0" dirty="0">
                <a:solidFill>
                  <a:srgbClr val="800000"/>
                </a:solidFill>
                <a:latin typeface="Candara" panose="020E0502030303020204" pitchFamily="34" charset="0"/>
              </a:rPr>
              <a:t>Silent Night</a:t>
            </a:r>
          </a:p>
          <a:p>
            <a:pPr algn="ctr" eaLnBrk="1" hangingPunct="1">
              <a:spcBef>
                <a:spcPts val="0"/>
              </a:spcBef>
            </a:pPr>
            <a:r>
              <a:rPr lang="en-US" altLang="en-US" sz="2200" b="1" dirty="0">
                <a:solidFill>
                  <a:srgbClr val="800000"/>
                </a:solidFill>
                <a:latin typeface="Candara" panose="020E0502030303020204" pitchFamily="34" charset="0"/>
              </a:rPr>
              <a:t>by Josef Mohr (circa 1816–18)</a:t>
            </a:r>
          </a:p>
        </p:txBody>
      </p:sp>
    </p:spTree>
    <p:extLst>
      <p:ext uri="{BB962C8B-B14F-4D97-AF65-F5344CB8AC3E}">
        <p14:creationId xmlns:p14="http://schemas.microsoft.com/office/powerpoint/2010/main" val="191410445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457200"/>
            <a:ext cx="11582400" cy="914400"/>
          </a:xfrm>
        </p:spPr>
        <p:txBody>
          <a:bodyPr/>
          <a:lstStyle/>
          <a:p>
            <a:pPr eaLnBrk="1" hangingPunct="1"/>
            <a:r>
              <a:rPr lang="en-US" sz="3000" dirty="0">
                <a:latin typeface="Candara" charset="0"/>
                <a:cs typeface="MS PGothic" charset="0"/>
              </a:rPr>
              <a:t>THREE PRACTICAL QUESTIONS </a:t>
            </a:r>
            <a:br>
              <a:rPr lang="en-US" sz="3000" dirty="0">
                <a:latin typeface="Candara" charset="0"/>
                <a:cs typeface="MS PGothic" charset="0"/>
              </a:rPr>
            </a:br>
            <a:r>
              <a:rPr lang="en-US" sz="3000" dirty="0">
                <a:latin typeface="Candara" charset="0"/>
                <a:cs typeface="MS PGothic" charset="0"/>
              </a:rPr>
              <a:t>FOR OUR EVERYDAY LIFE</a:t>
            </a:r>
          </a:p>
        </p:txBody>
      </p:sp>
      <p:sp>
        <p:nvSpPr>
          <p:cNvPr id="140290" name="Rectangle 3"/>
          <p:cNvSpPr>
            <a:spLocks noGrp="1" noChangeArrowheads="1"/>
          </p:cNvSpPr>
          <p:nvPr>
            <p:ph idx="1"/>
          </p:nvPr>
        </p:nvSpPr>
        <p:spPr>
          <a:xfrm>
            <a:off x="406463" y="1600200"/>
            <a:ext cx="11480740" cy="5105400"/>
          </a:xfrm>
        </p:spPr>
        <p:txBody>
          <a:bodyPr/>
          <a:lstStyle/>
          <a:p>
            <a:pPr marL="514350" lvl="0" indent="-514350">
              <a:buFont typeface="+mj-lt"/>
              <a:buAutoNum type="arabicPeriod"/>
            </a:pPr>
            <a:r>
              <a:rPr lang="en-US" sz="2800" dirty="0"/>
              <a:t>How will you be vigilant against the distractions from by the true joy of Christmas?</a:t>
            </a:r>
          </a:p>
          <a:p>
            <a:pPr marL="514350" lvl="0" indent="-514350">
              <a:buFont typeface="+mj-lt"/>
              <a:buAutoNum type="arabicPeriod"/>
            </a:pPr>
            <a:endParaRPr lang="en-US" dirty="0"/>
          </a:p>
          <a:p>
            <a:pPr marL="514350" lvl="0" indent="-514350">
              <a:buFont typeface="+mj-lt"/>
              <a:buAutoNum type="arabicPeriod"/>
            </a:pPr>
            <a:r>
              <a:rPr lang="en-US" sz="2800" dirty="0"/>
              <a:t>How will you experience the true joy of Christmas—in Jesus the Savior, God-With-Us, and the virgin birth—in the coming week?</a:t>
            </a:r>
          </a:p>
          <a:p>
            <a:pPr marL="514350" lvl="0" indent="-514350">
              <a:buFont typeface="+mj-lt"/>
              <a:buAutoNum type="arabicPeriod"/>
            </a:pPr>
            <a:endParaRPr lang="en-US" dirty="0"/>
          </a:p>
          <a:p>
            <a:pPr marL="514350" lvl="0" indent="-514350">
              <a:buFont typeface="+mj-lt"/>
              <a:buAutoNum type="arabicPeriod"/>
            </a:pPr>
            <a:r>
              <a:rPr lang="en-US" sz="2800" dirty="0"/>
              <a:t>How can you be used by God to spread the the truths for the true joy of Christmas? </a:t>
            </a:r>
          </a:p>
        </p:txBody>
      </p:sp>
    </p:spTree>
    <p:extLst>
      <p:ext uri="{BB962C8B-B14F-4D97-AF65-F5344CB8AC3E}">
        <p14:creationId xmlns:p14="http://schemas.microsoft.com/office/powerpoint/2010/main" val="2118523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990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08000" y="2286000"/>
            <a:ext cx="11176000" cy="609600"/>
          </a:xfrm>
        </p:spPr>
        <p:txBody>
          <a:bodyPr/>
          <a:lstStyle/>
          <a:p>
            <a:pPr eaLnBrk="1" hangingPunct="1">
              <a:defRPr/>
            </a:pPr>
            <a:r>
              <a:rPr lang="en-US" b="1" i="1" dirty="0">
                <a:effectLst>
                  <a:outerShdw blurRad="38100" dist="38100" dir="2700000" algn="tl">
                    <a:srgbClr val="DDDDDD"/>
                  </a:outerShdw>
                </a:effectLst>
                <a:latin typeface="Candara" charset="0"/>
                <a:ea typeface="MS PGothic" charset="0"/>
                <a:cs typeface="Arial" charset="0"/>
              </a:rPr>
              <a:t>Three Truths for Christmas Joy</a:t>
            </a:r>
          </a:p>
        </p:txBody>
      </p:sp>
      <p:sp>
        <p:nvSpPr>
          <p:cNvPr id="129027" name="Rectangle 3"/>
          <p:cNvSpPr>
            <a:spLocks noGrp="1" noChangeArrowheads="1"/>
          </p:cNvSpPr>
          <p:nvPr>
            <p:ph type="body" idx="4294967295"/>
          </p:nvPr>
        </p:nvSpPr>
        <p:spPr>
          <a:xfrm>
            <a:off x="812800" y="2971800"/>
            <a:ext cx="10464800" cy="2590800"/>
          </a:xfrm>
        </p:spPr>
        <p:txBody>
          <a:bodyPr/>
          <a:lstStyle/>
          <a:p>
            <a:pPr algn="ctr" eaLnBrk="1" hangingPunct="1">
              <a:buFontTx/>
              <a:buNone/>
              <a:defRPr/>
            </a:pPr>
            <a:r>
              <a:rPr lang="en-US" b="1" i="1" dirty="0">
                <a:effectLst>
                  <a:outerShdw blurRad="38100" dist="38100" dir="2700000" algn="tl">
                    <a:srgbClr val="DDDDDD"/>
                  </a:outerShdw>
                </a:effectLst>
                <a:latin typeface="Candara" charset="0"/>
                <a:ea typeface="MS PGothic" charset="0"/>
                <a:cs typeface="Arial" charset="0"/>
              </a:rPr>
              <a:t>A Special Christmas Sunday Message</a:t>
            </a:r>
          </a:p>
          <a:p>
            <a:pPr algn="ctr" eaLnBrk="1" hangingPunct="1">
              <a:buFontTx/>
              <a:buNone/>
              <a:defRPr/>
            </a:pPr>
            <a:r>
              <a:rPr lang="en-US" i="1" dirty="0">
                <a:effectLst>
                  <a:outerShdw blurRad="38100" dist="38100" dir="2700000" algn="tl">
                    <a:srgbClr val="DDDDDD"/>
                  </a:outerShdw>
                </a:effectLst>
                <a:latin typeface="Candara" charset="0"/>
                <a:ea typeface="MS PGothic" charset="0"/>
                <a:cs typeface="Arial" charset="0"/>
              </a:rPr>
              <a:t>Matthew 1:18-25</a:t>
            </a:r>
          </a:p>
          <a:p>
            <a:pPr algn="ctr">
              <a:buFontTx/>
              <a:buNone/>
              <a:defRPr/>
            </a:pPr>
            <a:r>
              <a:rPr lang="en-US" b="1" dirty="0">
                <a:latin typeface="Candara"/>
                <a:cs typeface="Candara"/>
              </a:rPr>
              <a:t>©</a:t>
            </a:r>
            <a:r>
              <a:rPr lang="en-US" dirty="0"/>
              <a:t> </a:t>
            </a:r>
            <a:r>
              <a:rPr lang="en-US" b="1" dirty="0">
                <a:effectLst>
                  <a:outerShdw blurRad="38100" dist="38100" dir="2700000" algn="tl">
                    <a:srgbClr val="DDDDDD"/>
                  </a:outerShdw>
                </a:effectLst>
                <a:latin typeface="Candara" charset="0"/>
                <a:ea typeface="MS PGothic" charset="0"/>
                <a:cs typeface="Arial" charset="0"/>
              </a:rPr>
              <a:t>December 23, 2018</a:t>
            </a:r>
          </a:p>
          <a:p>
            <a:pPr algn="ctr">
              <a:buFontTx/>
              <a:buNone/>
              <a:defRPr/>
            </a:pPr>
            <a:r>
              <a:rPr lang="en-US" b="1" i="1" dirty="0">
                <a:effectLst>
                  <a:outerShdw blurRad="38100" dist="38100" dir="2700000" algn="tl">
                    <a:srgbClr val="DDDDDD"/>
                  </a:outerShdw>
                </a:effectLst>
                <a:latin typeface="Candara" charset="0"/>
                <a:ea typeface="MS PGothic" charset="0"/>
                <a:cs typeface="Arial" charset="0"/>
              </a:rPr>
              <a:t>Pastor Paul K. Kim</a:t>
            </a:r>
          </a:p>
        </p:txBody>
      </p:sp>
    </p:spTree>
    <p:extLst>
      <p:ext uri="{BB962C8B-B14F-4D97-AF65-F5344CB8AC3E}">
        <p14:creationId xmlns:p14="http://schemas.microsoft.com/office/powerpoint/2010/main" val="192659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1" name="Rectangle 2">
            <a:extLst>
              <a:ext uri="{FF2B5EF4-FFF2-40B4-BE49-F238E27FC236}">
                <a16:creationId xmlns:a16="http://schemas.microsoft.com/office/drawing/2014/main" id="{8496457D-B90A-7F45-9621-BAF7098E7C9F}"/>
              </a:ext>
            </a:extLst>
          </p:cNvPr>
          <p:cNvSpPr>
            <a:spLocks noGrp="1" noChangeArrowheads="1"/>
          </p:cNvSpPr>
          <p:nvPr>
            <p:ph type="title"/>
          </p:nvPr>
        </p:nvSpPr>
        <p:spPr>
          <a:xfrm>
            <a:off x="0" y="533400"/>
            <a:ext cx="12192000" cy="457200"/>
          </a:xfrm>
        </p:spPr>
        <p:txBody>
          <a:bodyPr/>
          <a:lstStyle/>
          <a:p>
            <a:r>
              <a:rPr lang="en-US" altLang="en-US" sz="3200" b="1" dirty="0">
                <a:latin typeface="Candara" panose="020E0502030303020204" pitchFamily="34" charset="0"/>
              </a:rPr>
              <a:t>COMMON DISTRACTIONS FROM THE TRUE JOY OF CHRISTMAS</a:t>
            </a:r>
          </a:p>
        </p:txBody>
      </p:sp>
      <p:sp>
        <p:nvSpPr>
          <p:cNvPr id="157698" name="Rectangle 3">
            <a:extLst>
              <a:ext uri="{FF2B5EF4-FFF2-40B4-BE49-F238E27FC236}">
                <a16:creationId xmlns:a16="http://schemas.microsoft.com/office/drawing/2014/main" id="{1A27F78C-A54D-354F-9FBE-81126DA16E5A}"/>
              </a:ext>
            </a:extLst>
          </p:cNvPr>
          <p:cNvSpPr>
            <a:spLocks noGrp="1" noChangeArrowheads="1"/>
          </p:cNvSpPr>
          <p:nvPr>
            <p:ph type="body" idx="1"/>
          </p:nvPr>
        </p:nvSpPr>
        <p:spPr>
          <a:xfrm>
            <a:off x="304800" y="1219200"/>
            <a:ext cx="11658600" cy="5486400"/>
          </a:xfrm>
        </p:spPr>
        <p:txBody>
          <a:bodyPr/>
          <a:lstStyle/>
          <a:p>
            <a:pPr marL="514350" indent="-514350"/>
            <a:r>
              <a:rPr lang="en-US" altLang="en-US" sz="2800" b="1" u="sng" dirty="0">
                <a:solidFill>
                  <a:srgbClr val="FF0000"/>
                </a:solidFill>
                <a:latin typeface="Candara" panose="020E0502030303020204" pitchFamily="34" charset="0"/>
              </a:rPr>
              <a:t>GIFTS</a:t>
            </a:r>
            <a:r>
              <a:rPr lang="en-US" altLang="en-US" sz="2800" b="1" dirty="0">
                <a:solidFill>
                  <a:srgbClr val="FF0000"/>
                </a:solidFill>
                <a:latin typeface="Candara" panose="020E0502030303020204" pitchFamily="34" charset="0"/>
              </a:rPr>
              <a:t>: </a:t>
            </a:r>
            <a:r>
              <a:rPr lang="en-US" altLang="en-US" sz="2800" b="1" dirty="0">
                <a:latin typeface="Candara" panose="020E0502030303020204" pitchFamily="34" charset="0"/>
              </a:rPr>
              <a:t>Christmas gifts are a wonderfully good tradition, but obsession with gifts and materialism distract us from the GIFT of God.</a:t>
            </a:r>
          </a:p>
          <a:p>
            <a:pPr marL="514350" indent="-514350"/>
            <a:endParaRPr lang="en-US" altLang="en-US" sz="1400" b="1" dirty="0">
              <a:latin typeface="Candara" panose="020E0502030303020204" pitchFamily="34" charset="0"/>
            </a:endParaRPr>
          </a:p>
          <a:p>
            <a:pPr marL="514350" indent="-514350"/>
            <a:r>
              <a:rPr lang="en-US" altLang="en-US" sz="2800" b="1" u="sng" dirty="0">
                <a:solidFill>
                  <a:srgbClr val="FF0000"/>
                </a:solidFill>
                <a:latin typeface="Candara" panose="020E0502030303020204" pitchFamily="34" charset="0"/>
              </a:rPr>
              <a:t>BUSYNESS</a:t>
            </a:r>
            <a:r>
              <a:rPr lang="en-US" altLang="en-US" sz="2800" b="1" dirty="0">
                <a:solidFill>
                  <a:srgbClr val="FF0000"/>
                </a:solidFill>
                <a:latin typeface="Candara" panose="020E0502030303020204" pitchFamily="34" charset="0"/>
              </a:rPr>
              <a:t>: </a:t>
            </a:r>
            <a:r>
              <a:rPr lang="en-US" altLang="en-US" sz="2800" b="1" dirty="0">
                <a:latin typeface="Candara" panose="020E0502030303020204" pitchFamily="34" charset="0"/>
              </a:rPr>
              <a:t>The culture of seasonal busyness can rob us from the true joy of Christmas. </a:t>
            </a:r>
          </a:p>
          <a:p>
            <a:pPr marL="514350" indent="-514350"/>
            <a:endParaRPr lang="en-US" altLang="en-US" sz="1400" b="1" dirty="0">
              <a:latin typeface="Candara" panose="020E0502030303020204" pitchFamily="34" charset="0"/>
            </a:endParaRPr>
          </a:p>
          <a:p>
            <a:pPr marL="514350" indent="-514350"/>
            <a:r>
              <a:rPr lang="en-US" altLang="en-US" sz="2800" b="1" u="sng" dirty="0">
                <a:solidFill>
                  <a:srgbClr val="FF0000"/>
                </a:solidFill>
                <a:latin typeface="Candara" panose="020E0502030303020204" pitchFamily="34" charset="0"/>
              </a:rPr>
              <a:t>UNREALISTIC EXPECTATIONS</a:t>
            </a:r>
            <a:r>
              <a:rPr lang="en-US" altLang="en-US" sz="2800" b="1" dirty="0">
                <a:solidFill>
                  <a:srgbClr val="FF0000"/>
                </a:solidFill>
                <a:latin typeface="Candara" panose="020E0502030303020204" pitchFamily="34" charset="0"/>
              </a:rPr>
              <a:t>: </a:t>
            </a:r>
            <a:r>
              <a:rPr lang="en-US" altLang="en-US" sz="2800" b="1" dirty="0">
                <a:latin typeface="Candara" panose="020E0502030303020204" pitchFamily="34" charset="0"/>
              </a:rPr>
              <a:t>Fond memories about Christmas is good but unrealistic expectations lead us not to joy but to depression.  </a:t>
            </a:r>
          </a:p>
          <a:p>
            <a:pPr marL="514350" indent="-514350"/>
            <a:endParaRPr lang="en-US" altLang="en-US" sz="1400" b="1" dirty="0">
              <a:latin typeface="Candara" panose="020E0502030303020204" pitchFamily="34" charset="0"/>
            </a:endParaRPr>
          </a:p>
          <a:p>
            <a:pPr marL="514350" indent="-514350"/>
            <a:r>
              <a:rPr lang="en-US" altLang="en-US" sz="2800" b="1" u="sng" dirty="0">
                <a:solidFill>
                  <a:srgbClr val="FF0000"/>
                </a:solidFill>
                <a:latin typeface="Candara" panose="020E0502030303020204" pitchFamily="34" charset="0"/>
              </a:rPr>
              <a:t>SELF-PREOCCUPATION</a:t>
            </a:r>
            <a:r>
              <a:rPr lang="en-US" altLang="en-US" sz="2800" b="1" dirty="0">
                <a:solidFill>
                  <a:srgbClr val="FF0000"/>
                </a:solidFill>
                <a:latin typeface="Candara" panose="020E0502030303020204" pitchFamily="34" charset="0"/>
              </a:rPr>
              <a:t>: </a:t>
            </a:r>
            <a:r>
              <a:rPr lang="en-US" altLang="en-US" sz="2800" b="1" dirty="0">
                <a:latin typeface="Candara" panose="020E0502030303020204" pitchFamily="34" charset="0"/>
              </a:rPr>
              <a:t>The true joy </a:t>
            </a:r>
            <a:r>
              <a:rPr lang="en-US" altLang="en-US" sz="2800" b="1">
                <a:latin typeface="Candara" panose="020E0502030303020204" pitchFamily="34" charset="0"/>
              </a:rPr>
              <a:t>of Christmas shown </a:t>
            </a:r>
            <a:r>
              <a:rPr lang="en-US" altLang="en-US" sz="2800" b="1" dirty="0">
                <a:latin typeface="Candara" panose="020E0502030303020204" pitchFamily="34" charset="0"/>
              </a:rPr>
              <a:t>in God giving His only Son to us joyfully is forgotten when we are self-preoccupied.</a:t>
            </a:r>
          </a:p>
        </p:txBody>
      </p:sp>
      <p:cxnSp>
        <p:nvCxnSpPr>
          <p:cNvPr id="153603" name="Straight Arrow Connector 19">
            <a:extLst>
              <a:ext uri="{FF2B5EF4-FFF2-40B4-BE49-F238E27FC236}">
                <a16:creationId xmlns:a16="http://schemas.microsoft.com/office/drawing/2014/main" id="{FFE60A74-639D-4E43-B722-235081FAD7CA}"/>
              </a:ext>
            </a:extLst>
          </p:cNvPr>
          <p:cNvCxnSpPr>
            <a:cxnSpLocks noChangeShapeType="1"/>
          </p:cNvCxnSpPr>
          <p:nvPr/>
        </p:nvCxnSpPr>
        <p:spPr bwMode="auto">
          <a:xfrm>
            <a:off x="8763000" y="990600"/>
            <a:ext cx="914400"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arrow" w="med" len="med"/>
                <a:tailEnd type="arrow" w="med" len="med"/>
              </a14:hiddenLine>
            </a:ext>
          </a:extLst>
        </p:spPr>
      </p:cxnSp>
    </p:spTree>
    <p:extLst>
      <p:ext uri="{BB962C8B-B14F-4D97-AF65-F5344CB8AC3E}">
        <p14:creationId xmlns:p14="http://schemas.microsoft.com/office/powerpoint/2010/main" val="40466529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76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769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769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769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1" name="Rectangle 3">
            <a:extLst>
              <a:ext uri="{FF2B5EF4-FFF2-40B4-BE49-F238E27FC236}">
                <a16:creationId xmlns:a16="http://schemas.microsoft.com/office/drawing/2014/main" id="{CF1740D4-C3DF-6741-BF7B-2E936A41D366}"/>
              </a:ext>
            </a:extLst>
          </p:cNvPr>
          <p:cNvSpPr>
            <a:spLocks noGrp="1" noChangeArrowheads="1"/>
          </p:cNvSpPr>
          <p:nvPr>
            <p:ph type="body" idx="1"/>
          </p:nvPr>
        </p:nvSpPr>
        <p:spPr>
          <a:xfrm>
            <a:off x="352926" y="208548"/>
            <a:ext cx="11470106" cy="6587108"/>
          </a:xfrm>
        </p:spPr>
        <p:txBody>
          <a:bodyPr/>
          <a:lstStyle/>
          <a:p>
            <a:pPr marL="0" indent="0">
              <a:spcBef>
                <a:spcPts val="0"/>
              </a:spcBef>
              <a:buNone/>
            </a:pPr>
            <a:r>
              <a:rPr lang="en-US" altLang="en-US" sz="2800" b="1" dirty="0">
                <a:solidFill>
                  <a:srgbClr val="800000"/>
                </a:solidFill>
                <a:latin typeface="Candara" panose="020E0502030303020204" pitchFamily="34" charset="0"/>
                <a:ea typeface="ＭＳ Ｐゴシック" panose="020B0600070205080204" pitchFamily="34" charset="-128"/>
              </a:rPr>
              <a:t>Matthew 1:18-25 [ESV]</a:t>
            </a:r>
          </a:p>
          <a:p>
            <a:pPr marL="0" indent="0">
              <a:spcBef>
                <a:spcPts val="0"/>
              </a:spcBef>
              <a:buNone/>
            </a:pPr>
            <a:endParaRPr lang="en-US" altLang="en-US" sz="800" b="1" baseline="30000" dirty="0">
              <a:latin typeface="Candara" panose="020E0502030303020204" pitchFamily="34" charset="0"/>
              <a:ea typeface="ＭＳ Ｐゴシック" panose="020B0600070205080204" pitchFamily="34" charset="-128"/>
            </a:endParaRPr>
          </a:p>
          <a:p>
            <a:pPr marL="0" indent="0" algn="just">
              <a:spcBef>
                <a:spcPts val="0"/>
              </a:spcBef>
              <a:buNone/>
            </a:pPr>
            <a:r>
              <a:rPr lang="en-US" altLang="en-US" sz="2650" b="1" baseline="30000" dirty="0">
                <a:latin typeface="Candara" panose="020E0502030303020204" pitchFamily="34" charset="0"/>
                <a:ea typeface="ＭＳ Ｐゴシック" panose="020B0600070205080204" pitchFamily="34" charset="-128"/>
              </a:rPr>
              <a:t>18 </a:t>
            </a:r>
            <a:r>
              <a:rPr lang="en-US" altLang="en-US" sz="2650" b="1" dirty="0">
                <a:latin typeface="Candara" panose="020E0502030303020204" pitchFamily="34" charset="0"/>
                <a:ea typeface="ＭＳ Ｐゴシック" panose="020B0600070205080204" pitchFamily="34" charset="-128"/>
              </a:rPr>
              <a:t>Now the birth of Jesus Christ took place in this way.  When his mother Mary had been betrothed to Joseph, before they came together she was found to be with child  from the Holy Spirit.</a:t>
            </a:r>
            <a:r>
              <a:rPr lang="en-US" altLang="en-US" sz="2650" b="1" baseline="30000" dirty="0">
                <a:latin typeface="Candara" panose="020E0502030303020204" pitchFamily="34" charset="0"/>
                <a:ea typeface="ＭＳ Ｐゴシック" panose="020B0600070205080204" pitchFamily="34" charset="-128"/>
              </a:rPr>
              <a:t>19 </a:t>
            </a:r>
            <a:r>
              <a:rPr lang="en-US" altLang="en-US" sz="2650" b="1" dirty="0">
                <a:latin typeface="Candara" panose="020E0502030303020204" pitchFamily="34" charset="0"/>
                <a:ea typeface="ＭＳ Ｐゴシック" panose="020B0600070205080204" pitchFamily="34" charset="-128"/>
              </a:rPr>
              <a:t>And her husband Joseph, being a just man and unwilling to put her to shame, resolved to divorce her quietly. </a:t>
            </a:r>
            <a:r>
              <a:rPr lang="en-US" altLang="en-US" sz="2650" b="1" baseline="30000" dirty="0">
                <a:latin typeface="Candara" panose="020E0502030303020204" pitchFamily="34" charset="0"/>
                <a:ea typeface="ＭＳ Ｐゴシック" panose="020B0600070205080204" pitchFamily="34" charset="-128"/>
              </a:rPr>
              <a:t>20 </a:t>
            </a:r>
            <a:r>
              <a:rPr lang="en-US" altLang="en-US" sz="2650" b="1" dirty="0">
                <a:latin typeface="Candara" panose="020E0502030303020204" pitchFamily="34" charset="0"/>
                <a:ea typeface="ＭＳ Ｐゴシック" panose="020B0600070205080204" pitchFamily="34" charset="-128"/>
              </a:rPr>
              <a:t>But as he considered these things, behold, an angel of the Lord appeared to him in a dream, saying, “</a:t>
            </a:r>
            <a:r>
              <a:rPr lang="en-US" altLang="ja-JP" sz="2650" b="1" dirty="0">
                <a:latin typeface="Candara" panose="020E0502030303020204" pitchFamily="34" charset="0"/>
                <a:ea typeface="ＭＳ Ｐゴシック" panose="020B0600070205080204" pitchFamily="34" charset="-128"/>
              </a:rPr>
              <a:t>Joseph, son of David, do not fear to take Mary as your wife, for that which is conceived in her is from the Holy Spirit.</a:t>
            </a:r>
            <a:r>
              <a:rPr lang="en-US" altLang="ja-JP" sz="2650" b="1" baseline="30000" dirty="0">
                <a:latin typeface="Candara" panose="020E0502030303020204" pitchFamily="34" charset="0"/>
                <a:ea typeface="ＭＳ Ｐゴシック" panose="020B0600070205080204" pitchFamily="34" charset="-128"/>
              </a:rPr>
              <a:t>21 </a:t>
            </a:r>
            <a:r>
              <a:rPr lang="en-US" altLang="ja-JP" sz="2650" b="1" dirty="0">
                <a:latin typeface="Candara" panose="020E0502030303020204" pitchFamily="34" charset="0"/>
                <a:ea typeface="ＭＳ Ｐゴシック" panose="020B0600070205080204" pitchFamily="34" charset="-128"/>
              </a:rPr>
              <a:t>She will bear a son, and you shall call his name Jesus, for he will save his people from their sins.</a:t>
            </a:r>
            <a:r>
              <a:rPr lang="en-US" altLang="en-US" sz="2650" b="1" dirty="0">
                <a:latin typeface="Candara" panose="020E0502030303020204" pitchFamily="34" charset="0"/>
                <a:ea typeface="ＭＳ Ｐゴシック" panose="020B0600070205080204" pitchFamily="34" charset="-128"/>
              </a:rPr>
              <a:t>” </a:t>
            </a:r>
            <a:r>
              <a:rPr lang="en-US" altLang="en-US" sz="2650" b="1" baseline="30000" dirty="0">
                <a:solidFill>
                  <a:srgbClr val="000000"/>
                </a:solidFill>
                <a:latin typeface="Candara" panose="020E0502030303020204" pitchFamily="34" charset="0"/>
                <a:ea typeface="ＭＳ Ｐゴシック" panose="020B0600070205080204" pitchFamily="34" charset="-128"/>
              </a:rPr>
              <a:t>22 </a:t>
            </a:r>
            <a:r>
              <a:rPr lang="en-US" altLang="en-US" sz="2650" b="1" dirty="0">
                <a:solidFill>
                  <a:srgbClr val="000000"/>
                </a:solidFill>
                <a:latin typeface="Candara" panose="020E0502030303020204" pitchFamily="34" charset="0"/>
                <a:ea typeface="ＭＳ Ｐゴシック" panose="020B0600070205080204" pitchFamily="34" charset="-128"/>
              </a:rPr>
              <a:t>All this took place to fulfill what the Lord had spoken by the prophet:</a:t>
            </a:r>
          </a:p>
          <a:p>
            <a:pPr marL="0" indent="0" algn="just">
              <a:spcBef>
                <a:spcPts val="0"/>
              </a:spcBef>
              <a:buNone/>
            </a:pPr>
            <a:endParaRPr lang="en-US" altLang="en-US" sz="1000" b="1" baseline="30000" dirty="0">
              <a:solidFill>
                <a:srgbClr val="000000"/>
              </a:solidFill>
              <a:latin typeface="Candara" panose="020E0502030303020204" pitchFamily="34" charset="0"/>
              <a:ea typeface="ＭＳ Ｐゴシック" panose="020B0600070205080204" pitchFamily="34" charset="-128"/>
            </a:endParaRPr>
          </a:p>
          <a:p>
            <a:pPr marL="0" indent="0">
              <a:spcBef>
                <a:spcPts val="0"/>
              </a:spcBef>
              <a:buNone/>
            </a:pPr>
            <a:r>
              <a:rPr lang="en-US" altLang="en-US" sz="2650" b="1" i="1" baseline="30000" dirty="0">
                <a:solidFill>
                  <a:srgbClr val="000000"/>
                </a:solidFill>
                <a:latin typeface="Candara" panose="020E0502030303020204" pitchFamily="34" charset="0"/>
                <a:ea typeface="ＭＳ Ｐゴシック" panose="020B0600070205080204" pitchFamily="34" charset="-128"/>
              </a:rPr>
              <a:t>23 </a:t>
            </a:r>
            <a:r>
              <a:rPr lang="en-US" altLang="en-US" sz="2650" b="1" i="1" dirty="0">
                <a:solidFill>
                  <a:srgbClr val="000000"/>
                </a:solidFill>
                <a:latin typeface="Candara" panose="020E0502030303020204" pitchFamily="34" charset="0"/>
                <a:ea typeface="ＭＳ Ｐゴシック" panose="020B0600070205080204" pitchFamily="34" charset="-128"/>
              </a:rPr>
              <a:t>“Behold, the virgin shall conceive and bear a son,</a:t>
            </a:r>
            <a:br>
              <a:rPr lang="en-US" altLang="en-US" sz="2650" b="1" i="1" dirty="0">
                <a:solidFill>
                  <a:srgbClr val="000000"/>
                </a:solidFill>
                <a:latin typeface="Candara" panose="020E0502030303020204" pitchFamily="34" charset="0"/>
                <a:ea typeface="ＭＳ Ｐゴシック" panose="020B0600070205080204" pitchFamily="34" charset="-128"/>
              </a:rPr>
            </a:br>
            <a:r>
              <a:rPr lang="en-US" altLang="en-US" sz="2650" b="1" i="1" dirty="0">
                <a:solidFill>
                  <a:srgbClr val="000000"/>
                </a:solidFill>
                <a:latin typeface="Candara" panose="020E0502030303020204" pitchFamily="34" charset="0"/>
                <a:ea typeface="ＭＳ Ｐゴシック" panose="020B0600070205080204" pitchFamily="34" charset="-128"/>
              </a:rPr>
              <a:t>    and they shall call his name Immanuel” </a:t>
            </a:r>
          </a:p>
          <a:p>
            <a:pPr marL="0" indent="0">
              <a:spcBef>
                <a:spcPts val="0"/>
              </a:spcBef>
              <a:buNone/>
            </a:pPr>
            <a:endParaRPr lang="en-US" altLang="en-US" sz="1000" b="1" dirty="0">
              <a:solidFill>
                <a:srgbClr val="000000"/>
              </a:solidFill>
              <a:latin typeface="Candara" panose="020E0502030303020204" pitchFamily="34" charset="0"/>
              <a:ea typeface="ＭＳ Ｐゴシック" panose="020B0600070205080204" pitchFamily="34" charset="-128"/>
            </a:endParaRPr>
          </a:p>
          <a:p>
            <a:pPr marL="0" indent="0" algn="just">
              <a:spcBef>
                <a:spcPts val="0"/>
              </a:spcBef>
              <a:buNone/>
            </a:pPr>
            <a:r>
              <a:rPr lang="en-US" altLang="en-US" sz="2650" b="1" dirty="0">
                <a:solidFill>
                  <a:srgbClr val="000000"/>
                </a:solidFill>
                <a:latin typeface="Candara" panose="020E0502030303020204" pitchFamily="34" charset="0"/>
                <a:ea typeface="ＭＳ Ｐゴシック" panose="020B0600070205080204" pitchFamily="34" charset="-128"/>
              </a:rPr>
              <a:t>(which means, God with us). </a:t>
            </a:r>
            <a:r>
              <a:rPr lang="en-US" altLang="en-US" sz="2650" b="1" baseline="30000" dirty="0">
                <a:solidFill>
                  <a:srgbClr val="000000"/>
                </a:solidFill>
                <a:latin typeface="Candara" panose="020E0502030303020204" pitchFamily="34" charset="0"/>
                <a:ea typeface="ＭＳ Ｐゴシック" panose="020B0600070205080204" pitchFamily="34" charset="-128"/>
              </a:rPr>
              <a:t>24 </a:t>
            </a:r>
            <a:r>
              <a:rPr lang="en-US" altLang="en-US" sz="2650" b="1" dirty="0">
                <a:solidFill>
                  <a:srgbClr val="000000"/>
                </a:solidFill>
                <a:latin typeface="Candara" panose="020E0502030303020204" pitchFamily="34" charset="0"/>
                <a:ea typeface="ＭＳ Ｐゴシック" panose="020B0600070205080204" pitchFamily="34" charset="-128"/>
              </a:rPr>
              <a:t>When Joseph woke from sleep, he did as the angel of the Lord commanded him: he took his wife,</a:t>
            </a:r>
            <a:r>
              <a:rPr lang="en-US" altLang="en-US" sz="2650" b="1" baseline="30000" dirty="0">
                <a:solidFill>
                  <a:srgbClr val="000000"/>
                </a:solidFill>
                <a:latin typeface="Candara" panose="020E0502030303020204" pitchFamily="34" charset="0"/>
                <a:ea typeface="ＭＳ Ｐゴシック" panose="020B0600070205080204" pitchFamily="34" charset="-128"/>
              </a:rPr>
              <a:t> 25 </a:t>
            </a:r>
            <a:r>
              <a:rPr lang="en-US" altLang="en-US" sz="2650" b="1" dirty="0">
                <a:solidFill>
                  <a:srgbClr val="000000"/>
                </a:solidFill>
                <a:latin typeface="Candara" panose="020E0502030303020204" pitchFamily="34" charset="0"/>
                <a:ea typeface="ＭＳ Ｐゴシック" panose="020B0600070205080204" pitchFamily="34" charset="-128"/>
              </a:rPr>
              <a:t>but knew her not until she had given birth to a son. And he called his name Jesus.</a:t>
            </a:r>
          </a:p>
          <a:p>
            <a:pPr marL="0" indent="0" algn="just">
              <a:buNone/>
            </a:pPr>
            <a:endParaRPr lang="en-US" altLang="en-US" sz="2800" b="1" dirty="0">
              <a:latin typeface="Candara" panose="020E0502030303020204" pitchFamily="34" charset="0"/>
              <a:ea typeface="ＭＳ Ｐゴシック" panose="020B0600070205080204" pitchFamily="34" charset="-128"/>
            </a:endParaRPr>
          </a:p>
        </p:txBody>
      </p:sp>
    </p:spTree>
    <p:extLst>
      <p:ext uri="{BB962C8B-B14F-4D97-AF65-F5344CB8AC3E}">
        <p14:creationId xmlns:p14="http://schemas.microsoft.com/office/powerpoint/2010/main" val="3219289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0" y="381000"/>
            <a:ext cx="12192000" cy="533400"/>
          </a:xfrm>
        </p:spPr>
        <p:txBody>
          <a:bodyPr/>
          <a:lstStyle/>
          <a:p>
            <a:r>
              <a:rPr lang="en-US" sz="3200" b="1" spc="-60" dirty="0">
                <a:latin typeface="Candara" charset="0"/>
                <a:ea typeface="MS PGothic" charset="0"/>
                <a:cs typeface="Arial" charset="0"/>
              </a:rPr>
              <a:t>WHAT ARE THREE TRUTHS FOR THE TRUE JOY OF CHRISTMAS?</a:t>
            </a:r>
          </a:p>
        </p:txBody>
      </p:sp>
      <p:sp>
        <p:nvSpPr>
          <p:cNvPr id="5" name="Rectangle 3"/>
          <p:cNvSpPr txBox="1">
            <a:spLocks noChangeArrowheads="1"/>
          </p:cNvSpPr>
          <p:nvPr/>
        </p:nvSpPr>
        <p:spPr bwMode="auto">
          <a:xfrm>
            <a:off x="213360" y="1066800"/>
            <a:ext cx="11773593" cy="572813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0375" lvl="0" indent="-460375">
              <a:spcBef>
                <a:spcPct val="0"/>
              </a:spcBef>
              <a:buNone/>
            </a:pPr>
            <a:r>
              <a:rPr kumimoji="0" lang="en-US" sz="28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rPr>
              <a:t>1)</a:t>
            </a:r>
            <a:r>
              <a:rPr kumimoji="0" lang="en-US" sz="2800" b="1" i="0" u="none" strike="noStrike" kern="1200" cap="none" spc="-10" normalizeH="0" noProof="0" dirty="0">
                <a:ln>
                  <a:noFill/>
                </a:ln>
                <a:solidFill>
                  <a:srgbClr val="000000"/>
                </a:solidFill>
                <a:effectLst/>
                <a:uLnTx/>
                <a:uFillTx/>
                <a:latin typeface="Candara" charset="0"/>
                <a:ea typeface="ＭＳ Ｐゴシック" charset="0"/>
                <a:cs typeface="MS PGothic" charset="0"/>
              </a:rPr>
              <a:t>   </a:t>
            </a:r>
            <a:r>
              <a:rPr lang="en-US" sz="2800" b="1" i="0" spc="-10" dirty="0">
                <a:solidFill>
                  <a:srgbClr val="000000"/>
                </a:solidFill>
                <a:latin typeface="Candara" charset="0"/>
                <a:ea typeface="ＭＳ Ｐゴシック" charset="0"/>
                <a:cs typeface="MS PGothic" charset="0"/>
              </a:rPr>
              <a:t>The first truth for Christmas joy is </a:t>
            </a:r>
            <a:r>
              <a:rPr lang="en-US" sz="2800" b="1" i="0" spc="-10" dirty="0">
                <a:solidFill>
                  <a:srgbClr val="FF0000"/>
                </a:solidFill>
                <a:latin typeface="Candara" charset="0"/>
                <a:ea typeface="ＭＳ Ｐゴシック" charset="0"/>
                <a:cs typeface="MS PGothic" charset="0"/>
              </a:rPr>
              <a:t>in the name of JESUS.</a:t>
            </a:r>
          </a:p>
          <a:p>
            <a:pPr marL="14288" marR="0" lvl="0" indent="-14288" algn="ctr" defTabSz="914400" rtl="0" eaLnBrk="0" fontAlgn="base" latinLnBrk="0" hangingPunct="0">
              <a:lnSpc>
                <a:spcPct val="100000"/>
              </a:lnSpc>
              <a:spcBef>
                <a:spcPts val="0"/>
              </a:spcBef>
              <a:spcAft>
                <a:spcPct val="0"/>
              </a:spcAft>
              <a:buClrTx/>
              <a:buSzTx/>
              <a:buFontTx/>
              <a:buNone/>
              <a:tabLst/>
              <a:defRPr/>
            </a:pPr>
            <a:endParaRPr kumimoji="0" lang="en-US" altLang="x-none" sz="1400" b="1" i="0" u="none" strike="noStrike" kern="1200" cap="none" spc="-10" normalizeH="0" baseline="0" noProof="0" dirty="0">
              <a:ln>
                <a:noFill/>
              </a:ln>
              <a:solidFill>
                <a:srgbClr val="000000"/>
              </a:solidFill>
              <a:effectLst/>
              <a:uLnTx/>
              <a:uFillTx/>
              <a:latin typeface="Candara" charset="0"/>
              <a:ea typeface="ＭＳ Ｐゴシック" charset="0"/>
              <a:cs typeface="Arial"/>
            </a:endParaRPr>
          </a:p>
          <a:p>
            <a:pPr marL="14288" lvl="0" indent="-14288" algn="ctr">
              <a:spcBef>
                <a:spcPts val="0"/>
              </a:spcBef>
              <a:buNone/>
            </a:pPr>
            <a:r>
              <a:rPr kumimoji="0" lang="en-US" altLang="x-none" sz="2600" b="0" i="1" u="none" strike="noStrike" kern="1200" cap="none" spc="0" normalizeH="0" baseline="30000" noProof="0" dirty="0">
                <a:ln>
                  <a:noFill/>
                </a:ln>
                <a:solidFill>
                  <a:srgbClr val="000000"/>
                </a:solidFill>
                <a:effectLst/>
                <a:uLnTx/>
                <a:uFillTx/>
                <a:latin typeface="Candara" charset="0"/>
                <a:ea typeface="MS PGothic" pitchFamily="34" charset="-128"/>
                <a:cs typeface="Arial"/>
              </a:rPr>
              <a:t>21</a:t>
            </a:r>
            <a:r>
              <a:rPr kumimoji="0" lang="en-US" altLang="x-none" sz="2600" b="0" i="1" u="none" strike="noStrike" kern="1200" cap="none" spc="0" normalizeH="0" baseline="0" noProof="0" dirty="0">
                <a:ln>
                  <a:noFill/>
                </a:ln>
                <a:solidFill>
                  <a:srgbClr val="000000"/>
                </a:solidFill>
                <a:effectLst/>
                <a:uLnTx/>
                <a:uFillTx/>
                <a:latin typeface="Candara" charset="0"/>
                <a:ea typeface="MS PGothic" pitchFamily="34" charset="-128"/>
                <a:cs typeface="Arial"/>
              </a:rPr>
              <a:t> </a:t>
            </a:r>
            <a:r>
              <a:rPr lang="en-US" altLang="x-none" sz="2600" dirty="0">
                <a:solidFill>
                  <a:srgbClr val="000000"/>
                </a:solidFill>
                <a:latin typeface="Candara" charset="0"/>
              </a:rPr>
              <a:t>“She will bear a son, and you shall </a:t>
            </a:r>
          </a:p>
          <a:p>
            <a:pPr marL="14288" lvl="0" indent="-14288" algn="ctr">
              <a:spcBef>
                <a:spcPts val="0"/>
              </a:spcBef>
              <a:buNone/>
            </a:pPr>
            <a:r>
              <a:rPr lang="en-US" altLang="x-none" sz="2600" dirty="0">
                <a:solidFill>
                  <a:srgbClr val="000000"/>
                </a:solidFill>
                <a:latin typeface="Candara" charset="0"/>
              </a:rPr>
              <a:t>call his name Jesus, for he will save </a:t>
            </a:r>
          </a:p>
          <a:p>
            <a:pPr marL="14288" lvl="0" indent="-14288" algn="ctr">
              <a:spcBef>
                <a:spcPts val="0"/>
              </a:spcBef>
              <a:buNone/>
            </a:pPr>
            <a:r>
              <a:rPr lang="en-US" altLang="x-none" sz="2600" dirty="0">
                <a:solidFill>
                  <a:srgbClr val="000000"/>
                </a:solidFill>
                <a:latin typeface="Candara" charset="0"/>
              </a:rPr>
              <a:t>his people from their sins.” (v.21)</a:t>
            </a:r>
          </a:p>
          <a:p>
            <a:pPr marL="14288" marR="0" lvl="0" indent="-14288" algn="ctr" defTabSz="914400" rtl="0" eaLnBrk="0" fontAlgn="base" latinLnBrk="0" hangingPunct="0">
              <a:lnSpc>
                <a:spcPct val="100000"/>
              </a:lnSpc>
              <a:spcBef>
                <a:spcPts val="0"/>
              </a:spcBef>
              <a:spcAft>
                <a:spcPct val="0"/>
              </a:spcAft>
              <a:buClrTx/>
              <a:buSzTx/>
              <a:buFontTx/>
              <a:buNone/>
              <a:tabLst/>
              <a:defRPr/>
            </a:pPr>
            <a:endParaRPr kumimoji="0" lang="en-US" altLang="x-none" sz="1400" b="0" i="1" u="none" strike="noStrike" kern="1200" cap="none" spc="0" normalizeH="0" baseline="0" noProof="0" dirty="0">
              <a:ln>
                <a:noFill/>
              </a:ln>
              <a:solidFill>
                <a:srgbClr val="000000"/>
              </a:solidFill>
              <a:effectLst/>
              <a:uLnTx/>
              <a:uFillTx/>
              <a:latin typeface="Candara" charset="0"/>
              <a:ea typeface="MS PGothic" pitchFamily="34" charset="-128"/>
              <a:cs typeface="Arial"/>
            </a:endParaRP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The name, “Jesus” [</a:t>
            </a:r>
            <a:r>
              <a:rPr lang="en-US" sz="2600" dirty="0">
                <a:solidFill>
                  <a:srgbClr val="000000"/>
                </a:solidFill>
                <a:latin typeface="Candara" charset="0"/>
                <a:ea typeface="ＭＳ Ｐゴシック" charset="0"/>
                <a:cs typeface="Candara" charset="0"/>
              </a:rPr>
              <a:t>Gk. </a:t>
            </a:r>
            <a:r>
              <a:rPr lang="en-US" sz="2600" dirty="0" err="1">
                <a:solidFill>
                  <a:srgbClr val="000000"/>
                </a:solidFill>
                <a:latin typeface="Candara" charset="0"/>
                <a:ea typeface="ＭＳ Ｐゴシック" charset="0"/>
                <a:cs typeface="Candara" charset="0"/>
              </a:rPr>
              <a:t>Iēsous</a:t>
            </a:r>
            <a:r>
              <a:rPr lang="en-US" sz="2600" b="1" i="0" dirty="0">
                <a:solidFill>
                  <a:srgbClr val="000000"/>
                </a:solidFill>
                <a:latin typeface="Candara" charset="0"/>
                <a:ea typeface="ＭＳ Ｐゴシック" charset="0"/>
                <a:cs typeface="Candara" charset="0"/>
              </a:rPr>
              <a:t>] was the Greek transliterated form of the Hebrew name, “Joshua” [</a:t>
            </a:r>
            <a:r>
              <a:rPr lang="en-US" sz="2600" dirty="0">
                <a:solidFill>
                  <a:srgbClr val="000000"/>
                </a:solidFill>
                <a:latin typeface="Candara" charset="0"/>
                <a:ea typeface="ＭＳ Ｐゴシック" charset="0"/>
                <a:cs typeface="Candara" charset="0"/>
              </a:rPr>
              <a:t>Heb. </a:t>
            </a:r>
            <a:r>
              <a:rPr lang="en-US" sz="2600" dirty="0" err="1">
                <a:solidFill>
                  <a:srgbClr val="000000"/>
                </a:solidFill>
                <a:latin typeface="Candara" charset="0"/>
                <a:ea typeface="ＭＳ Ｐゴシック" charset="0"/>
                <a:cs typeface="Candara" charset="0"/>
              </a:rPr>
              <a:t>Yeshua</a:t>
            </a:r>
            <a:r>
              <a:rPr lang="en-US" sz="2600" b="1" i="0" dirty="0">
                <a:solidFill>
                  <a:srgbClr val="000000"/>
                </a:solidFill>
                <a:latin typeface="Candara" charset="0"/>
                <a:ea typeface="ＭＳ Ｐゴシック" charset="0"/>
                <a:cs typeface="Candara" charset="0"/>
              </a:rPr>
              <a:t>] meaning “GOD saves.”</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Why is this such a joy? It is because sin is our ultimate problem—from which we also have temporal problems. </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Who are “his people”? His people are those who come to receive Jesus saves—in the sovereign grace of God.</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Do you have this joy</a:t>
            </a:r>
            <a:r>
              <a:rPr lang="en-US" sz="2600" b="1" dirty="0">
                <a:solidFill>
                  <a:srgbClr val="FF0000"/>
                </a:solidFill>
                <a:latin typeface="Candara" charset="0"/>
                <a:ea typeface="ＭＳ Ｐゴシック" charset="0"/>
                <a:cs typeface="Candara" charset="0"/>
              </a:rPr>
              <a:t>—salvation from your sins—</a:t>
            </a:r>
            <a:r>
              <a:rPr lang="en-US" sz="2600" b="1" i="0" dirty="0">
                <a:solidFill>
                  <a:srgbClr val="000000"/>
                </a:solidFill>
                <a:latin typeface="Candara" charset="0"/>
                <a:ea typeface="ＭＳ Ｐゴシック" charset="0"/>
                <a:cs typeface="Candara" charset="0"/>
              </a:rPr>
              <a:t>today? </a:t>
            </a:r>
          </a:p>
        </p:txBody>
      </p:sp>
    </p:spTree>
    <p:extLst>
      <p:ext uri="{BB962C8B-B14F-4D97-AF65-F5344CB8AC3E}">
        <p14:creationId xmlns:p14="http://schemas.microsoft.com/office/powerpoint/2010/main" val="203098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0" y="381000"/>
            <a:ext cx="12192000" cy="533400"/>
          </a:xfrm>
        </p:spPr>
        <p:txBody>
          <a:bodyPr/>
          <a:lstStyle/>
          <a:p>
            <a:r>
              <a:rPr lang="en-US" sz="3200" b="1" spc="-60" dirty="0">
                <a:latin typeface="Candara" charset="0"/>
                <a:ea typeface="MS PGothic" charset="0"/>
                <a:cs typeface="Arial" charset="0"/>
              </a:rPr>
              <a:t>WHAT ARE THREE TRUTHS FOR THE TRUE JOY OF CHRISTMAS?</a:t>
            </a:r>
          </a:p>
        </p:txBody>
      </p:sp>
      <p:sp>
        <p:nvSpPr>
          <p:cNvPr id="5" name="Rectangle 3"/>
          <p:cNvSpPr txBox="1">
            <a:spLocks noChangeArrowheads="1"/>
          </p:cNvSpPr>
          <p:nvPr/>
        </p:nvSpPr>
        <p:spPr bwMode="auto">
          <a:xfrm>
            <a:off x="213360" y="1066800"/>
            <a:ext cx="11773593" cy="572813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0375" lvl="0" indent="-460375">
              <a:spcBef>
                <a:spcPct val="0"/>
              </a:spcBef>
              <a:buNone/>
            </a:pPr>
            <a:r>
              <a:rPr lang="en-US" sz="2800" b="1" i="0" spc="-10" dirty="0">
                <a:solidFill>
                  <a:srgbClr val="000000"/>
                </a:solidFill>
                <a:latin typeface="Candara" charset="0"/>
                <a:ea typeface="ＭＳ Ｐゴシック" charset="0"/>
                <a:cs typeface="MS PGothic" charset="0"/>
              </a:rPr>
              <a:t>2</a:t>
            </a:r>
            <a:r>
              <a:rPr kumimoji="0" lang="en-US" sz="28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rPr>
              <a:t>)</a:t>
            </a:r>
            <a:r>
              <a:rPr kumimoji="0" lang="en-US" sz="2800" b="1" i="0" u="none" strike="noStrike" kern="1200" cap="none" spc="-10" normalizeH="0" noProof="0" dirty="0">
                <a:ln>
                  <a:noFill/>
                </a:ln>
                <a:solidFill>
                  <a:srgbClr val="000000"/>
                </a:solidFill>
                <a:effectLst/>
                <a:uLnTx/>
                <a:uFillTx/>
                <a:latin typeface="Candara" charset="0"/>
                <a:ea typeface="ＭＳ Ｐゴシック" charset="0"/>
                <a:cs typeface="MS PGothic" charset="0"/>
              </a:rPr>
              <a:t>   </a:t>
            </a:r>
            <a:r>
              <a:rPr lang="en-US" sz="2800" b="1" i="0" spc="-10" dirty="0">
                <a:solidFill>
                  <a:srgbClr val="000000"/>
                </a:solidFill>
                <a:latin typeface="Candara" charset="0"/>
                <a:ea typeface="ＭＳ Ｐゴシック" charset="0"/>
                <a:cs typeface="MS PGothic" charset="0"/>
              </a:rPr>
              <a:t>The second truth for Christmas joy is </a:t>
            </a:r>
            <a:r>
              <a:rPr lang="en-US" sz="2800" b="1" i="0" spc="-10" dirty="0">
                <a:solidFill>
                  <a:srgbClr val="FF0000"/>
                </a:solidFill>
                <a:latin typeface="Candara" charset="0"/>
                <a:ea typeface="ＭＳ Ｐゴシック" charset="0"/>
                <a:cs typeface="MS PGothic" charset="0"/>
              </a:rPr>
              <a:t>in the reality of IMMANUEL. </a:t>
            </a:r>
          </a:p>
          <a:p>
            <a:pPr marL="460375" lvl="0" indent="-460375">
              <a:spcBef>
                <a:spcPct val="0"/>
              </a:spcBef>
              <a:buNone/>
            </a:pPr>
            <a:endParaRPr kumimoji="0" lang="en-US" altLang="x-none" sz="1400" b="1" i="0" u="none" strike="noStrike" kern="1200" cap="none" spc="-10" normalizeH="0" baseline="0" noProof="0" dirty="0">
              <a:ln>
                <a:noFill/>
              </a:ln>
              <a:solidFill>
                <a:srgbClr val="000000"/>
              </a:solidFill>
              <a:effectLst/>
              <a:uLnTx/>
              <a:uFillTx/>
              <a:latin typeface="Candara" charset="0"/>
              <a:ea typeface="ＭＳ Ｐゴシック" charset="0"/>
              <a:cs typeface="Arial"/>
            </a:endParaRPr>
          </a:p>
          <a:p>
            <a:pPr marL="14288" lvl="0" indent="-14288" algn="ctr">
              <a:spcBef>
                <a:spcPts val="0"/>
              </a:spcBef>
              <a:buNone/>
            </a:pPr>
            <a:r>
              <a:rPr kumimoji="0" lang="en-US" altLang="x-none" sz="2600" b="0" i="1" u="none" strike="noStrike" kern="1200" cap="none" spc="0" normalizeH="0" baseline="0" noProof="0" dirty="0">
                <a:ln>
                  <a:noFill/>
                </a:ln>
                <a:solidFill>
                  <a:srgbClr val="000000"/>
                </a:solidFill>
                <a:effectLst/>
                <a:uLnTx/>
                <a:uFillTx/>
                <a:latin typeface="Candara" charset="0"/>
                <a:ea typeface="MS PGothic" pitchFamily="34" charset="-128"/>
                <a:cs typeface="Arial"/>
              </a:rPr>
              <a:t> </a:t>
            </a:r>
            <a:r>
              <a:rPr lang="en-US" altLang="x-none" sz="2600" baseline="30000" dirty="0">
                <a:solidFill>
                  <a:srgbClr val="000000"/>
                </a:solidFill>
                <a:latin typeface="Candara" charset="0"/>
              </a:rPr>
              <a:t>22</a:t>
            </a:r>
            <a:r>
              <a:rPr lang="en-US" altLang="x-none" sz="2600" dirty="0">
                <a:solidFill>
                  <a:srgbClr val="000000"/>
                </a:solidFill>
                <a:latin typeface="Candara" charset="0"/>
              </a:rPr>
              <a:t> “All this took place to fulfill what the Lord</a:t>
            </a:r>
            <a:br>
              <a:rPr lang="en-US" altLang="x-none" sz="2600" dirty="0">
                <a:solidFill>
                  <a:srgbClr val="000000"/>
                </a:solidFill>
                <a:latin typeface="Candara" charset="0"/>
              </a:rPr>
            </a:br>
            <a:r>
              <a:rPr lang="en-US" altLang="x-none" sz="2600" dirty="0">
                <a:solidFill>
                  <a:srgbClr val="000000"/>
                </a:solidFill>
                <a:latin typeface="Candara" charset="0"/>
              </a:rPr>
              <a:t>had spoken by the prophet: </a:t>
            </a:r>
            <a:r>
              <a:rPr lang="en-US" altLang="x-none" sz="2600" baseline="30000" dirty="0">
                <a:solidFill>
                  <a:srgbClr val="000000"/>
                </a:solidFill>
                <a:latin typeface="Candara" charset="0"/>
              </a:rPr>
              <a:t>23</a:t>
            </a:r>
            <a:r>
              <a:rPr lang="en-US" altLang="x-none" sz="2600" dirty="0">
                <a:solidFill>
                  <a:srgbClr val="000000"/>
                </a:solidFill>
                <a:latin typeface="Candara" charset="0"/>
              </a:rPr>
              <a:t> “Behold, the virgin shall </a:t>
            </a:r>
          </a:p>
          <a:p>
            <a:pPr marL="14288" lvl="0" indent="-14288" algn="ctr">
              <a:spcBef>
                <a:spcPts val="0"/>
              </a:spcBef>
              <a:buNone/>
            </a:pPr>
            <a:r>
              <a:rPr lang="en-US" altLang="x-none" sz="2600" dirty="0">
                <a:solidFill>
                  <a:srgbClr val="000000"/>
                </a:solidFill>
                <a:latin typeface="Candara" charset="0"/>
              </a:rPr>
              <a:t>conceive and bear a son, and they shall call his name</a:t>
            </a:r>
          </a:p>
          <a:p>
            <a:pPr marL="14288" lvl="0" indent="-14288" algn="ctr">
              <a:spcBef>
                <a:spcPts val="0"/>
              </a:spcBef>
              <a:buNone/>
            </a:pPr>
            <a:r>
              <a:rPr lang="en-US" altLang="x-none" sz="2600" dirty="0">
                <a:solidFill>
                  <a:srgbClr val="000000"/>
                </a:solidFill>
                <a:latin typeface="Candara" charset="0"/>
              </a:rPr>
              <a:t>Immanuel” (which means, God with us). (vs. 22-23 </a:t>
            </a:r>
          </a:p>
          <a:p>
            <a:pPr marL="14288" lvl="0" indent="-14288" algn="ctr">
              <a:spcBef>
                <a:spcPts val="0"/>
              </a:spcBef>
              <a:buNone/>
            </a:pPr>
            <a:endParaRPr kumimoji="0" lang="en-US" altLang="x-none" sz="1400" b="0" i="1" u="none" strike="noStrike" kern="1200" cap="none" spc="0" normalizeH="0" baseline="0" noProof="0" dirty="0">
              <a:ln>
                <a:noFill/>
              </a:ln>
              <a:solidFill>
                <a:srgbClr val="000000"/>
              </a:solidFill>
              <a:effectLst/>
              <a:uLnTx/>
              <a:uFillTx/>
              <a:latin typeface="Candara" charset="0"/>
              <a:ea typeface="MS PGothic" pitchFamily="34" charset="-128"/>
              <a:cs typeface="Arial"/>
            </a:endParaRP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The Old Testament’s Messianic promises were fulfilled by Jesus’ birth (Isaiah 7:14).</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Immanuel means “</a:t>
            </a:r>
            <a:r>
              <a:rPr lang="en-US" sz="2600" b="1" dirty="0">
                <a:solidFill>
                  <a:srgbClr val="000000"/>
                </a:solidFill>
                <a:latin typeface="Candara" charset="0"/>
                <a:ea typeface="ＭＳ Ｐゴシック" charset="0"/>
                <a:cs typeface="Candara" charset="0"/>
              </a:rPr>
              <a:t>God who is with us” (vs. “God is with us”)</a:t>
            </a:r>
            <a:r>
              <a:rPr lang="en-US" sz="2600" b="1" i="0" dirty="0">
                <a:solidFill>
                  <a:srgbClr val="000000"/>
                </a:solidFill>
                <a:latin typeface="Candara" charset="0"/>
                <a:ea typeface="ＭＳ Ｐゴシック" charset="0"/>
                <a:cs typeface="Candara" charset="0"/>
              </a:rPr>
              <a:t>—the incarnate Deity who only can save his people from their sins).</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The joy of Christmas is in that this God-with-us—Jesus our Immanuel—is with us now and forever (Matt. 28:20).</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Do you have this joy</a:t>
            </a:r>
            <a:r>
              <a:rPr lang="en-US" sz="2600" b="1" dirty="0">
                <a:solidFill>
                  <a:srgbClr val="FF0000"/>
                </a:solidFill>
                <a:latin typeface="Candara" charset="0"/>
                <a:ea typeface="ＭＳ Ｐゴシック" charset="0"/>
                <a:cs typeface="Candara" charset="0"/>
              </a:rPr>
              <a:t>—“God-with-us”—</a:t>
            </a:r>
            <a:r>
              <a:rPr lang="en-US" sz="2600" b="1" i="0" dirty="0">
                <a:solidFill>
                  <a:srgbClr val="000000"/>
                </a:solidFill>
                <a:latin typeface="Candara" charset="0"/>
                <a:ea typeface="ＭＳ Ｐゴシック" charset="0"/>
                <a:cs typeface="Candara" charset="0"/>
              </a:rPr>
              <a:t>today? </a:t>
            </a:r>
          </a:p>
        </p:txBody>
      </p:sp>
    </p:spTree>
    <p:extLst>
      <p:ext uri="{BB962C8B-B14F-4D97-AF65-F5344CB8AC3E}">
        <p14:creationId xmlns:p14="http://schemas.microsoft.com/office/powerpoint/2010/main" val="193862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04799" y="609600"/>
            <a:ext cx="11658601" cy="6222094"/>
          </a:xfrm>
        </p:spPr>
        <p:txBody>
          <a:bodyPr/>
          <a:lstStyle/>
          <a:p>
            <a:pPr marL="0" indent="0" algn="ctr">
              <a:spcBef>
                <a:spcPts val="0"/>
              </a:spcBef>
              <a:buNone/>
            </a:pPr>
            <a:r>
              <a:rPr lang="en-US" sz="2800" b="1" i="1" dirty="0">
                <a:latin typeface="Candara"/>
                <a:cs typeface="Candara"/>
              </a:rPr>
              <a:t>Christ, by highest heaven adored;</a:t>
            </a:r>
          </a:p>
          <a:p>
            <a:pPr marL="0" indent="0" algn="ctr">
              <a:spcBef>
                <a:spcPts val="0"/>
              </a:spcBef>
              <a:buNone/>
            </a:pPr>
            <a:r>
              <a:rPr lang="en-US" sz="2800" b="1" i="1" dirty="0">
                <a:latin typeface="Candara"/>
                <a:cs typeface="Candara"/>
              </a:rPr>
              <a:t>Christ the everlasting Lord;</a:t>
            </a:r>
          </a:p>
          <a:p>
            <a:pPr marL="0" indent="0" algn="ctr">
              <a:spcBef>
                <a:spcPts val="0"/>
              </a:spcBef>
              <a:buNone/>
            </a:pPr>
            <a:r>
              <a:rPr lang="en-US" sz="2800" b="1" i="1" dirty="0">
                <a:latin typeface="Candara"/>
                <a:cs typeface="Candara"/>
              </a:rPr>
              <a:t>Late in time, behold Him come,</a:t>
            </a:r>
          </a:p>
          <a:p>
            <a:pPr marL="0" indent="0" algn="ctr">
              <a:spcBef>
                <a:spcPts val="0"/>
              </a:spcBef>
              <a:buNone/>
            </a:pPr>
            <a:r>
              <a:rPr lang="en-US" sz="2800" b="1" i="1" dirty="0">
                <a:latin typeface="Candara"/>
                <a:cs typeface="Candara"/>
              </a:rPr>
              <a:t>Offspring of a virgin’s womb.</a:t>
            </a:r>
          </a:p>
          <a:p>
            <a:pPr marL="0" indent="0" algn="ctr">
              <a:spcBef>
                <a:spcPts val="0"/>
              </a:spcBef>
              <a:buNone/>
            </a:pPr>
            <a:endParaRPr lang="en-US" sz="2000" b="1" i="1" dirty="0">
              <a:latin typeface="Candara"/>
              <a:cs typeface="Candara"/>
            </a:endParaRPr>
          </a:p>
          <a:p>
            <a:pPr marL="0" indent="0" algn="ctr">
              <a:spcBef>
                <a:spcPts val="0"/>
              </a:spcBef>
              <a:buNone/>
            </a:pPr>
            <a:r>
              <a:rPr lang="en-US" sz="2800" b="1" i="1" dirty="0">
                <a:latin typeface="Candara"/>
                <a:cs typeface="Candara"/>
              </a:rPr>
              <a:t>Veiled in flesh the Godhead see;</a:t>
            </a:r>
          </a:p>
          <a:p>
            <a:pPr marL="0" indent="0" algn="ctr">
              <a:spcBef>
                <a:spcPts val="0"/>
              </a:spcBef>
              <a:buNone/>
            </a:pPr>
            <a:r>
              <a:rPr lang="en-US" sz="2800" b="1" i="1" dirty="0">
                <a:latin typeface="Candara"/>
                <a:cs typeface="Candara"/>
              </a:rPr>
              <a:t>Hail the incarnate Deity,</a:t>
            </a:r>
          </a:p>
          <a:p>
            <a:pPr marL="0" indent="0" algn="ctr">
              <a:spcBef>
                <a:spcPts val="0"/>
              </a:spcBef>
              <a:buNone/>
            </a:pPr>
            <a:r>
              <a:rPr lang="en-US" sz="2800" b="1" i="1" dirty="0">
                <a:latin typeface="Candara"/>
                <a:cs typeface="Candara"/>
              </a:rPr>
              <a:t>Pleased with us in flesh to dwell,</a:t>
            </a:r>
          </a:p>
          <a:p>
            <a:pPr marL="0" indent="0" algn="ctr">
              <a:spcBef>
                <a:spcPts val="0"/>
              </a:spcBef>
              <a:buNone/>
            </a:pPr>
            <a:r>
              <a:rPr lang="en-US" sz="2800" b="1" i="1" dirty="0">
                <a:latin typeface="Candara"/>
                <a:cs typeface="Candara"/>
              </a:rPr>
              <a:t>Jesus our Emmanuel.</a:t>
            </a:r>
          </a:p>
          <a:p>
            <a:pPr marL="0" indent="0" algn="ctr">
              <a:spcBef>
                <a:spcPts val="0"/>
              </a:spcBef>
              <a:buNone/>
            </a:pPr>
            <a:endParaRPr lang="en-US" sz="2000" b="1" i="1" dirty="0">
              <a:latin typeface="Candara"/>
              <a:cs typeface="Candara"/>
            </a:endParaRPr>
          </a:p>
          <a:p>
            <a:pPr marL="0" indent="0" algn="ctr">
              <a:spcBef>
                <a:spcPts val="0"/>
              </a:spcBef>
              <a:buNone/>
            </a:pPr>
            <a:r>
              <a:rPr lang="en-US" sz="2800" b="1" i="1" dirty="0">
                <a:latin typeface="Candara"/>
                <a:cs typeface="Candara"/>
              </a:rPr>
              <a:t>Hark! the herald angels sing,</a:t>
            </a:r>
          </a:p>
          <a:p>
            <a:pPr marL="0" indent="0" algn="ctr">
              <a:spcBef>
                <a:spcPts val="0"/>
              </a:spcBef>
              <a:buNone/>
            </a:pPr>
            <a:r>
              <a:rPr lang="en-US" sz="2800" b="1" i="1" dirty="0">
                <a:latin typeface="Candara"/>
                <a:cs typeface="Candara"/>
              </a:rPr>
              <a:t>“Glory to the newborn King!”</a:t>
            </a:r>
          </a:p>
          <a:p>
            <a:pPr marL="0" indent="0" algn="ctr">
              <a:spcBef>
                <a:spcPts val="0"/>
              </a:spcBef>
              <a:buNone/>
            </a:pPr>
            <a:r>
              <a:rPr lang="en-US" sz="2800" b="1" i="1" dirty="0">
                <a:latin typeface="Candara"/>
                <a:cs typeface="Candara"/>
              </a:rPr>
              <a:t>Charles Wesley (1739)</a:t>
            </a:r>
          </a:p>
        </p:txBody>
      </p:sp>
    </p:spTree>
    <p:extLst>
      <p:ext uri="{BB962C8B-B14F-4D97-AF65-F5344CB8AC3E}">
        <p14:creationId xmlns:p14="http://schemas.microsoft.com/office/powerpoint/2010/main" val="2018885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0" y="381000"/>
            <a:ext cx="12192000" cy="533400"/>
          </a:xfrm>
        </p:spPr>
        <p:txBody>
          <a:bodyPr/>
          <a:lstStyle/>
          <a:p>
            <a:r>
              <a:rPr lang="en-US" sz="3200" b="1" spc="-60" dirty="0">
                <a:latin typeface="Candara" charset="0"/>
                <a:ea typeface="MS PGothic" charset="0"/>
                <a:cs typeface="Arial" charset="0"/>
              </a:rPr>
              <a:t>WHAT ARE THREE TRUTHS FOR THE TRUE JOY OF CHRISTMAS?</a:t>
            </a:r>
          </a:p>
        </p:txBody>
      </p:sp>
      <p:sp>
        <p:nvSpPr>
          <p:cNvPr id="5" name="Rectangle 3"/>
          <p:cNvSpPr txBox="1">
            <a:spLocks noChangeArrowheads="1"/>
          </p:cNvSpPr>
          <p:nvPr/>
        </p:nvSpPr>
        <p:spPr bwMode="auto">
          <a:xfrm>
            <a:off x="213360" y="1066800"/>
            <a:ext cx="11773593" cy="572813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0375" indent="-460375">
              <a:spcBef>
                <a:spcPct val="0"/>
              </a:spcBef>
              <a:buNone/>
            </a:pPr>
            <a:r>
              <a:rPr kumimoji="0" lang="en-US" sz="28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rPr>
              <a:t>3)</a:t>
            </a:r>
            <a:r>
              <a:rPr kumimoji="0" lang="en-US" sz="2800" b="1" i="0" u="none" strike="noStrike" kern="1200" cap="none" spc="-10" normalizeH="0" noProof="0" dirty="0">
                <a:ln>
                  <a:noFill/>
                </a:ln>
                <a:solidFill>
                  <a:srgbClr val="000000"/>
                </a:solidFill>
                <a:effectLst/>
                <a:uLnTx/>
                <a:uFillTx/>
                <a:latin typeface="Candara" charset="0"/>
                <a:ea typeface="ＭＳ Ｐゴシック" charset="0"/>
                <a:cs typeface="MS PGothic" charset="0"/>
              </a:rPr>
              <a:t>   </a:t>
            </a:r>
            <a:r>
              <a:rPr lang="en-US" sz="2800" b="1" i="0" spc="-10" dirty="0">
                <a:solidFill>
                  <a:srgbClr val="000000"/>
                </a:solidFill>
                <a:latin typeface="Candara" charset="0"/>
                <a:ea typeface="ＭＳ Ｐゴシック" charset="0"/>
                <a:cs typeface="MS PGothic" charset="0"/>
              </a:rPr>
              <a:t>The third truth for Christmas joy is </a:t>
            </a:r>
            <a:r>
              <a:rPr lang="en-US" sz="2800" b="1" i="0" spc="-10" dirty="0">
                <a:solidFill>
                  <a:srgbClr val="FF0000"/>
                </a:solidFill>
                <a:latin typeface="Candara" charset="0"/>
                <a:ea typeface="ＭＳ Ｐゴシック" charset="0"/>
                <a:cs typeface="MS PGothic" charset="0"/>
              </a:rPr>
              <a:t>in the VIRGIN BIRTH of Jesus. </a:t>
            </a:r>
          </a:p>
          <a:p>
            <a:pPr marL="460375" lvl="0" indent="-460375">
              <a:spcBef>
                <a:spcPct val="0"/>
              </a:spcBef>
              <a:buNone/>
            </a:pPr>
            <a:endParaRPr kumimoji="0" lang="en-US" altLang="x-none" sz="1400" b="1" i="0" u="none" strike="noStrike" kern="1200" cap="none" spc="-10" normalizeH="0" baseline="0" noProof="0" dirty="0">
              <a:ln>
                <a:noFill/>
              </a:ln>
              <a:solidFill>
                <a:srgbClr val="000000"/>
              </a:solidFill>
              <a:effectLst/>
              <a:uLnTx/>
              <a:uFillTx/>
              <a:latin typeface="Candara" charset="0"/>
              <a:ea typeface="ＭＳ Ｐゴシック" charset="0"/>
              <a:cs typeface="Arial"/>
            </a:endParaRPr>
          </a:p>
          <a:p>
            <a:pPr marL="14288" lvl="0" indent="-14288" algn="ctr">
              <a:spcBef>
                <a:spcPts val="0"/>
              </a:spcBef>
              <a:buNone/>
            </a:pPr>
            <a:r>
              <a:rPr lang="en-US" altLang="x-none" sz="2600" baseline="30000" dirty="0">
                <a:solidFill>
                  <a:srgbClr val="000000"/>
                </a:solidFill>
                <a:latin typeface="Candara" charset="0"/>
              </a:rPr>
              <a:t>28</a:t>
            </a:r>
            <a:r>
              <a:rPr lang="en-US" altLang="x-none" sz="2600" dirty="0">
                <a:solidFill>
                  <a:srgbClr val="000000"/>
                </a:solidFill>
                <a:latin typeface="Candara" charset="0"/>
              </a:rPr>
              <a:t> “But as he considered these things, behold,</a:t>
            </a:r>
          </a:p>
          <a:p>
            <a:pPr marL="14288" lvl="0" indent="-14288" algn="ctr">
              <a:spcBef>
                <a:spcPts val="0"/>
              </a:spcBef>
              <a:buNone/>
            </a:pPr>
            <a:r>
              <a:rPr lang="en-US" altLang="x-none" sz="2600" dirty="0">
                <a:solidFill>
                  <a:srgbClr val="000000"/>
                </a:solidFill>
                <a:latin typeface="Candara" charset="0"/>
              </a:rPr>
              <a:t>an angel of the Lord appeared to him in a dream, </a:t>
            </a:r>
          </a:p>
          <a:p>
            <a:pPr marL="14288" lvl="0" indent="-14288" algn="ctr">
              <a:spcBef>
                <a:spcPts val="0"/>
              </a:spcBef>
              <a:buNone/>
            </a:pPr>
            <a:r>
              <a:rPr lang="en-US" altLang="x-none" sz="2600" dirty="0">
                <a:solidFill>
                  <a:srgbClr val="000000"/>
                </a:solidFill>
                <a:latin typeface="Candara" charset="0"/>
              </a:rPr>
              <a:t>saying, “Joseph, son of David, do not fear to take </a:t>
            </a:r>
          </a:p>
          <a:p>
            <a:pPr marL="14288" lvl="0" indent="-14288" algn="ctr">
              <a:spcBef>
                <a:spcPts val="0"/>
              </a:spcBef>
              <a:buNone/>
            </a:pPr>
            <a:r>
              <a:rPr lang="en-US" altLang="x-none" sz="2600" dirty="0">
                <a:solidFill>
                  <a:srgbClr val="000000"/>
                </a:solidFill>
                <a:latin typeface="Candara" charset="0"/>
              </a:rPr>
              <a:t>Mary as your wife, for that which is conceived</a:t>
            </a:r>
          </a:p>
          <a:p>
            <a:pPr marL="14288" lvl="0" indent="-14288" algn="ctr">
              <a:spcBef>
                <a:spcPts val="0"/>
              </a:spcBef>
              <a:buNone/>
            </a:pPr>
            <a:r>
              <a:rPr lang="en-US" altLang="x-none" sz="2600" dirty="0">
                <a:solidFill>
                  <a:srgbClr val="000000"/>
                </a:solidFill>
                <a:latin typeface="Candara" charset="0"/>
              </a:rPr>
              <a:t> in her is from the Holy Spirit.” (v. 28)</a:t>
            </a:r>
          </a:p>
          <a:p>
            <a:pPr marL="14288" marR="0" lvl="0" indent="-14288" algn="ctr" defTabSz="914400" rtl="0" eaLnBrk="0" fontAlgn="base" latinLnBrk="0" hangingPunct="0">
              <a:lnSpc>
                <a:spcPct val="100000"/>
              </a:lnSpc>
              <a:spcBef>
                <a:spcPts val="0"/>
              </a:spcBef>
              <a:spcAft>
                <a:spcPct val="0"/>
              </a:spcAft>
              <a:buClrTx/>
              <a:buSzTx/>
              <a:buFontTx/>
              <a:buNone/>
              <a:tabLst/>
              <a:defRPr/>
            </a:pPr>
            <a:endParaRPr kumimoji="0" lang="en-US" altLang="x-none" sz="1400" b="0" i="1" u="none" strike="noStrike" kern="1200" cap="none" spc="0" normalizeH="0" baseline="0" noProof="0" dirty="0">
              <a:ln>
                <a:noFill/>
              </a:ln>
              <a:solidFill>
                <a:srgbClr val="000000"/>
              </a:solidFill>
              <a:effectLst/>
              <a:uLnTx/>
              <a:uFillTx/>
              <a:latin typeface="Candara" charset="0"/>
              <a:ea typeface="MS PGothic" pitchFamily="34" charset="-128"/>
              <a:cs typeface="Arial"/>
            </a:endParaRP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Why was the virgin birth so important? </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Jesus came not as an offspring of Adam (i.e., without sin) but as the second Adam for the redeemed (i.e., redeemer). </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Jesus—God-with-us—came as the “sinless perfect man” who died for our sins in our place (Rom. 5:8; John 1:29).</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Do you have this joy</a:t>
            </a:r>
            <a:r>
              <a:rPr lang="en-US" sz="2600" b="1" dirty="0">
                <a:solidFill>
                  <a:srgbClr val="FF0000"/>
                </a:solidFill>
                <a:latin typeface="Candara" charset="0"/>
                <a:ea typeface="ＭＳ Ｐゴシック" charset="0"/>
                <a:cs typeface="Candara" charset="0"/>
              </a:rPr>
              <a:t>—the sinless Lamb of God for your redemption—</a:t>
            </a:r>
            <a:r>
              <a:rPr lang="en-US" sz="2600" b="1" i="0" dirty="0">
                <a:solidFill>
                  <a:srgbClr val="000000"/>
                </a:solidFill>
                <a:latin typeface="Candara" charset="0"/>
                <a:ea typeface="ＭＳ Ｐゴシック" charset="0"/>
                <a:cs typeface="Candara" charset="0"/>
              </a:rPr>
              <a:t>today? </a:t>
            </a:r>
          </a:p>
        </p:txBody>
      </p:sp>
    </p:spTree>
    <p:extLst>
      <p:ext uri="{BB962C8B-B14F-4D97-AF65-F5344CB8AC3E}">
        <p14:creationId xmlns:p14="http://schemas.microsoft.com/office/powerpoint/2010/main" val="127795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04799" y="762000"/>
            <a:ext cx="11658601" cy="6069694"/>
          </a:xfrm>
        </p:spPr>
        <p:txBody>
          <a:bodyPr/>
          <a:lstStyle/>
          <a:p>
            <a:pPr marL="0" indent="0" algn="ctr">
              <a:spcBef>
                <a:spcPts val="0"/>
              </a:spcBef>
              <a:buNone/>
            </a:pPr>
            <a:r>
              <a:rPr lang="en-US" sz="2800" b="1" i="1" dirty="0">
                <a:latin typeface="Candara"/>
                <a:cs typeface="Candara"/>
              </a:rPr>
              <a:t>If you do not believe in the unique deity of the Lord </a:t>
            </a:r>
            <a:br>
              <a:rPr lang="en-US" sz="2800" b="1" i="1" dirty="0">
                <a:latin typeface="Candara"/>
                <a:cs typeface="Candara"/>
              </a:rPr>
            </a:br>
            <a:r>
              <a:rPr lang="en-US" sz="2800" b="1" i="1" dirty="0">
                <a:latin typeface="Candara"/>
                <a:cs typeface="Candara"/>
              </a:rPr>
              <a:t>Jesus Christ, you are not a Christian, whatever else you may be. </a:t>
            </a:r>
            <a:br>
              <a:rPr lang="en-US" sz="2800" b="1" i="1" dirty="0">
                <a:latin typeface="Candara"/>
                <a:cs typeface="Candara"/>
              </a:rPr>
            </a:br>
            <a:r>
              <a:rPr lang="en-US" sz="2800" b="1" i="1" dirty="0">
                <a:latin typeface="Candara"/>
                <a:cs typeface="Candara"/>
              </a:rPr>
              <a:t>We are not looking at a good Man only; we are not interested merely </a:t>
            </a:r>
            <a:br>
              <a:rPr lang="en-US" sz="2800" b="1" i="1" dirty="0">
                <a:latin typeface="Candara"/>
                <a:cs typeface="Candara"/>
              </a:rPr>
            </a:br>
            <a:r>
              <a:rPr lang="en-US" sz="2800" b="1" i="1" dirty="0">
                <a:latin typeface="Candara"/>
                <a:cs typeface="Candara"/>
              </a:rPr>
              <a:t>in the greatest Teacher the world has ever seen; we are face to face with </a:t>
            </a:r>
            <a:br>
              <a:rPr lang="en-US" sz="2800" b="1" i="1" dirty="0">
                <a:latin typeface="Candara"/>
                <a:cs typeface="Candara"/>
              </a:rPr>
            </a:br>
            <a:r>
              <a:rPr lang="en-US" sz="2800" b="1" i="1" dirty="0">
                <a:latin typeface="Candara"/>
                <a:cs typeface="Candara"/>
              </a:rPr>
              <a:t>the fact that God, the Eternal Son, has been in this world, and that He took</a:t>
            </a:r>
            <a:br>
              <a:rPr lang="en-US" sz="2800" b="1" i="1" dirty="0">
                <a:latin typeface="Candara"/>
                <a:cs typeface="Candara"/>
              </a:rPr>
            </a:br>
            <a:r>
              <a:rPr lang="en-US" sz="2800" b="1" i="1" dirty="0">
                <a:latin typeface="Candara"/>
                <a:cs typeface="Candara"/>
              </a:rPr>
              <a:t> upon Him human nature and dwelt among us, a Man amongst men—</a:t>
            </a:r>
            <a:br>
              <a:rPr lang="en-US" sz="2800" b="1" i="1" dirty="0">
                <a:latin typeface="Candara"/>
                <a:cs typeface="Candara"/>
              </a:rPr>
            </a:br>
            <a:r>
              <a:rPr lang="en-US" sz="2800" b="1" i="1" dirty="0">
                <a:latin typeface="Candara"/>
                <a:cs typeface="Candara"/>
              </a:rPr>
              <a:t>God-Man. We are face to face with the mystery and the marvel </a:t>
            </a:r>
            <a:br>
              <a:rPr lang="en-US" sz="2800" b="1" i="1" dirty="0">
                <a:latin typeface="Candara"/>
                <a:cs typeface="Candara"/>
              </a:rPr>
            </a:br>
            <a:r>
              <a:rPr lang="en-US" sz="2800" b="1" i="1" dirty="0">
                <a:latin typeface="Candara"/>
                <a:cs typeface="Candara"/>
              </a:rPr>
              <a:t>of the Incarnation and of the Virgin Birth. It is all here, and it </a:t>
            </a:r>
            <a:br>
              <a:rPr lang="en-US" sz="2800" b="1" i="1" dirty="0">
                <a:latin typeface="Candara"/>
                <a:cs typeface="Candara"/>
              </a:rPr>
            </a:br>
            <a:r>
              <a:rPr lang="en-US" sz="2800" b="1" i="1" dirty="0">
                <a:latin typeface="Candara"/>
                <a:cs typeface="Candara"/>
              </a:rPr>
              <a:t>shines out in all the fullness of its amazing glory. “What </a:t>
            </a:r>
            <a:br>
              <a:rPr lang="en-US" sz="2800" b="1" i="1" dirty="0">
                <a:latin typeface="Candara"/>
                <a:cs typeface="Candara"/>
              </a:rPr>
            </a:br>
            <a:r>
              <a:rPr lang="en-US" sz="2800" b="1" i="1" dirty="0">
                <a:latin typeface="Candara"/>
                <a:cs typeface="Candara"/>
              </a:rPr>
              <a:t>manner of Man is this?” He is more than Man. </a:t>
            </a:r>
            <a:br>
              <a:rPr lang="en-US" sz="2800" b="1" i="1" dirty="0">
                <a:latin typeface="Candara"/>
                <a:cs typeface="Candara"/>
              </a:rPr>
            </a:br>
            <a:r>
              <a:rPr lang="en-US" sz="2800" b="1" i="1" dirty="0">
                <a:latin typeface="Candara"/>
                <a:cs typeface="Candara"/>
              </a:rPr>
              <a:t>That is the answer—He is also God.</a:t>
            </a:r>
            <a:br>
              <a:rPr lang="en-US" sz="2800" b="1" i="1" dirty="0">
                <a:latin typeface="Candara"/>
                <a:cs typeface="Candara"/>
              </a:rPr>
            </a:br>
            <a:r>
              <a:rPr lang="en-US" sz="2800" b="1" i="1" dirty="0">
                <a:latin typeface="Candara"/>
                <a:cs typeface="Candara"/>
              </a:rPr>
              <a:t>Martyn Lloyd-Jones</a:t>
            </a:r>
          </a:p>
        </p:txBody>
      </p:sp>
    </p:spTree>
    <p:extLst>
      <p:ext uri="{BB962C8B-B14F-4D97-AF65-F5344CB8AC3E}">
        <p14:creationId xmlns:p14="http://schemas.microsoft.com/office/powerpoint/2010/main" val="11128280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2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2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71575</TotalTime>
  <Words>733</Words>
  <Application>Microsoft Macintosh PowerPoint</Application>
  <PresentationFormat>Widescreen</PresentationFormat>
  <Paragraphs>111</Paragraphs>
  <Slides>15</Slides>
  <Notes>13</Notes>
  <HiddenSlides>0</HiddenSlides>
  <MMClips>0</MMClips>
  <ScaleCrop>false</ScaleCrop>
  <HeadingPairs>
    <vt:vector size="6" baseType="variant">
      <vt:variant>
        <vt:lpstr>Fonts Used</vt:lpstr>
      </vt:variant>
      <vt:variant>
        <vt:i4>7</vt:i4>
      </vt:variant>
      <vt:variant>
        <vt:lpstr>Theme</vt:lpstr>
      </vt:variant>
      <vt:variant>
        <vt:i4>15</vt:i4>
      </vt:variant>
      <vt:variant>
        <vt:lpstr>Slide Titles</vt:lpstr>
      </vt:variant>
      <vt:variant>
        <vt:i4>15</vt:i4>
      </vt:variant>
    </vt:vector>
  </HeadingPairs>
  <TitlesOfParts>
    <vt:vector size="37" baseType="lpstr">
      <vt:lpstr>Arial</vt:lpstr>
      <vt:lpstr>Calibri</vt:lpstr>
      <vt:lpstr>Calibri Light</vt:lpstr>
      <vt:lpstr>Candara</vt:lpstr>
      <vt:lpstr>Eras Bold ITC</vt:lpstr>
      <vt:lpstr>Eras Medium ITC</vt:lpstr>
      <vt:lpstr>Wingdings</vt:lpstr>
      <vt:lpstr>Default Design</vt:lpstr>
      <vt:lpstr>1_Default Design</vt:lpstr>
      <vt:lpstr>2_Default Design</vt:lpstr>
      <vt:lpstr>3_Default Design</vt:lpstr>
      <vt:lpstr>4_Default Design</vt:lpstr>
      <vt:lpstr>5_Default Design</vt:lpstr>
      <vt:lpstr>Office Theme</vt:lpstr>
      <vt:lpstr>6_Default Design</vt:lpstr>
      <vt:lpstr>9_Default Design</vt:lpstr>
      <vt:lpstr>15_Default Design</vt:lpstr>
      <vt:lpstr>20_Default Design</vt:lpstr>
      <vt:lpstr>2_Office Theme</vt:lpstr>
      <vt:lpstr>24_Default Design</vt:lpstr>
      <vt:lpstr>2_Normal</vt:lpstr>
      <vt:lpstr>26_Default Design</vt:lpstr>
      <vt:lpstr>PowerPoint Presentation</vt:lpstr>
      <vt:lpstr>Three Truths for Christmas Joy</vt:lpstr>
      <vt:lpstr>COMMON DISTRACTIONS FROM THE TRUE JOY OF CHRISTMAS</vt:lpstr>
      <vt:lpstr>PowerPoint Presentation</vt:lpstr>
      <vt:lpstr>WHAT ARE THREE TRUTHS FOR THE TRUE JOY OF CHRISTMAS?</vt:lpstr>
      <vt:lpstr>WHAT ARE THREE TRUTHS FOR THE TRUE JOY OF CHRISTMAS?</vt:lpstr>
      <vt:lpstr>PowerPoint Presentation</vt:lpstr>
      <vt:lpstr>WHAT ARE THREE TRUTHS FOR THE TRUE JOY OF CHRISTMAS?</vt:lpstr>
      <vt:lpstr>PowerPoint Presentation</vt:lpstr>
      <vt:lpstr>TO RESTORE THE TRUE JOY OF CHRISTMAS…</vt:lpstr>
      <vt:lpstr>PowerPoint Presentation</vt:lpstr>
      <vt:lpstr>PowerPoint Presentation</vt:lpstr>
      <vt:lpstr>PowerPoint Presentation</vt:lpstr>
      <vt:lpstr>THREE PRACTICAL QUESTIONS  FOR OUR EVERYDAY LIFE</vt:lpstr>
      <vt:lpstr>PowerPoint Presentation</vt:lpstr>
    </vt:vector>
  </TitlesOfParts>
  <Manager/>
  <Company>UFP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Paul K. Kim</dc:creator>
  <cp:keywords/>
  <dc:description/>
  <cp:lastModifiedBy>Paul Kim</cp:lastModifiedBy>
  <cp:revision>3907</cp:revision>
  <cp:lastPrinted>2017-09-03T14:06:31Z</cp:lastPrinted>
  <dcterms:created xsi:type="dcterms:W3CDTF">2007-10-20T20:09:35Z</dcterms:created>
  <dcterms:modified xsi:type="dcterms:W3CDTF">2018-12-24T18:47:07Z</dcterms:modified>
  <cp:category/>
</cp:coreProperties>
</file>