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327" r:id="rId11"/>
    <p:sldMasterId id="2147484375" r:id="rId12"/>
    <p:sldMasterId id="2147484399" r:id="rId13"/>
    <p:sldMasterId id="2147484411" r:id="rId14"/>
    <p:sldMasterId id="2147484423" r:id="rId15"/>
  </p:sldMasterIdLst>
  <p:notesMasterIdLst>
    <p:notesMasterId r:id="rId21"/>
  </p:notesMasterIdLst>
  <p:handoutMasterIdLst>
    <p:handoutMasterId r:id="rId22"/>
  </p:handoutMasterIdLst>
  <p:sldIdLst>
    <p:sldId id="281" r:id="rId16"/>
    <p:sldId id="701" r:id="rId17"/>
    <p:sldId id="730" r:id="rId18"/>
    <p:sldId id="731" r:id="rId19"/>
    <p:sldId id="283" r:id="rId20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800000"/>
    <a:srgbClr val="0432FF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5" autoAdjust="0"/>
    <p:restoredTop sz="92818"/>
  </p:normalViewPr>
  <p:slideViewPr>
    <p:cSldViewPr>
      <p:cViewPr varScale="1">
        <p:scale>
          <a:sx n="88" d="100"/>
          <a:sy n="88" d="100"/>
        </p:scale>
        <p:origin x="200" y="800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8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7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0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55209-0C0F-5E4A-B48A-74040EE55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292EF7-6A82-AF4C-91ED-D8613807D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103B8-624E-5048-9DB7-5FA91F783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8604C-CE42-1E44-9C28-E6D75E4CE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969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4FAA7-7D96-4142-A79C-3622C8291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2F3ED-0C9C-B94A-A629-25099A10B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33DAC-7A96-824E-9AF8-01F622918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6E9B-1BE8-9648-942F-31262125D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649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BD672-43F9-8443-AC14-72AB1F29A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479AB2-C6C2-D943-929D-98EA79704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3742B-C565-E344-A238-BE57966D0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06DD3-7819-C846-BDF4-344594426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023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FD82B-00E6-2B46-9858-29C76BBB8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2B8B2-FEE2-1B4E-9917-695DC35AB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3DC8E-A79D-944C-B0EF-85B04821E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E69B-D10D-7343-9908-6B8CEDD09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6549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A1F42A-8BF4-5A4B-A5FC-753EF0873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53E5F4-6ED7-3B49-9738-11D9247A7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0D1ADB-11D9-EE4B-B739-07F128621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A1EB8-0B07-534D-9156-38F34B290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7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E2D26A-3155-E74C-9902-DD3ACE712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F655C9-0131-9C4F-BA8E-93B943F96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DE9CF5-C820-1541-9641-0AA4CE0C6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BCABB-07F9-CD48-B9E5-5A960EBE5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93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FE0EAA-1C9B-0D47-A68E-728932874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0F3FB5-D0B9-4844-959A-E393063A9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9096BF-25A4-CA44-AF9C-98738FD5D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1DB39-C449-F04F-B57F-79EDC4336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114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08569-D028-7F47-BBE4-0409AE2EB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5B873-8D67-5C4B-814F-98CF6F8E8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2DEF9-16FC-6A40-AFB1-3BEED6650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DC9AD-7D08-2341-AD79-56CF1D753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5234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DB981-A257-034C-9682-07F2ABD4A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E0A92-010A-5F43-A02E-F8CC45B43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68AA6-B863-9448-82EA-5C51B98EA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5A647-D4A6-C641-BE1A-172BF3740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379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11E21-5BA2-0F47-B236-307AFECB1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5D141-8CEC-2244-B594-12103C8E9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F4E8-AB66-0448-B209-07C798D50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EA7A-D4A9-AF47-8B89-821BB473E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501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8AB34B-F3DA-154D-B2FE-967BB13DB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EF421-8F96-B042-998F-B06EF9C51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B5C4-A208-434C-8291-16FEC4AB7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89E6E-04BC-154A-B18A-78F4C98D3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7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D83399-095D-3147-AF18-680E3B2FF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1DF610-D4E1-1C4E-A9AF-C1D7F359D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14B1EC-CB3F-1F48-A4D4-027CB3D7C9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FE63CD-861A-BA41-9BB6-69E447BB2A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6EF832-8A02-5C40-842B-7D169A4254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F6D090E6-5C3A-E941-8D13-01228C553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0"/>
            <a:ext cx="11263149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Joy: What Does Your Soul Love?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895600"/>
            <a:ext cx="10417359" cy="2590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</a:p>
          <a:p>
            <a:pPr algn="ctr">
              <a:buFontTx/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December 9, 2018</a:t>
            </a:r>
          </a:p>
          <a:p>
            <a:pPr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Guest Speakers: Alan &amp; Gem Fadling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1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WHAT SCRIPTURE TEACHES US ABOUT JOY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604723" cy="5105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Joy is </a:t>
            </a:r>
            <a:r>
              <a:rPr lang="en-US" sz="2800" u="sng" dirty="0">
                <a:solidFill>
                  <a:srgbClr val="FF0000"/>
                </a:solidFill>
              </a:rPr>
              <a:t>relational</a:t>
            </a:r>
            <a:r>
              <a:rPr lang="en-US" sz="2800" dirty="0"/>
              <a:t> not situational; hence, it’s not “out there” but </a:t>
            </a:r>
            <a:r>
              <a:rPr lang="en-US" sz="2800" dirty="0">
                <a:solidFill>
                  <a:srgbClr val="FF0000"/>
                </a:solidFill>
              </a:rPr>
              <a:t>“within”</a:t>
            </a:r>
            <a:r>
              <a:rPr lang="en-US" sz="28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Joy is </a:t>
            </a:r>
            <a:r>
              <a:rPr lang="en-US" sz="2800" u="sng" dirty="0">
                <a:solidFill>
                  <a:srgbClr val="FF0000"/>
                </a:solidFill>
              </a:rPr>
              <a:t>in the Person</a:t>
            </a:r>
            <a:r>
              <a:rPr lang="en-US" sz="2800" dirty="0"/>
              <a:t> not in circumstance; hence, we are to </a:t>
            </a:r>
            <a:r>
              <a:rPr lang="en-US" sz="2800" u="sng" dirty="0">
                <a:solidFill>
                  <a:srgbClr val="FF0000"/>
                </a:solidFill>
              </a:rPr>
              <a:t>rejoice in the Lord</a:t>
            </a:r>
            <a:r>
              <a:rPr lang="en-US" sz="2800" dirty="0"/>
              <a:t> in all circumstances.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God is </a:t>
            </a:r>
            <a:r>
              <a:rPr lang="en-US" sz="2800" u="sng" dirty="0">
                <a:solidFill>
                  <a:srgbClr val="FF0000"/>
                </a:solidFill>
              </a:rPr>
              <a:t>the most joyful Person</a:t>
            </a:r>
            <a:r>
              <a:rPr lang="en-US" sz="2800" dirty="0"/>
              <a:t> in the universe; hence, </a:t>
            </a:r>
            <a:r>
              <a:rPr lang="en-US" sz="2800" u="sng" dirty="0">
                <a:solidFill>
                  <a:srgbClr val="FF0000"/>
                </a:solidFill>
              </a:rPr>
              <a:t>the joy of the Lord is our strength</a:t>
            </a:r>
            <a:r>
              <a:rPr lang="en-US" sz="2800" dirty="0"/>
              <a:t> no matter what we face in life.</a:t>
            </a:r>
          </a:p>
        </p:txBody>
      </p:sp>
    </p:spTree>
    <p:extLst>
      <p:ext uri="{BB962C8B-B14F-4D97-AF65-F5344CB8AC3E}">
        <p14:creationId xmlns:p14="http://schemas.microsoft.com/office/powerpoint/2010/main" val="17980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TWO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604723" cy="5105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would it look like if you apply today’s message into your everyday life? In what ways would it encourage your walk with God?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In what ways has your sense of joy been “out there?” How are you learning to experience joy that rises up from within? </a:t>
            </a:r>
          </a:p>
        </p:txBody>
      </p:sp>
    </p:spTree>
    <p:extLst>
      <p:ext uri="{BB962C8B-B14F-4D97-AF65-F5344CB8AC3E}">
        <p14:creationId xmlns:p14="http://schemas.microsoft.com/office/powerpoint/2010/main" val="97459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63879</TotalTime>
  <Words>152</Words>
  <Application>Microsoft Macintosh PowerPoint</Application>
  <PresentationFormat>Widescreen</PresentationFormat>
  <Paragraphs>15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5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2_Normal</vt:lpstr>
      <vt:lpstr>7_Default Design</vt:lpstr>
      <vt:lpstr>19_Default Design</vt:lpstr>
      <vt:lpstr>8_Default Design</vt:lpstr>
      <vt:lpstr>PowerPoint Presentation</vt:lpstr>
      <vt:lpstr>Joy: What Does Your Soul Love?</vt:lpstr>
      <vt:lpstr>WHAT SCRIPTURE TEACHES US ABOUT JOY</vt:lpstr>
      <vt:lpstr>TWO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3690</cp:revision>
  <cp:lastPrinted>2018-12-09T15:39:48Z</cp:lastPrinted>
  <dcterms:created xsi:type="dcterms:W3CDTF">2007-10-20T20:09:35Z</dcterms:created>
  <dcterms:modified xsi:type="dcterms:W3CDTF">2018-12-11T02:34:35Z</dcterms:modified>
  <cp:category/>
</cp:coreProperties>
</file>