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Masters/slideMaster1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theme/theme6.xml" ContentType="application/vnd.openxmlformats-officedocument.theme+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theme/theme7.xml" ContentType="application/vnd.openxmlformats-officedocument.theme+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theme/theme8.xml" ContentType="application/vnd.openxmlformats-officedocument.theme+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theme/theme9.xml" ContentType="application/vnd.openxmlformats-officedocument.theme+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theme/theme10.xml" ContentType="application/vnd.openxmlformats-officedocument.theme+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theme/theme11.xml" ContentType="application/vnd.openxmlformats-officedocument.theme+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theme/theme12.xml" ContentType="application/vnd.openxmlformats-officedocument.theme+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theme/theme13.xml" ContentType="application/vnd.openxmlformats-officedocument.theme+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slideLayouts/slideLayout151.xml" ContentType="application/vnd.openxmlformats-officedocument.presentationml.slideLayout+xml"/>
  <Override PartName="/ppt/slideLayouts/slideLayout152.xml" ContentType="application/vnd.openxmlformats-officedocument.presentationml.slideLayout+xml"/>
  <Override PartName="/ppt/slideLayouts/slideLayout153.xml" ContentType="application/vnd.openxmlformats-officedocument.presentationml.slideLayout+xml"/>
  <Override PartName="/ppt/slideLayouts/slideLayout154.xml" ContentType="application/vnd.openxmlformats-officedocument.presentationml.slideLayout+xml"/>
  <Override PartName="/ppt/theme/theme14.xml" ContentType="application/vnd.openxmlformats-officedocument.theme+xml"/>
  <Override PartName="/ppt/slideLayouts/slideLayout155.xml" ContentType="application/vnd.openxmlformats-officedocument.presentationml.slideLayout+xml"/>
  <Override PartName="/ppt/slideLayouts/slideLayout156.xml" ContentType="application/vnd.openxmlformats-officedocument.presentationml.slideLayout+xml"/>
  <Override PartName="/ppt/slideLayouts/slideLayout157.xml" ContentType="application/vnd.openxmlformats-officedocument.presentationml.slideLayout+xml"/>
  <Override PartName="/ppt/slideLayouts/slideLayout158.xml" ContentType="application/vnd.openxmlformats-officedocument.presentationml.slideLayout+xml"/>
  <Override PartName="/ppt/slideLayouts/slideLayout159.xml" ContentType="application/vnd.openxmlformats-officedocument.presentationml.slideLayout+xml"/>
  <Override PartName="/ppt/slideLayouts/slideLayout160.xml" ContentType="application/vnd.openxmlformats-officedocument.presentationml.slideLayout+xml"/>
  <Override PartName="/ppt/slideLayouts/slideLayout161.xml" ContentType="application/vnd.openxmlformats-officedocument.presentationml.slideLayout+xml"/>
  <Override PartName="/ppt/slideLayouts/slideLayout162.xml" ContentType="application/vnd.openxmlformats-officedocument.presentationml.slideLayout+xml"/>
  <Override PartName="/ppt/slideLayouts/slideLayout163.xml" ContentType="application/vnd.openxmlformats-officedocument.presentationml.slideLayout+xml"/>
  <Override PartName="/ppt/slideLayouts/slideLayout164.xml" ContentType="application/vnd.openxmlformats-officedocument.presentationml.slideLayout+xml"/>
  <Override PartName="/ppt/slideLayouts/slideLayout165.xml" ContentType="application/vnd.openxmlformats-officedocument.presentationml.slideLayout+xml"/>
  <Override PartName="/ppt/theme/theme15.xml" ContentType="application/vnd.openxmlformats-officedocument.theme+xml"/>
  <Override PartName="/ppt/theme/theme16.xml" ContentType="application/vnd.openxmlformats-officedocument.theme+xml"/>
  <Override PartName="/ppt/theme/theme1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72" r:id="rId2"/>
    <p:sldMasterId id="2147483695" r:id="rId3"/>
    <p:sldMasterId id="2147483729" r:id="rId4"/>
    <p:sldMasterId id="2147483774" r:id="rId5"/>
    <p:sldMasterId id="2147483830" r:id="rId6"/>
    <p:sldMasterId id="2147483909" r:id="rId7"/>
    <p:sldMasterId id="2147483933" r:id="rId8"/>
    <p:sldMasterId id="2147484111" r:id="rId9"/>
    <p:sldMasterId id="2147484159" r:id="rId10"/>
    <p:sldMasterId id="2147484327" r:id="rId11"/>
    <p:sldMasterId id="2147484375" r:id="rId12"/>
    <p:sldMasterId id="2147484399" r:id="rId13"/>
    <p:sldMasterId id="2147484411" r:id="rId14"/>
    <p:sldMasterId id="2147484423" r:id="rId15"/>
  </p:sldMasterIdLst>
  <p:notesMasterIdLst>
    <p:notesMasterId r:id="rId30"/>
  </p:notesMasterIdLst>
  <p:handoutMasterIdLst>
    <p:handoutMasterId r:id="rId31"/>
  </p:handoutMasterIdLst>
  <p:sldIdLst>
    <p:sldId id="281" r:id="rId16"/>
    <p:sldId id="713" r:id="rId17"/>
    <p:sldId id="2048" r:id="rId18"/>
    <p:sldId id="2639" r:id="rId19"/>
    <p:sldId id="2652" r:id="rId20"/>
    <p:sldId id="2647" r:id="rId21"/>
    <p:sldId id="2648" r:id="rId22"/>
    <p:sldId id="2651" r:id="rId23"/>
    <p:sldId id="2649" r:id="rId24"/>
    <p:sldId id="1115" r:id="rId25"/>
    <p:sldId id="2650" r:id="rId26"/>
    <p:sldId id="2390" r:id="rId27"/>
    <p:sldId id="730" r:id="rId28"/>
    <p:sldId id="283" r:id="rId29"/>
  </p:sldIdLst>
  <p:sldSz cx="12192000" cy="6858000"/>
  <p:notesSz cx="9144000" cy="6858000"/>
  <p:defaultTextStyle>
    <a:defPPr>
      <a:defRPr lang="en-US"/>
    </a:defPPr>
    <a:lvl1pPr algn="l" rtl="0" eaLnBrk="0" fontAlgn="base" hangingPunct="0">
      <a:spcBef>
        <a:spcPct val="0"/>
      </a:spcBef>
      <a:spcAft>
        <a:spcPct val="0"/>
      </a:spcAft>
      <a:defRPr sz="2000" i="1" kern="1200">
        <a:solidFill>
          <a:schemeClr val="tx1"/>
        </a:solidFill>
        <a:latin typeface="Eras Medium ITC" charset="0"/>
        <a:ea typeface="ＭＳ Ｐゴシック" charset="0"/>
        <a:cs typeface="ＭＳ Ｐゴシック" charset="0"/>
      </a:defRPr>
    </a:lvl1pPr>
    <a:lvl2pPr marL="457200" algn="l" rtl="0" eaLnBrk="0" fontAlgn="base" hangingPunct="0">
      <a:spcBef>
        <a:spcPct val="0"/>
      </a:spcBef>
      <a:spcAft>
        <a:spcPct val="0"/>
      </a:spcAft>
      <a:defRPr sz="2000" i="1" kern="1200">
        <a:solidFill>
          <a:schemeClr val="tx1"/>
        </a:solidFill>
        <a:latin typeface="Eras Medium ITC" charset="0"/>
        <a:ea typeface="ＭＳ Ｐゴシック" charset="0"/>
        <a:cs typeface="ＭＳ Ｐゴシック" charset="0"/>
      </a:defRPr>
    </a:lvl2pPr>
    <a:lvl3pPr marL="914400" algn="l" rtl="0" eaLnBrk="0" fontAlgn="base" hangingPunct="0">
      <a:spcBef>
        <a:spcPct val="0"/>
      </a:spcBef>
      <a:spcAft>
        <a:spcPct val="0"/>
      </a:spcAft>
      <a:defRPr sz="2000" i="1" kern="1200">
        <a:solidFill>
          <a:schemeClr val="tx1"/>
        </a:solidFill>
        <a:latin typeface="Eras Medium ITC" charset="0"/>
        <a:ea typeface="ＭＳ Ｐゴシック" charset="0"/>
        <a:cs typeface="ＭＳ Ｐゴシック" charset="0"/>
      </a:defRPr>
    </a:lvl3pPr>
    <a:lvl4pPr marL="1371600" algn="l" rtl="0" eaLnBrk="0" fontAlgn="base" hangingPunct="0">
      <a:spcBef>
        <a:spcPct val="0"/>
      </a:spcBef>
      <a:spcAft>
        <a:spcPct val="0"/>
      </a:spcAft>
      <a:defRPr sz="2000" i="1" kern="1200">
        <a:solidFill>
          <a:schemeClr val="tx1"/>
        </a:solidFill>
        <a:latin typeface="Eras Medium ITC" charset="0"/>
        <a:ea typeface="ＭＳ Ｐゴシック" charset="0"/>
        <a:cs typeface="ＭＳ Ｐゴシック" charset="0"/>
      </a:defRPr>
    </a:lvl4pPr>
    <a:lvl5pPr marL="1828800" algn="l" rtl="0" eaLnBrk="0" fontAlgn="base" hangingPunct="0">
      <a:spcBef>
        <a:spcPct val="0"/>
      </a:spcBef>
      <a:spcAft>
        <a:spcPct val="0"/>
      </a:spcAft>
      <a:defRPr sz="2000" i="1" kern="1200">
        <a:solidFill>
          <a:schemeClr val="tx1"/>
        </a:solidFill>
        <a:latin typeface="Eras Medium ITC" charset="0"/>
        <a:ea typeface="ＭＳ Ｐゴシック" charset="0"/>
        <a:cs typeface="ＭＳ Ｐゴシック" charset="0"/>
      </a:defRPr>
    </a:lvl5pPr>
    <a:lvl6pPr marL="2286000" algn="l" defTabSz="457200" rtl="0" eaLnBrk="1" latinLnBrk="0" hangingPunct="1">
      <a:defRPr sz="2000" i="1" kern="1200">
        <a:solidFill>
          <a:schemeClr val="tx1"/>
        </a:solidFill>
        <a:latin typeface="Eras Medium ITC" charset="0"/>
        <a:ea typeface="ＭＳ Ｐゴシック" charset="0"/>
        <a:cs typeface="ＭＳ Ｐゴシック" charset="0"/>
      </a:defRPr>
    </a:lvl6pPr>
    <a:lvl7pPr marL="2743200" algn="l" defTabSz="457200" rtl="0" eaLnBrk="1" latinLnBrk="0" hangingPunct="1">
      <a:defRPr sz="2000" i="1" kern="1200">
        <a:solidFill>
          <a:schemeClr val="tx1"/>
        </a:solidFill>
        <a:latin typeface="Eras Medium ITC" charset="0"/>
        <a:ea typeface="ＭＳ Ｐゴシック" charset="0"/>
        <a:cs typeface="ＭＳ Ｐゴシック" charset="0"/>
      </a:defRPr>
    </a:lvl7pPr>
    <a:lvl8pPr marL="3200400" algn="l" defTabSz="457200" rtl="0" eaLnBrk="1" latinLnBrk="0" hangingPunct="1">
      <a:defRPr sz="2000" i="1" kern="1200">
        <a:solidFill>
          <a:schemeClr val="tx1"/>
        </a:solidFill>
        <a:latin typeface="Eras Medium ITC" charset="0"/>
        <a:ea typeface="ＭＳ Ｐゴシック" charset="0"/>
        <a:cs typeface="ＭＳ Ｐゴシック" charset="0"/>
      </a:defRPr>
    </a:lvl8pPr>
    <a:lvl9pPr marL="3657600" algn="l" defTabSz="457200" rtl="0" eaLnBrk="1" latinLnBrk="0" hangingPunct="1">
      <a:defRPr sz="2000" i="1" kern="1200">
        <a:solidFill>
          <a:schemeClr val="tx1"/>
        </a:solidFill>
        <a:latin typeface="Eras Medium ITC" charset="0"/>
        <a:ea typeface="ＭＳ Ｐゴシック" charset="0"/>
        <a:cs typeface="ＭＳ Ｐゴシック" charset="0"/>
      </a:defRPr>
    </a:lvl9pPr>
  </p:defaultTextStyle>
  <p:extLst>
    <p:ext uri="{EFAFB233-063F-42B5-8137-9DF3F51BA10A}">
      <p15:sldGuideLst xmlns:p15="http://schemas.microsoft.com/office/powerpoint/2012/main">
        <p15:guide id="1" orient="horz" pos="96">
          <p15:clr>
            <a:srgbClr val="A4A3A4"/>
          </p15:clr>
        </p15:guide>
        <p15:guide id="2" pos="3840">
          <p15:clr>
            <a:srgbClr val="A4A3A4"/>
          </p15:clr>
        </p15:guide>
        <p15:guide id="3" pos="7152">
          <p15:clr>
            <a:srgbClr val="A4A3A4"/>
          </p15:clr>
        </p15:guide>
        <p15:guide id="4" pos="528">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rnWhat="handouts2" frameSlides="1"/>
  <p:clrMru>
    <a:srgbClr val="800000"/>
    <a:srgbClr val="0432FF"/>
    <a:srgbClr val="006600"/>
    <a:srgbClr val="6600FF"/>
    <a:srgbClr val="FFFF00"/>
    <a:srgbClr val="CC3300"/>
    <a:srgbClr val="CC9900"/>
    <a:srgbClr val="FFCC00"/>
    <a:srgbClr val="CCFFCC"/>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2222" autoAdjust="0"/>
    <p:restoredTop sz="92802"/>
  </p:normalViewPr>
  <p:slideViewPr>
    <p:cSldViewPr>
      <p:cViewPr varScale="1">
        <p:scale>
          <a:sx n="82" d="100"/>
          <a:sy n="82" d="100"/>
        </p:scale>
        <p:origin x="176" y="824"/>
      </p:cViewPr>
      <p:guideLst>
        <p:guide orient="horz" pos="96"/>
        <p:guide pos="3840"/>
        <p:guide pos="7152"/>
        <p:guide pos="528"/>
      </p:guideLst>
    </p:cSldViewPr>
  </p:slideViewPr>
  <p:outlineViewPr>
    <p:cViewPr>
      <p:scale>
        <a:sx n="33" d="100"/>
        <a:sy n="33" d="100"/>
      </p:scale>
      <p:origin x="0" y="3192"/>
    </p:cViewPr>
  </p:outlin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Master" Target="slideMasters/slideMaster13.xml"/><Relationship Id="rId18" Type="http://schemas.openxmlformats.org/officeDocument/2006/relationships/slide" Target="slides/slide3.xml"/><Relationship Id="rId26" Type="http://schemas.openxmlformats.org/officeDocument/2006/relationships/slide" Target="slides/slide11.xml"/><Relationship Id="rId3" Type="http://schemas.openxmlformats.org/officeDocument/2006/relationships/slideMaster" Target="slideMasters/slideMaster3.xml"/><Relationship Id="rId21" Type="http://schemas.openxmlformats.org/officeDocument/2006/relationships/slide" Target="slides/slide6.xml"/><Relationship Id="rId34" Type="http://schemas.openxmlformats.org/officeDocument/2006/relationships/theme" Target="theme/theme1.xml"/><Relationship Id="rId7" Type="http://schemas.openxmlformats.org/officeDocument/2006/relationships/slideMaster" Target="slideMasters/slideMaster7.xml"/><Relationship Id="rId12" Type="http://schemas.openxmlformats.org/officeDocument/2006/relationships/slideMaster" Target="slideMasters/slideMaster12.xml"/><Relationship Id="rId17" Type="http://schemas.openxmlformats.org/officeDocument/2006/relationships/slide" Target="slides/slide2.xml"/><Relationship Id="rId25" Type="http://schemas.openxmlformats.org/officeDocument/2006/relationships/slide" Target="slides/slide10.xml"/><Relationship Id="rId33"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xml"/><Relationship Id="rId20" Type="http://schemas.openxmlformats.org/officeDocument/2006/relationships/slide" Target="slides/slide5.xml"/><Relationship Id="rId29" Type="http://schemas.openxmlformats.org/officeDocument/2006/relationships/slide" Target="slides/slide14.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Master" Target="slideMasters/slideMaster11.xml"/><Relationship Id="rId24" Type="http://schemas.openxmlformats.org/officeDocument/2006/relationships/slide" Target="slides/slide9.xml"/><Relationship Id="rId32" Type="http://schemas.openxmlformats.org/officeDocument/2006/relationships/presProps" Target="presProps.xml"/><Relationship Id="rId5" Type="http://schemas.openxmlformats.org/officeDocument/2006/relationships/slideMaster" Target="slideMasters/slideMaster5.xml"/><Relationship Id="rId15" Type="http://schemas.openxmlformats.org/officeDocument/2006/relationships/slideMaster" Target="slideMasters/slideMaster15.xml"/><Relationship Id="rId23" Type="http://schemas.openxmlformats.org/officeDocument/2006/relationships/slide" Target="slides/slide8.xml"/><Relationship Id="rId28" Type="http://schemas.openxmlformats.org/officeDocument/2006/relationships/slide" Target="slides/slide13.xml"/><Relationship Id="rId10" Type="http://schemas.openxmlformats.org/officeDocument/2006/relationships/slideMaster" Target="slideMasters/slideMaster10.xml"/><Relationship Id="rId19" Type="http://schemas.openxmlformats.org/officeDocument/2006/relationships/slide" Target="slides/slide4.xml"/><Relationship Id="rId31" Type="http://schemas.openxmlformats.org/officeDocument/2006/relationships/handoutMaster" Target="handoutMasters/handoutMaster1.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Master" Target="slideMasters/slideMaster14.xml"/><Relationship Id="rId22" Type="http://schemas.openxmlformats.org/officeDocument/2006/relationships/slide" Target="slides/slide7.xml"/><Relationship Id="rId27" Type="http://schemas.openxmlformats.org/officeDocument/2006/relationships/slide" Target="slides/slide12.xml"/><Relationship Id="rId30" Type="http://schemas.openxmlformats.org/officeDocument/2006/relationships/notesMaster" Target="notesMasters/notesMaster1.xml"/><Relationship Id="rId35" Type="http://schemas.openxmlformats.org/officeDocument/2006/relationships/tableStyles" Target="tableStyles.xml"/><Relationship Id="rId8" Type="http://schemas.openxmlformats.org/officeDocument/2006/relationships/slideMaster" Target="slideMasters/slideMaster8.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17.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5179484" y="0"/>
            <a:ext cx="3962400" cy="342900"/>
          </a:xfrm>
          <a:prstGeom prst="rect">
            <a:avLst/>
          </a:prstGeom>
        </p:spPr>
        <p:txBody>
          <a:bodyPr vert="horz" lIns="91440" tIns="45720" rIns="91440" bIns="45720" rtlCol="0"/>
          <a:lstStyle>
            <a:lvl1pPr algn="r">
              <a:defRPr sz="1200"/>
            </a:lvl1pPr>
          </a:lstStyle>
          <a:p>
            <a:fld id="{5BAC2EF3-51A9-D542-91AF-5422724EA014}" type="datetimeFigureOut">
              <a:rPr lang="en-US" smtClean="0"/>
              <a:t>10/7/18</a:t>
            </a:fld>
            <a:endParaRPr lang="en-US"/>
          </a:p>
        </p:txBody>
      </p:sp>
      <p:sp>
        <p:nvSpPr>
          <p:cNvPr id="4" name="Footer Placeholder 3"/>
          <p:cNvSpPr>
            <a:spLocks noGrp="1"/>
          </p:cNvSpPr>
          <p:nvPr>
            <p:ph type="ftr" sz="quarter" idx="2"/>
          </p:nvPr>
        </p:nvSpPr>
        <p:spPr>
          <a:xfrm>
            <a:off x="0" y="6513910"/>
            <a:ext cx="3962400" cy="3429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5179484" y="6513910"/>
            <a:ext cx="3962400" cy="342900"/>
          </a:xfrm>
          <a:prstGeom prst="rect">
            <a:avLst/>
          </a:prstGeom>
        </p:spPr>
        <p:txBody>
          <a:bodyPr vert="horz" lIns="91440" tIns="45720" rIns="91440" bIns="45720" rtlCol="0" anchor="b"/>
          <a:lstStyle>
            <a:lvl1pPr algn="r">
              <a:defRPr sz="1200"/>
            </a:lvl1pPr>
          </a:lstStyle>
          <a:p>
            <a:fld id="{2616A8E7-26BB-1040-8CEC-F6AFDC0149A1}" type="slidenum">
              <a:rPr lang="en-US" smtClean="0"/>
              <a:t>‹#›</a:t>
            </a:fld>
            <a:endParaRPr lang="en-US"/>
          </a:p>
        </p:txBody>
      </p:sp>
    </p:spTree>
    <p:extLst>
      <p:ext uri="{BB962C8B-B14F-4D97-AF65-F5344CB8AC3E}">
        <p14:creationId xmlns:p14="http://schemas.microsoft.com/office/powerpoint/2010/main" val="427420451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1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wrap="square" lIns="91440" tIns="45720" rIns="91440" bIns="45720" numCol="1" anchor="t" anchorCtr="0" compatLnSpc="1">
            <a:prstTxWarp prst="textNoShape">
              <a:avLst/>
            </a:prstTxWarp>
          </a:bodyPr>
          <a:lstStyle>
            <a:lvl1pPr eaLnBrk="1" hangingPunct="1">
              <a:lnSpc>
                <a:spcPct val="90000"/>
              </a:lnSpc>
              <a:spcBef>
                <a:spcPct val="20000"/>
              </a:spcBef>
              <a:defRPr sz="1200">
                <a:latin typeface="Eras Medium ITC" panose="020B0602030504020804" pitchFamily="34" charset="0"/>
                <a:ea typeface="+mn-ea"/>
                <a:cs typeface="Arial" charset="0"/>
              </a:defRPr>
            </a:lvl1pPr>
          </a:lstStyle>
          <a:p>
            <a:pPr>
              <a:defRPr/>
            </a:pPr>
            <a:endParaRPr lang="en-US"/>
          </a:p>
        </p:txBody>
      </p:sp>
      <p:sp>
        <p:nvSpPr>
          <p:cNvPr id="3" name="Date Placeholder 2"/>
          <p:cNvSpPr>
            <a:spLocks noGrp="1"/>
          </p:cNvSpPr>
          <p:nvPr>
            <p:ph type="dt" idx="1"/>
          </p:nvPr>
        </p:nvSpPr>
        <p:spPr>
          <a:xfrm>
            <a:off x="5179484" y="0"/>
            <a:ext cx="3962400" cy="342900"/>
          </a:xfrm>
          <a:prstGeom prst="rect">
            <a:avLst/>
          </a:prstGeom>
        </p:spPr>
        <p:txBody>
          <a:bodyPr vert="horz" wrap="square" lIns="91440" tIns="45720" rIns="91440" bIns="45720" numCol="1" anchor="t" anchorCtr="0" compatLnSpc="1">
            <a:prstTxWarp prst="textNoShape">
              <a:avLst/>
            </a:prstTxWarp>
          </a:bodyPr>
          <a:lstStyle>
            <a:lvl1pPr algn="r" eaLnBrk="1" hangingPunct="1">
              <a:lnSpc>
                <a:spcPct val="90000"/>
              </a:lnSpc>
              <a:spcBef>
                <a:spcPct val="20000"/>
              </a:spcBef>
              <a:defRPr sz="1200" smtClean="0">
                <a:cs typeface="Arial" charset="0"/>
              </a:defRPr>
            </a:lvl1pPr>
          </a:lstStyle>
          <a:p>
            <a:pPr>
              <a:defRPr/>
            </a:pPr>
            <a:fld id="{357A5021-1D04-5942-BCFC-430264A0ACD4}" type="datetimeFigureOut">
              <a:rPr lang="en-US"/>
              <a:pPr>
                <a:defRPr/>
              </a:pPr>
              <a:t>10/7/18</a:t>
            </a:fld>
            <a:endParaRPr lang="en-US"/>
          </a:p>
        </p:txBody>
      </p:sp>
      <p:sp>
        <p:nvSpPr>
          <p:cNvPr id="4" name="Slide Image Placeholder 3"/>
          <p:cNvSpPr>
            <a:spLocks noGrp="1" noRot="1" noChangeAspect="1"/>
          </p:cNvSpPr>
          <p:nvPr>
            <p:ph type="sldImg" idx="2"/>
          </p:nvPr>
        </p:nvSpPr>
        <p:spPr>
          <a:xfrm>
            <a:off x="2286000" y="514350"/>
            <a:ext cx="4572000" cy="2571750"/>
          </a:xfrm>
          <a:prstGeom prst="rect">
            <a:avLst/>
          </a:prstGeom>
          <a:noFill/>
          <a:ln w="12700">
            <a:solidFill>
              <a:prstClr val="black"/>
            </a:solidFill>
          </a:ln>
        </p:spPr>
        <p:txBody>
          <a:bodyPr vert="horz" lIns="91440" tIns="45720" rIns="91440" bIns="45720" rtlCol="0" anchor="ctr"/>
          <a:lstStyle/>
          <a:p>
            <a:pPr lvl="0"/>
            <a:endParaRPr lang="en-US" noProof="0" dirty="0"/>
          </a:p>
        </p:txBody>
      </p:sp>
      <p:sp>
        <p:nvSpPr>
          <p:cNvPr id="5" name="Notes Placeholder 4"/>
          <p:cNvSpPr>
            <a:spLocks noGrp="1"/>
          </p:cNvSpPr>
          <p:nvPr>
            <p:ph type="body" sz="quarter" idx="3"/>
          </p:nvPr>
        </p:nvSpPr>
        <p:spPr>
          <a:xfrm>
            <a:off x="914400" y="3257550"/>
            <a:ext cx="7315200" cy="3086100"/>
          </a:xfrm>
          <a:prstGeom prst="rect">
            <a:avLst/>
          </a:prstGeom>
        </p:spPr>
        <p:txBody>
          <a:bodyPr vert="horz" lIns="91440" tIns="45720" rIns="91440" bIns="45720"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6513910"/>
            <a:ext cx="3962400" cy="342900"/>
          </a:xfrm>
          <a:prstGeom prst="rect">
            <a:avLst/>
          </a:prstGeom>
        </p:spPr>
        <p:txBody>
          <a:bodyPr vert="horz" wrap="square" lIns="91440" tIns="45720" rIns="91440" bIns="45720" numCol="1" anchor="b" anchorCtr="0" compatLnSpc="1">
            <a:prstTxWarp prst="textNoShape">
              <a:avLst/>
            </a:prstTxWarp>
          </a:bodyPr>
          <a:lstStyle>
            <a:lvl1pPr eaLnBrk="1" hangingPunct="1">
              <a:lnSpc>
                <a:spcPct val="90000"/>
              </a:lnSpc>
              <a:spcBef>
                <a:spcPct val="20000"/>
              </a:spcBef>
              <a:defRPr sz="1200">
                <a:latin typeface="Eras Medium ITC" panose="020B0602030504020804" pitchFamily="34" charset="0"/>
                <a:ea typeface="+mn-ea"/>
                <a:cs typeface="Arial" charset="0"/>
              </a:defRPr>
            </a:lvl1pPr>
          </a:lstStyle>
          <a:p>
            <a:pPr>
              <a:defRPr/>
            </a:pPr>
            <a:endParaRPr lang="en-US"/>
          </a:p>
        </p:txBody>
      </p:sp>
      <p:sp>
        <p:nvSpPr>
          <p:cNvPr id="7" name="Slide Number Placeholder 6"/>
          <p:cNvSpPr>
            <a:spLocks noGrp="1"/>
          </p:cNvSpPr>
          <p:nvPr>
            <p:ph type="sldNum" sz="quarter" idx="5"/>
          </p:nvPr>
        </p:nvSpPr>
        <p:spPr>
          <a:xfrm>
            <a:off x="5179484" y="6513910"/>
            <a:ext cx="3962400" cy="342900"/>
          </a:xfrm>
          <a:prstGeom prst="rect">
            <a:avLst/>
          </a:prstGeom>
        </p:spPr>
        <p:txBody>
          <a:bodyPr vert="horz" wrap="square" lIns="91440" tIns="45720" rIns="91440" bIns="45720" numCol="1" anchor="b" anchorCtr="0" compatLnSpc="1">
            <a:prstTxWarp prst="textNoShape">
              <a:avLst/>
            </a:prstTxWarp>
          </a:bodyPr>
          <a:lstStyle>
            <a:lvl1pPr algn="r" eaLnBrk="1" hangingPunct="1">
              <a:lnSpc>
                <a:spcPct val="90000"/>
              </a:lnSpc>
              <a:spcBef>
                <a:spcPct val="20000"/>
              </a:spcBef>
              <a:defRPr sz="1200" smtClean="0">
                <a:cs typeface="Arial" charset="0"/>
              </a:defRPr>
            </a:lvl1pPr>
          </a:lstStyle>
          <a:p>
            <a:pPr>
              <a:defRPr/>
            </a:pPr>
            <a:fld id="{EEAC54AA-3861-DE46-9F53-BEFEE89E58D7}" type="slidenum">
              <a:rPr lang="en-US"/>
              <a:pPr>
                <a:defRPr/>
              </a:pPr>
              <a:t>‹#›</a:t>
            </a:fld>
            <a:endParaRPr lang="en-US"/>
          </a:p>
        </p:txBody>
      </p:sp>
    </p:spTree>
    <p:extLst>
      <p:ext uri="{BB962C8B-B14F-4D97-AF65-F5344CB8AC3E}">
        <p14:creationId xmlns:p14="http://schemas.microsoft.com/office/powerpoint/2010/main" val="2623984884"/>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ＭＳ Ｐゴシック" charset="0"/>
        <a:cs typeface="ＭＳ Ｐゴシック" charset="0"/>
      </a:defRPr>
    </a:lvl1pPr>
    <a:lvl2pPr marL="457200" algn="l" rtl="0" eaLnBrk="0" fontAlgn="base" hangingPunct="0">
      <a:spcBef>
        <a:spcPct val="30000"/>
      </a:spcBef>
      <a:spcAft>
        <a:spcPct val="0"/>
      </a:spcAft>
      <a:defRPr sz="1200" kern="1200">
        <a:solidFill>
          <a:schemeClr val="tx1"/>
        </a:solidFill>
        <a:latin typeface="+mn-lt"/>
        <a:ea typeface="ＭＳ Ｐゴシック" charset="0"/>
        <a:cs typeface="+mn-cs"/>
      </a:defRPr>
    </a:lvl2pPr>
    <a:lvl3pPr marL="914400" algn="l" rtl="0" eaLnBrk="0" fontAlgn="base" hangingPunct="0">
      <a:spcBef>
        <a:spcPct val="30000"/>
      </a:spcBef>
      <a:spcAft>
        <a:spcPct val="0"/>
      </a:spcAft>
      <a:defRPr sz="1200" kern="1200">
        <a:solidFill>
          <a:schemeClr val="tx1"/>
        </a:solidFill>
        <a:latin typeface="+mn-lt"/>
        <a:ea typeface="ＭＳ Ｐゴシック" charset="0"/>
        <a:cs typeface="+mn-cs"/>
      </a:defRPr>
    </a:lvl3pPr>
    <a:lvl4pPr marL="1371600" algn="l" rtl="0" eaLnBrk="0" fontAlgn="base" hangingPunct="0">
      <a:spcBef>
        <a:spcPct val="30000"/>
      </a:spcBef>
      <a:spcAft>
        <a:spcPct val="0"/>
      </a:spcAft>
      <a:defRPr sz="1200" kern="1200">
        <a:solidFill>
          <a:schemeClr val="tx1"/>
        </a:solidFill>
        <a:latin typeface="+mn-lt"/>
        <a:ea typeface="ＭＳ Ｐゴシック" charset="0"/>
        <a:cs typeface="+mn-cs"/>
      </a:defRPr>
    </a:lvl4pPr>
    <a:lvl5pPr marL="1828800" algn="l" rtl="0" eaLnBrk="0" fontAlgn="base" hangingPunct="0">
      <a:spcBef>
        <a:spcPct val="30000"/>
      </a:spcBef>
      <a:spcAft>
        <a:spcPct val="0"/>
      </a:spcAft>
      <a:defRPr sz="1200" kern="1200">
        <a:solidFill>
          <a:schemeClr val="tx1"/>
        </a:solidFill>
        <a:latin typeface="+mn-lt"/>
        <a:ea typeface="ＭＳ Ｐゴシック" charset="0"/>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3537" name="Slide Image Placeholder 1"/>
          <p:cNvSpPr>
            <a:spLocks noGrp="1" noRot="1" noChangeAspect="1" noTextEdit="1"/>
          </p:cNvSpPr>
          <p:nvPr>
            <p:ph type="sldImg"/>
          </p:nvPr>
        </p:nvSpPr>
        <p:spPr bwMode="auto">
          <a:xfrm>
            <a:off x="2286000" y="514350"/>
            <a:ext cx="4572000" cy="2571750"/>
          </a:xfrm>
          <a:noFill/>
          <a:ln>
            <a:solidFill>
              <a:srgbClr val="000000"/>
            </a:solidFill>
            <a:miter lim="800000"/>
            <a:headEnd/>
            <a:tailEnd/>
          </a:ln>
          <a:extLst>
            <a:ext uri="{FAA26D3D-D897-4be2-8F04-BA451C77F1D7}">
              <ma14:placeholderFlag xmlns="" xmlns:ma14="http://schemas.microsoft.com/office/mac/drawingml/2011/main" val="1"/>
            </a:ext>
            <a:ext uri="{909E8E84-426E-40dd-AFC4-6F175D3DCCD1}">
              <a14:hiddenFill xmlns:a14="http://schemas.microsoft.com/office/drawing/2010/main" xmlns="">
                <a:solidFill>
                  <a:srgbClr val="FFFFFF"/>
                </a:solidFill>
              </a14:hiddenFill>
            </a:ext>
          </a:extLst>
        </p:spPr>
      </p:sp>
      <p:sp>
        <p:nvSpPr>
          <p:cNvPr id="193538" name="Notes Placeholder 2"/>
          <p:cNvSpPr>
            <a:spLocks noGrp="1"/>
          </p:cNvSpPr>
          <p:nvPr>
            <p:ph type="body" idx="1"/>
          </p:nvPr>
        </p:nvSpPr>
        <p:spPr bwMode="auto">
          <a:noFill/>
          <a:extLst>
            <a:ext uri="{FAA26D3D-D897-4be2-8F04-BA451C77F1D7}">
              <ma14:placeholderFlag xmlns="" xmlns:ma14="http://schemas.microsoft.com/office/mac/drawingml/2011/main"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dirty="0">
              <a:latin typeface="Calibri" charset="0"/>
            </a:endParaRPr>
          </a:p>
        </p:txBody>
      </p:sp>
      <p:sp>
        <p:nvSpPr>
          <p:cNvPr id="193539" name="Slide Number Placeholder 3"/>
          <p:cNvSpPr txBox="1">
            <a:spLocks noGrp="1"/>
          </p:cNvSpPr>
          <p:nvPr/>
        </p:nvSpPr>
        <p:spPr bwMode="auto">
          <a:xfrm>
            <a:off x="5179484" y="6513910"/>
            <a:ext cx="3962400" cy="3429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b"/>
          <a:lstStyle>
            <a:lvl1pPr eaLnBrk="0" hangingPunct="0">
              <a:defRPr sz="2000" i="1">
                <a:solidFill>
                  <a:schemeClr val="tx1"/>
                </a:solidFill>
                <a:latin typeface="Eras Medium ITC" charset="0"/>
                <a:ea typeface="ＭＳ Ｐゴシック" charset="0"/>
                <a:cs typeface="ＭＳ Ｐゴシック" charset="0"/>
              </a:defRPr>
            </a:lvl1pPr>
            <a:lvl2pPr marL="742950" indent="-285750" eaLnBrk="0" hangingPunct="0">
              <a:defRPr sz="2000" i="1">
                <a:solidFill>
                  <a:schemeClr val="tx1"/>
                </a:solidFill>
                <a:latin typeface="Eras Medium ITC" charset="0"/>
                <a:ea typeface="ＭＳ Ｐゴシック" charset="0"/>
              </a:defRPr>
            </a:lvl2pPr>
            <a:lvl3pPr marL="1143000" indent="-228600" eaLnBrk="0" hangingPunct="0">
              <a:defRPr sz="2000" i="1">
                <a:solidFill>
                  <a:schemeClr val="tx1"/>
                </a:solidFill>
                <a:latin typeface="Eras Medium ITC" charset="0"/>
                <a:ea typeface="ＭＳ Ｐゴシック" charset="0"/>
              </a:defRPr>
            </a:lvl3pPr>
            <a:lvl4pPr marL="1600200" indent="-228600" eaLnBrk="0" hangingPunct="0">
              <a:defRPr sz="2000" i="1">
                <a:solidFill>
                  <a:schemeClr val="tx1"/>
                </a:solidFill>
                <a:latin typeface="Eras Medium ITC" charset="0"/>
                <a:ea typeface="ＭＳ Ｐゴシック" charset="0"/>
              </a:defRPr>
            </a:lvl4pPr>
            <a:lvl5pPr marL="2057400" indent="-228600" eaLnBrk="0" hangingPunct="0">
              <a:defRPr sz="2000" i="1">
                <a:solidFill>
                  <a:schemeClr val="tx1"/>
                </a:solidFill>
                <a:latin typeface="Eras Medium ITC" charset="0"/>
                <a:ea typeface="ＭＳ Ｐゴシック" charset="0"/>
              </a:defRPr>
            </a:lvl5pPr>
            <a:lvl6pPr marL="2514600" indent="-228600" eaLnBrk="0" fontAlgn="base" hangingPunct="0">
              <a:spcBef>
                <a:spcPct val="0"/>
              </a:spcBef>
              <a:spcAft>
                <a:spcPct val="0"/>
              </a:spcAft>
              <a:defRPr sz="2000" i="1">
                <a:solidFill>
                  <a:schemeClr val="tx1"/>
                </a:solidFill>
                <a:latin typeface="Eras Medium ITC" charset="0"/>
                <a:ea typeface="ＭＳ Ｐゴシック" charset="0"/>
              </a:defRPr>
            </a:lvl6pPr>
            <a:lvl7pPr marL="2971800" indent="-228600" eaLnBrk="0" fontAlgn="base" hangingPunct="0">
              <a:spcBef>
                <a:spcPct val="0"/>
              </a:spcBef>
              <a:spcAft>
                <a:spcPct val="0"/>
              </a:spcAft>
              <a:defRPr sz="2000" i="1">
                <a:solidFill>
                  <a:schemeClr val="tx1"/>
                </a:solidFill>
                <a:latin typeface="Eras Medium ITC" charset="0"/>
                <a:ea typeface="ＭＳ Ｐゴシック" charset="0"/>
              </a:defRPr>
            </a:lvl7pPr>
            <a:lvl8pPr marL="3429000" indent="-228600" eaLnBrk="0" fontAlgn="base" hangingPunct="0">
              <a:spcBef>
                <a:spcPct val="0"/>
              </a:spcBef>
              <a:spcAft>
                <a:spcPct val="0"/>
              </a:spcAft>
              <a:defRPr sz="2000" i="1">
                <a:solidFill>
                  <a:schemeClr val="tx1"/>
                </a:solidFill>
                <a:latin typeface="Eras Medium ITC" charset="0"/>
                <a:ea typeface="ＭＳ Ｐゴシック" charset="0"/>
              </a:defRPr>
            </a:lvl8pPr>
            <a:lvl9pPr marL="3886200" indent="-228600" eaLnBrk="0" fontAlgn="base" hangingPunct="0">
              <a:spcBef>
                <a:spcPct val="0"/>
              </a:spcBef>
              <a:spcAft>
                <a:spcPct val="0"/>
              </a:spcAft>
              <a:defRPr sz="2000" i="1">
                <a:solidFill>
                  <a:schemeClr val="tx1"/>
                </a:solidFill>
                <a:latin typeface="Eras Medium ITC" charset="0"/>
                <a:ea typeface="ＭＳ Ｐゴシック" charset="0"/>
              </a:defRPr>
            </a:lvl9pPr>
          </a:lstStyle>
          <a:p>
            <a:pPr algn="r" eaLnBrk="1" hangingPunct="1">
              <a:lnSpc>
                <a:spcPct val="90000"/>
              </a:lnSpc>
              <a:spcBef>
                <a:spcPct val="20000"/>
              </a:spcBef>
            </a:pPr>
            <a:fld id="{DA7BB0C5-7562-894C-AF30-61FF206C61BB}" type="slidenum">
              <a:rPr lang="en-US" sz="1200">
                <a:solidFill>
                  <a:srgbClr val="000000"/>
                </a:solidFill>
              </a:rPr>
              <a:pPr algn="r" eaLnBrk="1" hangingPunct="1">
                <a:lnSpc>
                  <a:spcPct val="90000"/>
                </a:lnSpc>
                <a:spcBef>
                  <a:spcPct val="20000"/>
                </a:spcBef>
              </a:pPr>
              <a:t>2</a:t>
            </a:fld>
            <a:endParaRPr lang="en-US" sz="1200">
              <a:solidFill>
                <a:srgbClr val="000000"/>
              </a:solidFill>
            </a:endParaRPr>
          </a:p>
        </p:txBody>
      </p:sp>
    </p:spTree>
    <p:extLst>
      <p:ext uri="{BB962C8B-B14F-4D97-AF65-F5344CB8AC3E}">
        <p14:creationId xmlns:p14="http://schemas.microsoft.com/office/powerpoint/2010/main" val="95106491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9681" name="Rectangle 2"/>
          <p:cNvSpPr>
            <a:spLocks noGrp="1" noRot="1" noChangeAspect="1" noTextEdit="1"/>
          </p:cNvSpPr>
          <p:nvPr>
            <p:ph type="sldImg"/>
          </p:nvPr>
        </p:nvSpPr>
        <p:spPr bwMode="auto">
          <a:xfrm>
            <a:off x="2286000" y="514350"/>
            <a:ext cx="4572000" cy="2571750"/>
          </a:xfrm>
          <a:noFill/>
          <a:ln>
            <a:solidFill>
              <a:srgbClr val="000000"/>
            </a:solidFill>
            <a:miter lim="800000"/>
            <a:headEnd/>
            <a:tailEnd/>
          </a:ln>
          <a:extLst>
            <a:ext uri="{FAA26D3D-D897-4be2-8F04-BA451C77F1D7}">
              <ma14:placeholderFlag xmlns="" xmlns:ma14="http://schemas.microsoft.com/office/mac/drawingml/2011/main" val="1"/>
            </a:ext>
            <a:ext uri="{909E8E84-426E-40dd-AFC4-6F175D3DCCD1}">
              <a14:hiddenFill xmlns:a14="http://schemas.microsoft.com/office/drawing/2010/main" xmlns="">
                <a:solidFill>
                  <a:srgbClr val="FFFFFF"/>
                </a:solidFill>
              </a14:hiddenFill>
            </a:ext>
          </a:extLst>
        </p:spPr>
      </p:sp>
      <p:sp>
        <p:nvSpPr>
          <p:cNvPr id="199682" name="Rectangle 3"/>
          <p:cNvSpPr>
            <a:spLocks noGrp="1"/>
          </p:cNvSpPr>
          <p:nvPr>
            <p:ph type="body" idx="1"/>
          </p:nvPr>
        </p:nvSpPr>
        <p:spPr bwMode="auto">
          <a:noFill/>
          <a:extLst>
            <a:ext uri="{FAA26D3D-D897-4be2-8F04-BA451C77F1D7}">
              <ma14:placeholderFlag xmlns="" xmlns:ma14="http://schemas.microsoft.com/office/mac/drawingml/2011/main"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endParaRPr lang="en-US" dirty="0">
              <a:latin typeface="Calibri" charset="0"/>
            </a:endParaRPr>
          </a:p>
        </p:txBody>
      </p:sp>
    </p:spTree>
    <p:extLst>
      <p:ext uri="{BB962C8B-B14F-4D97-AF65-F5344CB8AC3E}">
        <p14:creationId xmlns:p14="http://schemas.microsoft.com/office/powerpoint/2010/main" val="302192438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2"/>
          <p:cNvSpPr>
            <a:spLocks noGrp="1" noRot="1" noChangeAspect="1" noTextEdit="1"/>
          </p:cNvSpPr>
          <p:nvPr>
            <p:ph type="sldImg"/>
          </p:nvPr>
        </p:nvSpPr>
        <p:spPr bwMode="auto">
          <a:noFill/>
          <a:ln>
            <a:solidFill>
              <a:srgbClr val="000000"/>
            </a:solidFill>
            <a:miter lim="800000"/>
            <a:headEnd/>
            <a:tailEnd/>
          </a:ln>
          <a:extLst>
            <a:ext uri="{FAA26D3D-D897-4be2-8F04-BA451C77F1D7}">
              <ma14:placeholderFlag xmlns="" xmlns:ma14="http://schemas.microsoft.com/office/mac/drawingml/2011/main" val="1"/>
            </a:ext>
            <a:ext uri="{909E8E84-426E-40dd-AFC4-6F175D3DCCD1}">
              <a14:hiddenFill xmlns:a14="http://schemas.microsoft.com/office/drawing/2010/main" xmlns="">
                <a:solidFill>
                  <a:srgbClr val="FFFFFF"/>
                </a:solidFill>
              </a14:hiddenFill>
            </a:ext>
          </a:extLst>
        </p:spPr>
      </p:sp>
      <p:sp>
        <p:nvSpPr>
          <p:cNvPr id="66563" name="Rectangle 3"/>
          <p:cNvSpPr>
            <a:spLocks noGrp="1"/>
          </p:cNvSpPr>
          <p:nvPr>
            <p:ph type="body" idx="1"/>
          </p:nvPr>
        </p:nvSpPr>
        <p:spPr bwMode="auto">
          <a:noFill/>
          <a:extLst>
            <a:ext uri="{FAA26D3D-D897-4be2-8F04-BA451C77F1D7}">
              <ma14:placeholderFlag xmlns="" xmlns:ma14="http://schemas.microsoft.com/office/mac/drawingml/2011/main"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endParaRPr lang="en-US" dirty="0">
              <a:latin typeface="Calibri" charset="0"/>
            </a:endParaRPr>
          </a:p>
        </p:txBody>
      </p:sp>
    </p:spTree>
    <p:extLst>
      <p:ext uri="{BB962C8B-B14F-4D97-AF65-F5344CB8AC3E}">
        <p14:creationId xmlns:p14="http://schemas.microsoft.com/office/powerpoint/2010/main" val="98753496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17" name="Rectangle 2"/>
          <p:cNvSpPr>
            <a:spLocks noGrp="1" noRot="1" noChangeAspect="1" noTextEdit="1"/>
          </p:cNvSpPr>
          <p:nvPr>
            <p:ph type="sldImg"/>
          </p:nvPr>
        </p:nvSpPr>
        <p:spPr bwMode="auto">
          <a:xfrm>
            <a:off x="2286000" y="514350"/>
            <a:ext cx="4572000" cy="2571750"/>
          </a:xfrm>
          <a:noFill/>
          <a:ln>
            <a:solidFill>
              <a:srgbClr val="000000"/>
            </a:solidFill>
            <a:miter lim="800000"/>
            <a:headEnd/>
            <a:tailEnd/>
          </a:ln>
          <a:extLst>
            <a:ext uri="{FAA26D3D-D897-4be2-8F04-BA451C77F1D7}">
              <ma14:placeholderFlag xmlns="" xmlns:ma14="http://schemas.microsoft.com/office/mac/drawingml/2011/main" val="1"/>
            </a:ext>
            <a:ext uri="{909E8E84-426E-40dd-AFC4-6F175D3DCCD1}">
              <a14:hiddenFill xmlns="" xmlns:a14="http://schemas.microsoft.com/office/drawing/2010/main">
                <a:solidFill>
                  <a:srgbClr val="FFFFFF"/>
                </a:solidFill>
              </a14:hiddenFill>
            </a:ext>
          </a:extLst>
        </p:spPr>
      </p:sp>
      <p:sp>
        <p:nvSpPr>
          <p:cNvPr id="162818" name="Rectangle 3"/>
          <p:cNvSpPr>
            <a:spLocks noGrp="1"/>
          </p:cNvSpPr>
          <p:nvPr>
            <p:ph type="body" idx="1"/>
          </p:nvPr>
        </p:nvSpPr>
        <p:spPr bwMode="auto">
          <a:noFill/>
          <a:extLst>
            <a:ext uri="{FAA26D3D-D897-4be2-8F04-BA451C77F1D7}">
              <ma14:placeholderFlag xmlns="" xmlns:ma14="http://schemas.microsoft.com/office/mac/drawingml/2011/main"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atin typeface="Calibri" charset="0"/>
            </a:endParaRPr>
          </a:p>
        </p:txBody>
      </p:sp>
    </p:spTree>
    <p:extLst>
      <p:ext uri="{BB962C8B-B14F-4D97-AF65-F5344CB8AC3E}">
        <p14:creationId xmlns:p14="http://schemas.microsoft.com/office/powerpoint/2010/main" val="43907450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625" name="Rectangle 2">
            <a:extLst>
              <a:ext uri="{FF2B5EF4-FFF2-40B4-BE49-F238E27FC236}">
                <a16:creationId xmlns:a16="http://schemas.microsoft.com/office/drawing/2014/main" id="{6F6EC284-3DBC-F844-90C8-27D153C0D6E7}"/>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4626" name="Rectangle 3">
            <a:extLst>
              <a:ext uri="{FF2B5EF4-FFF2-40B4-BE49-F238E27FC236}">
                <a16:creationId xmlns:a16="http://schemas.microsoft.com/office/drawing/2014/main" id="{F020F108-F40A-F549-BE88-6545592B326D}"/>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a:p>
        </p:txBody>
      </p:sp>
    </p:spTree>
    <p:extLst>
      <p:ext uri="{BB962C8B-B14F-4D97-AF65-F5344CB8AC3E}">
        <p14:creationId xmlns:p14="http://schemas.microsoft.com/office/powerpoint/2010/main" val="354967250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9681" name="Rectangle 2"/>
          <p:cNvSpPr>
            <a:spLocks noGrp="1" noRot="1" noChangeAspect="1" noTextEdit="1"/>
          </p:cNvSpPr>
          <p:nvPr>
            <p:ph type="sldImg"/>
          </p:nvPr>
        </p:nvSpPr>
        <p:spPr bwMode="auto">
          <a:xfrm>
            <a:off x="2286000" y="514350"/>
            <a:ext cx="4572000" cy="2571750"/>
          </a:xfrm>
          <a:noFill/>
          <a:ln>
            <a:solidFill>
              <a:srgbClr val="000000"/>
            </a:solidFill>
            <a:miter lim="800000"/>
            <a:headEnd/>
            <a:tailEnd/>
          </a:ln>
          <a:extLst>
            <a:ext uri="{FAA26D3D-D897-4be2-8F04-BA451C77F1D7}">
              <ma14:placeholderFlag xmlns="" xmlns:ma14="http://schemas.microsoft.com/office/mac/drawingml/2011/main" val="1"/>
            </a:ext>
            <a:ext uri="{909E8E84-426E-40dd-AFC4-6F175D3DCCD1}">
              <a14:hiddenFill xmlns:a14="http://schemas.microsoft.com/office/drawing/2010/main" xmlns="">
                <a:solidFill>
                  <a:srgbClr val="FFFFFF"/>
                </a:solidFill>
              </a14:hiddenFill>
            </a:ext>
          </a:extLst>
        </p:spPr>
      </p:sp>
      <p:sp>
        <p:nvSpPr>
          <p:cNvPr id="199682" name="Rectangle 3"/>
          <p:cNvSpPr>
            <a:spLocks noGrp="1"/>
          </p:cNvSpPr>
          <p:nvPr>
            <p:ph type="body" idx="1"/>
          </p:nvPr>
        </p:nvSpPr>
        <p:spPr bwMode="auto">
          <a:noFill/>
          <a:extLst>
            <a:ext uri="{FAA26D3D-D897-4be2-8F04-BA451C77F1D7}">
              <ma14:placeholderFlag xmlns="" xmlns:ma14="http://schemas.microsoft.com/office/mac/drawingml/2011/main"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endParaRPr lang="en-US" dirty="0">
              <a:latin typeface="Calibri" charset="0"/>
            </a:endParaRPr>
          </a:p>
        </p:txBody>
      </p:sp>
    </p:spTree>
    <p:extLst>
      <p:ext uri="{BB962C8B-B14F-4D97-AF65-F5344CB8AC3E}">
        <p14:creationId xmlns:p14="http://schemas.microsoft.com/office/powerpoint/2010/main" val="226267597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3" name="Rectangle 2"/>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FAA26D3D-D897-4be2-8F04-BA451C77F1D7}">
              <ma14:placeholderFlag xmlns="" xmlns:ma14="http://schemas.microsoft.com/office/mac/drawingml/2011/main" val="1"/>
            </a:ext>
            <a:ext uri="{909E8E84-426E-40dd-AFC4-6F175D3DCCD1}">
              <a14:hiddenFill xmlns:a14="http://schemas.microsoft.com/office/drawing/2010/main" xmlns="">
                <a:solidFill>
                  <a:srgbClr val="FFFFFF"/>
                </a:solidFill>
              </a14:hiddenFill>
            </a:ext>
          </a:extLst>
        </p:spPr>
      </p:sp>
      <p:sp>
        <p:nvSpPr>
          <p:cNvPr id="151554" name="Rectangle 3"/>
          <p:cNvSpPr>
            <a:spLocks noGrp="1"/>
          </p:cNvSpPr>
          <p:nvPr>
            <p:ph type="body" idx="1"/>
          </p:nvPr>
        </p:nvSpPr>
        <p:spPr bwMode="auto">
          <a:noFill/>
          <a:extLst>
            <a:ext uri="{FAA26D3D-D897-4be2-8F04-BA451C77F1D7}">
              <ma14:placeholderFlag xmlns="" xmlns:ma14="http://schemas.microsoft.com/office/mac/drawingml/2011/main"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endParaRPr lang="en-US" dirty="0">
              <a:latin typeface="Calibri" charset="0"/>
            </a:endParaRPr>
          </a:p>
        </p:txBody>
      </p:sp>
    </p:spTree>
    <p:extLst>
      <p:ext uri="{BB962C8B-B14F-4D97-AF65-F5344CB8AC3E}">
        <p14:creationId xmlns:p14="http://schemas.microsoft.com/office/powerpoint/2010/main" val="107127015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9681" name="Rectangle 2"/>
          <p:cNvSpPr>
            <a:spLocks noGrp="1" noRot="1" noChangeAspect="1" noTextEdit="1"/>
          </p:cNvSpPr>
          <p:nvPr>
            <p:ph type="sldImg"/>
          </p:nvPr>
        </p:nvSpPr>
        <p:spPr bwMode="auto">
          <a:xfrm>
            <a:off x="2286000" y="514350"/>
            <a:ext cx="4572000" cy="2571750"/>
          </a:xfrm>
          <a:noFill/>
          <a:ln>
            <a:solidFill>
              <a:srgbClr val="000000"/>
            </a:solidFill>
            <a:miter lim="800000"/>
            <a:headEnd/>
            <a:tailEnd/>
          </a:ln>
          <a:extLst>
            <a:ext uri="{FAA26D3D-D897-4be2-8F04-BA451C77F1D7}">
              <ma14:placeholderFlag xmlns="" xmlns:ma14="http://schemas.microsoft.com/office/mac/drawingml/2011/main" val="1"/>
            </a:ext>
            <a:ext uri="{909E8E84-426E-40dd-AFC4-6F175D3DCCD1}">
              <a14:hiddenFill xmlns:a14="http://schemas.microsoft.com/office/drawing/2010/main" xmlns="">
                <a:solidFill>
                  <a:srgbClr val="FFFFFF"/>
                </a:solidFill>
              </a14:hiddenFill>
            </a:ext>
          </a:extLst>
        </p:spPr>
      </p:sp>
      <p:sp>
        <p:nvSpPr>
          <p:cNvPr id="199682" name="Rectangle 3"/>
          <p:cNvSpPr>
            <a:spLocks noGrp="1"/>
          </p:cNvSpPr>
          <p:nvPr>
            <p:ph type="body" idx="1"/>
          </p:nvPr>
        </p:nvSpPr>
        <p:spPr bwMode="auto">
          <a:noFill/>
          <a:extLst>
            <a:ext uri="{FAA26D3D-D897-4be2-8F04-BA451C77F1D7}">
              <ma14:placeholderFlag xmlns="" xmlns:ma14="http://schemas.microsoft.com/office/mac/drawingml/2011/main"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endParaRPr lang="en-US" dirty="0">
              <a:latin typeface="Calibri" charset="0"/>
            </a:endParaRPr>
          </a:p>
        </p:txBody>
      </p:sp>
    </p:spTree>
    <p:extLst>
      <p:ext uri="{BB962C8B-B14F-4D97-AF65-F5344CB8AC3E}">
        <p14:creationId xmlns:p14="http://schemas.microsoft.com/office/powerpoint/2010/main" val="119198331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9681" name="Rectangle 2"/>
          <p:cNvSpPr>
            <a:spLocks noGrp="1" noRot="1" noChangeAspect="1" noTextEdit="1"/>
          </p:cNvSpPr>
          <p:nvPr>
            <p:ph type="sldImg"/>
          </p:nvPr>
        </p:nvSpPr>
        <p:spPr bwMode="auto">
          <a:xfrm>
            <a:off x="2286000" y="514350"/>
            <a:ext cx="4572000" cy="2571750"/>
          </a:xfrm>
          <a:noFill/>
          <a:ln>
            <a:solidFill>
              <a:srgbClr val="000000"/>
            </a:solidFill>
            <a:miter lim="800000"/>
            <a:headEnd/>
            <a:tailEnd/>
          </a:ln>
          <a:extLst>
            <a:ext uri="{FAA26D3D-D897-4be2-8F04-BA451C77F1D7}">
              <ma14:placeholderFlag xmlns="" xmlns:ma14="http://schemas.microsoft.com/office/mac/drawingml/2011/main" val="1"/>
            </a:ext>
            <a:ext uri="{909E8E84-426E-40dd-AFC4-6F175D3DCCD1}">
              <a14:hiddenFill xmlns:a14="http://schemas.microsoft.com/office/drawing/2010/main" xmlns="">
                <a:solidFill>
                  <a:srgbClr val="FFFFFF"/>
                </a:solidFill>
              </a14:hiddenFill>
            </a:ext>
          </a:extLst>
        </p:spPr>
      </p:sp>
      <p:sp>
        <p:nvSpPr>
          <p:cNvPr id="199682" name="Rectangle 3"/>
          <p:cNvSpPr>
            <a:spLocks noGrp="1"/>
          </p:cNvSpPr>
          <p:nvPr>
            <p:ph type="body" idx="1"/>
          </p:nvPr>
        </p:nvSpPr>
        <p:spPr bwMode="auto">
          <a:noFill/>
          <a:extLst>
            <a:ext uri="{FAA26D3D-D897-4be2-8F04-BA451C77F1D7}">
              <ma14:placeholderFlag xmlns="" xmlns:ma14="http://schemas.microsoft.com/office/mac/drawingml/2011/main"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endParaRPr lang="en-US" dirty="0">
              <a:latin typeface="Calibri" charset="0"/>
            </a:endParaRPr>
          </a:p>
        </p:txBody>
      </p:sp>
    </p:spTree>
    <p:extLst>
      <p:ext uri="{BB962C8B-B14F-4D97-AF65-F5344CB8AC3E}">
        <p14:creationId xmlns:p14="http://schemas.microsoft.com/office/powerpoint/2010/main" val="349632252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3" name="Rectangle 2"/>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FAA26D3D-D897-4be2-8F04-BA451C77F1D7}">
              <ma14:placeholderFlag xmlns="" xmlns:ma14="http://schemas.microsoft.com/office/mac/drawingml/2011/main" val="1"/>
            </a:ext>
            <a:ext uri="{909E8E84-426E-40dd-AFC4-6F175D3DCCD1}">
              <a14:hiddenFill xmlns:a14="http://schemas.microsoft.com/office/drawing/2010/main" xmlns="">
                <a:solidFill>
                  <a:srgbClr val="FFFFFF"/>
                </a:solidFill>
              </a14:hiddenFill>
            </a:ext>
          </a:extLst>
        </p:spPr>
      </p:sp>
      <p:sp>
        <p:nvSpPr>
          <p:cNvPr id="151554" name="Rectangle 3"/>
          <p:cNvSpPr>
            <a:spLocks noGrp="1"/>
          </p:cNvSpPr>
          <p:nvPr>
            <p:ph type="body" idx="1"/>
          </p:nvPr>
        </p:nvSpPr>
        <p:spPr bwMode="auto">
          <a:noFill/>
          <a:extLst>
            <a:ext uri="{FAA26D3D-D897-4be2-8F04-BA451C77F1D7}">
              <ma14:placeholderFlag xmlns="" xmlns:ma14="http://schemas.microsoft.com/office/mac/drawingml/2011/main"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endParaRPr lang="en-US" dirty="0">
              <a:latin typeface="Calibri" charset="0"/>
            </a:endParaRPr>
          </a:p>
        </p:txBody>
      </p:sp>
    </p:spTree>
    <p:extLst>
      <p:ext uri="{BB962C8B-B14F-4D97-AF65-F5344CB8AC3E}">
        <p14:creationId xmlns:p14="http://schemas.microsoft.com/office/powerpoint/2010/main" val="292899856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9681" name="Rectangle 2"/>
          <p:cNvSpPr>
            <a:spLocks noGrp="1" noRot="1" noChangeAspect="1" noTextEdit="1"/>
          </p:cNvSpPr>
          <p:nvPr>
            <p:ph type="sldImg"/>
          </p:nvPr>
        </p:nvSpPr>
        <p:spPr bwMode="auto">
          <a:xfrm>
            <a:off x="2286000" y="514350"/>
            <a:ext cx="4572000" cy="2571750"/>
          </a:xfrm>
          <a:noFill/>
          <a:ln>
            <a:solidFill>
              <a:srgbClr val="000000"/>
            </a:solidFill>
            <a:miter lim="800000"/>
            <a:headEnd/>
            <a:tailEnd/>
          </a:ln>
          <a:extLst>
            <a:ext uri="{FAA26D3D-D897-4be2-8F04-BA451C77F1D7}">
              <ma14:placeholderFlag xmlns="" xmlns:ma14="http://schemas.microsoft.com/office/mac/drawingml/2011/main" val="1"/>
            </a:ext>
            <a:ext uri="{909E8E84-426E-40dd-AFC4-6F175D3DCCD1}">
              <a14:hiddenFill xmlns:a14="http://schemas.microsoft.com/office/drawing/2010/main" xmlns="">
                <a:solidFill>
                  <a:srgbClr val="FFFFFF"/>
                </a:solidFill>
              </a14:hiddenFill>
            </a:ext>
          </a:extLst>
        </p:spPr>
      </p:sp>
      <p:sp>
        <p:nvSpPr>
          <p:cNvPr id="199682" name="Rectangle 3"/>
          <p:cNvSpPr>
            <a:spLocks noGrp="1"/>
          </p:cNvSpPr>
          <p:nvPr>
            <p:ph type="body" idx="1"/>
          </p:nvPr>
        </p:nvSpPr>
        <p:spPr bwMode="auto">
          <a:noFill/>
          <a:extLst>
            <a:ext uri="{FAA26D3D-D897-4be2-8F04-BA451C77F1D7}">
              <ma14:placeholderFlag xmlns="" xmlns:ma14="http://schemas.microsoft.com/office/mac/drawingml/2011/main"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endParaRPr lang="en-US" dirty="0">
              <a:latin typeface="Calibri" charset="0"/>
            </a:endParaRPr>
          </a:p>
        </p:txBody>
      </p:sp>
    </p:spTree>
    <p:extLst>
      <p:ext uri="{BB962C8B-B14F-4D97-AF65-F5344CB8AC3E}">
        <p14:creationId xmlns:p14="http://schemas.microsoft.com/office/powerpoint/2010/main" val="60351723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3" name="Rectangle 2"/>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FAA26D3D-D897-4be2-8F04-BA451C77F1D7}">
              <ma14:placeholderFlag xmlns="" xmlns:ma14="http://schemas.microsoft.com/office/mac/drawingml/2011/main" val="1"/>
            </a:ext>
            <a:ext uri="{909E8E84-426E-40dd-AFC4-6F175D3DCCD1}">
              <a14:hiddenFill xmlns:a14="http://schemas.microsoft.com/office/drawing/2010/main" xmlns="">
                <a:solidFill>
                  <a:srgbClr val="FFFFFF"/>
                </a:solidFill>
              </a14:hiddenFill>
            </a:ext>
          </a:extLst>
        </p:spPr>
      </p:sp>
      <p:sp>
        <p:nvSpPr>
          <p:cNvPr id="151554" name="Rectangle 3"/>
          <p:cNvSpPr>
            <a:spLocks noGrp="1"/>
          </p:cNvSpPr>
          <p:nvPr>
            <p:ph type="body" idx="1"/>
          </p:nvPr>
        </p:nvSpPr>
        <p:spPr bwMode="auto">
          <a:noFill/>
          <a:extLst>
            <a:ext uri="{FAA26D3D-D897-4be2-8F04-BA451C77F1D7}">
              <ma14:placeholderFlag xmlns="" xmlns:ma14="http://schemas.microsoft.com/office/mac/drawingml/2011/main"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endParaRPr lang="en-US" dirty="0">
              <a:latin typeface="Calibri" charset="0"/>
            </a:endParaRPr>
          </a:p>
        </p:txBody>
      </p:sp>
    </p:spTree>
    <p:extLst>
      <p:ext uri="{BB962C8B-B14F-4D97-AF65-F5344CB8AC3E}">
        <p14:creationId xmlns:p14="http://schemas.microsoft.com/office/powerpoint/2010/main" val="383397538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8.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9.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0.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1.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2.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3.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5.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6.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7.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8.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9.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0.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1.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2.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3.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4.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5.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818"/>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31005D75-55BA-DB45-8730-29C95AECFEFF}" type="slidenum">
              <a:rPr lang="en-US"/>
              <a:pPr>
                <a:defRPr/>
              </a:pPr>
              <a:t>‹#›</a:t>
            </a:fld>
            <a:endParaRPr lang="en-US"/>
          </a:p>
        </p:txBody>
      </p:sp>
    </p:spTree>
    <p:extLst>
      <p:ext uri="{BB962C8B-B14F-4D97-AF65-F5344CB8AC3E}">
        <p14:creationId xmlns:p14="http://schemas.microsoft.com/office/powerpoint/2010/main" val="241349729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489ECE0D-F9E9-074D-A277-A1F3576E4598}" type="slidenum">
              <a:rPr lang="en-US"/>
              <a:pPr>
                <a:defRPr/>
              </a:pPr>
              <a:t>‹#›</a:t>
            </a:fld>
            <a:endParaRPr lang="en-US"/>
          </a:p>
        </p:txBody>
      </p:sp>
    </p:spTree>
    <p:extLst>
      <p:ext uri="{BB962C8B-B14F-4D97-AF65-F5344CB8AC3E}">
        <p14:creationId xmlns:p14="http://schemas.microsoft.com/office/powerpoint/2010/main" val="892505566"/>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760"/>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31005D75-55BA-DB45-8730-29C95AECFEFF}"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933971465"/>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B96AE1FD-9115-214C-BE2F-35C7BF31CFAE}"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833519686"/>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7235"/>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4FFF0DA9-B7D5-1848-B2EE-C077B0393222}"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56998207"/>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6"/>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6"/>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EF6E1E98-1F38-504A-9417-6E9D60B66EA7}"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269913476"/>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590"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590"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0D6F76C6-9AAF-624B-9B5C-CC7202EAC03C}"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257198306"/>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8D4295DE-1EE7-F044-BA23-4E44FE73C195}"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725754802"/>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57031AF2-B6FE-2840-855D-DD8DE156254D}"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365108017"/>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3"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385"/>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3" y="1435103"/>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C8EE7ECC-EDCF-6F43-86B1-3E47739A3983}"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749691964"/>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73BEF54B-ADAC-8D46-8381-EF7F4B854D38}"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102180138"/>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489ECE0D-F9E9-074D-A277-A1F3576E4598}"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53543367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305193"/>
            <a:ext cx="2743200" cy="5821363"/>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305193"/>
            <a:ext cx="8026400" cy="582136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DD87B684-667F-6143-8922-8FFB76F61955}" type="slidenum">
              <a:rPr lang="en-US"/>
              <a:pPr>
                <a:defRPr/>
              </a:pPr>
              <a:t>‹#›</a:t>
            </a:fld>
            <a:endParaRPr lang="en-US"/>
          </a:p>
        </p:txBody>
      </p:sp>
    </p:spTree>
    <p:extLst>
      <p:ext uri="{BB962C8B-B14F-4D97-AF65-F5344CB8AC3E}">
        <p14:creationId xmlns:p14="http://schemas.microsoft.com/office/powerpoint/2010/main" val="4190085169"/>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305135"/>
            <a:ext cx="2743200" cy="5821363"/>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305135"/>
            <a:ext cx="8026400" cy="582136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DD87B684-667F-6143-8922-8FFB76F61955}"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537113291"/>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538"/>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4AFCE29B-1669-C644-AD31-6141EC01B35B}"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789588147"/>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5CE429DE-5ABB-AD48-AF8E-DEEF47DB5D3C}"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451657286"/>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7013"/>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07254BF4-3809-5E49-91C4-7E99991DAE4C}"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757051963"/>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6"/>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6"/>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fld id="{826273CA-70A0-594C-A728-6AF781026E8E}"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005356287"/>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442"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442"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fld id="{3C192552-CD46-AA40-A425-7C846D1DF603}"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827220647"/>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fld id="{B52FCA35-7B95-EC4B-936F-5ED6DA365CC7}"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642802687"/>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endParaRPr 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fld id="{9E8BFAD0-0FDA-0B49-8D03-D4F32CC490B3}"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892715201"/>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3"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163"/>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3" y="1435103"/>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fld id="{26DE3152-96A6-AA43-B2EA-35EF0AE91AFB}"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500596865"/>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fld id="{59758BA5-13DC-144F-83A3-42D4E17DB772}"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95760564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818"/>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6971C4DA-3B9A-954F-9C95-F7C43C846D56}" type="slidenum">
              <a:rPr lang="en-US"/>
              <a:pPr>
                <a:defRPr/>
              </a:pPr>
              <a:t>‹#›</a:t>
            </a:fld>
            <a:endParaRPr lang="en-US"/>
          </a:p>
        </p:txBody>
      </p:sp>
    </p:spTree>
    <p:extLst>
      <p:ext uri="{BB962C8B-B14F-4D97-AF65-F5344CB8AC3E}">
        <p14:creationId xmlns:p14="http://schemas.microsoft.com/office/powerpoint/2010/main" val="82035334"/>
      </p:ext>
    </p:extLst>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56A353B0-86C5-B341-AD79-144C1516F9F9}"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353805253"/>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304913"/>
            <a:ext cx="2743200" cy="5821363"/>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304913"/>
            <a:ext cx="8026400" cy="582136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9237EF79-A77B-BE42-A911-9F143A326B7E}"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09909451"/>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832"/>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lvl1pPr eaLnBrk="0" fontAlgn="base" hangingPunct="0">
              <a:spcBef>
                <a:spcPct val="0"/>
              </a:spcBef>
              <a:spcAft>
                <a:spcPct val="0"/>
              </a:spcAft>
              <a:defRPr>
                <a:ea typeface="ＭＳ Ｐゴシック" charset="0"/>
                <a:cs typeface="ＭＳ Ｐゴシック" charset="0"/>
              </a:defRPr>
            </a:lvl1pPr>
          </a:lstStyle>
          <a:p>
            <a:pPr>
              <a:defRPr/>
            </a:pPr>
            <a:endParaRPr lang="en-US"/>
          </a:p>
        </p:txBody>
      </p:sp>
      <p:sp>
        <p:nvSpPr>
          <p:cNvPr id="5" name="Footer Placeholder 4"/>
          <p:cNvSpPr>
            <a:spLocks noGrp="1"/>
          </p:cNvSpPr>
          <p:nvPr>
            <p:ph type="ftr" sz="quarter" idx="11"/>
          </p:nvPr>
        </p:nvSpPr>
        <p:spPr/>
        <p:txBody>
          <a:bodyPr/>
          <a:lstStyle>
            <a:lvl1pPr eaLnBrk="0" fontAlgn="base" hangingPunct="0">
              <a:spcBef>
                <a:spcPct val="0"/>
              </a:spcBef>
              <a:spcAft>
                <a:spcPct val="0"/>
              </a:spcAft>
              <a:defRPr>
                <a:ea typeface="ＭＳ Ｐゴシック" charset="0"/>
                <a:cs typeface="ＭＳ Ｐゴシック" charset="0"/>
              </a:defRPr>
            </a:lvl1pPr>
          </a:lstStyle>
          <a:p>
            <a:pPr>
              <a:defRPr/>
            </a:pPr>
            <a:endParaRPr lang="en-US"/>
          </a:p>
        </p:txBody>
      </p:sp>
      <p:sp>
        <p:nvSpPr>
          <p:cNvPr id="6" name="Slide Number Placeholder 5"/>
          <p:cNvSpPr>
            <a:spLocks noGrp="1"/>
          </p:cNvSpPr>
          <p:nvPr>
            <p:ph type="sldNum" sz="quarter" idx="12"/>
          </p:nvPr>
        </p:nvSpPr>
        <p:spPr/>
        <p:txBody>
          <a:bodyPr/>
          <a:lstStyle>
            <a:lvl1pPr eaLnBrk="0" fontAlgn="base" hangingPunct="0">
              <a:spcBef>
                <a:spcPct val="0"/>
              </a:spcBef>
              <a:spcAft>
                <a:spcPct val="0"/>
              </a:spcAft>
              <a:defRPr>
                <a:ea typeface="ＭＳ Ｐゴシック" charset="0"/>
                <a:cs typeface="ＭＳ Ｐゴシック" charset="0"/>
              </a:defRPr>
            </a:lvl1pPr>
          </a:lstStyle>
          <a:p>
            <a:pPr>
              <a:defRPr/>
            </a:pPr>
            <a:fld id="{3FBD51F6-A8FA-4C42-BC43-1F60DB649C64}" type="slidenum">
              <a:rPr lang="en-US"/>
              <a:pPr>
                <a:defRPr/>
              </a:pPr>
              <a:t>‹#›</a:t>
            </a:fld>
            <a:endParaRPr lang="en-US"/>
          </a:p>
        </p:txBody>
      </p:sp>
    </p:spTree>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lvl1pPr marL="0" indent="0">
              <a:buNone/>
              <a:defRPr sz="2400" b="1">
                <a:latin typeface="Candara"/>
                <a:cs typeface="Candara"/>
              </a:defRPr>
            </a:lvl1pPr>
            <a:lvl2pPr marL="457200" indent="0">
              <a:buFont typeface="Wingdings" charset="2"/>
              <a:buNone/>
              <a:defRPr sz="2300" b="1">
                <a:latin typeface="Candara"/>
                <a:cs typeface="Candara"/>
              </a:defRPr>
            </a:lvl2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lvl1pPr eaLnBrk="0" fontAlgn="base" hangingPunct="0">
              <a:spcBef>
                <a:spcPct val="0"/>
              </a:spcBef>
              <a:spcAft>
                <a:spcPct val="0"/>
              </a:spcAft>
              <a:defRPr>
                <a:ea typeface="ＭＳ Ｐゴシック" charset="0"/>
                <a:cs typeface="ＭＳ Ｐゴシック" charset="0"/>
              </a:defRPr>
            </a:lvl1pPr>
          </a:lstStyle>
          <a:p>
            <a:pPr>
              <a:defRPr/>
            </a:pPr>
            <a:endParaRPr lang="en-US"/>
          </a:p>
        </p:txBody>
      </p:sp>
      <p:sp>
        <p:nvSpPr>
          <p:cNvPr id="5" name="Footer Placeholder 4"/>
          <p:cNvSpPr>
            <a:spLocks noGrp="1"/>
          </p:cNvSpPr>
          <p:nvPr>
            <p:ph type="ftr" sz="quarter" idx="11"/>
          </p:nvPr>
        </p:nvSpPr>
        <p:spPr/>
        <p:txBody>
          <a:bodyPr/>
          <a:lstStyle>
            <a:lvl1pPr eaLnBrk="0" fontAlgn="base" hangingPunct="0">
              <a:spcBef>
                <a:spcPct val="0"/>
              </a:spcBef>
              <a:spcAft>
                <a:spcPct val="0"/>
              </a:spcAft>
              <a:defRPr>
                <a:ea typeface="ＭＳ Ｐゴシック" charset="0"/>
                <a:cs typeface="ＭＳ Ｐゴシック" charset="0"/>
              </a:defRPr>
            </a:lvl1pPr>
          </a:lstStyle>
          <a:p>
            <a:pPr>
              <a:defRPr/>
            </a:pPr>
            <a:endParaRPr lang="en-US"/>
          </a:p>
        </p:txBody>
      </p:sp>
      <p:sp>
        <p:nvSpPr>
          <p:cNvPr id="6" name="Slide Number Placeholder 5"/>
          <p:cNvSpPr>
            <a:spLocks noGrp="1"/>
          </p:cNvSpPr>
          <p:nvPr>
            <p:ph type="sldNum" sz="quarter" idx="12"/>
          </p:nvPr>
        </p:nvSpPr>
        <p:spPr/>
        <p:txBody>
          <a:bodyPr/>
          <a:lstStyle>
            <a:lvl1pPr eaLnBrk="0" fontAlgn="base" hangingPunct="0">
              <a:spcBef>
                <a:spcPct val="0"/>
              </a:spcBef>
              <a:spcAft>
                <a:spcPct val="0"/>
              </a:spcAft>
              <a:defRPr>
                <a:ea typeface="ＭＳ Ｐゴシック" charset="0"/>
                <a:cs typeface="ＭＳ Ｐゴシック" charset="0"/>
              </a:defRPr>
            </a:lvl1pPr>
          </a:lstStyle>
          <a:p>
            <a:pPr>
              <a:defRPr/>
            </a:pPr>
            <a:fld id="{52EC2181-8F87-8440-9EC8-DDB98769F864}" type="slidenum">
              <a:rPr lang="en-US"/>
              <a:pPr>
                <a:defRPr/>
              </a:pPr>
              <a:t>‹#›</a:t>
            </a:fld>
            <a:endParaRPr lang="en-US"/>
          </a:p>
        </p:txBody>
      </p:sp>
    </p:spTree>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7307"/>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eaLnBrk="0" fontAlgn="base" hangingPunct="0">
              <a:spcBef>
                <a:spcPct val="0"/>
              </a:spcBef>
              <a:spcAft>
                <a:spcPct val="0"/>
              </a:spcAft>
              <a:defRPr>
                <a:ea typeface="ＭＳ Ｐゴシック" charset="0"/>
                <a:cs typeface="ＭＳ Ｐゴシック" charset="0"/>
              </a:defRPr>
            </a:lvl1pPr>
          </a:lstStyle>
          <a:p>
            <a:pPr>
              <a:defRPr/>
            </a:pPr>
            <a:endParaRPr lang="en-US"/>
          </a:p>
        </p:txBody>
      </p:sp>
      <p:sp>
        <p:nvSpPr>
          <p:cNvPr id="5" name="Footer Placeholder 4"/>
          <p:cNvSpPr>
            <a:spLocks noGrp="1"/>
          </p:cNvSpPr>
          <p:nvPr>
            <p:ph type="ftr" sz="quarter" idx="11"/>
          </p:nvPr>
        </p:nvSpPr>
        <p:spPr/>
        <p:txBody>
          <a:bodyPr/>
          <a:lstStyle>
            <a:lvl1pPr eaLnBrk="0" fontAlgn="base" hangingPunct="0">
              <a:spcBef>
                <a:spcPct val="0"/>
              </a:spcBef>
              <a:spcAft>
                <a:spcPct val="0"/>
              </a:spcAft>
              <a:defRPr>
                <a:ea typeface="ＭＳ Ｐゴシック" charset="0"/>
                <a:cs typeface="ＭＳ Ｐゴシック" charset="0"/>
              </a:defRPr>
            </a:lvl1pPr>
          </a:lstStyle>
          <a:p>
            <a:pPr>
              <a:defRPr/>
            </a:pPr>
            <a:endParaRPr lang="en-US"/>
          </a:p>
        </p:txBody>
      </p:sp>
      <p:sp>
        <p:nvSpPr>
          <p:cNvPr id="6" name="Slide Number Placeholder 5"/>
          <p:cNvSpPr>
            <a:spLocks noGrp="1"/>
          </p:cNvSpPr>
          <p:nvPr>
            <p:ph type="sldNum" sz="quarter" idx="12"/>
          </p:nvPr>
        </p:nvSpPr>
        <p:spPr/>
        <p:txBody>
          <a:bodyPr/>
          <a:lstStyle>
            <a:lvl1pPr eaLnBrk="0" fontAlgn="base" hangingPunct="0">
              <a:spcBef>
                <a:spcPct val="0"/>
              </a:spcBef>
              <a:spcAft>
                <a:spcPct val="0"/>
              </a:spcAft>
              <a:defRPr>
                <a:ea typeface="ＭＳ Ｐゴシック" charset="0"/>
                <a:cs typeface="ＭＳ Ｐゴシック" charset="0"/>
              </a:defRPr>
            </a:lvl1pPr>
          </a:lstStyle>
          <a:p>
            <a:pPr>
              <a:defRPr/>
            </a:pPr>
            <a:fld id="{102EE989-F8BD-9D49-8816-377C02221296}" type="slidenum">
              <a:rPr lang="en-US"/>
              <a:pPr>
                <a:defRPr/>
              </a:pPr>
              <a:t>‹#›</a:t>
            </a:fld>
            <a:endParaRPr lang="en-US"/>
          </a:p>
        </p:txBody>
      </p:sp>
    </p:spTree>
    <p:extLst/>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6"/>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6"/>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lvl1pPr eaLnBrk="0" fontAlgn="base" hangingPunct="0">
              <a:spcBef>
                <a:spcPct val="0"/>
              </a:spcBef>
              <a:spcAft>
                <a:spcPct val="0"/>
              </a:spcAft>
              <a:defRPr>
                <a:ea typeface="ＭＳ Ｐゴシック" charset="0"/>
                <a:cs typeface="ＭＳ Ｐゴシック" charset="0"/>
              </a:defRPr>
            </a:lvl1pPr>
          </a:lstStyle>
          <a:p>
            <a:pPr>
              <a:defRPr/>
            </a:pPr>
            <a:endParaRPr lang="en-US"/>
          </a:p>
        </p:txBody>
      </p:sp>
      <p:sp>
        <p:nvSpPr>
          <p:cNvPr id="6" name="Footer Placeholder 5"/>
          <p:cNvSpPr>
            <a:spLocks noGrp="1"/>
          </p:cNvSpPr>
          <p:nvPr>
            <p:ph type="ftr" sz="quarter" idx="11"/>
          </p:nvPr>
        </p:nvSpPr>
        <p:spPr/>
        <p:txBody>
          <a:bodyPr/>
          <a:lstStyle>
            <a:lvl1pPr eaLnBrk="0" fontAlgn="base" hangingPunct="0">
              <a:spcBef>
                <a:spcPct val="0"/>
              </a:spcBef>
              <a:spcAft>
                <a:spcPct val="0"/>
              </a:spcAft>
              <a:defRPr>
                <a:ea typeface="ＭＳ Ｐゴシック" charset="0"/>
                <a:cs typeface="ＭＳ Ｐゴシック" charset="0"/>
              </a:defRPr>
            </a:lvl1pPr>
          </a:lstStyle>
          <a:p>
            <a:pPr>
              <a:defRPr/>
            </a:pPr>
            <a:endParaRPr lang="en-US"/>
          </a:p>
        </p:txBody>
      </p:sp>
      <p:sp>
        <p:nvSpPr>
          <p:cNvPr id="7" name="Slide Number Placeholder 6"/>
          <p:cNvSpPr>
            <a:spLocks noGrp="1"/>
          </p:cNvSpPr>
          <p:nvPr>
            <p:ph type="sldNum" sz="quarter" idx="12"/>
          </p:nvPr>
        </p:nvSpPr>
        <p:spPr/>
        <p:txBody>
          <a:bodyPr/>
          <a:lstStyle>
            <a:lvl1pPr eaLnBrk="0" fontAlgn="base" hangingPunct="0">
              <a:spcBef>
                <a:spcPct val="0"/>
              </a:spcBef>
              <a:spcAft>
                <a:spcPct val="0"/>
              </a:spcAft>
              <a:defRPr>
                <a:ea typeface="ＭＳ Ｐゴシック" charset="0"/>
                <a:cs typeface="ＭＳ Ｐゴシック" charset="0"/>
              </a:defRPr>
            </a:lvl1pPr>
          </a:lstStyle>
          <a:p>
            <a:pPr>
              <a:defRPr/>
            </a:pPr>
            <a:fld id="{795ACEDD-7152-3943-B7EB-060128D43319}" type="slidenum">
              <a:rPr lang="en-US"/>
              <a:pPr>
                <a:defRPr/>
              </a:pPr>
              <a:t>‹#›</a:t>
            </a:fld>
            <a:endParaRPr lang="en-US"/>
          </a:p>
        </p:txBody>
      </p:sp>
    </p:spTree>
    <p:extLst/>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63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63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lvl1pPr eaLnBrk="0" fontAlgn="base" hangingPunct="0">
              <a:spcBef>
                <a:spcPct val="0"/>
              </a:spcBef>
              <a:spcAft>
                <a:spcPct val="0"/>
              </a:spcAft>
              <a:defRPr>
                <a:ea typeface="ＭＳ Ｐゴシック" charset="0"/>
                <a:cs typeface="ＭＳ Ｐゴシック" charset="0"/>
              </a:defRPr>
            </a:lvl1pPr>
          </a:lstStyle>
          <a:p>
            <a:pPr>
              <a:defRPr/>
            </a:pPr>
            <a:endParaRPr lang="en-US"/>
          </a:p>
        </p:txBody>
      </p:sp>
      <p:sp>
        <p:nvSpPr>
          <p:cNvPr id="8" name="Footer Placeholder 7"/>
          <p:cNvSpPr>
            <a:spLocks noGrp="1"/>
          </p:cNvSpPr>
          <p:nvPr>
            <p:ph type="ftr" sz="quarter" idx="11"/>
          </p:nvPr>
        </p:nvSpPr>
        <p:spPr/>
        <p:txBody>
          <a:bodyPr/>
          <a:lstStyle>
            <a:lvl1pPr eaLnBrk="0" fontAlgn="base" hangingPunct="0">
              <a:spcBef>
                <a:spcPct val="0"/>
              </a:spcBef>
              <a:spcAft>
                <a:spcPct val="0"/>
              </a:spcAft>
              <a:defRPr>
                <a:ea typeface="ＭＳ Ｐゴシック" charset="0"/>
                <a:cs typeface="ＭＳ Ｐゴシック" charset="0"/>
              </a:defRPr>
            </a:lvl1pPr>
          </a:lstStyle>
          <a:p>
            <a:pPr>
              <a:defRPr/>
            </a:pPr>
            <a:endParaRPr lang="en-US"/>
          </a:p>
        </p:txBody>
      </p:sp>
      <p:sp>
        <p:nvSpPr>
          <p:cNvPr id="9" name="Slide Number Placeholder 8"/>
          <p:cNvSpPr>
            <a:spLocks noGrp="1"/>
          </p:cNvSpPr>
          <p:nvPr>
            <p:ph type="sldNum" sz="quarter" idx="12"/>
          </p:nvPr>
        </p:nvSpPr>
        <p:spPr/>
        <p:txBody>
          <a:bodyPr/>
          <a:lstStyle>
            <a:lvl1pPr eaLnBrk="0" fontAlgn="base" hangingPunct="0">
              <a:spcBef>
                <a:spcPct val="0"/>
              </a:spcBef>
              <a:spcAft>
                <a:spcPct val="0"/>
              </a:spcAft>
              <a:defRPr>
                <a:ea typeface="ＭＳ Ｐゴシック" charset="0"/>
                <a:cs typeface="ＭＳ Ｐゴシック" charset="0"/>
              </a:defRPr>
            </a:lvl1pPr>
          </a:lstStyle>
          <a:p>
            <a:pPr>
              <a:defRPr/>
            </a:pPr>
            <a:fld id="{088AE3C6-B4B3-9349-A66D-9F2E2C69DC14}" type="slidenum">
              <a:rPr lang="en-US"/>
              <a:pPr>
                <a:defRPr/>
              </a:pPr>
              <a:t>‹#›</a:t>
            </a:fld>
            <a:endParaRPr lang="en-US"/>
          </a:p>
        </p:txBody>
      </p:sp>
    </p:spTree>
    <p:extLst/>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lvl1pPr eaLnBrk="0" fontAlgn="base" hangingPunct="0">
              <a:spcBef>
                <a:spcPct val="0"/>
              </a:spcBef>
              <a:spcAft>
                <a:spcPct val="0"/>
              </a:spcAft>
              <a:defRPr>
                <a:ea typeface="ＭＳ Ｐゴシック" charset="0"/>
                <a:cs typeface="ＭＳ Ｐゴシック" charset="0"/>
              </a:defRPr>
            </a:lvl1pPr>
          </a:lstStyle>
          <a:p>
            <a:pPr>
              <a:defRPr/>
            </a:pPr>
            <a:endParaRPr lang="en-US"/>
          </a:p>
        </p:txBody>
      </p:sp>
      <p:sp>
        <p:nvSpPr>
          <p:cNvPr id="4" name="Footer Placeholder 3"/>
          <p:cNvSpPr>
            <a:spLocks noGrp="1"/>
          </p:cNvSpPr>
          <p:nvPr>
            <p:ph type="ftr" sz="quarter" idx="11"/>
          </p:nvPr>
        </p:nvSpPr>
        <p:spPr/>
        <p:txBody>
          <a:bodyPr/>
          <a:lstStyle>
            <a:lvl1pPr eaLnBrk="0" fontAlgn="base" hangingPunct="0">
              <a:spcBef>
                <a:spcPct val="0"/>
              </a:spcBef>
              <a:spcAft>
                <a:spcPct val="0"/>
              </a:spcAft>
              <a:defRPr>
                <a:ea typeface="ＭＳ Ｐゴシック" charset="0"/>
                <a:cs typeface="ＭＳ Ｐゴシック" charset="0"/>
              </a:defRPr>
            </a:lvl1pPr>
          </a:lstStyle>
          <a:p>
            <a:pPr>
              <a:defRPr/>
            </a:pPr>
            <a:endParaRPr lang="en-US"/>
          </a:p>
        </p:txBody>
      </p:sp>
      <p:sp>
        <p:nvSpPr>
          <p:cNvPr id="5" name="Slide Number Placeholder 4"/>
          <p:cNvSpPr>
            <a:spLocks noGrp="1"/>
          </p:cNvSpPr>
          <p:nvPr>
            <p:ph type="sldNum" sz="quarter" idx="12"/>
          </p:nvPr>
        </p:nvSpPr>
        <p:spPr/>
        <p:txBody>
          <a:bodyPr/>
          <a:lstStyle>
            <a:lvl1pPr eaLnBrk="0" fontAlgn="base" hangingPunct="0">
              <a:spcBef>
                <a:spcPct val="0"/>
              </a:spcBef>
              <a:spcAft>
                <a:spcPct val="0"/>
              </a:spcAft>
              <a:defRPr>
                <a:ea typeface="ＭＳ Ｐゴシック" charset="0"/>
                <a:cs typeface="ＭＳ Ｐゴシック" charset="0"/>
              </a:defRPr>
            </a:lvl1pPr>
          </a:lstStyle>
          <a:p>
            <a:pPr>
              <a:defRPr/>
            </a:pPr>
            <a:fld id="{AC8B42EB-784C-C244-AC4A-CF4ABC371E78}" type="slidenum">
              <a:rPr lang="en-US"/>
              <a:pPr>
                <a:defRPr/>
              </a:pPr>
              <a:t>‹#›</a:t>
            </a:fld>
            <a:endParaRPr lang="en-US"/>
          </a:p>
        </p:txBody>
      </p:sp>
    </p:spTree>
    <p:extLst/>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eaLnBrk="0" fontAlgn="base" hangingPunct="0">
              <a:spcBef>
                <a:spcPct val="0"/>
              </a:spcBef>
              <a:spcAft>
                <a:spcPct val="0"/>
              </a:spcAft>
              <a:defRPr>
                <a:ea typeface="ＭＳ Ｐゴシック" charset="0"/>
                <a:cs typeface="ＭＳ Ｐゴシック" charset="0"/>
              </a:defRPr>
            </a:lvl1pPr>
          </a:lstStyle>
          <a:p>
            <a:pPr>
              <a:defRPr/>
            </a:pPr>
            <a:endParaRPr lang="en-US"/>
          </a:p>
        </p:txBody>
      </p:sp>
      <p:sp>
        <p:nvSpPr>
          <p:cNvPr id="3" name="Footer Placeholder 2"/>
          <p:cNvSpPr>
            <a:spLocks noGrp="1"/>
          </p:cNvSpPr>
          <p:nvPr>
            <p:ph type="ftr" sz="quarter" idx="11"/>
          </p:nvPr>
        </p:nvSpPr>
        <p:spPr/>
        <p:txBody>
          <a:bodyPr/>
          <a:lstStyle>
            <a:lvl1pPr eaLnBrk="0" fontAlgn="base" hangingPunct="0">
              <a:spcBef>
                <a:spcPct val="0"/>
              </a:spcBef>
              <a:spcAft>
                <a:spcPct val="0"/>
              </a:spcAft>
              <a:defRPr>
                <a:ea typeface="ＭＳ Ｐゴシック" charset="0"/>
                <a:cs typeface="ＭＳ Ｐゴシック" charset="0"/>
              </a:defRPr>
            </a:lvl1pPr>
          </a:lstStyle>
          <a:p>
            <a:pPr>
              <a:defRPr/>
            </a:pPr>
            <a:endParaRPr lang="en-US"/>
          </a:p>
        </p:txBody>
      </p:sp>
      <p:sp>
        <p:nvSpPr>
          <p:cNvPr id="4" name="Slide Number Placeholder 3"/>
          <p:cNvSpPr>
            <a:spLocks noGrp="1"/>
          </p:cNvSpPr>
          <p:nvPr>
            <p:ph type="sldNum" sz="quarter" idx="12"/>
          </p:nvPr>
        </p:nvSpPr>
        <p:spPr/>
        <p:txBody>
          <a:bodyPr/>
          <a:lstStyle>
            <a:lvl1pPr eaLnBrk="0" fontAlgn="base" hangingPunct="0">
              <a:spcBef>
                <a:spcPct val="0"/>
              </a:spcBef>
              <a:spcAft>
                <a:spcPct val="0"/>
              </a:spcAft>
              <a:defRPr>
                <a:ea typeface="ＭＳ Ｐゴシック" charset="0"/>
                <a:cs typeface="ＭＳ Ｐゴシック" charset="0"/>
              </a:defRPr>
            </a:lvl1pPr>
          </a:lstStyle>
          <a:p>
            <a:pPr>
              <a:defRPr/>
            </a:pPr>
            <a:fld id="{D8A16831-71BF-2641-BBD4-0C044E37DFDB}" type="slidenum">
              <a:rPr lang="en-US"/>
              <a:pPr>
                <a:defRPr/>
              </a:pPr>
              <a:t>‹#›</a:t>
            </a:fld>
            <a:endParaRPr lang="en-US"/>
          </a:p>
        </p:txBody>
      </p:sp>
    </p:spTree>
    <p:extLst/>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3"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457"/>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3" y="1435103"/>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eaLnBrk="0" fontAlgn="base" hangingPunct="0">
              <a:spcBef>
                <a:spcPct val="0"/>
              </a:spcBef>
              <a:spcAft>
                <a:spcPct val="0"/>
              </a:spcAft>
              <a:defRPr>
                <a:ea typeface="ＭＳ Ｐゴシック" charset="0"/>
                <a:cs typeface="ＭＳ Ｐゴシック" charset="0"/>
              </a:defRPr>
            </a:lvl1pPr>
          </a:lstStyle>
          <a:p>
            <a:pPr>
              <a:defRPr/>
            </a:pPr>
            <a:endParaRPr lang="en-US"/>
          </a:p>
        </p:txBody>
      </p:sp>
      <p:sp>
        <p:nvSpPr>
          <p:cNvPr id="6" name="Footer Placeholder 5"/>
          <p:cNvSpPr>
            <a:spLocks noGrp="1"/>
          </p:cNvSpPr>
          <p:nvPr>
            <p:ph type="ftr" sz="quarter" idx="11"/>
          </p:nvPr>
        </p:nvSpPr>
        <p:spPr/>
        <p:txBody>
          <a:bodyPr/>
          <a:lstStyle>
            <a:lvl1pPr eaLnBrk="0" fontAlgn="base" hangingPunct="0">
              <a:spcBef>
                <a:spcPct val="0"/>
              </a:spcBef>
              <a:spcAft>
                <a:spcPct val="0"/>
              </a:spcAft>
              <a:defRPr>
                <a:ea typeface="ＭＳ Ｐゴシック" charset="0"/>
                <a:cs typeface="ＭＳ Ｐゴシック" charset="0"/>
              </a:defRPr>
            </a:lvl1pPr>
          </a:lstStyle>
          <a:p>
            <a:pPr>
              <a:defRPr/>
            </a:pPr>
            <a:endParaRPr lang="en-US"/>
          </a:p>
        </p:txBody>
      </p:sp>
      <p:sp>
        <p:nvSpPr>
          <p:cNvPr id="7" name="Slide Number Placeholder 6"/>
          <p:cNvSpPr>
            <a:spLocks noGrp="1"/>
          </p:cNvSpPr>
          <p:nvPr>
            <p:ph type="sldNum" sz="quarter" idx="12"/>
          </p:nvPr>
        </p:nvSpPr>
        <p:spPr/>
        <p:txBody>
          <a:bodyPr/>
          <a:lstStyle>
            <a:lvl1pPr eaLnBrk="0" fontAlgn="base" hangingPunct="0">
              <a:spcBef>
                <a:spcPct val="0"/>
              </a:spcBef>
              <a:spcAft>
                <a:spcPct val="0"/>
              </a:spcAft>
              <a:defRPr>
                <a:ea typeface="ＭＳ Ｐゴシック" charset="0"/>
                <a:cs typeface="ＭＳ Ｐゴシック" charset="0"/>
              </a:defRPr>
            </a:lvl1pPr>
          </a:lstStyle>
          <a:p>
            <a:pPr>
              <a:defRPr/>
            </a:pPr>
            <a:fld id="{5B81A705-3C54-A44B-8612-B069975FC78F}" type="slidenum">
              <a:rPr lang="en-US"/>
              <a:pPr>
                <a:defRPr/>
              </a:pPr>
              <a:t>‹#›</a:t>
            </a:fld>
            <a:endParaRPr lang="en-US"/>
          </a:p>
        </p:txBody>
      </p:sp>
    </p:spTree>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5EF51C83-878D-D947-A799-ECF9369AB982}" type="slidenum">
              <a:rPr lang="en-US"/>
              <a:pPr>
                <a:defRPr/>
              </a:pPr>
              <a:t>‹#›</a:t>
            </a:fld>
            <a:endParaRPr lang="en-US"/>
          </a:p>
        </p:txBody>
      </p:sp>
    </p:spTree>
    <p:extLst>
      <p:ext uri="{BB962C8B-B14F-4D97-AF65-F5344CB8AC3E}">
        <p14:creationId xmlns:p14="http://schemas.microsoft.com/office/powerpoint/2010/main" val="4237784416"/>
      </p:ext>
    </p:extLst>
  </p:cSld>
  <p:clrMapOvr>
    <a:masterClrMapping/>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Drag picture to placeholder or click icon to add</a:t>
            </a:r>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eaLnBrk="0" fontAlgn="base" hangingPunct="0">
              <a:spcBef>
                <a:spcPct val="0"/>
              </a:spcBef>
              <a:spcAft>
                <a:spcPct val="0"/>
              </a:spcAft>
              <a:defRPr>
                <a:ea typeface="ＭＳ Ｐゴシック" charset="0"/>
                <a:cs typeface="ＭＳ Ｐゴシック" charset="0"/>
              </a:defRPr>
            </a:lvl1pPr>
          </a:lstStyle>
          <a:p>
            <a:pPr>
              <a:defRPr/>
            </a:pPr>
            <a:endParaRPr lang="en-US"/>
          </a:p>
        </p:txBody>
      </p:sp>
      <p:sp>
        <p:nvSpPr>
          <p:cNvPr id="6" name="Footer Placeholder 5"/>
          <p:cNvSpPr>
            <a:spLocks noGrp="1"/>
          </p:cNvSpPr>
          <p:nvPr>
            <p:ph type="ftr" sz="quarter" idx="11"/>
          </p:nvPr>
        </p:nvSpPr>
        <p:spPr/>
        <p:txBody>
          <a:bodyPr/>
          <a:lstStyle>
            <a:lvl1pPr eaLnBrk="0" fontAlgn="base" hangingPunct="0">
              <a:spcBef>
                <a:spcPct val="0"/>
              </a:spcBef>
              <a:spcAft>
                <a:spcPct val="0"/>
              </a:spcAft>
              <a:defRPr>
                <a:ea typeface="ＭＳ Ｐゴシック" charset="0"/>
                <a:cs typeface="ＭＳ Ｐゴシック" charset="0"/>
              </a:defRPr>
            </a:lvl1pPr>
          </a:lstStyle>
          <a:p>
            <a:pPr>
              <a:defRPr/>
            </a:pPr>
            <a:endParaRPr lang="en-US"/>
          </a:p>
        </p:txBody>
      </p:sp>
      <p:sp>
        <p:nvSpPr>
          <p:cNvPr id="7" name="Slide Number Placeholder 6"/>
          <p:cNvSpPr>
            <a:spLocks noGrp="1"/>
          </p:cNvSpPr>
          <p:nvPr>
            <p:ph type="sldNum" sz="quarter" idx="12"/>
          </p:nvPr>
        </p:nvSpPr>
        <p:spPr/>
        <p:txBody>
          <a:bodyPr/>
          <a:lstStyle>
            <a:lvl1pPr eaLnBrk="0" fontAlgn="base" hangingPunct="0">
              <a:spcBef>
                <a:spcPct val="0"/>
              </a:spcBef>
              <a:spcAft>
                <a:spcPct val="0"/>
              </a:spcAft>
              <a:defRPr>
                <a:ea typeface="ＭＳ Ｐゴシック" charset="0"/>
                <a:cs typeface="ＭＳ Ｐゴシック" charset="0"/>
              </a:defRPr>
            </a:lvl1pPr>
          </a:lstStyle>
          <a:p>
            <a:pPr>
              <a:defRPr/>
            </a:pPr>
            <a:fld id="{E9AE783D-342D-3443-A5DE-24649C4A6CB4}" type="slidenum">
              <a:rPr lang="en-US"/>
              <a:pPr>
                <a:defRPr/>
              </a:pPr>
              <a:t>‹#›</a:t>
            </a:fld>
            <a:endParaRPr lang="en-US"/>
          </a:p>
        </p:txBody>
      </p:sp>
    </p:spTree>
    <p:extLst/>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eaLnBrk="0" fontAlgn="base" hangingPunct="0">
              <a:spcBef>
                <a:spcPct val="0"/>
              </a:spcBef>
              <a:spcAft>
                <a:spcPct val="0"/>
              </a:spcAft>
              <a:defRPr>
                <a:ea typeface="ＭＳ Ｐゴシック" charset="0"/>
                <a:cs typeface="ＭＳ Ｐゴシック" charset="0"/>
              </a:defRPr>
            </a:lvl1pPr>
          </a:lstStyle>
          <a:p>
            <a:pPr>
              <a:defRPr/>
            </a:pPr>
            <a:endParaRPr lang="en-US"/>
          </a:p>
        </p:txBody>
      </p:sp>
      <p:sp>
        <p:nvSpPr>
          <p:cNvPr id="5" name="Footer Placeholder 4"/>
          <p:cNvSpPr>
            <a:spLocks noGrp="1"/>
          </p:cNvSpPr>
          <p:nvPr>
            <p:ph type="ftr" sz="quarter" idx="11"/>
          </p:nvPr>
        </p:nvSpPr>
        <p:spPr/>
        <p:txBody>
          <a:bodyPr/>
          <a:lstStyle>
            <a:lvl1pPr eaLnBrk="0" fontAlgn="base" hangingPunct="0">
              <a:spcBef>
                <a:spcPct val="0"/>
              </a:spcBef>
              <a:spcAft>
                <a:spcPct val="0"/>
              </a:spcAft>
              <a:defRPr>
                <a:ea typeface="ＭＳ Ｐゴシック" charset="0"/>
                <a:cs typeface="ＭＳ Ｐゴシック" charset="0"/>
              </a:defRPr>
            </a:lvl1pPr>
          </a:lstStyle>
          <a:p>
            <a:pPr>
              <a:defRPr/>
            </a:pPr>
            <a:endParaRPr lang="en-US"/>
          </a:p>
        </p:txBody>
      </p:sp>
      <p:sp>
        <p:nvSpPr>
          <p:cNvPr id="6" name="Slide Number Placeholder 5"/>
          <p:cNvSpPr>
            <a:spLocks noGrp="1"/>
          </p:cNvSpPr>
          <p:nvPr>
            <p:ph type="sldNum" sz="quarter" idx="12"/>
          </p:nvPr>
        </p:nvSpPr>
        <p:spPr/>
        <p:txBody>
          <a:bodyPr/>
          <a:lstStyle>
            <a:lvl1pPr eaLnBrk="0" fontAlgn="base" hangingPunct="0">
              <a:spcBef>
                <a:spcPct val="0"/>
              </a:spcBef>
              <a:spcAft>
                <a:spcPct val="0"/>
              </a:spcAft>
              <a:defRPr>
                <a:ea typeface="ＭＳ Ｐゴシック" charset="0"/>
                <a:cs typeface="ＭＳ Ｐゴシック" charset="0"/>
              </a:defRPr>
            </a:lvl1pPr>
          </a:lstStyle>
          <a:p>
            <a:pPr>
              <a:defRPr/>
            </a:pPr>
            <a:fld id="{76EB3046-A0C6-6149-8314-2F5456C274C6}" type="slidenum">
              <a:rPr lang="en-US"/>
              <a:pPr>
                <a:defRPr/>
              </a:pPr>
              <a:t>‹#›</a:t>
            </a:fld>
            <a:endParaRPr lang="en-US"/>
          </a:p>
        </p:txBody>
      </p:sp>
    </p:spTree>
    <p:extLst/>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5045"/>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5045"/>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eaLnBrk="0" fontAlgn="base" hangingPunct="0">
              <a:spcBef>
                <a:spcPct val="0"/>
              </a:spcBef>
              <a:spcAft>
                <a:spcPct val="0"/>
              </a:spcAft>
              <a:defRPr>
                <a:ea typeface="ＭＳ Ｐゴシック" charset="0"/>
                <a:cs typeface="ＭＳ Ｐゴシック" charset="0"/>
              </a:defRPr>
            </a:lvl1pPr>
          </a:lstStyle>
          <a:p>
            <a:pPr>
              <a:defRPr/>
            </a:pPr>
            <a:endParaRPr lang="en-US"/>
          </a:p>
        </p:txBody>
      </p:sp>
      <p:sp>
        <p:nvSpPr>
          <p:cNvPr id="5" name="Footer Placeholder 4"/>
          <p:cNvSpPr>
            <a:spLocks noGrp="1"/>
          </p:cNvSpPr>
          <p:nvPr>
            <p:ph type="ftr" sz="quarter" idx="11"/>
          </p:nvPr>
        </p:nvSpPr>
        <p:spPr/>
        <p:txBody>
          <a:bodyPr/>
          <a:lstStyle>
            <a:lvl1pPr eaLnBrk="0" fontAlgn="base" hangingPunct="0">
              <a:spcBef>
                <a:spcPct val="0"/>
              </a:spcBef>
              <a:spcAft>
                <a:spcPct val="0"/>
              </a:spcAft>
              <a:defRPr>
                <a:ea typeface="ＭＳ Ｐゴシック" charset="0"/>
                <a:cs typeface="ＭＳ Ｐゴシック" charset="0"/>
              </a:defRPr>
            </a:lvl1pPr>
          </a:lstStyle>
          <a:p>
            <a:pPr>
              <a:defRPr/>
            </a:pPr>
            <a:endParaRPr lang="en-US"/>
          </a:p>
        </p:txBody>
      </p:sp>
      <p:sp>
        <p:nvSpPr>
          <p:cNvPr id="6" name="Slide Number Placeholder 5"/>
          <p:cNvSpPr>
            <a:spLocks noGrp="1"/>
          </p:cNvSpPr>
          <p:nvPr>
            <p:ph type="sldNum" sz="quarter" idx="12"/>
          </p:nvPr>
        </p:nvSpPr>
        <p:spPr/>
        <p:txBody>
          <a:bodyPr/>
          <a:lstStyle>
            <a:lvl1pPr eaLnBrk="0" fontAlgn="base" hangingPunct="0">
              <a:spcBef>
                <a:spcPct val="0"/>
              </a:spcBef>
              <a:spcAft>
                <a:spcPct val="0"/>
              </a:spcAft>
              <a:defRPr>
                <a:ea typeface="ＭＳ Ｐゴシック" charset="0"/>
                <a:cs typeface="ＭＳ Ｐゴシック" charset="0"/>
              </a:defRPr>
            </a:lvl1pPr>
          </a:lstStyle>
          <a:p>
            <a:pPr>
              <a:defRPr/>
            </a:pPr>
            <a:fld id="{AEA2B2B2-E321-7E48-8CB8-180CFB4D5B43}" type="slidenum">
              <a:rPr lang="en-US"/>
              <a:pPr>
                <a:defRPr/>
              </a:pPr>
              <a:t>‹#›</a:t>
            </a:fld>
            <a:endParaRPr lang="en-US"/>
          </a:p>
        </p:txBody>
      </p:sp>
    </p:spTree>
    <p:extLst/>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FC433AD3-4860-0043-86C5-EE56AD538CEF}" type="slidenum">
              <a:rPr lang="en-US"/>
              <a:pPr>
                <a:defRPr/>
              </a:pPr>
              <a:t>‹#›</a:t>
            </a:fld>
            <a:endParaRPr lang="en-US"/>
          </a:p>
        </p:txBody>
      </p:sp>
    </p:spTree>
    <p:extLst>
      <p:ext uri="{BB962C8B-B14F-4D97-AF65-F5344CB8AC3E}">
        <p14:creationId xmlns:p14="http://schemas.microsoft.com/office/powerpoint/2010/main" val="3426552006"/>
      </p:ext>
    </p:extLst>
  </p:cSld>
  <p:clrMapOvr>
    <a:masterClrMapping/>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898F2224-3783-224C-81DC-22757755250C}" type="slidenum">
              <a:rPr lang="en-US"/>
              <a:pPr>
                <a:defRPr/>
              </a:pPr>
              <a:t>‹#›</a:t>
            </a:fld>
            <a:endParaRPr lang="en-US"/>
          </a:p>
        </p:txBody>
      </p:sp>
    </p:spTree>
    <p:extLst>
      <p:ext uri="{BB962C8B-B14F-4D97-AF65-F5344CB8AC3E}">
        <p14:creationId xmlns:p14="http://schemas.microsoft.com/office/powerpoint/2010/main" val="3252493855"/>
      </p:ext>
    </p:extLst>
  </p:cSld>
  <p:clrMapOvr>
    <a:masterClrMapping/>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D74D2913-07A1-FA4D-B8D4-5C26568DEBC3}" type="slidenum">
              <a:rPr lang="en-US"/>
              <a:pPr>
                <a:defRPr/>
              </a:pPr>
              <a:t>‹#›</a:t>
            </a:fld>
            <a:endParaRPr lang="en-US"/>
          </a:p>
        </p:txBody>
      </p:sp>
    </p:spTree>
    <p:extLst>
      <p:ext uri="{BB962C8B-B14F-4D97-AF65-F5344CB8AC3E}">
        <p14:creationId xmlns:p14="http://schemas.microsoft.com/office/powerpoint/2010/main" val="2605523971"/>
      </p:ext>
    </p:extLst>
  </p:cSld>
  <p:clrMapOvr>
    <a:masterClrMapping/>
  </p:clrMapOvr>
</p:sldLayout>
</file>

<file path=ppt/slideLayouts/slideLayout13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A724B211-C921-4D4C-ABF6-4479A611D921}" type="slidenum">
              <a:rPr lang="en-US"/>
              <a:pPr>
                <a:defRPr/>
              </a:pPr>
              <a:t>‹#›</a:t>
            </a:fld>
            <a:endParaRPr lang="en-US"/>
          </a:p>
        </p:txBody>
      </p:sp>
    </p:spTree>
    <p:extLst>
      <p:ext uri="{BB962C8B-B14F-4D97-AF65-F5344CB8AC3E}">
        <p14:creationId xmlns:p14="http://schemas.microsoft.com/office/powerpoint/2010/main" val="3154699211"/>
      </p:ext>
    </p:extLst>
  </p:cSld>
  <p:clrMapOvr>
    <a:masterClrMapping/>
  </p:clrMapOvr>
</p:sldLayout>
</file>

<file path=ppt/slideLayouts/slideLayout13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6CFE5D9C-4CAA-024F-A862-A3381A68B01E}" type="slidenum">
              <a:rPr lang="en-US"/>
              <a:pPr>
                <a:defRPr/>
              </a:pPr>
              <a:t>‹#›</a:t>
            </a:fld>
            <a:endParaRPr lang="en-US"/>
          </a:p>
        </p:txBody>
      </p:sp>
    </p:spTree>
    <p:extLst>
      <p:ext uri="{BB962C8B-B14F-4D97-AF65-F5344CB8AC3E}">
        <p14:creationId xmlns:p14="http://schemas.microsoft.com/office/powerpoint/2010/main" val="4244124993"/>
      </p:ext>
    </p:extLst>
  </p:cSld>
  <p:clrMapOvr>
    <a:masterClrMapping/>
  </p:clrMapOvr>
</p:sldLayout>
</file>

<file path=ppt/slideLayouts/slideLayout13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D1798275-FC37-AE4D-95A4-68F01EF3B700}" type="slidenum">
              <a:rPr lang="en-US"/>
              <a:pPr>
                <a:defRPr/>
              </a:pPr>
              <a:t>‹#›</a:t>
            </a:fld>
            <a:endParaRPr lang="en-US"/>
          </a:p>
        </p:txBody>
      </p:sp>
    </p:spTree>
    <p:extLst>
      <p:ext uri="{BB962C8B-B14F-4D97-AF65-F5344CB8AC3E}">
        <p14:creationId xmlns:p14="http://schemas.microsoft.com/office/powerpoint/2010/main" val="1471526683"/>
      </p:ext>
    </p:extLst>
  </p:cSld>
  <p:clrMapOvr>
    <a:masterClrMapping/>
  </p:clrMapOvr>
</p:sldLayout>
</file>

<file path=ppt/slideLayouts/slideLayout13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10517F3F-083D-9A4D-A23B-5A3BD485D06E}" type="slidenum">
              <a:rPr lang="en-US"/>
              <a:pPr>
                <a:defRPr/>
              </a:pPr>
              <a:t>‹#›</a:t>
            </a:fld>
            <a:endParaRPr lang="en-US"/>
          </a:p>
        </p:txBody>
      </p:sp>
    </p:spTree>
    <p:extLst>
      <p:ext uri="{BB962C8B-B14F-4D97-AF65-F5344CB8AC3E}">
        <p14:creationId xmlns:p14="http://schemas.microsoft.com/office/powerpoint/2010/main" val="32475606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7293"/>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4F3A234B-CFAF-764D-AB51-242BB6798072}" type="slidenum">
              <a:rPr lang="en-US"/>
              <a:pPr>
                <a:defRPr/>
              </a:pPr>
              <a:t>‹#›</a:t>
            </a:fld>
            <a:endParaRPr lang="en-US"/>
          </a:p>
        </p:txBody>
      </p:sp>
    </p:spTree>
    <p:extLst>
      <p:ext uri="{BB962C8B-B14F-4D97-AF65-F5344CB8AC3E}">
        <p14:creationId xmlns:p14="http://schemas.microsoft.com/office/powerpoint/2010/main" val="2317407137"/>
      </p:ext>
    </p:extLst>
  </p:cSld>
  <p:clrMapOvr>
    <a:masterClrMapping/>
  </p:clrMapOvr>
</p:sldLayout>
</file>

<file path=ppt/slideLayouts/slideLayout14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9F04F032-C73D-F747-A0F9-659711F94518}" type="slidenum">
              <a:rPr lang="en-US"/>
              <a:pPr>
                <a:defRPr/>
              </a:pPr>
              <a:t>‹#›</a:t>
            </a:fld>
            <a:endParaRPr lang="en-US"/>
          </a:p>
        </p:txBody>
      </p:sp>
    </p:spTree>
    <p:extLst>
      <p:ext uri="{BB962C8B-B14F-4D97-AF65-F5344CB8AC3E}">
        <p14:creationId xmlns:p14="http://schemas.microsoft.com/office/powerpoint/2010/main" val="2656315615"/>
      </p:ext>
    </p:extLst>
  </p:cSld>
  <p:clrMapOvr>
    <a:masterClrMapping/>
  </p:clrMapOvr>
</p:sldLayout>
</file>

<file path=ppt/slideLayouts/slideLayout14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BDF70A8E-6338-FB47-9976-4B4F34ADED49}" type="slidenum">
              <a:rPr lang="en-US"/>
              <a:pPr>
                <a:defRPr/>
              </a:pPr>
              <a:t>‹#›</a:t>
            </a:fld>
            <a:endParaRPr lang="en-US"/>
          </a:p>
        </p:txBody>
      </p:sp>
    </p:spTree>
    <p:extLst>
      <p:ext uri="{BB962C8B-B14F-4D97-AF65-F5344CB8AC3E}">
        <p14:creationId xmlns:p14="http://schemas.microsoft.com/office/powerpoint/2010/main" val="402463169"/>
      </p:ext>
    </p:extLst>
  </p:cSld>
  <p:clrMapOvr>
    <a:masterClrMapping/>
  </p:clrMapOvr>
</p:sldLayout>
</file>

<file path=ppt/slideLayouts/slideLayout14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3F22A2BA-5813-774E-8D3F-E7DC43B3BC1C}" type="slidenum">
              <a:rPr lang="en-US"/>
              <a:pPr>
                <a:defRPr/>
              </a:pPr>
              <a:t>‹#›</a:t>
            </a:fld>
            <a:endParaRPr lang="en-US"/>
          </a:p>
        </p:txBody>
      </p:sp>
    </p:spTree>
    <p:extLst>
      <p:ext uri="{BB962C8B-B14F-4D97-AF65-F5344CB8AC3E}">
        <p14:creationId xmlns:p14="http://schemas.microsoft.com/office/powerpoint/2010/main" val="1619422403"/>
      </p:ext>
    </p:extLst>
  </p:cSld>
  <p:clrMapOvr>
    <a:masterClrMapping/>
  </p:clrMapOvr>
</p:sldLayout>
</file>

<file path=ppt/slideLayouts/slideLayout14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304801"/>
            <a:ext cx="2743200" cy="5821363"/>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304801"/>
            <a:ext cx="8026400" cy="582136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021F2914-38C6-A049-9E02-ECD0C88D8339}" type="slidenum">
              <a:rPr lang="en-US"/>
              <a:pPr>
                <a:defRPr/>
              </a:pPr>
              <a:t>‹#›</a:t>
            </a:fld>
            <a:endParaRPr lang="en-US"/>
          </a:p>
        </p:txBody>
      </p:sp>
    </p:spTree>
    <p:extLst>
      <p:ext uri="{BB962C8B-B14F-4D97-AF65-F5344CB8AC3E}">
        <p14:creationId xmlns:p14="http://schemas.microsoft.com/office/powerpoint/2010/main" val="2242507215"/>
      </p:ext>
    </p:extLst>
  </p:cSld>
  <p:clrMapOvr>
    <a:masterClrMapping/>
  </p:clrMapOvr>
</p:sldLayout>
</file>

<file path=ppt/slideLayouts/slideLayout14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9F752425-7E35-A141-8746-6514D4E9D939}"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611795047"/>
      </p:ext>
    </p:extLst>
  </p:cSld>
  <p:clrMapOvr>
    <a:masterClrMapping/>
  </p:clrMapOvr>
</p:sldLayout>
</file>

<file path=ppt/slideLayouts/slideLayout14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0C534D4D-BD8E-8F44-9DCC-AE38490EF5A0}"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117784891"/>
      </p:ext>
    </p:extLst>
  </p:cSld>
  <p:clrMapOvr>
    <a:masterClrMapping/>
  </p:clrMapOvr>
</p:sldLayout>
</file>

<file path=ppt/slideLayouts/slideLayout14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59096BF2-EF96-C444-AE34-343DD7AF89BE}"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356948974"/>
      </p:ext>
    </p:extLst>
  </p:cSld>
  <p:clrMapOvr>
    <a:masterClrMapping/>
  </p:clrMapOvr>
</p:sldLayout>
</file>

<file path=ppt/slideLayouts/slideLayout14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AA924A8C-6B00-D34B-B072-DEDDCE82B901}"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029597444"/>
      </p:ext>
    </p:extLst>
  </p:cSld>
  <p:clrMapOvr>
    <a:masterClrMapping/>
  </p:clrMapOvr>
</p:sldLayout>
</file>

<file path=ppt/slideLayouts/slideLayout14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D7624391-F4CC-DB40-8D8C-F3BB162396AA}"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246420947"/>
      </p:ext>
    </p:extLst>
  </p:cSld>
  <p:clrMapOvr>
    <a:masterClrMapping/>
  </p:clrMapOvr>
</p:sldLayout>
</file>

<file path=ppt/slideLayouts/slideLayout14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4672B21F-1690-DB43-AC57-E1D08888F6E2}"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11954084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6"/>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6"/>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02F67874-FB70-F548-BB76-4A82312E3470}" type="slidenum">
              <a:rPr lang="en-US"/>
              <a:pPr>
                <a:defRPr/>
              </a:pPr>
              <a:t>‹#›</a:t>
            </a:fld>
            <a:endParaRPr lang="en-US"/>
          </a:p>
        </p:txBody>
      </p:sp>
    </p:spTree>
    <p:extLst>
      <p:ext uri="{BB962C8B-B14F-4D97-AF65-F5344CB8AC3E}">
        <p14:creationId xmlns:p14="http://schemas.microsoft.com/office/powerpoint/2010/main" val="1190238181"/>
      </p:ext>
    </p:extLst>
  </p:cSld>
  <p:clrMapOvr>
    <a:masterClrMapping/>
  </p:clrMapOvr>
</p:sldLayout>
</file>

<file path=ppt/slideLayouts/slideLayout15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891BB72E-3F53-4342-B1A0-1C8E09A25D95}"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273172006"/>
      </p:ext>
    </p:extLst>
  </p:cSld>
  <p:clrMapOvr>
    <a:masterClrMapping/>
  </p:clrMapOvr>
</p:sldLayout>
</file>

<file path=ppt/slideLayouts/slideLayout15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A9492940-AAC6-3649-BACF-49C57AC0706C}"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976239919"/>
      </p:ext>
    </p:extLst>
  </p:cSld>
  <p:clrMapOvr>
    <a:masterClrMapping/>
  </p:clrMapOvr>
</p:sldLayout>
</file>

<file path=ppt/slideLayouts/slideLayout15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539710CA-B58B-314F-BB62-CEFD0D171B04}"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285632525"/>
      </p:ext>
    </p:extLst>
  </p:cSld>
  <p:clrMapOvr>
    <a:masterClrMapping/>
  </p:clrMapOvr>
</p:sldLayout>
</file>

<file path=ppt/slideLayouts/slideLayout15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7F0CC316-691C-0347-8DF1-7D44B5F97D2D}"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127362563"/>
      </p:ext>
    </p:extLst>
  </p:cSld>
  <p:clrMapOvr>
    <a:masterClrMapping/>
  </p:clrMapOvr>
</p:sldLayout>
</file>

<file path=ppt/slideLayouts/slideLayout15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304801"/>
            <a:ext cx="2743200" cy="5821363"/>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304801"/>
            <a:ext cx="8026400" cy="582136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DF403414-0662-D249-AE10-41127F6ADF60}"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07350699"/>
      </p:ext>
    </p:extLst>
  </p:cSld>
  <p:clrMapOvr>
    <a:masterClrMapping/>
  </p:clrMapOvr>
</p:sldLayout>
</file>

<file path=ppt/slideLayouts/slideLayout15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a:extLst>
              <a:ext uri="{FF2B5EF4-FFF2-40B4-BE49-F238E27FC236}">
                <a16:creationId xmlns:a16="http://schemas.microsoft.com/office/drawing/2014/main" id="{E0F55209-0C0F-5E4A-B48A-74040EE55B5C}"/>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14292EF7-6A82-AF4C-91ED-D8613807D363}"/>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E4B103B8-624E-5048-9DB7-5FA91F7832E1}"/>
              </a:ext>
            </a:extLst>
          </p:cNvPr>
          <p:cNvSpPr>
            <a:spLocks noGrp="1" noChangeArrowheads="1"/>
          </p:cNvSpPr>
          <p:nvPr>
            <p:ph type="sldNum" sz="quarter" idx="12"/>
          </p:nvPr>
        </p:nvSpPr>
        <p:spPr>
          <a:ln/>
        </p:spPr>
        <p:txBody>
          <a:bodyPr/>
          <a:lstStyle>
            <a:lvl1pPr>
              <a:defRPr/>
            </a:lvl1pPr>
          </a:lstStyle>
          <a:p>
            <a:fld id="{3CD8604C-CE42-1E44-9C28-E6D75E4CE68C}" type="slidenum">
              <a:rPr lang="en-US" altLang="en-US"/>
              <a:pPr/>
              <a:t>‹#›</a:t>
            </a:fld>
            <a:endParaRPr lang="en-US" altLang="en-US"/>
          </a:p>
        </p:txBody>
      </p:sp>
    </p:spTree>
    <p:extLst>
      <p:ext uri="{BB962C8B-B14F-4D97-AF65-F5344CB8AC3E}">
        <p14:creationId xmlns:p14="http://schemas.microsoft.com/office/powerpoint/2010/main" val="884496956"/>
      </p:ext>
    </p:extLst>
  </p:cSld>
  <p:clrMapOvr>
    <a:masterClrMapping/>
  </p:clrMapOvr>
</p:sldLayout>
</file>

<file path=ppt/slideLayouts/slideLayout15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FC74FAA7-7D96-4142-A79C-3622C82918F8}"/>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2F22F3ED-0C9C-B94A-A629-25099A10B721}"/>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00933DAC-7A96-824E-9AF8-01F6229189D3}"/>
              </a:ext>
            </a:extLst>
          </p:cNvPr>
          <p:cNvSpPr>
            <a:spLocks noGrp="1" noChangeArrowheads="1"/>
          </p:cNvSpPr>
          <p:nvPr>
            <p:ph type="sldNum" sz="quarter" idx="12"/>
          </p:nvPr>
        </p:nvSpPr>
        <p:spPr>
          <a:ln/>
        </p:spPr>
        <p:txBody>
          <a:bodyPr/>
          <a:lstStyle>
            <a:lvl1pPr>
              <a:defRPr/>
            </a:lvl1pPr>
          </a:lstStyle>
          <a:p>
            <a:fld id="{E2B56E9B-1BE8-9648-942F-31262125D6AB}" type="slidenum">
              <a:rPr lang="en-US" altLang="en-US"/>
              <a:pPr/>
              <a:t>‹#›</a:t>
            </a:fld>
            <a:endParaRPr lang="en-US" altLang="en-US"/>
          </a:p>
        </p:txBody>
      </p:sp>
    </p:spTree>
    <p:extLst>
      <p:ext uri="{BB962C8B-B14F-4D97-AF65-F5344CB8AC3E}">
        <p14:creationId xmlns:p14="http://schemas.microsoft.com/office/powerpoint/2010/main" val="2815064963"/>
      </p:ext>
    </p:extLst>
  </p:cSld>
  <p:clrMapOvr>
    <a:masterClrMapping/>
  </p:clrMapOvr>
</p:sldLayout>
</file>

<file path=ppt/slideLayouts/slideLayout15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a:extLst>
              <a:ext uri="{FF2B5EF4-FFF2-40B4-BE49-F238E27FC236}">
                <a16:creationId xmlns:a16="http://schemas.microsoft.com/office/drawing/2014/main" id="{B4EBD672-43F9-8443-AC14-72AB1F29A778}"/>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25479AB2-C6C2-D943-929D-98EA797042D7}"/>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A203742B-C565-E344-A238-BE57966D022C}"/>
              </a:ext>
            </a:extLst>
          </p:cNvPr>
          <p:cNvSpPr>
            <a:spLocks noGrp="1" noChangeArrowheads="1"/>
          </p:cNvSpPr>
          <p:nvPr>
            <p:ph type="sldNum" sz="quarter" idx="12"/>
          </p:nvPr>
        </p:nvSpPr>
        <p:spPr>
          <a:ln/>
        </p:spPr>
        <p:txBody>
          <a:bodyPr/>
          <a:lstStyle>
            <a:lvl1pPr>
              <a:defRPr/>
            </a:lvl1pPr>
          </a:lstStyle>
          <a:p>
            <a:fld id="{15D06DD3-7819-C846-BDF4-344594426DC6}" type="slidenum">
              <a:rPr lang="en-US" altLang="en-US"/>
              <a:pPr/>
              <a:t>‹#›</a:t>
            </a:fld>
            <a:endParaRPr lang="en-US" altLang="en-US"/>
          </a:p>
        </p:txBody>
      </p:sp>
    </p:spTree>
    <p:extLst>
      <p:ext uri="{BB962C8B-B14F-4D97-AF65-F5344CB8AC3E}">
        <p14:creationId xmlns:p14="http://schemas.microsoft.com/office/powerpoint/2010/main" val="1738402336"/>
      </p:ext>
    </p:extLst>
  </p:cSld>
  <p:clrMapOvr>
    <a:masterClrMapping/>
  </p:clrMapOvr>
</p:sldLayout>
</file>

<file path=ppt/slideLayouts/slideLayout15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a:extLst>
              <a:ext uri="{FF2B5EF4-FFF2-40B4-BE49-F238E27FC236}">
                <a16:creationId xmlns:a16="http://schemas.microsoft.com/office/drawing/2014/main" id="{F86FD82B-00E6-2B46-9858-29C76BBB8869}"/>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51D2B8B2-FEE2-1B4E-9917-695DC35AB408}"/>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D593DC8E-A79D-944C-B0EF-85B04821EB82}"/>
              </a:ext>
            </a:extLst>
          </p:cNvPr>
          <p:cNvSpPr>
            <a:spLocks noGrp="1" noChangeArrowheads="1"/>
          </p:cNvSpPr>
          <p:nvPr>
            <p:ph type="sldNum" sz="quarter" idx="12"/>
          </p:nvPr>
        </p:nvSpPr>
        <p:spPr>
          <a:ln/>
        </p:spPr>
        <p:txBody>
          <a:bodyPr/>
          <a:lstStyle>
            <a:lvl1pPr>
              <a:defRPr/>
            </a:lvl1pPr>
          </a:lstStyle>
          <a:p>
            <a:fld id="{F488E69B-D10D-7343-9908-6B8CEDD09CEB}" type="slidenum">
              <a:rPr lang="en-US" altLang="en-US"/>
              <a:pPr/>
              <a:t>‹#›</a:t>
            </a:fld>
            <a:endParaRPr lang="en-US" altLang="en-US"/>
          </a:p>
        </p:txBody>
      </p:sp>
    </p:spTree>
    <p:extLst>
      <p:ext uri="{BB962C8B-B14F-4D97-AF65-F5344CB8AC3E}">
        <p14:creationId xmlns:p14="http://schemas.microsoft.com/office/powerpoint/2010/main" val="1723654973"/>
      </p:ext>
    </p:extLst>
  </p:cSld>
  <p:clrMapOvr>
    <a:masterClrMapping/>
  </p:clrMapOvr>
</p:sldLayout>
</file>

<file path=ppt/slideLayouts/slideLayout15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a:extLst>
              <a:ext uri="{FF2B5EF4-FFF2-40B4-BE49-F238E27FC236}">
                <a16:creationId xmlns:a16="http://schemas.microsoft.com/office/drawing/2014/main" id="{DAA1F42A-8BF4-5A4B-A5FC-753EF08732B9}"/>
              </a:ext>
            </a:extLst>
          </p:cNvPr>
          <p:cNvSpPr>
            <a:spLocks noGrp="1" noChangeArrowheads="1"/>
          </p:cNvSpPr>
          <p:nvPr>
            <p:ph type="dt" sz="half" idx="10"/>
          </p:nvPr>
        </p:nvSpPr>
        <p:spPr>
          <a:ln/>
        </p:spPr>
        <p:txBody>
          <a:bodyPr/>
          <a:lstStyle>
            <a:lvl1pPr>
              <a:defRPr/>
            </a:lvl1pPr>
          </a:lstStyle>
          <a:p>
            <a:pPr>
              <a:defRPr/>
            </a:pPr>
            <a:endParaRPr lang="en-US"/>
          </a:p>
        </p:txBody>
      </p:sp>
      <p:sp>
        <p:nvSpPr>
          <p:cNvPr id="8" name="Rectangle 5">
            <a:extLst>
              <a:ext uri="{FF2B5EF4-FFF2-40B4-BE49-F238E27FC236}">
                <a16:creationId xmlns:a16="http://schemas.microsoft.com/office/drawing/2014/main" id="{1D53E5F4-6ED7-3B49-9738-11D9247A71DA}"/>
              </a:ext>
            </a:extLst>
          </p:cNvPr>
          <p:cNvSpPr>
            <a:spLocks noGrp="1" noChangeArrowheads="1"/>
          </p:cNvSpPr>
          <p:nvPr>
            <p:ph type="ftr" sz="quarter" idx="11"/>
          </p:nvPr>
        </p:nvSpPr>
        <p:spPr>
          <a:ln/>
        </p:spPr>
        <p:txBody>
          <a:bodyPr/>
          <a:lstStyle>
            <a:lvl1pPr>
              <a:defRPr/>
            </a:lvl1pPr>
          </a:lstStyle>
          <a:p>
            <a:pPr>
              <a:defRPr/>
            </a:pPr>
            <a:endParaRPr lang="en-US"/>
          </a:p>
        </p:txBody>
      </p:sp>
      <p:sp>
        <p:nvSpPr>
          <p:cNvPr id="9" name="Rectangle 6">
            <a:extLst>
              <a:ext uri="{FF2B5EF4-FFF2-40B4-BE49-F238E27FC236}">
                <a16:creationId xmlns:a16="http://schemas.microsoft.com/office/drawing/2014/main" id="{830D1ADB-11D9-EE4B-B739-07F128621F68}"/>
              </a:ext>
            </a:extLst>
          </p:cNvPr>
          <p:cNvSpPr>
            <a:spLocks noGrp="1" noChangeArrowheads="1"/>
          </p:cNvSpPr>
          <p:nvPr>
            <p:ph type="sldNum" sz="quarter" idx="12"/>
          </p:nvPr>
        </p:nvSpPr>
        <p:spPr>
          <a:ln/>
        </p:spPr>
        <p:txBody>
          <a:bodyPr/>
          <a:lstStyle>
            <a:lvl1pPr>
              <a:defRPr/>
            </a:lvl1pPr>
          </a:lstStyle>
          <a:p>
            <a:fld id="{74BA1EB8-0B07-534D-9156-38F34B290983}" type="slidenum">
              <a:rPr lang="en-US" altLang="en-US"/>
              <a:pPr/>
              <a:t>‹#›</a:t>
            </a:fld>
            <a:endParaRPr lang="en-US" altLang="en-US"/>
          </a:p>
        </p:txBody>
      </p:sp>
    </p:spTree>
    <p:extLst>
      <p:ext uri="{BB962C8B-B14F-4D97-AF65-F5344CB8AC3E}">
        <p14:creationId xmlns:p14="http://schemas.microsoft.com/office/powerpoint/2010/main" val="221577549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629"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629"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35DA22A8-4DD0-3B48-8789-583E9C5E3A82}" type="slidenum">
              <a:rPr lang="en-US"/>
              <a:pPr>
                <a:defRPr/>
              </a:pPr>
              <a:t>‹#›</a:t>
            </a:fld>
            <a:endParaRPr lang="en-US"/>
          </a:p>
        </p:txBody>
      </p:sp>
    </p:spTree>
    <p:extLst>
      <p:ext uri="{BB962C8B-B14F-4D97-AF65-F5344CB8AC3E}">
        <p14:creationId xmlns:p14="http://schemas.microsoft.com/office/powerpoint/2010/main" val="2673781640"/>
      </p:ext>
    </p:extLst>
  </p:cSld>
  <p:clrMapOvr>
    <a:masterClrMapping/>
  </p:clrMapOvr>
</p:sldLayout>
</file>

<file path=ppt/slideLayouts/slideLayout16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a:extLst>
              <a:ext uri="{FF2B5EF4-FFF2-40B4-BE49-F238E27FC236}">
                <a16:creationId xmlns:a16="http://schemas.microsoft.com/office/drawing/2014/main" id="{6BE2D26A-3155-E74C-9902-DD3ACE71267E}"/>
              </a:ext>
            </a:extLst>
          </p:cNvPr>
          <p:cNvSpPr>
            <a:spLocks noGrp="1" noChangeArrowheads="1"/>
          </p:cNvSpPr>
          <p:nvPr>
            <p:ph type="dt" sz="half" idx="10"/>
          </p:nvPr>
        </p:nvSpPr>
        <p:spPr>
          <a:ln/>
        </p:spPr>
        <p:txBody>
          <a:bodyPr/>
          <a:lstStyle>
            <a:lvl1pPr>
              <a:defRPr/>
            </a:lvl1pPr>
          </a:lstStyle>
          <a:p>
            <a:pPr>
              <a:defRPr/>
            </a:pPr>
            <a:endParaRPr lang="en-US"/>
          </a:p>
        </p:txBody>
      </p:sp>
      <p:sp>
        <p:nvSpPr>
          <p:cNvPr id="4" name="Rectangle 5">
            <a:extLst>
              <a:ext uri="{FF2B5EF4-FFF2-40B4-BE49-F238E27FC236}">
                <a16:creationId xmlns:a16="http://schemas.microsoft.com/office/drawing/2014/main" id="{87F655C9-0131-9C4F-BA8E-93B943F9640A}"/>
              </a:ext>
            </a:extLst>
          </p:cNvPr>
          <p:cNvSpPr>
            <a:spLocks noGrp="1" noChangeArrowheads="1"/>
          </p:cNvSpPr>
          <p:nvPr>
            <p:ph type="ftr" sz="quarter" idx="11"/>
          </p:nvPr>
        </p:nvSpPr>
        <p:spPr>
          <a:ln/>
        </p:spPr>
        <p:txBody>
          <a:bodyPr/>
          <a:lstStyle>
            <a:lvl1pPr>
              <a:defRPr/>
            </a:lvl1pPr>
          </a:lstStyle>
          <a:p>
            <a:pPr>
              <a:defRPr/>
            </a:pPr>
            <a:endParaRPr lang="en-US"/>
          </a:p>
        </p:txBody>
      </p:sp>
      <p:sp>
        <p:nvSpPr>
          <p:cNvPr id="5" name="Rectangle 6">
            <a:extLst>
              <a:ext uri="{FF2B5EF4-FFF2-40B4-BE49-F238E27FC236}">
                <a16:creationId xmlns:a16="http://schemas.microsoft.com/office/drawing/2014/main" id="{DBDE9CF5-C820-1541-9641-0AA4CE0C6C9A}"/>
              </a:ext>
            </a:extLst>
          </p:cNvPr>
          <p:cNvSpPr>
            <a:spLocks noGrp="1" noChangeArrowheads="1"/>
          </p:cNvSpPr>
          <p:nvPr>
            <p:ph type="sldNum" sz="quarter" idx="12"/>
          </p:nvPr>
        </p:nvSpPr>
        <p:spPr>
          <a:ln/>
        </p:spPr>
        <p:txBody>
          <a:bodyPr/>
          <a:lstStyle>
            <a:lvl1pPr>
              <a:defRPr/>
            </a:lvl1pPr>
          </a:lstStyle>
          <a:p>
            <a:fld id="{A7DBCABB-07F9-CD48-B9E5-5A960EBE57AB}" type="slidenum">
              <a:rPr lang="en-US" altLang="en-US"/>
              <a:pPr/>
              <a:t>‹#›</a:t>
            </a:fld>
            <a:endParaRPr lang="en-US" altLang="en-US"/>
          </a:p>
        </p:txBody>
      </p:sp>
    </p:spTree>
    <p:extLst>
      <p:ext uri="{BB962C8B-B14F-4D97-AF65-F5344CB8AC3E}">
        <p14:creationId xmlns:p14="http://schemas.microsoft.com/office/powerpoint/2010/main" val="316559310"/>
      </p:ext>
    </p:extLst>
  </p:cSld>
  <p:clrMapOvr>
    <a:masterClrMapping/>
  </p:clrMapOvr>
</p:sldLayout>
</file>

<file path=ppt/slideLayouts/slideLayout16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DAFE0EAA-1C9B-0D47-A68E-72893287445C}"/>
              </a:ext>
            </a:extLst>
          </p:cNvPr>
          <p:cNvSpPr>
            <a:spLocks noGrp="1" noChangeArrowheads="1"/>
          </p:cNvSpPr>
          <p:nvPr>
            <p:ph type="dt" sz="half" idx="10"/>
          </p:nvPr>
        </p:nvSpPr>
        <p:spPr>
          <a:ln/>
        </p:spPr>
        <p:txBody>
          <a:bodyPr/>
          <a:lstStyle>
            <a:lvl1pPr>
              <a:defRPr/>
            </a:lvl1pPr>
          </a:lstStyle>
          <a:p>
            <a:pPr>
              <a:defRPr/>
            </a:pPr>
            <a:endParaRPr lang="en-US"/>
          </a:p>
        </p:txBody>
      </p:sp>
      <p:sp>
        <p:nvSpPr>
          <p:cNvPr id="3" name="Rectangle 5">
            <a:extLst>
              <a:ext uri="{FF2B5EF4-FFF2-40B4-BE49-F238E27FC236}">
                <a16:creationId xmlns:a16="http://schemas.microsoft.com/office/drawing/2014/main" id="{930F3FB5-D0B9-4844-959A-E393063A95FF}"/>
              </a:ext>
            </a:extLst>
          </p:cNvPr>
          <p:cNvSpPr>
            <a:spLocks noGrp="1" noChangeArrowheads="1"/>
          </p:cNvSpPr>
          <p:nvPr>
            <p:ph type="ftr" sz="quarter" idx="11"/>
          </p:nvPr>
        </p:nvSpPr>
        <p:spPr>
          <a:ln/>
        </p:spPr>
        <p:txBody>
          <a:bodyPr/>
          <a:lstStyle>
            <a:lvl1pPr>
              <a:defRPr/>
            </a:lvl1pPr>
          </a:lstStyle>
          <a:p>
            <a:pPr>
              <a:defRPr/>
            </a:pPr>
            <a:endParaRPr lang="en-US"/>
          </a:p>
        </p:txBody>
      </p:sp>
      <p:sp>
        <p:nvSpPr>
          <p:cNvPr id="4" name="Rectangle 6">
            <a:extLst>
              <a:ext uri="{FF2B5EF4-FFF2-40B4-BE49-F238E27FC236}">
                <a16:creationId xmlns:a16="http://schemas.microsoft.com/office/drawing/2014/main" id="{1B9096BF-25A4-CA44-AF9C-98738FD5DE82}"/>
              </a:ext>
            </a:extLst>
          </p:cNvPr>
          <p:cNvSpPr>
            <a:spLocks noGrp="1" noChangeArrowheads="1"/>
          </p:cNvSpPr>
          <p:nvPr>
            <p:ph type="sldNum" sz="quarter" idx="12"/>
          </p:nvPr>
        </p:nvSpPr>
        <p:spPr>
          <a:ln/>
        </p:spPr>
        <p:txBody>
          <a:bodyPr/>
          <a:lstStyle>
            <a:lvl1pPr>
              <a:defRPr/>
            </a:lvl1pPr>
          </a:lstStyle>
          <a:p>
            <a:fld id="{7B41DB39-C449-F04F-B57F-79EDC43365D9}" type="slidenum">
              <a:rPr lang="en-US" altLang="en-US"/>
              <a:pPr/>
              <a:t>‹#›</a:t>
            </a:fld>
            <a:endParaRPr lang="en-US" altLang="en-US"/>
          </a:p>
        </p:txBody>
      </p:sp>
    </p:spTree>
    <p:extLst>
      <p:ext uri="{BB962C8B-B14F-4D97-AF65-F5344CB8AC3E}">
        <p14:creationId xmlns:p14="http://schemas.microsoft.com/office/powerpoint/2010/main" val="910111442"/>
      </p:ext>
    </p:extLst>
  </p:cSld>
  <p:clrMapOvr>
    <a:masterClrMapping/>
  </p:clrMapOvr>
</p:sldLayout>
</file>

<file path=ppt/slideLayouts/slideLayout16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a:extLst>
              <a:ext uri="{FF2B5EF4-FFF2-40B4-BE49-F238E27FC236}">
                <a16:creationId xmlns:a16="http://schemas.microsoft.com/office/drawing/2014/main" id="{6B408569-D028-7F47-BBE4-0409AE2EB018}"/>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FF45B873-8D67-5C4B-814F-98CF6F8E864E}"/>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A4D2DEF9-16FC-6A40-AFB1-3BEED6650721}"/>
              </a:ext>
            </a:extLst>
          </p:cNvPr>
          <p:cNvSpPr>
            <a:spLocks noGrp="1" noChangeArrowheads="1"/>
          </p:cNvSpPr>
          <p:nvPr>
            <p:ph type="sldNum" sz="quarter" idx="12"/>
          </p:nvPr>
        </p:nvSpPr>
        <p:spPr>
          <a:ln/>
        </p:spPr>
        <p:txBody>
          <a:bodyPr/>
          <a:lstStyle>
            <a:lvl1pPr>
              <a:defRPr/>
            </a:lvl1pPr>
          </a:lstStyle>
          <a:p>
            <a:fld id="{749DC9AD-7D08-2341-AD79-56CF1D753BF6}" type="slidenum">
              <a:rPr lang="en-US" altLang="en-US"/>
              <a:pPr/>
              <a:t>‹#›</a:t>
            </a:fld>
            <a:endParaRPr lang="en-US" altLang="en-US"/>
          </a:p>
        </p:txBody>
      </p:sp>
    </p:spTree>
    <p:extLst>
      <p:ext uri="{BB962C8B-B14F-4D97-AF65-F5344CB8AC3E}">
        <p14:creationId xmlns:p14="http://schemas.microsoft.com/office/powerpoint/2010/main" val="1997523473"/>
      </p:ext>
    </p:extLst>
  </p:cSld>
  <p:clrMapOvr>
    <a:masterClrMapping/>
  </p:clrMapOvr>
</p:sldLayout>
</file>

<file path=ppt/slideLayouts/slideLayout16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a:extLst>
              <a:ext uri="{FF2B5EF4-FFF2-40B4-BE49-F238E27FC236}">
                <a16:creationId xmlns:a16="http://schemas.microsoft.com/office/drawing/2014/main" id="{D55DB981-A257-034C-9682-07F2ABD4A43B}"/>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62CE0A92-010A-5F43-A02E-F8CC45B438C7}"/>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BEA68AA6-B863-9448-82EA-5C51B98EA0EB}"/>
              </a:ext>
            </a:extLst>
          </p:cNvPr>
          <p:cNvSpPr>
            <a:spLocks noGrp="1" noChangeArrowheads="1"/>
          </p:cNvSpPr>
          <p:nvPr>
            <p:ph type="sldNum" sz="quarter" idx="12"/>
          </p:nvPr>
        </p:nvSpPr>
        <p:spPr>
          <a:ln/>
        </p:spPr>
        <p:txBody>
          <a:bodyPr/>
          <a:lstStyle>
            <a:lvl1pPr>
              <a:defRPr/>
            </a:lvl1pPr>
          </a:lstStyle>
          <a:p>
            <a:fld id="{C155A647-D4A6-C641-BE1A-172BF3740D1B}" type="slidenum">
              <a:rPr lang="en-US" altLang="en-US"/>
              <a:pPr/>
              <a:t>‹#›</a:t>
            </a:fld>
            <a:endParaRPr lang="en-US" altLang="en-US"/>
          </a:p>
        </p:txBody>
      </p:sp>
    </p:spTree>
    <p:extLst>
      <p:ext uri="{BB962C8B-B14F-4D97-AF65-F5344CB8AC3E}">
        <p14:creationId xmlns:p14="http://schemas.microsoft.com/office/powerpoint/2010/main" val="1239637911"/>
      </p:ext>
    </p:extLst>
  </p:cSld>
  <p:clrMapOvr>
    <a:masterClrMapping/>
  </p:clrMapOvr>
</p:sldLayout>
</file>

<file path=ppt/slideLayouts/slideLayout16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AC411E21-5BA2-0F47-B236-307AFECB1AF7}"/>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FCC5D141-8CEC-2244-B594-12103C8E9FF2}"/>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D1E1F4E8-AB66-0448-B209-07C798D500A1}"/>
              </a:ext>
            </a:extLst>
          </p:cNvPr>
          <p:cNvSpPr>
            <a:spLocks noGrp="1" noChangeArrowheads="1"/>
          </p:cNvSpPr>
          <p:nvPr>
            <p:ph type="sldNum" sz="quarter" idx="12"/>
          </p:nvPr>
        </p:nvSpPr>
        <p:spPr>
          <a:ln/>
        </p:spPr>
        <p:txBody>
          <a:bodyPr/>
          <a:lstStyle>
            <a:lvl1pPr>
              <a:defRPr/>
            </a:lvl1pPr>
          </a:lstStyle>
          <a:p>
            <a:fld id="{FDD2EA7A-D4A9-AF47-8B89-821BB473E78F}" type="slidenum">
              <a:rPr lang="en-US" altLang="en-US"/>
              <a:pPr/>
              <a:t>‹#›</a:t>
            </a:fld>
            <a:endParaRPr lang="en-US" altLang="en-US"/>
          </a:p>
        </p:txBody>
      </p:sp>
    </p:spTree>
    <p:extLst>
      <p:ext uri="{BB962C8B-B14F-4D97-AF65-F5344CB8AC3E}">
        <p14:creationId xmlns:p14="http://schemas.microsoft.com/office/powerpoint/2010/main" val="739650131"/>
      </p:ext>
    </p:extLst>
  </p:cSld>
  <p:clrMapOvr>
    <a:masterClrMapping/>
  </p:clrMapOvr>
</p:sldLayout>
</file>

<file path=ppt/slideLayouts/slideLayout16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304801"/>
            <a:ext cx="2743200" cy="5821363"/>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304801"/>
            <a:ext cx="8026400" cy="582136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8F8AB34B-F3DA-154D-B2FE-967BB13DB833}"/>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09EEF421-8F96-B042-998F-B06EF9C51B22}"/>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93A2B5C4-A208-434C-8291-16FEC4AB7C62}"/>
              </a:ext>
            </a:extLst>
          </p:cNvPr>
          <p:cNvSpPr>
            <a:spLocks noGrp="1" noChangeArrowheads="1"/>
          </p:cNvSpPr>
          <p:nvPr>
            <p:ph type="sldNum" sz="quarter" idx="12"/>
          </p:nvPr>
        </p:nvSpPr>
        <p:spPr>
          <a:ln/>
        </p:spPr>
        <p:txBody>
          <a:bodyPr/>
          <a:lstStyle>
            <a:lvl1pPr>
              <a:defRPr/>
            </a:lvl1pPr>
          </a:lstStyle>
          <a:p>
            <a:fld id="{88089E6E-04BC-154A-B18A-78F4C98D3602}" type="slidenum">
              <a:rPr lang="en-US" altLang="en-US"/>
              <a:pPr/>
              <a:t>‹#›</a:t>
            </a:fld>
            <a:endParaRPr lang="en-US" altLang="en-US"/>
          </a:p>
        </p:txBody>
      </p:sp>
    </p:spTree>
    <p:extLst>
      <p:ext uri="{BB962C8B-B14F-4D97-AF65-F5344CB8AC3E}">
        <p14:creationId xmlns:p14="http://schemas.microsoft.com/office/powerpoint/2010/main" val="200772148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0F3A2B3C-F7EC-8048-A4EC-F59FFD89EF55}" type="slidenum">
              <a:rPr lang="en-US"/>
              <a:pPr>
                <a:defRPr/>
              </a:pPr>
              <a:t>‹#›</a:t>
            </a:fld>
            <a:endParaRPr lang="en-US"/>
          </a:p>
        </p:txBody>
      </p:sp>
    </p:spTree>
    <p:extLst>
      <p:ext uri="{BB962C8B-B14F-4D97-AF65-F5344CB8AC3E}">
        <p14:creationId xmlns:p14="http://schemas.microsoft.com/office/powerpoint/2010/main" val="44500809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A3404C69-791F-E54A-8727-82CCCEFC5DB9}" type="slidenum">
              <a:rPr lang="en-US"/>
              <a:pPr>
                <a:defRPr/>
              </a:pPr>
              <a:t>‹#›</a:t>
            </a:fld>
            <a:endParaRPr lang="en-US"/>
          </a:p>
        </p:txBody>
      </p:sp>
    </p:spTree>
    <p:extLst>
      <p:ext uri="{BB962C8B-B14F-4D97-AF65-F5344CB8AC3E}">
        <p14:creationId xmlns:p14="http://schemas.microsoft.com/office/powerpoint/2010/main" val="24230499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3"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443"/>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3" y="1435103"/>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294AAF27-5489-7245-88F2-F26DCB94F1EA}" type="slidenum">
              <a:rPr lang="en-US"/>
              <a:pPr>
                <a:defRPr/>
              </a:pPr>
              <a:t>‹#›</a:t>
            </a:fld>
            <a:endParaRPr lang="en-US"/>
          </a:p>
        </p:txBody>
      </p:sp>
    </p:spTree>
    <p:extLst>
      <p:ext uri="{BB962C8B-B14F-4D97-AF65-F5344CB8AC3E}">
        <p14:creationId xmlns:p14="http://schemas.microsoft.com/office/powerpoint/2010/main" val="202919877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B96AE1FD-9115-214C-BE2F-35C7BF31CFAE}" type="slidenum">
              <a:rPr lang="en-US"/>
              <a:pPr>
                <a:defRPr/>
              </a:pPr>
              <a:t>‹#›</a:t>
            </a:fld>
            <a:endParaRPr lang="en-US"/>
          </a:p>
        </p:txBody>
      </p:sp>
    </p:spTree>
    <p:extLst>
      <p:ext uri="{BB962C8B-B14F-4D97-AF65-F5344CB8AC3E}">
        <p14:creationId xmlns:p14="http://schemas.microsoft.com/office/powerpoint/2010/main" val="421629871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D5A0A952-6C5C-5A4C-945B-A9ED60A08EEB}" type="slidenum">
              <a:rPr lang="en-US"/>
              <a:pPr>
                <a:defRPr/>
              </a:pPr>
              <a:t>‹#›</a:t>
            </a:fld>
            <a:endParaRPr lang="en-US"/>
          </a:p>
        </p:txBody>
      </p:sp>
    </p:spTree>
    <p:extLst>
      <p:ext uri="{BB962C8B-B14F-4D97-AF65-F5344CB8AC3E}">
        <p14:creationId xmlns:p14="http://schemas.microsoft.com/office/powerpoint/2010/main" val="340511504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EAD7DA32-9C95-BD48-8FBB-02E2F397578D}" type="slidenum">
              <a:rPr lang="en-US"/>
              <a:pPr>
                <a:defRPr/>
              </a:pPr>
              <a:t>‹#›</a:t>
            </a:fld>
            <a:endParaRPr lang="en-US"/>
          </a:p>
        </p:txBody>
      </p:sp>
    </p:spTree>
    <p:extLst>
      <p:ext uri="{BB962C8B-B14F-4D97-AF65-F5344CB8AC3E}">
        <p14:creationId xmlns:p14="http://schemas.microsoft.com/office/powerpoint/2010/main" val="385661118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305193"/>
            <a:ext cx="2743200" cy="5821363"/>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305193"/>
            <a:ext cx="8026400" cy="582136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2FD620BE-9506-104C-AE54-B2737AAE1481}" type="slidenum">
              <a:rPr lang="en-US"/>
              <a:pPr>
                <a:defRPr/>
              </a:pPr>
              <a:t>‹#›</a:t>
            </a:fld>
            <a:endParaRPr lang="en-US"/>
          </a:p>
        </p:txBody>
      </p:sp>
    </p:spTree>
    <p:extLst>
      <p:ext uri="{BB962C8B-B14F-4D97-AF65-F5344CB8AC3E}">
        <p14:creationId xmlns:p14="http://schemas.microsoft.com/office/powerpoint/2010/main" val="69479765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818"/>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7B53C476-0927-D742-A0BC-C068DDD84CA7}" type="slidenum">
              <a:rPr lang="en-US"/>
              <a:pPr>
                <a:defRPr/>
              </a:pPr>
              <a:t>‹#›</a:t>
            </a:fld>
            <a:endParaRPr lang="en-US"/>
          </a:p>
        </p:txBody>
      </p:sp>
    </p:spTree>
    <p:extLst>
      <p:ext uri="{BB962C8B-B14F-4D97-AF65-F5344CB8AC3E}">
        <p14:creationId xmlns:p14="http://schemas.microsoft.com/office/powerpoint/2010/main" val="38550598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2FDBDF34-83AF-1F46-90BF-0EA695A5D3E1}" type="slidenum">
              <a:rPr lang="en-US"/>
              <a:pPr>
                <a:defRPr/>
              </a:pPr>
              <a:t>‹#›</a:t>
            </a:fld>
            <a:endParaRPr lang="en-US"/>
          </a:p>
        </p:txBody>
      </p:sp>
    </p:spTree>
    <p:extLst>
      <p:ext uri="{BB962C8B-B14F-4D97-AF65-F5344CB8AC3E}">
        <p14:creationId xmlns:p14="http://schemas.microsoft.com/office/powerpoint/2010/main" val="357502100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7293"/>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A383D3CD-1D03-2847-8224-8907E67DB9AB}" type="slidenum">
              <a:rPr lang="en-US"/>
              <a:pPr>
                <a:defRPr/>
              </a:pPr>
              <a:t>‹#›</a:t>
            </a:fld>
            <a:endParaRPr lang="en-US"/>
          </a:p>
        </p:txBody>
      </p:sp>
    </p:spTree>
    <p:extLst>
      <p:ext uri="{BB962C8B-B14F-4D97-AF65-F5344CB8AC3E}">
        <p14:creationId xmlns:p14="http://schemas.microsoft.com/office/powerpoint/2010/main" val="54515039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6"/>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6"/>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0F8A6771-C502-6D4A-9FEB-D3E01E628ED6}" type="slidenum">
              <a:rPr lang="en-US"/>
              <a:pPr>
                <a:defRPr/>
              </a:pPr>
              <a:t>‹#›</a:t>
            </a:fld>
            <a:endParaRPr lang="en-US"/>
          </a:p>
        </p:txBody>
      </p:sp>
    </p:spTree>
    <p:extLst>
      <p:ext uri="{BB962C8B-B14F-4D97-AF65-F5344CB8AC3E}">
        <p14:creationId xmlns:p14="http://schemas.microsoft.com/office/powerpoint/2010/main" val="376079428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629"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629"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5015FD78-1F8B-3E4D-9104-BA288DF29433}" type="slidenum">
              <a:rPr lang="en-US"/>
              <a:pPr>
                <a:defRPr/>
              </a:pPr>
              <a:t>‹#›</a:t>
            </a:fld>
            <a:endParaRPr lang="en-US"/>
          </a:p>
        </p:txBody>
      </p:sp>
    </p:spTree>
    <p:extLst>
      <p:ext uri="{BB962C8B-B14F-4D97-AF65-F5344CB8AC3E}">
        <p14:creationId xmlns:p14="http://schemas.microsoft.com/office/powerpoint/2010/main" val="72853637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32746E39-6831-9F46-B983-9B577F768762}" type="slidenum">
              <a:rPr lang="en-US"/>
              <a:pPr>
                <a:defRPr/>
              </a:pPr>
              <a:t>‹#›</a:t>
            </a:fld>
            <a:endParaRPr lang="en-US"/>
          </a:p>
        </p:txBody>
      </p:sp>
    </p:spTree>
    <p:extLst>
      <p:ext uri="{BB962C8B-B14F-4D97-AF65-F5344CB8AC3E}">
        <p14:creationId xmlns:p14="http://schemas.microsoft.com/office/powerpoint/2010/main" val="126376770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F1DA1938-7ADE-9140-ADF9-7273F2434A20}" type="slidenum">
              <a:rPr lang="en-US"/>
              <a:pPr>
                <a:defRPr/>
              </a:pPr>
              <a:t>‹#›</a:t>
            </a:fld>
            <a:endParaRPr lang="en-US"/>
          </a:p>
        </p:txBody>
      </p:sp>
    </p:spTree>
    <p:extLst>
      <p:ext uri="{BB962C8B-B14F-4D97-AF65-F5344CB8AC3E}">
        <p14:creationId xmlns:p14="http://schemas.microsoft.com/office/powerpoint/2010/main" val="79097897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7293"/>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4FFF0DA9-B7D5-1848-B2EE-C077B0393222}" type="slidenum">
              <a:rPr lang="en-US"/>
              <a:pPr>
                <a:defRPr/>
              </a:pPr>
              <a:t>‹#›</a:t>
            </a:fld>
            <a:endParaRPr lang="en-US"/>
          </a:p>
        </p:txBody>
      </p:sp>
    </p:spTree>
    <p:extLst>
      <p:ext uri="{BB962C8B-B14F-4D97-AF65-F5344CB8AC3E}">
        <p14:creationId xmlns:p14="http://schemas.microsoft.com/office/powerpoint/2010/main" val="775302079"/>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3"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443"/>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3" y="1435103"/>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EFEF5B2F-8FB3-5348-A406-20639A2EBB6A}" type="slidenum">
              <a:rPr lang="en-US"/>
              <a:pPr>
                <a:defRPr/>
              </a:pPr>
              <a:t>‹#›</a:t>
            </a:fld>
            <a:endParaRPr lang="en-US"/>
          </a:p>
        </p:txBody>
      </p:sp>
    </p:spTree>
    <p:extLst>
      <p:ext uri="{BB962C8B-B14F-4D97-AF65-F5344CB8AC3E}">
        <p14:creationId xmlns:p14="http://schemas.microsoft.com/office/powerpoint/2010/main" val="27851681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C3A77505-50EB-724B-8F6B-93056DE02D92}" type="slidenum">
              <a:rPr lang="en-US"/>
              <a:pPr>
                <a:defRPr/>
              </a:pPr>
              <a:t>‹#›</a:t>
            </a:fld>
            <a:endParaRPr lang="en-US"/>
          </a:p>
        </p:txBody>
      </p:sp>
    </p:spTree>
    <p:extLst>
      <p:ext uri="{BB962C8B-B14F-4D97-AF65-F5344CB8AC3E}">
        <p14:creationId xmlns:p14="http://schemas.microsoft.com/office/powerpoint/2010/main" val="180341529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0ACD5833-1C76-A448-8A23-420E26A8E441}" type="slidenum">
              <a:rPr lang="en-US"/>
              <a:pPr>
                <a:defRPr/>
              </a:pPr>
              <a:t>‹#›</a:t>
            </a:fld>
            <a:endParaRPr lang="en-US"/>
          </a:p>
        </p:txBody>
      </p:sp>
    </p:spTree>
    <p:extLst>
      <p:ext uri="{BB962C8B-B14F-4D97-AF65-F5344CB8AC3E}">
        <p14:creationId xmlns:p14="http://schemas.microsoft.com/office/powerpoint/2010/main" val="76079286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305193"/>
            <a:ext cx="2743200" cy="5821363"/>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305193"/>
            <a:ext cx="8026400" cy="582136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48AFE6A8-AD0A-F443-A0AF-99682030A0EB}" type="slidenum">
              <a:rPr lang="en-US"/>
              <a:pPr>
                <a:defRPr/>
              </a:pPr>
              <a:t>‹#›</a:t>
            </a:fld>
            <a:endParaRPr lang="en-US"/>
          </a:p>
        </p:txBody>
      </p:sp>
    </p:spTree>
    <p:extLst>
      <p:ext uri="{BB962C8B-B14F-4D97-AF65-F5344CB8AC3E}">
        <p14:creationId xmlns:p14="http://schemas.microsoft.com/office/powerpoint/2010/main" val="279534032"/>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818"/>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dirty="0"/>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3023BB66-DC02-0042-8CF6-DDC3C98C465F}" type="slidenum">
              <a:rPr lang="en-US"/>
              <a:pPr>
                <a:defRPr/>
              </a:pPr>
              <a:t>‹#›</a:t>
            </a:fld>
            <a:endParaRPr lang="en-US"/>
          </a:p>
        </p:txBody>
      </p:sp>
    </p:spTree>
    <p:extLst>
      <p:ext uri="{BB962C8B-B14F-4D97-AF65-F5344CB8AC3E}">
        <p14:creationId xmlns:p14="http://schemas.microsoft.com/office/powerpoint/2010/main" val="1348271586"/>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BD47E41F-18AE-4046-8E0F-A1CC5E2E367C}" type="slidenum">
              <a:rPr lang="en-US"/>
              <a:pPr>
                <a:defRPr/>
              </a:pPr>
              <a:t>‹#›</a:t>
            </a:fld>
            <a:endParaRPr lang="en-US"/>
          </a:p>
        </p:txBody>
      </p:sp>
    </p:spTree>
    <p:extLst>
      <p:ext uri="{BB962C8B-B14F-4D97-AF65-F5344CB8AC3E}">
        <p14:creationId xmlns:p14="http://schemas.microsoft.com/office/powerpoint/2010/main" val="1049067097"/>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7293"/>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114AB8B8-038A-3740-AA43-C3FFBBB67C9E}" type="slidenum">
              <a:rPr lang="en-US"/>
              <a:pPr>
                <a:defRPr/>
              </a:pPr>
              <a:t>‹#›</a:t>
            </a:fld>
            <a:endParaRPr lang="en-US"/>
          </a:p>
        </p:txBody>
      </p:sp>
    </p:spTree>
    <p:extLst>
      <p:ext uri="{BB962C8B-B14F-4D97-AF65-F5344CB8AC3E}">
        <p14:creationId xmlns:p14="http://schemas.microsoft.com/office/powerpoint/2010/main" val="1425539097"/>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6"/>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6"/>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D1EC6509-5AFF-7D47-90CA-A6085F6FEAE3}" type="slidenum">
              <a:rPr lang="en-US"/>
              <a:pPr>
                <a:defRPr/>
              </a:pPr>
              <a:t>‹#›</a:t>
            </a:fld>
            <a:endParaRPr lang="en-US"/>
          </a:p>
        </p:txBody>
      </p:sp>
    </p:spTree>
    <p:extLst>
      <p:ext uri="{BB962C8B-B14F-4D97-AF65-F5344CB8AC3E}">
        <p14:creationId xmlns:p14="http://schemas.microsoft.com/office/powerpoint/2010/main" val="2987405410"/>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629"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629"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CB78770A-2166-EC4F-BCAB-FFCCED3244FA}" type="slidenum">
              <a:rPr lang="en-US"/>
              <a:pPr>
                <a:defRPr/>
              </a:pPr>
              <a:t>‹#›</a:t>
            </a:fld>
            <a:endParaRPr lang="en-US"/>
          </a:p>
        </p:txBody>
      </p:sp>
    </p:spTree>
    <p:extLst>
      <p:ext uri="{BB962C8B-B14F-4D97-AF65-F5344CB8AC3E}">
        <p14:creationId xmlns:p14="http://schemas.microsoft.com/office/powerpoint/2010/main" val="1015780248"/>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82ACFB6D-2AC0-F748-A8D3-2EADF0FD1FC1}" type="slidenum">
              <a:rPr lang="en-US"/>
              <a:pPr>
                <a:defRPr/>
              </a:pPr>
              <a:t>‹#›</a:t>
            </a:fld>
            <a:endParaRPr lang="en-US"/>
          </a:p>
        </p:txBody>
      </p:sp>
    </p:spTree>
    <p:extLst>
      <p:ext uri="{BB962C8B-B14F-4D97-AF65-F5344CB8AC3E}">
        <p14:creationId xmlns:p14="http://schemas.microsoft.com/office/powerpoint/2010/main" val="307906654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6"/>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6"/>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EF6E1E98-1F38-504A-9417-6E9D60B66EA7}" type="slidenum">
              <a:rPr lang="en-US"/>
              <a:pPr>
                <a:defRPr/>
              </a:pPr>
              <a:t>‹#›</a:t>
            </a:fld>
            <a:endParaRPr lang="en-US"/>
          </a:p>
        </p:txBody>
      </p:sp>
    </p:spTree>
    <p:extLst>
      <p:ext uri="{BB962C8B-B14F-4D97-AF65-F5344CB8AC3E}">
        <p14:creationId xmlns:p14="http://schemas.microsoft.com/office/powerpoint/2010/main" val="1148329501"/>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0A1674F2-1B8A-AB40-BE8E-B88C8ED934B1}" type="slidenum">
              <a:rPr lang="en-US"/>
              <a:pPr>
                <a:defRPr/>
              </a:pPr>
              <a:t>‹#›</a:t>
            </a:fld>
            <a:endParaRPr lang="en-US"/>
          </a:p>
        </p:txBody>
      </p:sp>
    </p:spTree>
    <p:extLst>
      <p:ext uri="{BB962C8B-B14F-4D97-AF65-F5344CB8AC3E}">
        <p14:creationId xmlns:p14="http://schemas.microsoft.com/office/powerpoint/2010/main" val="4059012779"/>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3"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443"/>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3" y="1435103"/>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B2F3F0D7-6EB9-1A40-A506-1416F85F2746}" type="slidenum">
              <a:rPr lang="en-US"/>
              <a:pPr>
                <a:defRPr/>
              </a:pPr>
              <a:t>‹#›</a:t>
            </a:fld>
            <a:endParaRPr lang="en-US"/>
          </a:p>
        </p:txBody>
      </p:sp>
    </p:spTree>
    <p:extLst>
      <p:ext uri="{BB962C8B-B14F-4D97-AF65-F5344CB8AC3E}">
        <p14:creationId xmlns:p14="http://schemas.microsoft.com/office/powerpoint/2010/main" val="1333087134"/>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36C43B56-026E-934C-8D34-7F5E77114406}" type="slidenum">
              <a:rPr lang="en-US"/>
              <a:pPr>
                <a:defRPr/>
              </a:pPr>
              <a:t>‹#›</a:t>
            </a:fld>
            <a:endParaRPr lang="en-US"/>
          </a:p>
        </p:txBody>
      </p:sp>
    </p:spTree>
    <p:extLst>
      <p:ext uri="{BB962C8B-B14F-4D97-AF65-F5344CB8AC3E}">
        <p14:creationId xmlns:p14="http://schemas.microsoft.com/office/powerpoint/2010/main" val="18972878"/>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36DB8C18-0CB8-ED4D-A237-64E6A87C45AC}" type="slidenum">
              <a:rPr lang="en-US"/>
              <a:pPr>
                <a:defRPr/>
              </a:pPr>
              <a:t>‹#›</a:t>
            </a:fld>
            <a:endParaRPr lang="en-US"/>
          </a:p>
        </p:txBody>
      </p:sp>
    </p:spTree>
    <p:extLst>
      <p:ext uri="{BB962C8B-B14F-4D97-AF65-F5344CB8AC3E}">
        <p14:creationId xmlns:p14="http://schemas.microsoft.com/office/powerpoint/2010/main" val="971652633"/>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305193"/>
            <a:ext cx="2743200" cy="5821363"/>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305193"/>
            <a:ext cx="8026400" cy="582136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04699D53-3248-A442-8E35-5997BF24D4A3}" type="slidenum">
              <a:rPr lang="en-US"/>
              <a:pPr>
                <a:defRPr/>
              </a:pPr>
              <a:t>‹#›</a:t>
            </a:fld>
            <a:endParaRPr lang="en-US"/>
          </a:p>
        </p:txBody>
      </p:sp>
    </p:spTree>
    <p:extLst>
      <p:ext uri="{BB962C8B-B14F-4D97-AF65-F5344CB8AC3E}">
        <p14:creationId xmlns:p14="http://schemas.microsoft.com/office/powerpoint/2010/main" val="52390553"/>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818"/>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083DF58B-5CD6-8946-AA63-7C1848E159D6}" type="slidenum">
              <a:rPr lang="en-US"/>
              <a:pPr>
                <a:defRPr/>
              </a:pPr>
              <a:t>‹#›</a:t>
            </a:fld>
            <a:endParaRPr lang="en-US"/>
          </a:p>
        </p:txBody>
      </p:sp>
    </p:spTree>
    <p:extLst>
      <p:ext uri="{BB962C8B-B14F-4D97-AF65-F5344CB8AC3E}">
        <p14:creationId xmlns:p14="http://schemas.microsoft.com/office/powerpoint/2010/main" val="2519861680"/>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79BA5E73-4A04-ED4E-BF30-354C9E13D32C}" type="slidenum">
              <a:rPr lang="en-US"/>
              <a:pPr>
                <a:defRPr/>
              </a:pPr>
              <a:t>‹#›</a:t>
            </a:fld>
            <a:endParaRPr lang="en-US"/>
          </a:p>
        </p:txBody>
      </p:sp>
    </p:spTree>
    <p:extLst>
      <p:ext uri="{BB962C8B-B14F-4D97-AF65-F5344CB8AC3E}">
        <p14:creationId xmlns:p14="http://schemas.microsoft.com/office/powerpoint/2010/main" val="2914323611"/>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7293"/>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77FED295-DAF4-CA45-B238-B4A22CCE95D5}" type="slidenum">
              <a:rPr lang="en-US"/>
              <a:pPr>
                <a:defRPr/>
              </a:pPr>
              <a:t>‹#›</a:t>
            </a:fld>
            <a:endParaRPr lang="en-US"/>
          </a:p>
        </p:txBody>
      </p:sp>
    </p:spTree>
    <p:extLst>
      <p:ext uri="{BB962C8B-B14F-4D97-AF65-F5344CB8AC3E}">
        <p14:creationId xmlns:p14="http://schemas.microsoft.com/office/powerpoint/2010/main" val="3648069080"/>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6"/>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6"/>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42B45812-38F8-464E-8931-1DA40016713A}" type="slidenum">
              <a:rPr lang="en-US"/>
              <a:pPr>
                <a:defRPr/>
              </a:pPr>
              <a:t>‹#›</a:t>
            </a:fld>
            <a:endParaRPr lang="en-US"/>
          </a:p>
        </p:txBody>
      </p:sp>
    </p:spTree>
    <p:extLst>
      <p:ext uri="{BB962C8B-B14F-4D97-AF65-F5344CB8AC3E}">
        <p14:creationId xmlns:p14="http://schemas.microsoft.com/office/powerpoint/2010/main" val="2880097410"/>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629"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629"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3F8648CF-351C-6348-BA35-DF24A66BC087}" type="slidenum">
              <a:rPr lang="en-US"/>
              <a:pPr>
                <a:defRPr/>
              </a:pPr>
              <a:t>‹#›</a:t>
            </a:fld>
            <a:endParaRPr lang="en-US"/>
          </a:p>
        </p:txBody>
      </p:sp>
    </p:spTree>
    <p:extLst>
      <p:ext uri="{BB962C8B-B14F-4D97-AF65-F5344CB8AC3E}">
        <p14:creationId xmlns:p14="http://schemas.microsoft.com/office/powerpoint/2010/main" val="22170179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629"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629"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0D6F76C6-9AAF-624B-9B5C-CC7202EAC03C}" type="slidenum">
              <a:rPr lang="en-US"/>
              <a:pPr>
                <a:defRPr/>
              </a:pPr>
              <a:t>‹#›</a:t>
            </a:fld>
            <a:endParaRPr lang="en-US"/>
          </a:p>
        </p:txBody>
      </p:sp>
    </p:spTree>
    <p:extLst>
      <p:ext uri="{BB962C8B-B14F-4D97-AF65-F5344CB8AC3E}">
        <p14:creationId xmlns:p14="http://schemas.microsoft.com/office/powerpoint/2010/main" val="459834147"/>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2201547A-30E0-C74B-B9D2-452BB45A649B}" type="slidenum">
              <a:rPr lang="en-US"/>
              <a:pPr>
                <a:defRPr/>
              </a:pPr>
              <a:t>‹#›</a:t>
            </a:fld>
            <a:endParaRPr lang="en-US"/>
          </a:p>
        </p:txBody>
      </p:sp>
    </p:spTree>
    <p:extLst>
      <p:ext uri="{BB962C8B-B14F-4D97-AF65-F5344CB8AC3E}">
        <p14:creationId xmlns:p14="http://schemas.microsoft.com/office/powerpoint/2010/main" val="2922497541"/>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50CB99CE-8E44-FC41-9210-106D3F90353D}" type="slidenum">
              <a:rPr lang="en-US"/>
              <a:pPr>
                <a:defRPr/>
              </a:pPr>
              <a:t>‹#›</a:t>
            </a:fld>
            <a:endParaRPr lang="en-US"/>
          </a:p>
        </p:txBody>
      </p:sp>
    </p:spTree>
    <p:extLst>
      <p:ext uri="{BB962C8B-B14F-4D97-AF65-F5344CB8AC3E}">
        <p14:creationId xmlns:p14="http://schemas.microsoft.com/office/powerpoint/2010/main" val="2702112458"/>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3"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443"/>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3" y="1435103"/>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6696EB7B-4497-2446-87CA-AB55D19659F1}" type="slidenum">
              <a:rPr lang="en-US"/>
              <a:pPr>
                <a:defRPr/>
              </a:pPr>
              <a:t>‹#›</a:t>
            </a:fld>
            <a:endParaRPr lang="en-US"/>
          </a:p>
        </p:txBody>
      </p:sp>
    </p:spTree>
    <p:extLst>
      <p:ext uri="{BB962C8B-B14F-4D97-AF65-F5344CB8AC3E}">
        <p14:creationId xmlns:p14="http://schemas.microsoft.com/office/powerpoint/2010/main" val="3493252278"/>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8424646E-7049-734B-953E-82615D303249}" type="slidenum">
              <a:rPr lang="en-US"/>
              <a:pPr>
                <a:defRPr/>
              </a:pPr>
              <a:t>‹#›</a:t>
            </a:fld>
            <a:endParaRPr lang="en-US"/>
          </a:p>
        </p:txBody>
      </p:sp>
    </p:spTree>
    <p:extLst>
      <p:ext uri="{BB962C8B-B14F-4D97-AF65-F5344CB8AC3E}">
        <p14:creationId xmlns:p14="http://schemas.microsoft.com/office/powerpoint/2010/main" val="1274258952"/>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0BEFE4A4-9B6B-3444-87C1-29459FC3191C}" type="slidenum">
              <a:rPr lang="en-US"/>
              <a:pPr>
                <a:defRPr/>
              </a:pPr>
              <a:t>‹#›</a:t>
            </a:fld>
            <a:endParaRPr lang="en-US"/>
          </a:p>
        </p:txBody>
      </p:sp>
    </p:spTree>
    <p:extLst>
      <p:ext uri="{BB962C8B-B14F-4D97-AF65-F5344CB8AC3E}">
        <p14:creationId xmlns:p14="http://schemas.microsoft.com/office/powerpoint/2010/main" val="12127428"/>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305193"/>
            <a:ext cx="2743200" cy="5821363"/>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305193"/>
            <a:ext cx="8026400" cy="582136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23A39385-B085-8A48-96A3-FA99DD7C83D9}" type="slidenum">
              <a:rPr lang="en-US"/>
              <a:pPr>
                <a:defRPr/>
              </a:pPr>
              <a:t>‹#›</a:t>
            </a:fld>
            <a:endParaRPr lang="en-US"/>
          </a:p>
        </p:txBody>
      </p:sp>
    </p:spTree>
    <p:extLst>
      <p:ext uri="{BB962C8B-B14F-4D97-AF65-F5344CB8AC3E}">
        <p14:creationId xmlns:p14="http://schemas.microsoft.com/office/powerpoint/2010/main" val="1538365082"/>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818"/>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dirty="0"/>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8B2C7EB3-CC68-3C4F-BCAB-7E1EF119A463}" type="slidenum">
              <a:rPr lang="en-US"/>
              <a:pPr>
                <a:defRPr/>
              </a:pPr>
              <a:t>‹#›</a:t>
            </a:fld>
            <a:endParaRPr lang="en-US"/>
          </a:p>
        </p:txBody>
      </p:sp>
    </p:spTree>
    <p:extLst>
      <p:ext uri="{BB962C8B-B14F-4D97-AF65-F5344CB8AC3E}">
        <p14:creationId xmlns:p14="http://schemas.microsoft.com/office/powerpoint/2010/main" val="3708671910"/>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57B12FBA-BAD1-6443-BFCE-71E3578A658E}" type="slidenum">
              <a:rPr lang="en-US"/>
              <a:pPr>
                <a:defRPr/>
              </a:pPr>
              <a:t>‹#›</a:t>
            </a:fld>
            <a:endParaRPr lang="en-US"/>
          </a:p>
        </p:txBody>
      </p:sp>
    </p:spTree>
    <p:extLst>
      <p:ext uri="{BB962C8B-B14F-4D97-AF65-F5344CB8AC3E}">
        <p14:creationId xmlns:p14="http://schemas.microsoft.com/office/powerpoint/2010/main" val="3150794946"/>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7293"/>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91B34DC2-7D18-A542-9536-C04B6E81CF88}" type="slidenum">
              <a:rPr lang="en-US"/>
              <a:pPr>
                <a:defRPr/>
              </a:pPr>
              <a:t>‹#›</a:t>
            </a:fld>
            <a:endParaRPr lang="en-US"/>
          </a:p>
        </p:txBody>
      </p:sp>
    </p:spTree>
    <p:extLst>
      <p:ext uri="{BB962C8B-B14F-4D97-AF65-F5344CB8AC3E}">
        <p14:creationId xmlns:p14="http://schemas.microsoft.com/office/powerpoint/2010/main" val="3621142193"/>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6"/>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6"/>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16FD29BB-FFD6-A544-AC01-517A742CF5BC}" type="slidenum">
              <a:rPr lang="en-US"/>
              <a:pPr>
                <a:defRPr/>
              </a:pPr>
              <a:t>‹#›</a:t>
            </a:fld>
            <a:endParaRPr lang="en-US"/>
          </a:p>
        </p:txBody>
      </p:sp>
    </p:spTree>
    <p:extLst>
      <p:ext uri="{BB962C8B-B14F-4D97-AF65-F5344CB8AC3E}">
        <p14:creationId xmlns:p14="http://schemas.microsoft.com/office/powerpoint/2010/main" val="376041802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8D4295DE-1EE7-F044-BA23-4E44FE73C195}" type="slidenum">
              <a:rPr lang="en-US"/>
              <a:pPr>
                <a:defRPr/>
              </a:pPr>
              <a:t>‹#›</a:t>
            </a:fld>
            <a:endParaRPr lang="en-US"/>
          </a:p>
        </p:txBody>
      </p:sp>
    </p:spTree>
    <p:extLst>
      <p:ext uri="{BB962C8B-B14F-4D97-AF65-F5344CB8AC3E}">
        <p14:creationId xmlns:p14="http://schemas.microsoft.com/office/powerpoint/2010/main" val="379530402"/>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629"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629"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2EECC178-1209-1043-A94F-47CD97945F9B}" type="slidenum">
              <a:rPr lang="en-US"/>
              <a:pPr>
                <a:defRPr/>
              </a:pPr>
              <a:t>‹#›</a:t>
            </a:fld>
            <a:endParaRPr lang="en-US"/>
          </a:p>
        </p:txBody>
      </p:sp>
    </p:spTree>
    <p:extLst>
      <p:ext uri="{BB962C8B-B14F-4D97-AF65-F5344CB8AC3E}">
        <p14:creationId xmlns:p14="http://schemas.microsoft.com/office/powerpoint/2010/main" val="2198000269"/>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24EA27E7-C32C-3646-99E7-5DAB0FF825C3}" type="slidenum">
              <a:rPr lang="en-US"/>
              <a:pPr>
                <a:defRPr/>
              </a:pPr>
              <a:t>‹#›</a:t>
            </a:fld>
            <a:endParaRPr lang="en-US"/>
          </a:p>
        </p:txBody>
      </p:sp>
    </p:spTree>
    <p:extLst>
      <p:ext uri="{BB962C8B-B14F-4D97-AF65-F5344CB8AC3E}">
        <p14:creationId xmlns:p14="http://schemas.microsoft.com/office/powerpoint/2010/main" val="3424721160"/>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F7010240-A60E-914E-BE14-058B6FB8CF80}" type="slidenum">
              <a:rPr lang="en-US"/>
              <a:pPr>
                <a:defRPr/>
              </a:pPr>
              <a:t>‹#›</a:t>
            </a:fld>
            <a:endParaRPr lang="en-US"/>
          </a:p>
        </p:txBody>
      </p:sp>
    </p:spTree>
    <p:extLst>
      <p:ext uri="{BB962C8B-B14F-4D97-AF65-F5344CB8AC3E}">
        <p14:creationId xmlns:p14="http://schemas.microsoft.com/office/powerpoint/2010/main" val="2608698164"/>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3"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443"/>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3" y="1435103"/>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C6634759-1ECB-3E43-A3E5-459A805B9D79}" type="slidenum">
              <a:rPr lang="en-US"/>
              <a:pPr>
                <a:defRPr/>
              </a:pPr>
              <a:t>‹#›</a:t>
            </a:fld>
            <a:endParaRPr lang="en-US"/>
          </a:p>
        </p:txBody>
      </p:sp>
    </p:spTree>
    <p:extLst>
      <p:ext uri="{BB962C8B-B14F-4D97-AF65-F5344CB8AC3E}">
        <p14:creationId xmlns:p14="http://schemas.microsoft.com/office/powerpoint/2010/main" val="3299476830"/>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AC3F3255-ACDB-7E4F-A441-F5957896C694}" type="slidenum">
              <a:rPr lang="en-US"/>
              <a:pPr>
                <a:defRPr/>
              </a:pPr>
              <a:t>‹#›</a:t>
            </a:fld>
            <a:endParaRPr lang="en-US"/>
          </a:p>
        </p:txBody>
      </p:sp>
    </p:spTree>
    <p:extLst>
      <p:ext uri="{BB962C8B-B14F-4D97-AF65-F5344CB8AC3E}">
        <p14:creationId xmlns:p14="http://schemas.microsoft.com/office/powerpoint/2010/main" val="771561348"/>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FA2A52E9-E5AC-E245-9459-C346BA0FDDBF}" type="slidenum">
              <a:rPr lang="en-US"/>
              <a:pPr>
                <a:defRPr/>
              </a:pPr>
              <a:t>‹#›</a:t>
            </a:fld>
            <a:endParaRPr lang="en-US"/>
          </a:p>
        </p:txBody>
      </p:sp>
    </p:spTree>
    <p:extLst>
      <p:ext uri="{BB962C8B-B14F-4D97-AF65-F5344CB8AC3E}">
        <p14:creationId xmlns:p14="http://schemas.microsoft.com/office/powerpoint/2010/main" val="2238973149"/>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305193"/>
            <a:ext cx="2743200" cy="5821363"/>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305193"/>
            <a:ext cx="8026400" cy="582136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E0C2BCB3-D159-A54E-9E68-37A3C03DFE88}" type="slidenum">
              <a:rPr lang="en-US"/>
              <a:pPr>
                <a:defRPr/>
              </a:pPr>
              <a:t>‹#›</a:t>
            </a:fld>
            <a:endParaRPr lang="en-US"/>
          </a:p>
        </p:txBody>
      </p:sp>
    </p:spTree>
    <p:extLst>
      <p:ext uri="{BB962C8B-B14F-4D97-AF65-F5344CB8AC3E}">
        <p14:creationId xmlns:p14="http://schemas.microsoft.com/office/powerpoint/2010/main" val="1776902271"/>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lvl1pPr eaLnBrk="0" fontAlgn="base" hangingPunct="0">
              <a:spcBef>
                <a:spcPct val="0"/>
              </a:spcBef>
              <a:spcAft>
                <a:spcPct val="0"/>
              </a:spcAft>
              <a:defRPr i="1">
                <a:ea typeface="ＭＳ Ｐゴシック" charset="0"/>
                <a:cs typeface="Arial" charset="0"/>
              </a:defRPr>
            </a:lvl1pPr>
          </a:lstStyle>
          <a:p>
            <a:pPr>
              <a:defRPr/>
            </a:pPr>
            <a:fld id="{CB3A199E-16AA-6D4C-A7D1-7314B3A17AB4}" type="datetimeFigureOut">
              <a:rPr lang="en-US"/>
              <a:pPr>
                <a:defRPr/>
              </a:pPr>
              <a:t>10/7/18</a:t>
            </a:fld>
            <a:endParaRPr lang="en-US"/>
          </a:p>
        </p:txBody>
      </p:sp>
      <p:sp>
        <p:nvSpPr>
          <p:cNvPr id="5" name="Footer Placeholder 4"/>
          <p:cNvSpPr>
            <a:spLocks noGrp="1"/>
          </p:cNvSpPr>
          <p:nvPr>
            <p:ph type="ftr" sz="quarter" idx="11"/>
          </p:nvPr>
        </p:nvSpPr>
        <p:spPr/>
        <p:txBody>
          <a:bodyPr/>
          <a:lstStyle>
            <a:lvl1pPr eaLnBrk="0" fontAlgn="base" hangingPunct="0">
              <a:spcBef>
                <a:spcPct val="0"/>
              </a:spcBef>
              <a:spcAft>
                <a:spcPct val="0"/>
              </a:spcAft>
              <a:defRPr i="1">
                <a:ea typeface="ＭＳ Ｐゴシック" charset="0"/>
                <a:cs typeface="Arial" charset="0"/>
              </a:defRPr>
            </a:lvl1pPr>
          </a:lstStyle>
          <a:p>
            <a:pPr>
              <a:defRPr/>
            </a:pPr>
            <a:endParaRPr lang="en-US"/>
          </a:p>
        </p:txBody>
      </p:sp>
      <p:sp>
        <p:nvSpPr>
          <p:cNvPr id="6" name="Slide Number Placeholder 5"/>
          <p:cNvSpPr>
            <a:spLocks noGrp="1"/>
          </p:cNvSpPr>
          <p:nvPr>
            <p:ph type="sldNum" sz="quarter" idx="12"/>
          </p:nvPr>
        </p:nvSpPr>
        <p:spPr/>
        <p:txBody>
          <a:bodyPr/>
          <a:lstStyle>
            <a:lvl1pPr eaLnBrk="0" fontAlgn="base" hangingPunct="0">
              <a:spcBef>
                <a:spcPct val="0"/>
              </a:spcBef>
              <a:spcAft>
                <a:spcPct val="0"/>
              </a:spcAft>
              <a:defRPr i="1">
                <a:ea typeface="ＭＳ Ｐゴシック" charset="0"/>
                <a:cs typeface="Arial" charset="0"/>
              </a:defRPr>
            </a:lvl1pPr>
          </a:lstStyle>
          <a:p>
            <a:pPr>
              <a:defRPr/>
            </a:pPr>
            <a:fld id="{4B6270F6-B89F-2D41-BEBC-B46FA1731C83}" type="slidenum">
              <a:rPr lang="en-US"/>
              <a:pPr>
                <a:defRPr/>
              </a:pPr>
              <a:t>‹#›</a:t>
            </a:fld>
            <a:endParaRPr lang="en-US"/>
          </a:p>
        </p:txBody>
      </p:sp>
    </p:spTree>
    <p:extLst>
      <p:ext uri="{BB962C8B-B14F-4D97-AF65-F5344CB8AC3E}">
        <p14:creationId xmlns:p14="http://schemas.microsoft.com/office/powerpoint/2010/main" val="3437208970"/>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eaLnBrk="0" fontAlgn="base" hangingPunct="0">
              <a:spcBef>
                <a:spcPct val="0"/>
              </a:spcBef>
              <a:spcAft>
                <a:spcPct val="0"/>
              </a:spcAft>
              <a:defRPr i="1">
                <a:ea typeface="ＭＳ Ｐゴシック" charset="0"/>
                <a:cs typeface="Arial" charset="0"/>
              </a:defRPr>
            </a:lvl1pPr>
          </a:lstStyle>
          <a:p>
            <a:pPr>
              <a:defRPr/>
            </a:pPr>
            <a:fld id="{F58109A9-1826-F145-8716-C560A2E32A74}" type="datetimeFigureOut">
              <a:rPr lang="en-US"/>
              <a:pPr>
                <a:defRPr/>
              </a:pPr>
              <a:t>10/7/18</a:t>
            </a:fld>
            <a:endParaRPr lang="en-US"/>
          </a:p>
        </p:txBody>
      </p:sp>
      <p:sp>
        <p:nvSpPr>
          <p:cNvPr id="5" name="Footer Placeholder 4"/>
          <p:cNvSpPr>
            <a:spLocks noGrp="1"/>
          </p:cNvSpPr>
          <p:nvPr>
            <p:ph type="ftr" sz="quarter" idx="11"/>
          </p:nvPr>
        </p:nvSpPr>
        <p:spPr/>
        <p:txBody>
          <a:bodyPr/>
          <a:lstStyle>
            <a:lvl1pPr eaLnBrk="0" fontAlgn="base" hangingPunct="0">
              <a:spcBef>
                <a:spcPct val="0"/>
              </a:spcBef>
              <a:spcAft>
                <a:spcPct val="0"/>
              </a:spcAft>
              <a:defRPr i="1">
                <a:ea typeface="ＭＳ Ｐゴシック" charset="0"/>
                <a:cs typeface="Arial" charset="0"/>
              </a:defRPr>
            </a:lvl1pPr>
          </a:lstStyle>
          <a:p>
            <a:pPr>
              <a:defRPr/>
            </a:pPr>
            <a:endParaRPr lang="en-US"/>
          </a:p>
        </p:txBody>
      </p:sp>
      <p:sp>
        <p:nvSpPr>
          <p:cNvPr id="6" name="Slide Number Placeholder 5"/>
          <p:cNvSpPr>
            <a:spLocks noGrp="1"/>
          </p:cNvSpPr>
          <p:nvPr>
            <p:ph type="sldNum" sz="quarter" idx="12"/>
          </p:nvPr>
        </p:nvSpPr>
        <p:spPr/>
        <p:txBody>
          <a:bodyPr/>
          <a:lstStyle>
            <a:lvl1pPr eaLnBrk="0" fontAlgn="base" hangingPunct="0">
              <a:spcBef>
                <a:spcPct val="0"/>
              </a:spcBef>
              <a:spcAft>
                <a:spcPct val="0"/>
              </a:spcAft>
              <a:defRPr i="1">
                <a:ea typeface="ＭＳ Ｐゴシック" charset="0"/>
                <a:cs typeface="Arial" charset="0"/>
              </a:defRPr>
            </a:lvl1pPr>
          </a:lstStyle>
          <a:p>
            <a:pPr>
              <a:defRPr/>
            </a:pPr>
            <a:fld id="{F3CC68A7-13BB-B145-8EAB-F079FFBC7E04}" type="slidenum">
              <a:rPr lang="en-US"/>
              <a:pPr>
                <a:defRPr/>
              </a:pPr>
              <a:t>‹#›</a:t>
            </a:fld>
            <a:endParaRPr lang="en-US"/>
          </a:p>
        </p:txBody>
      </p:sp>
    </p:spTree>
    <p:extLst>
      <p:ext uri="{BB962C8B-B14F-4D97-AF65-F5344CB8AC3E}">
        <p14:creationId xmlns:p14="http://schemas.microsoft.com/office/powerpoint/2010/main" val="1551575748"/>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10094"/>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1" y="4589819"/>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eaLnBrk="0" fontAlgn="base" hangingPunct="0">
              <a:spcBef>
                <a:spcPct val="0"/>
              </a:spcBef>
              <a:spcAft>
                <a:spcPct val="0"/>
              </a:spcAft>
              <a:defRPr i="1">
                <a:ea typeface="ＭＳ Ｐゴシック" charset="0"/>
                <a:cs typeface="Arial" charset="0"/>
              </a:defRPr>
            </a:lvl1pPr>
          </a:lstStyle>
          <a:p>
            <a:pPr>
              <a:defRPr/>
            </a:pPr>
            <a:fld id="{241D76D4-F8CD-9243-98B0-11BACA8E1B8A}" type="datetimeFigureOut">
              <a:rPr lang="en-US"/>
              <a:pPr>
                <a:defRPr/>
              </a:pPr>
              <a:t>10/7/18</a:t>
            </a:fld>
            <a:endParaRPr lang="en-US"/>
          </a:p>
        </p:txBody>
      </p:sp>
      <p:sp>
        <p:nvSpPr>
          <p:cNvPr id="5" name="Footer Placeholder 4"/>
          <p:cNvSpPr>
            <a:spLocks noGrp="1"/>
          </p:cNvSpPr>
          <p:nvPr>
            <p:ph type="ftr" sz="quarter" idx="11"/>
          </p:nvPr>
        </p:nvSpPr>
        <p:spPr/>
        <p:txBody>
          <a:bodyPr/>
          <a:lstStyle>
            <a:lvl1pPr eaLnBrk="0" fontAlgn="base" hangingPunct="0">
              <a:spcBef>
                <a:spcPct val="0"/>
              </a:spcBef>
              <a:spcAft>
                <a:spcPct val="0"/>
              </a:spcAft>
              <a:defRPr i="1">
                <a:ea typeface="ＭＳ Ｐゴシック" charset="0"/>
                <a:cs typeface="Arial" charset="0"/>
              </a:defRPr>
            </a:lvl1pPr>
          </a:lstStyle>
          <a:p>
            <a:pPr>
              <a:defRPr/>
            </a:pPr>
            <a:endParaRPr lang="en-US"/>
          </a:p>
        </p:txBody>
      </p:sp>
      <p:sp>
        <p:nvSpPr>
          <p:cNvPr id="6" name="Slide Number Placeholder 5"/>
          <p:cNvSpPr>
            <a:spLocks noGrp="1"/>
          </p:cNvSpPr>
          <p:nvPr>
            <p:ph type="sldNum" sz="quarter" idx="12"/>
          </p:nvPr>
        </p:nvSpPr>
        <p:spPr/>
        <p:txBody>
          <a:bodyPr/>
          <a:lstStyle>
            <a:lvl1pPr eaLnBrk="0" fontAlgn="base" hangingPunct="0">
              <a:spcBef>
                <a:spcPct val="0"/>
              </a:spcBef>
              <a:spcAft>
                <a:spcPct val="0"/>
              </a:spcAft>
              <a:defRPr i="1">
                <a:ea typeface="ＭＳ Ｐゴシック" charset="0"/>
                <a:cs typeface="Arial" charset="0"/>
              </a:defRPr>
            </a:lvl1pPr>
          </a:lstStyle>
          <a:p>
            <a:pPr>
              <a:defRPr/>
            </a:pPr>
            <a:fld id="{A6D7C905-03A3-0B4C-9D8E-5DD806F237F3}" type="slidenum">
              <a:rPr lang="en-US"/>
              <a:pPr>
                <a:defRPr/>
              </a:pPr>
              <a:t>‹#›</a:t>
            </a:fld>
            <a:endParaRPr lang="en-US"/>
          </a:p>
        </p:txBody>
      </p:sp>
    </p:spTree>
    <p:extLst>
      <p:ext uri="{BB962C8B-B14F-4D97-AF65-F5344CB8AC3E}">
        <p14:creationId xmlns:p14="http://schemas.microsoft.com/office/powerpoint/2010/main" val="237597310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57031AF2-B6FE-2840-855D-DD8DE156254D}" type="slidenum">
              <a:rPr lang="en-US"/>
              <a:pPr>
                <a:defRPr/>
              </a:pPr>
              <a:t>‹#›</a:t>
            </a:fld>
            <a:endParaRPr lang="en-US"/>
          </a:p>
        </p:txBody>
      </p:sp>
    </p:spTree>
    <p:extLst>
      <p:ext uri="{BB962C8B-B14F-4D97-AF65-F5344CB8AC3E}">
        <p14:creationId xmlns:p14="http://schemas.microsoft.com/office/powerpoint/2010/main" val="3705432857"/>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lvl1pPr eaLnBrk="0" fontAlgn="base" hangingPunct="0">
              <a:spcBef>
                <a:spcPct val="0"/>
              </a:spcBef>
              <a:spcAft>
                <a:spcPct val="0"/>
              </a:spcAft>
              <a:defRPr i="1">
                <a:ea typeface="ＭＳ Ｐゴシック" charset="0"/>
                <a:cs typeface="Arial" charset="0"/>
              </a:defRPr>
            </a:lvl1pPr>
          </a:lstStyle>
          <a:p>
            <a:pPr>
              <a:defRPr/>
            </a:pPr>
            <a:fld id="{508DA6EE-7EF8-BA4A-B4BE-4A51DF0D51F0}" type="datetimeFigureOut">
              <a:rPr lang="en-US"/>
              <a:pPr>
                <a:defRPr/>
              </a:pPr>
              <a:t>10/7/18</a:t>
            </a:fld>
            <a:endParaRPr lang="en-US"/>
          </a:p>
        </p:txBody>
      </p:sp>
      <p:sp>
        <p:nvSpPr>
          <p:cNvPr id="6" name="Footer Placeholder 5"/>
          <p:cNvSpPr>
            <a:spLocks noGrp="1"/>
          </p:cNvSpPr>
          <p:nvPr>
            <p:ph type="ftr" sz="quarter" idx="11"/>
          </p:nvPr>
        </p:nvSpPr>
        <p:spPr/>
        <p:txBody>
          <a:bodyPr/>
          <a:lstStyle>
            <a:lvl1pPr eaLnBrk="0" fontAlgn="base" hangingPunct="0">
              <a:spcBef>
                <a:spcPct val="0"/>
              </a:spcBef>
              <a:spcAft>
                <a:spcPct val="0"/>
              </a:spcAft>
              <a:defRPr i="1">
                <a:ea typeface="ＭＳ Ｐゴシック" charset="0"/>
                <a:cs typeface="Arial" charset="0"/>
              </a:defRPr>
            </a:lvl1pPr>
          </a:lstStyle>
          <a:p>
            <a:pPr>
              <a:defRPr/>
            </a:pPr>
            <a:endParaRPr lang="en-US"/>
          </a:p>
        </p:txBody>
      </p:sp>
      <p:sp>
        <p:nvSpPr>
          <p:cNvPr id="7" name="Slide Number Placeholder 6"/>
          <p:cNvSpPr>
            <a:spLocks noGrp="1"/>
          </p:cNvSpPr>
          <p:nvPr>
            <p:ph type="sldNum" sz="quarter" idx="12"/>
          </p:nvPr>
        </p:nvSpPr>
        <p:spPr/>
        <p:txBody>
          <a:bodyPr/>
          <a:lstStyle>
            <a:lvl1pPr eaLnBrk="0" fontAlgn="base" hangingPunct="0">
              <a:spcBef>
                <a:spcPct val="0"/>
              </a:spcBef>
              <a:spcAft>
                <a:spcPct val="0"/>
              </a:spcAft>
              <a:defRPr i="1">
                <a:ea typeface="ＭＳ Ｐゴシック" charset="0"/>
                <a:cs typeface="Arial" charset="0"/>
              </a:defRPr>
            </a:lvl1pPr>
          </a:lstStyle>
          <a:p>
            <a:pPr>
              <a:defRPr/>
            </a:pPr>
            <a:fld id="{C5C4159C-CB67-404A-9D25-CCC01053FD59}" type="slidenum">
              <a:rPr lang="en-US"/>
              <a:pPr>
                <a:defRPr/>
              </a:pPr>
              <a:t>‹#›</a:t>
            </a:fld>
            <a:endParaRPr lang="en-US"/>
          </a:p>
        </p:txBody>
      </p:sp>
    </p:spTree>
    <p:extLst>
      <p:ext uri="{BB962C8B-B14F-4D97-AF65-F5344CB8AC3E}">
        <p14:creationId xmlns:p14="http://schemas.microsoft.com/office/powerpoint/2010/main" val="2951235890"/>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9"/>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9"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9"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3"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3"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lvl1pPr eaLnBrk="0" fontAlgn="base" hangingPunct="0">
              <a:spcBef>
                <a:spcPct val="0"/>
              </a:spcBef>
              <a:spcAft>
                <a:spcPct val="0"/>
              </a:spcAft>
              <a:defRPr i="1">
                <a:ea typeface="ＭＳ Ｐゴシック" charset="0"/>
                <a:cs typeface="Arial" charset="0"/>
              </a:defRPr>
            </a:lvl1pPr>
          </a:lstStyle>
          <a:p>
            <a:pPr>
              <a:defRPr/>
            </a:pPr>
            <a:fld id="{B341A615-15A5-2C49-9B6F-B1E73BC1F607}" type="datetimeFigureOut">
              <a:rPr lang="en-US"/>
              <a:pPr>
                <a:defRPr/>
              </a:pPr>
              <a:t>10/7/18</a:t>
            </a:fld>
            <a:endParaRPr lang="en-US"/>
          </a:p>
        </p:txBody>
      </p:sp>
      <p:sp>
        <p:nvSpPr>
          <p:cNvPr id="8" name="Footer Placeholder 7"/>
          <p:cNvSpPr>
            <a:spLocks noGrp="1"/>
          </p:cNvSpPr>
          <p:nvPr>
            <p:ph type="ftr" sz="quarter" idx="11"/>
          </p:nvPr>
        </p:nvSpPr>
        <p:spPr/>
        <p:txBody>
          <a:bodyPr/>
          <a:lstStyle>
            <a:lvl1pPr eaLnBrk="0" fontAlgn="base" hangingPunct="0">
              <a:spcBef>
                <a:spcPct val="0"/>
              </a:spcBef>
              <a:spcAft>
                <a:spcPct val="0"/>
              </a:spcAft>
              <a:defRPr i="1">
                <a:ea typeface="ＭＳ Ｐゴシック" charset="0"/>
                <a:cs typeface="Arial" charset="0"/>
              </a:defRPr>
            </a:lvl1pPr>
          </a:lstStyle>
          <a:p>
            <a:pPr>
              <a:defRPr/>
            </a:pPr>
            <a:endParaRPr lang="en-US"/>
          </a:p>
        </p:txBody>
      </p:sp>
      <p:sp>
        <p:nvSpPr>
          <p:cNvPr id="9" name="Slide Number Placeholder 8"/>
          <p:cNvSpPr>
            <a:spLocks noGrp="1"/>
          </p:cNvSpPr>
          <p:nvPr>
            <p:ph type="sldNum" sz="quarter" idx="12"/>
          </p:nvPr>
        </p:nvSpPr>
        <p:spPr/>
        <p:txBody>
          <a:bodyPr/>
          <a:lstStyle>
            <a:lvl1pPr eaLnBrk="0" fontAlgn="base" hangingPunct="0">
              <a:spcBef>
                <a:spcPct val="0"/>
              </a:spcBef>
              <a:spcAft>
                <a:spcPct val="0"/>
              </a:spcAft>
              <a:defRPr i="1">
                <a:ea typeface="ＭＳ Ｐゴシック" charset="0"/>
                <a:cs typeface="Arial" charset="0"/>
              </a:defRPr>
            </a:lvl1pPr>
          </a:lstStyle>
          <a:p>
            <a:pPr>
              <a:defRPr/>
            </a:pPr>
            <a:fld id="{0049ED95-A852-A448-8467-0A317BB3D609}" type="slidenum">
              <a:rPr lang="en-US"/>
              <a:pPr>
                <a:defRPr/>
              </a:pPr>
              <a:t>‹#›</a:t>
            </a:fld>
            <a:endParaRPr lang="en-US"/>
          </a:p>
        </p:txBody>
      </p:sp>
    </p:spTree>
    <p:extLst>
      <p:ext uri="{BB962C8B-B14F-4D97-AF65-F5344CB8AC3E}">
        <p14:creationId xmlns:p14="http://schemas.microsoft.com/office/powerpoint/2010/main" val="2426444734"/>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lvl1pPr eaLnBrk="0" fontAlgn="base" hangingPunct="0">
              <a:spcBef>
                <a:spcPct val="0"/>
              </a:spcBef>
              <a:spcAft>
                <a:spcPct val="0"/>
              </a:spcAft>
              <a:defRPr i="1">
                <a:ea typeface="ＭＳ Ｐゴシック" charset="0"/>
                <a:cs typeface="Arial" charset="0"/>
              </a:defRPr>
            </a:lvl1pPr>
          </a:lstStyle>
          <a:p>
            <a:pPr>
              <a:defRPr/>
            </a:pPr>
            <a:fld id="{6AC5DBA2-400B-3D4B-99C6-6BD499C5F13A}" type="datetimeFigureOut">
              <a:rPr lang="en-US"/>
              <a:pPr>
                <a:defRPr/>
              </a:pPr>
              <a:t>10/7/18</a:t>
            </a:fld>
            <a:endParaRPr lang="en-US"/>
          </a:p>
        </p:txBody>
      </p:sp>
      <p:sp>
        <p:nvSpPr>
          <p:cNvPr id="4" name="Footer Placeholder 3"/>
          <p:cNvSpPr>
            <a:spLocks noGrp="1"/>
          </p:cNvSpPr>
          <p:nvPr>
            <p:ph type="ftr" sz="quarter" idx="11"/>
          </p:nvPr>
        </p:nvSpPr>
        <p:spPr/>
        <p:txBody>
          <a:bodyPr/>
          <a:lstStyle>
            <a:lvl1pPr eaLnBrk="0" fontAlgn="base" hangingPunct="0">
              <a:spcBef>
                <a:spcPct val="0"/>
              </a:spcBef>
              <a:spcAft>
                <a:spcPct val="0"/>
              </a:spcAft>
              <a:defRPr i="1">
                <a:ea typeface="ＭＳ Ｐゴシック" charset="0"/>
                <a:cs typeface="Arial" charset="0"/>
              </a:defRPr>
            </a:lvl1pPr>
          </a:lstStyle>
          <a:p>
            <a:pPr>
              <a:defRPr/>
            </a:pPr>
            <a:endParaRPr lang="en-US"/>
          </a:p>
        </p:txBody>
      </p:sp>
      <p:sp>
        <p:nvSpPr>
          <p:cNvPr id="5" name="Slide Number Placeholder 4"/>
          <p:cNvSpPr>
            <a:spLocks noGrp="1"/>
          </p:cNvSpPr>
          <p:nvPr>
            <p:ph type="sldNum" sz="quarter" idx="12"/>
          </p:nvPr>
        </p:nvSpPr>
        <p:spPr/>
        <p:txBody>
          <a:bodyPr/>
          <a:lstStyle>
            <a:lvl1pPr eaLnBrk="0" fontAlgn="base" hangingPunct="0">
              <a:spcBef>
                <a:spcPct val="0"/>
              </a:spcBef>
              <a:spcAft>
                <a:spcPct val="0"/>
              </a:spcAft>
              <a:defRPr i="1">
                <a:ea typeface="ＭＳ Ｐゴシック" charset="0"/>
                <a:cs typeface="Arial" charset="0"/>
              </a:defRPr>
            </a:lvl1pPr>
          </a:lstStyle>
          <a:p>
            <a:pPr>
              <a:defRPr/>
            </a:pPr>
            <a:fld id="{5C13D731-F395-5445-9E76-EBCA1976A1F4}" type="slidenum">
              <a:rPr lang="en-US"/>
              <a:pPr>
                <a:defRPr/>
              </a:pPr>
              <a:t>‹#›</a:t>
            </a:fld>
            <a:endParaRPr lang="en-US"/>
          </a:p>
        </p:txBody>
      </p:sp>
    </p:spTree>
    <p:extLst>
      <p:ext uri="{BB962C8B-B14F-4D97-AF65-F5344CB8AC3E}">
        <p14:creationId xmlns:p14="http://schemas.microsoft.com/office/powerpoint/2010/main" val="2337208816"/>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eaLnBrk="0" fontAlgn="base" hangingPunct="0">
              <a:spcBef>
                <a:spcPct val="0"/>
              </a:spcBef>
              <a:spcAft>
                <a:spcPct val="0"/>
              </a:spcAft>
              <a:defRPr i="1">
                <a:ea typeface="ＭＳ Ｐゴシック" charset="0"/>
                <a:cs typeface="Arial" charset="0"/>
              </a:defRPr>
            </a:lvl1pPr>
          </a:lstStyle>
          <a:p>
            <a:pPr>
              <a:defRPr/>
            </a:pPr>
            <a:fld id="{39E5ABDA-87C4-C148-8724-2175BAB07E4F}" type="datetimeFigureOut">
              <a:rPr lang="en-US"/>
              <a:pPr>
                <a:defRPr/>
              </a:pPr>
              <a:t>10/7/18</a:t>
            </a:fld>
            <a:endParaRPr lang="en-US"/>
          </a:p>
        </p:txBody>
      </p:sp>
      <p:sp>
        <p:nvSpPr>
          <p:cNvPr id="3" name="Footer Placeholder 2"/>
          <p:cNvSpPr>
            <a:spLocks noGrp="1"/>
          </p:cNvSpPr>
          <p:nvPr>
            <p:ph type="ftr" sz="quarter" idx="11"/>
          </p:nvPr>
        </p:nvSpPr>
        <p:spPr/>
        <p:txBody>
          <a:bodyPr/>
          <a:lstStyle>
            <a:lvl1pPr eaLnBrk="0" fontAlgn="base" hangingPunct="0">
              <a:spcBef>
                <a:spcPct val="0"/>
              </a:spcBef>
              <a:spcAft>
                <a:spcPct val="0"/>
              </a:spcAft>
              <a:defRPr i="1">
                <a:ea typeface="ＭＳ Ｐゴシック" charset="0"/>
                <a:cs typeface="Arial" charset="0"/>
              </a:defRPr>
            </a:lvl1pPr>
          </a:lstStyle>
          <a:p>
            <a:pPr>
              <a:defRPr/>
            </a:pPr>
            <a:endParaRPr lang="en-US"/>
          </a:p>
        </p:txBody>
      </p:sp>
      <p:sp>
        <p:nvSpPr>
          <p:cNvPr id="4" name="Slide Number Placeholder 3"/>
          <p:cNvSpPr>
            <a:spLocks noGrp="1"/>
          </p:cNvSpPr>
          <p:nvPr>
            <p:ph type="sldNum" sz="quarter" idx="12"/>
          </p:nvPr>
        </p:nvSpPr>
        <p:spPr/>
        <p:txBody>
          <a:bodyPr/>
          <a:lstStyle>
            <a:lvl1pPr eaLnBrk="0" fontAlgn="base" hangingPunct="0">
              <a:spcBef>
                <a:spcPct val="0"/>
              </a:spcBef>
              <a:spcAft>
                <a:spcPct val="0"/>
              </a:spcAft>
              <a:defRPr i="1">
                <a:ea typeface="ＭＳ Ｐゴシック" charset="0"/>
                <a:cs typeface="Arial" charset="0"/>
              </a:defRPr>
            </a:lvl1pPr>
          </a:lstStyle>
          <a:p>
            <a:pPr>
              <a:defRPr/>
            </a:pPr>
            <a:fld id="{27573D23-25CD-D44C-B233-3099EEB36616}" type="slidenum">
              <a:rPr lang="en-US"/>
              <a:pPr>
                <a:defRPr/>
              </a:pPr>
              <a:t>‹#›</a:t>
            </a:fld>
            <a:endParaRPr lang="en-US"/>
          </a:p>
        </p:txBody>
      </p:sp>
    </p:spTree>
    <p:extLst>
      <p:ext uri="{BB962C8B-B14F-4D97-AF65-F5344CB8AC3E}">
        <p14:creationId xmlns:p14="http://schemas.microsoft.com/office/powerpoint/2010/main" val="2726252830"/>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781"/>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lvl1pPr eaLnBrk="0" fontAlgn="base" hangingPunct="0">
              <a:spcBef>
                <a:spcPct val="0"/>
              </a:spcBef>
              <a:spcAft>
                <a:spcPct val="0"/>
              </a:spcAft>
              <a:defRPr i="1">
                <a:ea typeface="ＭＳ Ｐゴシック" charset="0"/>
                <a:cs typeface="Arial" charset="0"/>
              </a:defRPr>
            </a:lvl1pPr>
          </a:lstStyle>
          <a:p>
            <a:pPr>
              <a:defRPr/>
            </a:pPr>
            <a:fld id="{5333FDDA-DC2D-EF4B-A40E-0B665A6D1DB0}" type="datetimeFigureOut">
              <a:rPr lang="en-US"/>
              <a:pPr>
                <a:defRPr/>
              </a:pPr>
              <a:t>10/7/18</a:t>
            </a:fld>
            <a:endParaRPr lang="en-US"/>
          </a:p>
        </p:txBody>
      </p:sp>
      <p:sp>
        <p:nvSpPr>
          <p:cNvPr id="6" name="Footer Placeholder 5"/>
          <p:cNvSpPr>
            <a:spLocks noGrp="1"/>
          </p:cNvSpPr>
          <p:nvPr>
            <p:ph type="ftr" sz="quarter" idx="11"/>
          </p:nvPr>
        </p:nvSpPr>
        <p:spPr/>
        <p:txBody>
          <a:bodyPr/>
          <a:lstStyle>
            <a:lvl1pPr eaLnBrk="0" fontAlgn="base" hangingPunct="0">
              <a:spcBef>
                <a:spcPct val="0"/>
              </a:spcBef>
              <a:spcAft>
                <a:spcPct val="0"/>
              </a:spcAft>
              <a:defRPr i="1">
                <a:ea typeface="ＭＳ Ｐゴシック" charset="0"/>
                <a:cs typeface="Arial" charset="0"/>
              </a:defRPr>
            </a:lvl1pPr>
          </a:lstStyle>
          <a:p>
            <a:pPr>
              <a:defRPr/>
            </a:pPr>
            <a:endParaRPr lang="en-US"/>
          </a:p>
        </p:txBody>
      </p:sp>
      <p:sp>
        <p:nvSpPr>
          <p:cNvPr id="7" name="Slide Number Placeholder 6"/>
          <p:cNvSpPr>
            <a:spLocks noGrp="1"/>
          </p:cNvSpPr>
          <p:nvPr>
            <p:ph type="sldNum" sz="quarter" idx="12"/>
          </p:nvPr>
        </p:nvSpPr>
        <p:spPr/>
        <p:txBody>
          <a:bodyPr/>
          <a:lstStyle>
            <a:lvl1pPr eaLnBrk="0" fontAlgn="base" hangingPunct="0">
              <a:spcBef>
                <a:spcPct val="0"/>
              </a:spcBef>
              <a:spcAft>
                <a:spcPct val="0"/>
              </a:spcAft>
              <a:defRPr i="1">
                <a:ea typeface="ＭＳ Ｐゴシック" charset="0"/>
                <a:cs typeface="Arial" charset="0"/>
              </a:defRPr>
            </a:lvl1pPr>
          </a:lstStyle>
          <a:p>
            <a:pPr>
              <a:defRPr/>
            </a:pPr>
            <a:fld id="{C07F3291-4405-D945-847E-8823547F3E80}" type="slidenum">
              <a:rPr lang="en-US"/>
              <a:pPr>
                <a:defRPr/>
              </a:pPr>
              <a:t>‹#›</a:t>
            </a:fld>
            <a:endParaRPr lang="en-US"/>
          </a:p>
        </p:txBody>
      </p:sp>
    </p:spTree>
    <p:extLst>
      <p:ext uri="{BB962C8B-B14F-4D97-AF65-F5344CB8AC3E}">
        <p14:creationId xmlns:p14="http://schemas.microsoft.com/office/powerpoint/2010/main" val="3469734735"/>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781"/>
            <a:ext cx="6172200" cy="4873625"/>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lvl1pPr eaLnBrk="0" fontAlgn="base" hangingPunct="0">
              <a:spcBef>
                <a:spcPct val="0"/>
              </a:spcBef>
              <a:spcAft>
                <a:spcPct val="0"/>
              </a:spcAft>
              <a:defRPr i="1">
                <a:ea typeface="ＭＳ Ｐゴシック" charset="0"/>
                <a:cs typeface="Arial" charset="0"/>
              </a:defRPr>
            </a:lvl1pPr>
          </a:lstStyle>
          <a:p>
            <a:pPr>
              <a:defRPr/>
            </a:pPr>
            <a:fld id="{DDE71AA5-8F20-3E4A-B07D-7C95AF70636A}" type="datetimeFigureOut">
              <a:rPr lang="en-US"/>
              <a:pPr>
                <a:defRPr/>
              </a:pPr>
              <a:t>10/7/18</a:t>
            </a:fld>
            <a:endParaRPr lang="en-US"/>
          </a:p>
        </p:txBody>
      </p:sp>
      <p:sp>
        <p:nvSpPr>
          <p:cNvPr id="6" name="Footer Placeholder 5"/>
          <p:cNvSpPr>
            <a:spLocks noGrp="1"/>
          </p:cNvSpPr>
          <p:nvPr>
            <p:ph type="ftr" sz="quarter" idx="11"/>
          </p:nvPr>
        </p:nvSpPr>
        <p:spPr/>
        <p:txBody>
          <a:bodyPr/>
          <a:lstStyle>
            <a:lvl1pPr eaLnBrk="0" fontAlgn="base" hangingPunct="0">
              <a:spcBef>
                <a:spcPct val="0"/>
              </a:spcBef>
              <a:spcAft>
                <a:spcPct val="0"/>
              </a:spcAft>
              <a:defRPr i="1">
                <a:ea typeface="ＭＳ Ｐゴシック" charset="0"/>
                <a:cs typeface="Arial" charset="0"/>
              </a:defRPr>
            </a:lvl1pPr>
          </a:lstStyle>
          <a:p>
            <a:pPr>
              <a:defRPr/>
            </a:pPr>
            <a:endParaRPr lang="en-US"/>
          </a:p>
        </p:txBody>
      </p:sp>
      <p:sp>
        <p:nvSpPr>
          <p:cNvPr id="7" name="Slide Number Placeholder 6"/>
          <p:cNvSpPr>
            <a:spLocks noGrp="1"/>
          </p:cNvSpPr>
          <p:nvPr>
            <p:ph type="sldNum" sz="quarter" idx="12"/>
          </p:nvPr>
        </p:nvSpPr>
        <p:spPr/>
        <p:txBody>
          <a:bodyPr/>
          <a:lstStyle>
            <a:lvl1pPr eaLnBrk="0" fontAlgn="base" hangingPunct="0">
              <a:spcBef>
                <a:spcPct val="0"/>
              </a:spcBef>
              <a:spcAft>
                <a:spcPct val="0"/>
              </a:spcAft>
              <a:defRPr i="1">
                <a:ea typeface="ＭＳ Ｐゴシック" charset="0"/>
                <a:cs typeface="Arial" charset="0"/>
              </a:defRPr>
            </a:lvl1pPr>
          </a:lstStyle>
          <a:p>
            <a:pPr>
              <a:defRPr/>
            </a:pPr>
            <a:fld id="{8DC3DCF6-DE91-5D41-91D1-1AF97879F6EB}" type="slidenum">
              <a:rPr lang="en-US"/>
              <a:pPr>
                <a:defRPr/>
              </a:pPr>
              <a:t>‹#›</a:t>
            </a:fld>
            <a:endParaRPr lang="en-US"/>
          </a:p>
        </p:txBody>
      </p:sp>
    </p:spTree>
    <p:extLst>
      <p:ext uri="{BB962C8B-B14F-4D97-AF65-F5344CB8AC3E}">
        <p14:creationId xmlns:p14="http://schemas.microsoft.com/office/powerpoint/2010/main" val="1162871535"/>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eaLnBrk="0" fontAlgn="base" hangingPunct="0">
              <a:spcBef>
                <a:spcPct val="0"/>
              </a:spcBef>
              <a:spcAft>
                <a:spcPct val="0"/>
              </a:spcAft>
              <a:defRPr i="1">
                <a:ea typeface="ＭＳ Ｐゴシック" charset="0"/>
                <a:cs typeface="Arial" charset="0"/>
              </a:defRPr>
            </a:lvl1pPr>
          </a:lstStyle>
          <a:p>
            <a:pPr>
              <a:defRPr/>
            </a:pPr>
            <a:fld id="{BBB7B94E-B006-DD4B-BF83-C7A187D75E1C}" type="datetimeFigureOut">
              <a:rPr lang="en-US"/>
              <a:pPr>
                <a:defRPr/>
              </a:pPr>
              <a:t>10/7/18</a:t>
            </a:fld>
            <a:endParaRPr lang="en-US"/>
          </a:p>
        </p:txBody>
      </p:sp>
      <p:sp>
        <p:nvSpPr>
          <p:cNvPr id="5" name="Footer Placeholder 4"/>
          <p:cNvSpPr>
            <a:spLocks noGrp="1"/>
          </p:cNvSpPr>
          <p:nvPr>
            <p:ph type="ftr" sz="quarter" idx="11"/>
          </p:nvPr>
        </p:nvSpPr>
        <p:spPr/>
        <p:txBody>
          <a:bodyPr/>
          <a:lstStyle>
            <a:lvl1pPr eaLnBrk="0" fontAlgn="base" hangingPunct="0">
              <a:spcBef>
                <a:spcPct val="0"/>
              </a:spcBef>
              <a:spcAft>
                <a:spcPct val="0"/>
              </a:spcAft>
              <a:defRPr i="1">
                <a:ea typeface="ＭＳ Ｐゴシック" charset="0"/>
                <a:cs typeface="Arial" charset="0"/>
              </a:defRPr>
            </a:lvl1pPr>
          </a:lstStyle>
          <a:p>
            <a:pPr>
              <a:defRPr/>
            </a:pPr>
            <a:endParaRPr lang="en-US"/>
          </a:p>
        </p:txBody>
      </p:sp>
      <p:sp>
        <p:nvSpPr>
          <p:cNvPr id="6" name="Slide Number Placeholder 5"/>
          <p:cNvSpPr>
            <a:spLocks noGrp="1"/>
          </p:cNvSpPr>
          <p:nvPr>
            <p:ph type="sldNum" sz="quarter" idx="12"/>
          </p:nvPr>
        </p:nvSpPr>
        <p:spPr/>
        <p:txBody>
          <a:bodyPr/>
          <a:lstStyle>
            <a:lvl1pPr eaLnBrk="0" fontAlgn="base" hangingPunct="0">
              <a:spcBef>
                <a:spcPct val="0"/>
              </a:spcBef>
              <a:spcAft>
                <a:spcPct val="0"/>
              </a:spcAft>
              <a:defRPr i="1">
                <a:ea typeface="ＭＳ Ｐゴシック" charset="0"/>
                <a:cs typeface="Arial" charset="0"/>
              </a:defRPr>
            </a:lvl1pPr>
          </a:lstStyle>
          <a:p>
            <a:pPr>
              <a:defRPr/>
            </a:pPr>
            <a:fld id="{A64E36E2-0CBF-A84E-A943-90E08177E9E0}" type="slidenum">
              <a:rPr lang="en-US"/>
              <a:pPr>
                <a:defRPr/>
              </a:pPr>
              <a:t>‹#›</a:t>
            </a:fld>
            <a:endParaRPr lang="en-US"/>
          </a:p>
        </p:txBody>
      </p:sp>
    </p:spTree>
    <p:extLst>
      <p:ext uri="{BB962C8B-B14F-4D97-AF65-F5344CB8AC3E}">
        <p14:creationId xmlns:p14="http://schemas.microsoft.com/office/powerpoint/2010/main" val="2665432222"/>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2"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3"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eaLnBrk="0" fontAlgn="base" hangingPunct="0">
              <a:spcBef>
                <a:spcPct val="0"/>
              </a:spcBef>
              <a:spcAft>
                <a:spcPct val="0"/>
              </a:spcAft>
              <a:defRPr i="1">
                <a:ea typeface="ＭＳ Ｐゴシック" charset="0"/>
                <a:cs typeface="Arial" charset="0"/>
              </a:defRPr>
            </a:lvl1pPr>
          </a:lstStyle>
          <a:p>
            <a:pPr>
              <a:defRPr/>
            </a:pPr>
            <a:fld id="{F9F18B96-EB01-474A-B2ED-43DCF31E7968}" type="datetimeFigureOut">
              <a:rPr lang="en-US"/>
              <a:pPr>
                <a:defRPr/>
              </a:pPr>
              <a:t>10/7/18</a:t>
            </a:fld>
            <a:endParaRPr lang="en-US"/>
          </a:p>
        </p:txBody>
      </p:sp>
      <p:sp>
        <p:nvSpPr>
          <p:cNvPr id="5" name="Footer Placeholder 4"/>
          <p:cNvSpPr>
            <a:spLocks noGrp="1"/>
          </p:cNvSpPr>
          <p:nvPr>
            <p:ph type="ftr" sz="quarter" idx="11"/>
          </p:nvPr>
        </p:nvSpPr>
        <p:spPr/>
        <p:txBody>
          <a:bodyPr/>
          <a:lstStyle>
            <a:lvl1pPr eaLnBrk="0" fontAlgn="base" hangingPunct="0">
              <a:spcBef>
                <a:spcPct val="0"/>
              </a:spcBef>
              <a:spcAft>
                <a:spcPct val="0"/>
              </a:spcAft>
              <a:defRPr i="1">
                <a:ea typeface="ＭＳ Ｐゴシック" charset="0"/>
                <a:cs typeface="Arial" charset="0"/>
              </a:defRPr>
            </a:lvl1pPr>
          </a:lstStyle>
          <a:p>
            <a:pPr>
              <a:defRPr/>
            </a:pPr>
            <a:endParaRPr lang="en-US"/>
          </a:p>
        </p:txBody>
      </p:sp>
      <p:sp>
        <p:nvSpPr>
          <p:cNvPr id="6" name="Slide Number Placeholder 5"/>
          <p:cNvSpPr>
            <a:spLocks noGrp="1"/>
          </p:cNvSpPr>
          <p:nvPr>
            <p:ph type="sldNum" sz="quarter" idx="12"/>
          </p:nvPr>
        </p:nvSpPr>
        <p:spPr/>
        <p:txBody>
          <a:bodyPr/>
          <a:lstStyle>
            <a:lvl1pPr eaLnBrk="0" fontAlgn="base" hangingPunct="0">
              <a:spcBef>
                <a:spcPct val="0"/>
              </a:spcBef>
              <a:spcAft>
                <a:spcPct val="0"/>
              </a:spcAft>
              <a:defRPr i="1">
                <a:ea typeface="ＭＳ Ｐゴシック" charset="0"/>
                <a:cs typeface="Arial" charset="0"/>
              </a:defRPr>
            </a:lvl1pPr>
          </a:lstStyle>
          <a:p>
            <a:pPr>
              <a:defRPr/>
            </a:pPr>
            <a:fld id="{13A12576-882A-FA45-B706-AAE67D977E75}" type="slidenum">
              <a:rPr lang="en-US"/>
              <a:pPr>
                <a:defRPr/>
              </a:pPr>
              <a:t>‹#›</a:t>
            </a:fld>
            <a:endParaRPr lang="en-US"/>
          </a:p>
        </p:txBody>
      </p:sp>
    </p:spTree>
    <p:extLst>
      <p:ext uri="{BB962C8B-B14F-4D97-AF65-F5344CB8AC3E}">
        <p14:creationId xmlns:p14="http://schemas.microsoft.com/office/powerpoint/2010/main" val="2060506506"/>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lvl1pPr eaLnBrk="0" fontAlgn="base" hangingPunct="0">
              <a:spcBef>
                <a:spcPct val="0"/>
              </a:spcBef>
              <a:spcAft>
                <a:spcPct val="0"/>
              </a:spcAft>
              <a:defRPr i="1"/>
            </a:lvl1pPr>
          </a:lstStyle>
          <a:p>
            <a:pPr>
              <a:defRPr/>
            </a:pPr>
            <a:fld id="{49A914D5-9335-C540-B952-B01A893A7216}" type="datetimeFigureOut">
              <a:rPr lang="en-US"/>
              <a:pPr>
                <a:defRPr/>
              </a:pPr>
              <a:t>10/7/18</a:t>
            </a:fld>
            <a:endParaRPr lang="en-US"/>
          </a:p>
        </p:txBody>
      </p:sp>
      <p:sp>
        <p:nvSpPr>
          <p:cNvPr id="5" name="Footer Placeholder 4"/>
          <p:cNvSpPr>
            <a:spLocks noGrp="1"/>
          </p:cNvSpPr>
          <p:nvPr>
            <p:ph type="ftr" sz="quarter" idx="11"/>
          </p:nvPr>
        </p:nvSpPr>
        <p:spPr/>
        <p:txBody>
          <a:bodyPr/>
          <a:lstStyle>
            <a:lvl1pPr eaLnBrk="0" fontAlgn="base" hangingPunct="0">
              <a:spcBef>
                <a:spcPct val="0"/>
              </a:spcBef>
              <a:spcAft>
                <a:spcPct val="0"/>
              </a:spcAft>
              <a:defRPr i="1"/>
            </a:lvl1pPr>
          </a:lstStyle>
          <a:p>
            <a:pPr>
              <a:defRPr/>
            </a:pPr>
            <a:endParaRPr lang="en-US"/>
          </a:p>
        </p:txBody>
      </p:sp>
      <p:sp>
        <p:nvSpPr>
          <p:cNvPr id="6" name="Slide Number Placeholder 5"/>
          <p:cNvSpPr>
            <a:spLocks noGrp="1"/>
          </p:cNvSpPr>
          <p:nvPr>
            <p:ph type="sldNum" sz="quarter" idx="12"/>
          </p:nvPr>
        </p:nvSpPr>
        <p:spPr/>
        <p:txBody>
          <a:bodyPr/>
          <a:lstStyle>
            <a:lvl1pPr eaLnBrk="0" fontAlgn="base" hangingPunct="0">
              <a:spcBef>
                <a:spcPct val="0"/>
              </a:spcBef>
              <a:spcAft>
                <a:spcPct val="0"/>
              </a:spcAft>
              <a:defRPr i="1"/>
            </a:lvl1pPr>
          </a:lstStyle>
          <a:p>
            <a:pPr>
              <a:defRPr/>
            </a:pPr>
            <a:fld id="{3362DA3F-8E88-E64B-A469-4A2A385585E2}" type="slidenum">
              <a:rPr lang="en-US"/>
              <a:pPr>
                <a:defRPr/>
              </a:pPr>
              <a:t>‹#›</a:t>
            </a:fld>
            <a:endParaRPr lang="en-US"/>
          </a:p>
        </p:txBody>
      </p:sp>
    </p:spTree>
    <p:extLst>
      <p:ext uri="{BB962C8B-B14F-4D97-AF65-F5344CB8AC3E}">
        <p14:creationId xmlns:p14="http://schemas.microsoft.com/office/powerpoint/2010/main" val="3230898322"/>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eaLnBrk="0" fontAlgn="base" hangingPunct="0">
              <a:spcBef>
                <a:spcPct val="0"/>
              </a:spcBef>
              <a:spcAft>
                <a:spcPct val="0"/>
              </a:spcAft>
              <a:defRPr i="1"/>
            </a:lvl1pPr>
          </a:lstStyle>
          <a:p>
            <a:pPr>
              <a:defRPr/>
            </a:pPr>
            <a:fld id="{C8556B70-4FAF-664F-ADA0-A254032F2B89}" type="datetimeFigureOut">
              <a:rPr lang="en-US"/>
              <a:pPr>
                <a:defRPr/>
              </a:pPr>
              <a:t>10/7/18</a:t>
            </a:fld>
            <a:endParaRPr lang="en-US"/>
          </a:p>
        </p:txBody>
      </p:sp>
      <p:sp>
        <p:nvSpPr>
          <p:cNvPr id="5" name="Footer Placeholder 4"/>
          <p:cNvSpPr>
            <a:spLocks noGrp="1"/>
          </p:cNvSpPr>
          <p:nvPr>
            <p:ph type="ftr" sz="quarter" idx="11"/>
          </p:nvPr>
        </p:nvSpPr>
        <p:spPr/>
        <p:txBody>
          <a:bodyPr/>
          <a:lstStyle>
            <a:lvl1pPr eaLnBrk="0" fontAlgn="base" hangingPunct="0">
              <a:spcBef>
                <a:spcPct val="0"/>
              </a:spcBef>
              <a:spcAft>
                <a:spcPct val="0"/>
              </a:spcAft>
              <a:defRPr i="1"/>
            </a:lvl1pPr>
          </a:lstStyle>
          <a:p>
            <a:pPr>
              <a:defRPr/>
            </a:pPr>
            <a:endParaRPr lang="en-US"/>
          </a:p>
        </p:txBody>
      </p:sp>
      <p:sp>
        <p:nvSpPr>
          <p:cNvPr id="6" name="Slide Number Placeholder 5"/>
          <p:cNvSpPr>
            <a:spLocks noGrp="1"/>
          </p:cNvSpPr>
          <p:nvPr>
            <p:ph type="sldNum" sz="quarter" idx="12"/>
          </p:nvPr>
        </p:nvSpPr>
        <p:spPr/>
        <p:txBody>
          <a:bodyPr/>
          <a:lstStyle>
            <a:lvl1pPr eaLnBrk="0" fontAlgn="base" hangingPunct="0">
              <a:spcBef>
                <a:spcPct val="0"/>
              </a:spcBef>
              <a:spcAft>
                <a:spcPct val="0"/>
              </a:spcAft>
              <a:defRPr i="1"/>
            </a:lvl1pPr>
          </a:lstStyle>
          <a:p>
            <a:pPr>
              <a:defRPr/>
            </a:pPr>
            <a:fld id="{B7E17587-1BB1-B24D-9FA8-96D49605221F}" type="slidenum">
              <a:rPr lang="en-US"/>
              <a:pPr>
                <a:defRPr/>
              </a:pPr>
              <a:t>‹#›</a:t>
            </a:fld>
            <a:endParaRPr lang="en-US"/>
          </a:p>
        </p:txBody>
      </p:sp>
    </p:spTree>
    <p:extLst>
      <p:ext uri="{BB962C8B-B14F-4D97-AF65-F5344CB8AC3E}">
        <p14:creationId xmlns:p14="http://schemas.microsoft.com/office/powerpoint/2010/main" val="92289795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3"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443"/>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3" y="1435103"/>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C8EE7ECC-EDCF-6F43-86B1-3E47739A3983}" type="slidenum">
              <a:rPr lang="en-US"/>
              <a:pPr>
                <a:defRPr/>
              </a:pPr>
              <a:t>‹#›</a:t>
            </a:fld>
            <a:endParaRPr lang="en-US"/>
          </a:p>
        </p:txBody>
      </p:sp>
    </p:spTree>
    <p:extLst>
      <p:ext uri="{BB962C8B-B14F-4D97-AF65-F5344CB8AC3E}">
        <p14:creationId xmlns:p14="http://schemas.microsoft.com/office/powerpoint/2010/main" val="1171005318"/>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10094"/>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1" y="4589819"/>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eaLnBrk="0" fontAlgn="base" hangingPunct="0">
              <a:spcBef>
                <a:spcPct val="0"/>
              </a:spcBef>
              <a:spcAft>
                <a:spcPct val="0"/>
              </a:spcAft>
              <a:defRPr i="1"/>
            </a:lvl1pPr>
          </a:lstStyle>
          <a:p>
            <a:pPr>
              <a:defRPr/>
            </a:pPr>
            <a:fld id="{22AF4A68-2F96-3247-BD1E-61E4580C719E}" type="datetimeFigureOut">
              <a:rPr lang="en-US"/>
              <a:pPr>
                <a:defRPr/>
              </a:pPr>
              <a:t>10/7/18</a:t>
            </a:fld>
            <a:endParaRPr lang="en-US"/>
          </a:p>
        </p:txBody>
      </p:sp>
      <p:sp>
        <p:nvSpPr>
          <p:cNvPr id="5" name="Footer Placeholder 4"/>
          <p:cNvSpPr>
            <a:spLocks noGrp="1"/>
          </p:cNvSpPr>
          <p:nvPr>
            <p:ph type="ftr" sz="quarter" idx="11"/>
          </p:nvPr>
        </p:nvSpPr>
        <p:spPr/>
        <p:txBody>
          <a:bodyPr/>
          <a:lstStyle>
            <a:lvl1pPr eaLnBrk="0" fontAlgn="base" hangingPunct="0">
              <a:spcBef>
                <a:spcPct val="0"/>
              </a:spcBef>
              <a:spcAft>
                <a:spcPct val="0"/>
              </a:spcAft>
              <a:defRPr i="1"/>
            </a:lvl1pPr>
          </a:lstStyle>
          <a:p>
            <a:pPr>
              <a:defRPr/>
            </a:pPr>
            <a:endParaRPr lang="en-US"/>
          </a:p>
        </p:txBody>
      </p:sp>
      <p:sp>
        <p:nvSpPr>
          <p:cNvPr id="6" name="Slide Number Placeholder 5"/>
          <p:cNvSpPr>
            <a:spLocks noGrp="1"/>
          </p:cNvSpPr>
          <p:nvPr>
            <p:ph type="sldNum" sz="quarter" idx="12"/>
          </p:nvPr>
        </p:nvSpPr>
        <p:spPr/>
        <p:txBody>
          <a:bodyPr/>
          <a:lstStyle>
            <a:lvl1pPr eaLnBrk="0" fontAlgn="base" hangingPunct="0">
              <a:spcBef>
                <a:spcPct val="0"/>
              </a:spcBef>
              <a:spcAft>
                <a:spcPct val="0"/>
              </a:spcAft>
              <a:defRPr i="1"/>
            </a:lvl1pPr>
          </a:lstStyle>
          <a:p>
            <a:pPr>
              <a:defRPr/>
            </a:pPr>
            <a:fld id="{BF802F0A-0CAB-5746-B86D-A53A3AFF0BC6}" type="slidenum">
              <a:rPr lang="en-US"/>
              <a:pPr>
                <a:defRPr/>
              </a:pPr>
              <a:t>‹#›</a:t>
            </a:fld>
            <a:endParaRPr lang="en-US"/>
          </a:p>
        </p:txBody>
      </p:sp>
    </p:spTree>
    <p:extLst>
      <p:ext uri="{BB962C8B-B14F-4D97-AF65-F5344CB8AC3E}">
        <p14:creationId xmlns:p14="http://schemas.microsoft.com/office/powerpoint/2010/main" val="1565040243"/>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lvl1pPr eaLnBrk="0" fontAlgn="base" hangingPunct="0">
              <a:spcBef>
                <a:spcPct val="0"/>
              </a:spcBef>
              <a:spcAft>
                <a:spcPct val="0"/>
              </a:spcAft>
              <a:defRPr i="1"/>
            </a:lvl1pPr>
          </a:lstStyle>
          <a:p>
            <a:pPr>
              <a:defRPr/>
            </a:pPr>
            <a:fld id="{9701B122-CFBB-8B43-B6C5-1169CB822042}" type="datetimeFigureOut">
              <a:rPr lang="en-US"/>
              <a:pPr>
                <a:defRPr/>
              </a:pPr>
              <a:t>10/7/18</a:t>
            </a:fld>
            <a:endParaRPr lang="en-US"/>
          </a:p>
        </p:txBody>
      </p:sp>
      <p:sp>
        <p:nvSpPr>
          <p:cNvPr id="6" name="Footer Placeholder 5"/>
          <p:cNvSpPr>
            <a:spLocks noGrp="1"/>
          </p:cNvSpPr>
          <p:nvPr>
            <p:ph type="ftr" sz="quarter" idx="11"/>
          </p:nvPr>
        </p:nvSpPr>
        <p:spPr/>
        <p:txBody>
          <a:bodyPr/>
          <a:lstStyle>
            <a:lvl1pPr eaLnBrk="0" fontAlgn="base" hangingPunct="0">
              <a:spcBef>
                <a:spcPct val="0"/>
              </a:spcBef>
              <a:spcAft>
                <a:spcPct val="0"/>
              </a:spcAft>
              <a:defRPr i="1"/>
            </a:lvl1pPr>
          </a:lstStyle>
          <a:p>
            <a:pPr>
              <a:defRPr/>
            </a:pPr>
            <a:endParaRPr lang="en-US"/>
          </a:p>
        </p:txBody>
      </p:sp>
      <p:sp>
        <p:nvSpPr>
          <p:cNvPr id="7" name="Slide Number Placeholder 6"/>
          <p:cNvSpPr>
            <a:spLocks noGrp="1"/>
          </p:cNvSpPr>
          <p:nvPr>
            <p:ph type="sldNum" sz="quarter" idx="12"/>
          </p:nvPr>
        </p:nvSpPr>
        <p:spPr/>
        <p:txBody>
          <a:bodyPr/>
          <a:lstStyle>
            <a:lvl1pPr eaLnBrk="0" fontAlgn="base" hangingPunct="0">
              <a:spcBef>
                <a:spcPct val="0"/>
              </a:spcBef>
              <a:spcAft>
                <a:spcPct val="0"/>
              </a:spcAft>
              <a:defRPr i="1"/>
            </a:lvl1pPr>
          </a:lstStyle>
          <a:p>
            <a:pPr>
              <a:defRPr/>
            </a:pPr>
            <a:fld id="{BF845F07-EAA9-414B-840C-3ADB8A5E1929}" type="slidenum">
              <a:rPr lang="en-US"/>
              <a:pPr>
                <a:defRPr/>
              </a:pPr>
              <a:t>‹#›</a:t>
            </a:fld>
            <a:endParaRPr lang="en-US"/>
          </a:p>
        </p:txBody>
      </p:sp>
    </p:spTree>
    <p:extLst>
      <p:ext uri="{BB962C8B-B14F-4D97-AF65-F5344CB8AC3E}">
        <p14:creationId xmlns:p14="http://schemas.microsoft.com/office/powerpoint/2010/main" val="3056234567"/>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9"/>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9"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9"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3"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3"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lvl1pPr eaLnBrk="0" fontAlgn="base" hangingPunct="0">
              <a:spcBef>
                <a:spcPct val="0"/>
              </a:spcBef>
              <a:spcAft>
                <a:spcPct val="0"/>
              </a:spcAft>
              <a:defRPr i="1"/>
            </a:lvl1pPr>
          </a:lstStyle>
          <a:p>
            <a:pPr>
              <a:defRPr/>
            </a:pPr>
            <a:fld id="{567A68B9-06EB-654A-83A0-24A340099D3A}" type="datetimeFigureOut">
              <a:rPr lang="en-US"/>
              <a:pPr>
                <a:defRPr/>
              </a:pPr>
              <a:t>10/7/18</a:t>
            </a:fld>
            <a:endParaRPr lang="en-US"/>
          </a:p>
        </p:txBody>
      </p:sp>
      <p:sp>
        <p:nvSpPr>
          <p:cNvPr id="8" name="Footer Placeholder 7"/>
          <p:cNvSpPr>
            <a:spLocks noGrp="1"/>
          </p:cNvSpPr>
          <p:nvPr>
            <p:ph type="ftr" sz="quarter" idx="11"/>
          </p:nvPr>
        </p:nvSpPr>
        <p:spPr/>
        <p:txBody>
          <a:bodyPr/>
          <a:lstStyle>
            <a:lvl1pPr eaLnBrk="0" fontAlgn="base" hangingPunct="0">
              <a:spcBef>
                <a:spcPct val="0"/>
              </a:spcBef>
              <a:spcAft>
                <a:spcPct val="0"/>
              </a:spcAft>
              <a:defRPr i="1"/>
            </a:lvl1pPr>
          </a:lstStyle>
          <a:p>
            <a:pPr>
              <a:defRPr/>
            </a:pPr>
            <a:endParaRPr lang="en-US"/>
          </a:p>
        </p:txBody>
      </p:sp>
      <p:sp>
        <p:nvSpPr>
          <p:cNvPr id="9" name="Slide Number Placeholder 8"/>
          <p:cNvSpPr>
            <a:spLocks noGrp="1"/>
          </p:cNvSpPr>
          <p:nvPr>
            <p:ph type="sldNum" sz="quarter" idx="12"/>
          </p:nvPr>
        </p:nvSpPr>
        <p:spPr/>
        <p:txBody>
          <a:bodyPr/>
          <a:lstStyle>
            <a:lvl1pPr eaLnBrk="0" fontAlgn="base" hangingPunct="0">
              <a:spcBef>
                <a:spcPct val="0"/>
              </a:spcBef>
              <a:spcAft>
                <a:spcPct val="0"/>
              </a:spcAft>
              <a:defRPr i="1"/>
            </a:lvl1pPr>
          </a:lstStyle>
          <a:p>
            <a:pPr>
              <a:defRPr/>
            </a:pPr>
            <a:fld id="{A97D3BD3-A4B5-F043-8BED-DCC27EFAD2A6}" type="slidenum">
              <a:rPr lang="en-US"/>
              <a:pPr>
                <a:defRPr/>
              </a:pPr>
              <a:t>‹#›</a:t>
            </a:fld>
            <a:endParaRPr lang="en-US"/>
          </a:p>
        </p:txBody>
      </p:sp>
    </p:spTree>
    <p:extLst>
      <p:ext uri="{BB962C8B-B14F-4D97-AF65-F5344CB8AC3E}">
        <p14:creationId xmlns:p14="http://schemas.microsoft.com/office/powerpoint/2010/main" val="2073707972"/>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lvl1pPr eaLnBrk="0" fontAlgn="base" hangingPunct="0">
              <a:spcBef>
                <a:spcPct val="0"/>
              </a:spcBef>
              <a:spcAft>
                <a:spcPct val="0"/>
              </a:spcAft>
              <a:defRPr i="1"/>
            </a:lvl1pPr>
          </a:lstStyle>
          <a:p>
            <a:pPr>
              <a:defRPr/>
            </a:pPr>
            <a:fld id="{0A935E69-3F77-7B4E-B708-4C18F8FC1EEA}" type="datetimeFigureOut">
              <a:rPr lang="en-US"/>
              <a:pPr>
                <a:defRPr/>
              </a:pPr>
              <a:t>10/7/18</a:t>
            </a:fld>
            <a:endParaRPr lang="en-US"/>
          </a:p>
        </p:txBody>
      </p:sp>
      <p:sp>
        <p:nvSpPr>
          <p:cNvPr id="4" name="Footer Placeholder 3"/>
          <p:cNvSpPr>
            <a:spLocks noGrp="1"/>
          </p:cNvSpPr>
          <p:nvPr>
            <p:ph type="ftr" sz="quarter" idx="11"/>
          </p:nvPr>
        </p:nvSpPr>
        <p:spPr/>
        <p:txBody>
          <a:bodyPr/>
          <a:lstStyle>
            <a:lvl1pPr eaLnBrk="0" fontAlgn="base" hangingPunct="0">
              <a:spcBef>
                <a:spcPct val="0"/>
              </a:spcBef>
              <a:spcAft>
                <a:spcPct val="0"/>
              </a:spcAft>
              <a:defRPr i="1"/>
            </a:lvl1pPr>
          </a:lstStyle>
          <a:p>
            <a:pPr>
              <a:defRPr/>
            </a:pPr>
            <a:endParaRPr lang="en-US"/>
          </a:p>
        </p:txBody>
      </p:sp>
      <p:sp>
        <p:nvSpPr>
          <p:cNvPr id="5" name="Slide Number Placeholder 4"/>
          <p:cNvSpPr>
            <a:spLocks noGrp="1"/>
          </p:cNvSpPr>
          <p:nvPr>
            <p:ph type="sldNum" sz="quarter" idx="12"/>
          </p:nvPr>
        </p:nvSpPr>
        <p:spPr/>
        <p:txBody>
          <a:bodyPr/>
          <a:lstStyle>
            <a:lvl1pPr eaLnBrk="0" fontAlgn="base" hangingPunct="0">
              <a:spcBef>
                <a:spcPct val="0"/>
              </a:spcBef>
              <a:spcAft>
                <a:spcPct val="0"/>
              </a:spcAft>
              <a:defRPr i="1"/>
            </a:lvl1pPr>
          </a:lstStyle>
          <a:p>
            <a:pPr>
              <a:defRPr/>
            </a:pPr>
            <a:fld id="{A8086E5B-CC65-8A45-BE41-FD87F3E95F22}" type="slidenum">
              <a:rPr lang="en-US"/>
              <a:pPr>
                <a:defRPr/>
              </a:pPr>
              <a:t>‹#›</a:t>
            </a:fld>
            <a:endParaRPr lang="en-US"/>
          </a:p>
        </p:txBody>
      </p:sp>
    </p:spTree>
    <p:extLst>
      <p:ext uri="{BB962C8B-B14F-4D97-AF65-F5344CB8AC3E}">
        <p14:creationId xmlns:p14="http://schemas.microsoft.com/office/powerpoint/2010/main" val="2162708071"/>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eaLnBrk="0" fontAlgn="base" hangingPunct="0">
              <a:spcBef>
                <a:spcPct val="0"/>
              </a:spcBef>
              <a:spcAft>
                <a:spcPct val="0"/>
              </a:spcAft>
              <a:defRPr i="1"/>
            </a:lvl1pPr>
          </a:lstStyle>
          <a:p>
            <a:pPr>
              <a:defRPr/>
            </a:pPr>
            <a:fld id="{061DA29F-E201-E34B-9BA4-9587347F3050}" type="datetimeFigureOut">
              <a:rPr lang="en-US"/>
              <a:pPr>
                <a:defRPr/>
              </a:pPr>
              <a:t>10/7/18</a:t>
            </a:fld>
            <a:endParaRPr lang="en-US"/>
          </a:p>
        </p:txBody>
      </p:sp>
      <p:sp>
        <p:nvSpPr>
          <p:cNvPr id="3" name="Footer Placeholder 2"/>
          <p:cNvSpPr>
            <a:spLocks noGrp="1"/>
          </p:cNvSpPr>
          <p:nvPr>
            <p:ph type="ftr" sz="quarter" idx="11"/>
          </p:nvPr>
        </p:nvSpPr>
        <p:spPr/>
        <p:txBody>
          <a:bodyPr/>
          <a:lstStyle>
            <a:lvl1pPr eaLnBrk="0" fontAlgn="base" hangingPunct="0">
              <a:spcBef>
                <a:spcPct val="0"/>
              </a:spcBef>
              <a:spcAft>
                <a:spcPct val="0"/>
              </a:spcAft>
              <a:defRPr i="1"/>
            </a:lvl1pPr>
          </a:lstStyle>
          <a:p>
            <a:pPr>
              <a:defRPr/>
            </a:pPr>
            <a:endParaRPr lang="en-US"/>
          </a:p>
        </p:txBody>
      </p:sp>
      <p:sp>
        <p:nvSpPr>
          <p:cNvPr id="4" name="Slide Number Placeholder 3"/>
          <p:cNvSpPr>
            <a:spLocks noGrp="1"/>
          </p:cNvSpPr>
          <p:nvPr>
            <p:ph type="sldNum" sz="quarter" idx="12"/>
          </p:nvPr>
        </p:nvSpPr>
        <p:spPr/>
        <p:txBody>
          <a:bodyPr/>
          <a:lstStyle>
            <a:lvl1pPr eaLnBrk="0" fontAlgn="base" hangingPunct="0">
              <a:spcBef>
                <a:spcPct val="0"/>
              </a:spcBef>
              <a:spcAft>
                <a:spcPct val="0"/>
              </a:spcAft>
              <a:defRPr i="1"/>
            </a:lvl1pPr>
          </a:lstStyle>
          <a:p>
            <a:pPr>
              <a:defRPr/>
            </a:pPr>
            <a:fld id="{8AED9253-14F8-5442-83EC-8128A223995C}" type="slidenum">
              <a:rPr lang="en-US"/>
              <a:pPr>
                <a:defRPr/>
              </a:pPr>
              <a:t>‹#›</a:t>
            </a:fld>
            <a:endParaRPr lang="en-US"/>
          </a:p>
        </p:txBody>
      </p:sp>
    </p:spTree>
    <p:extLst>
      <p:ext uri="{BB962C8B-B14F-4D97-AF65-F5344CB8AC3E}">
        <p14:creationId xmlns:p14="http://schemas.microsoft.com/office/powerpoint/2010/main" val="4146003692"/>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781"/>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lvl1pPr eaLnBrk="0" fontAlgn="base" hangingPunct="0">
              <a:spcBef>
                <a:spcPct val="0"/>
              </a:spcBef>
              <a:spcAft>
                <a:spcPct val="0"/>
              </a:spcAft>
              <a:defRPr i="1"/>
            </a:lvl1pPr>
          </a:lstStyle>
          <a:p>
            <a:pPr>
              <a:defRPr/>
            </a:pPr>
            <a:fld id="{4EE8D812-8FE9-B447-8B3F-65D4E386D77D}" type="datetimeFigureOut">
              <a:rPr lang="en-US"/>
              <a:pPr>
                <a:defRPr/>
              </a:pPr>
              <a:t>10/7/18</a:t>
            </a:fld>
            <a:endParaRPr lang="en-US"/>
          </a:p>
        </p:txBody>
      </p:sp>
      <p:sp>
        <p:nvSpPr>
          <p:cNvPr id="6" name="Footer Placeholder 5"/>
          <p:cNvSpPr>
            <a:spLocks noGrp="1"/>
          </p:cNvSpPr>
          <p:nvPr>
            <p:ph type="ftr" sz="quarter" idx="11"/>
          </p:nvPr>
        </p:nvSpPr>
        <p:spPr/>
        <p:txBody>
          <a:bodyPr/>
          <a:lstStyle>
            <a:lvl1pPr eaLnBrk="0" fontAlgn="base" hangingPunct="0">
              <a:spcBef>
                <a:spcPct val="0"/>
              </a:spcBef>
              <a:spcAft>
                <a:spcPct val="0"/>
              </a:spcAft>
              <a:defRPr i="1"/>
            </a:lvl1pPr>
          </a:lstStyle>
          <a:p>
            <a:pPr>
              <a:defRPr/>
            </a:pPr>
            <a:endParaRPr lang="en-US"/>
          </a:p>
        </p:txBody>
      </p:sp>
      <p:sp>
        <p:nvSpPr>
          <p:cNvPr id="7" name="Slide Number Placeholder 6"/>
          <p:cNvSpPr>
            <a:spLocks noGrp="1"/>
          </p:cNvSpPr>
          <p:nvPr>
            <p:ph type="sldNum" sz="quarter" idx="12"/>
          </p:nvPr>
        </p:nvSpPr>
        <p:spPr/>
        <p:txBody>
          <a:bodyPr/>
          <a:lstStyle>
            <a:lvl1pPr eaLnBrk="0" fontAlgn="base" hangingPunct="0">
              <a:spcBef>
                <a:spcPct val="0"/>
              </a:spcBef>
              <a:spcAft>
                <a:spcPct val="0"/>
              </a:spcAft>
              <a:defRPr i="1"/>
            </a:lvl1pPr>
          </a:lstStyle>
          <a:p>
            <a:pPr>
              <a:defRPr/>
            </a:pPr>
            <a:fld id="{FD4B2199-5CD5-6A41-9976-34D977D95400}" type="slidenum">
              <a:rPr lang="en-US"/>
              <a:pPr>
                <a:defRPr/>
              </a:pPr>
              <a:t>‹#›</a:t>
            </a:fld>
            <a:endParaRPr lang="en-US"/>
          </a:p>
        </p:txBody>
      </p:sp>
    </p:spTree>
    <p:extLst>
      <p:ext uri="{BB962C8B-B14F-4D97-AF65-F5344CB8AC3E}">
        <p14:creationId xmlns:p14="http://schemas.microsoft.com/office/powerpoint/2010/main" val="3531765126"/>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781"/>
            <a:ext cx="6172200" cy="4873625"/>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lvl1pPr eaLnBrk="0" fontAlgn="base" hangingPunct="0">
              <a:spcBef>
                <a:spcPct val="0"/>
              </a:spcBef>
              <a:spcAft>
                <a:spcPct val="0"/>
              </a:spcAft>
              <a:defRPr i="1"/>
            </a:lvl1pPr>
          </a:lstStyle>
          <a:p>
            <a:pPr>
              <a:defRPr/>
            </a:pPr>
            <a:fld id="{2D320BBA-E797-F149-A19F-E9078B454C43}" type="datetimeFigureOut">
              <a:rPr lang="en-US"/>
              <a:pPr>
                <a:defRPr/>
              </a:pPr>
              <a:t>10/7/18</a:t>
            </a:fld>
            <a:endParaRPr lang="en-US"/>
          </a:p>
        </p:txBody>
      </p:sp>
      <p:sp>
        <p:nvSpPr>
          <p:cNvPr id="6" name="Footer Placeholder 5"/>
          <p:cNvSpPr>
            <a:spLocks noGrp="1"/>
          </p:cNvSpPr>
          <p:nvPr>
            <p:ph type="ftr" sz="quarter" idx="11"/>
          </p:nvPr>
        </p:nvSpPr>
        <p:spPr/>
        <p:txBody>
          <a:bodyPr/>
          <a:lstStyle>
            <a:lvl1pPr eaLnBrk="0" fontAlgn="base" hangingPunct="0">
              <a:spcBef>
                <a:spcPct val="0"/>
              </a:spcBef>
              <a:spcAft>
                <a:spcPct val="0"/>
              </a:spcAft>
              <a:defRPr i="1"/>
            </a:lvl1pPr>
          </a:lstStyle>
          <a:p>
            <a:pPr>
              <a:defRPr/>
            </a:pPr>
            <a:endParaRPr lang="en-US"/>
          </a:p>
        </p:txBody>
      </p:sp>
      <p:sp>
        <p:nvSpPr>
          <p:cNvPr id="7" name="Slide Number Placeholder 6"/>
          <p:cNvSpPr>
            <a:spLocks noGrp="1"/>
          </p:cNvSpPr>
          <p:nvPr>
            <p:ph type="sldNum" sz="quarter" idx="12"/>
          </p:nvPr>
        </p:nvSpPr>
        <p:spPr/>
        <p:txBody>
          <a:bodyPr/>
          <a:lstStyle>
            <a:lvl1pPr eaLnBrk="0" fontAlgn="base" hangingPunct="0">
              <a:spcBef>
                <a:spcPct val="0"/>
              </a:spcBef>
              <a:spcAft>
                <a:spcPct val="0"/>
              </a:spcAft>
              <a:defRPr i="1"/>
            </a:lvl1pPr>
          </a:lstStyle>
          <a:p>
            <a:pPr>
              <a:defRPr/>
            </a:pPr>
            <a:fld id="{49F34572-B444-E94F-88D4-22E9442347C9}" type="slidenum">
              <a:rPr lang="en-US"/>
              <a:pPr>
                <a:defRPr/>
              </a:pPr>
              <a:t>‹#›</a:t>
            </a:fld>
            <a:endParaRPr lang="en-US"/>
          </a:p>
        </p:txBody>
      </p:sp>
    </p:spTree>
    <p:extLst>
      <p:ext uri="{BB962C8B-B14F-4D97-AF65-F5344CB8AC3E}">
        <p14:creationId xmlns:p14="http://schemas.microsoft.com/office/powerpoint/2010/main" val="494635088"/>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eaLnBrk="0" fontAlgn="base" hangingPunct="0">
              <a:spcBef>
                <a:spcPct val="0"/>
              </a:spcBef>
              <a:spcAft>
                <a:spcPct val="0"/>
              </a:spcAft>
              <a:defRPr i="1"/>
            </a:lvl1pPr>
          </a:lstStyle>
          <a:p>
            <a:pPr>
              <a:defRPr/>
            </a:pPr>
            <a:fld id="{8A310831-5085-234C-88F6-5F2720C372A4}" type="datetimeFigureOut">
              <a:rPr lang="en-US"/>
              <a:pPr>
                <a:defRPr/>
              </a:pPr>
              <a:t>10/7/18</a:t>
            </a:fld>
            <a:endParaRPr lang="en-US"/>
          </a:p>
        </p:txBody>
      </p:sp>
      <p:sp>
        <p:nvSpPr>
          <p:cNvPr id="5" name="Footer Placeholder 4"/>
          <p:cNvSpPr>
            <a:spLocks noGrp="1"/>
          </p:cNvSpPr>
          <p:nvPr>
            <p:ph type="ftr" sz="quarter" idx="11"/>
          </p:nvPr>
        </p:nvSpPr>
        <p:spPr/>
        <p:txBody>
          <a:bodyPr/>
          <a:lstStyle>
            <a:lvl1pPr eaLnBrk="0" fontAlgn="base" hangingPunct="0">
              <a:spcBef>
                <a:spcPct val="0"/>
              </a:spcBef>
              <a:spcAft>
                <a:spcPct val="0"/>
              </a:spcAft>
              <a:defRPr i="1"/>
            </a:lvl1pPr>
          </a:lstStyle>
          <a:p>
            <a:pPr>
              <a:defRPr/>
            </a:pPr>
            <a:endParaRPr lang="en-US"/>
          </a:p>
        </p:txBody>
      </p:sp>
      <p:sp>
        <p:nvSpPr>
          <p:cNvPr id="6" name="Slide Number Placeholder 5"/>
          <p:cNvSpPr>
            <a:spLocks noGrp="1"/>
          </p:cNvSpPr>
          <p:nvPr>
            <p:ph type="sldNum" sz="quarter" idx="12"/>
          </p:nvPr>
        </p:nvSpPr>
        <p:spPr/>
        <p:txBody>
          <a:bodyPr/>
          <a:lstStyle>
            <a:lvl1pPr eaLnBrk="0" fontAlgn="base" hangingPunct="0">
              <a:spcBef>
                <a:spcPct val="0"/>
              </a:spcBef>
              <a:spcAft>
                <a:spcPct val="0"/>
              </a:spcAft>
              <a:defRPr i="1"/>
            </a:lvl1pPr>
          </a:lstStyle>
          <a:p>
            <a:pPr>
              <a:defRPr/>
            </a:pPr>
            <a:fld id="{DCE6A79A-CD17-6648-B195-7A11E97595BB}" type="slidenum">
              <a:rPr lang="en-US"/>
              <a:pPr>
                <a:defRPr/>
              </a:pPr>
              <a:t>‹#›</a:t>
            </a:fld>
            <a:endParaRPr lang="en-US"/>
          </a:p>
        </p:txBody>
      </p:sp>
    </p:spTree>
    <p:extLst>
      <p:ext uri="{BB962C8B-B14F-4D97-AF65-F5344CB8AC3E}">
        <p14:creationId xmlns:p14="http://schemas.microsoft.com/office/powerpoint/2010/main" val="1850573464"/>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2"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3"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eaLnBrk="0" fontAlgn="base" hangingPunct="0">
              <a:spcBef>
                <a:spcPct val="0"/>
              </a:spcBef>
              <a:spcAft>
                <a:spcPct val="0"/>
              </a:spcAft>
              <a:defRPr i="1"/>
            </a:lvl1pPr>
          </a:lstStyle>
          <a:p>
            <a:pPr>
              <a:defRPr/>
            </a:pPr>
            <a:fld id="{503DB152-ADAF-184E-A76F-4318D56670B7}" type="datetimeFigureOut">
              <a:rPr lang="en-US"/>
              <a:pPr>
                <a:defRPr/>
              </a:pPr>
              <a:t>10/7/18</a:t>
            </a:fld>
            <a:endParaRPr lang="en-US"/>
          </a:p>
        </p:txBody>
      </p:sp>
      <p:sp>
        <p:nvSpPr>
          <p:cNvPr id="5" name="Footer Placeholder 4"/>
          <p:cNvSpPr>
            <a:spLocks noGrp="1"/>
          </p:cNvSpPr>
          <p:nvPr>
            <p:ph type="ftr" sz="quarter" idx="11"/>
          </p:nvPr>
        </p:nvSpPr>
        <p:spPr/>
        <p:txBody>
          <a:bodyPr/>
          <a:lstStyle>
            <a:lvl1pPr eaLnBrk="0" fontAlgn="base" hangingPunct="0">
              <a:spcBef>
                <a:spcPct val="0"/>
              </a:spcBef>
              <a:spcAft>
                <a:spcPct val="0"/>
              </a:spcAft>
              <a:defRPr i="1"/>
            </a:lvl1pPr>
          </a:lstStyle>
          <a:p>
            <a:pPr>
              <a:defRPr/>
            </a:pPr>
            <a:endParaRPr lang="en-US"/>
          </a:p>
        </p:txBody>
      </p:sp>
      <p:sp>
        <p:nvSpPr>
          <p:cNvPr id="6" name="Slide Number Placeholder 5"/>
          <p:cNvSpPr>
            <a:spLocks noGrp="1"/>
          </p:cNvSpPr>
          <p:nvPr>
            <p:ph type="sldNum" sz="quarter" idx="12"/>
          </p:nvPr>
        </p:nvSpPr>
        <p:spPr/>
        <p:txBody>
          <a:bodyPr/>
          <a:lstStyle>
            <a:lvl1pPr eaLnBrk="0" fontAlgn="base" hangingPunct="0">
              <a:spcBef>
                <a:spcPct val="0"/>
              </a:spcBef>
              <a:spcAft>
                <a:spcPct val="0"/>
              </a:spcAft>
              <a:defRPr i="1"/>
            </a:lvl1pPr>
          </a:lstStyle>
          <a:p>
            <a:pPr>
              <a:defRPr/>
            </a:pPr>
            <a:fld id="{86937EF6-DCFF-3045-AE9F-D9B8298B97DD}" type="slidenum">
              <a:rPr lang="en-US"/>
              <a:pPr>
                <a:defRPr/>
              </a:pPr>
              <a:t>‹#›</a:t>
            </a:fld>
            <a:endParaRPr lang="en-US"/>
          </a:p>
        </p:txBody>
      </p:sp>
    </p:spTree>
    <p:extLst>
      <p:ext uri="{BB962C8B-B14F-4D97-AF65-F5344CB8AC3E}">
        <p14:creationId xmlns:p14="http://schemas.microsoft.com/office/powerpoint/2010/main" val="1931525405"/>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734"/>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FC433AD3-4860-0043-86C5-EE56AD538CEF}" type="slidenum">
              <a:rPr lang="en-US"/>
              <a:pPr>
                <a:defRPr/>
              </a:pPr>
              <a:t>‹#›</a:t>
            </a:fld>
            <a:endParaRPr lang="en-US"/>
          </a:p>
        </p:txBody>
      </p:sp>
    </p:spTree>
    <p:extLst>
      <p:ext uri="{BB962C8B-B14F-4D97-AF65-F5344CB8AC3E}">
        <p14:creationId xmlns:p14="http://schemas.microsoft.com/office/powerpoint/2010/main" val="96511704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73BEF54B-ADAC-8D46-8381-EF7F4B854D38}" type="slidenum">
              <a:rPr lang="en-US"/>
              <a:pPr>
                <a:defRPr/>
              </a:pPr>
              <a:t>‹#›</a:t>
            </a:fld>
            <a:endParaRPr lang="en-US"/>
          </a:p>
        </p:txBody>
      </p:sp>
    </p:spTree>
    <p:extLst>
      <p:ext uri="{BB962C8B-B14F-4D97-AF65-F5344CB8AC3E}">
        <p14:creationId xmlns:p14="http://schemas.microsoft.com/office/powerpoint/2010/main" val="3393810410"/>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898F2224-3783-224C-81DC-22757755250C}" type="slidenum">
              <a:rPr lang="en-US"/>
              <a:pPr>
                <a:defRPr/>
              </a:pPr>
              <a:t>‹#›</a:t>
            </a:fld>
            <a:endParaRPr lang="en-US"/>
          </a:p>
        </p:txBody>
      </p:sp>
    </p:spTree>
    <p:extLst>
      <p:ext uri="{BB962C8B-B14F-4D97-AF65-F5344CB8AC3E}">
        <p14:creationId xmlns:p14="http://schemas.microsoft.com/office/powerpoint/2010/main" val="3068839893"/>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7209"/>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D74D2913-07A1-FA4D-B8D4-5C26568DEBC3}" type="slidenum">
              <a:rPr lang="en-US"/>
              <a:pPr>
                <a:defRPr/>
              </a:pPr>
              <a:t>‹#›</a:t>
            </a:fld>
            <a:endParaRPr lang="en-US"/>
          </a:p>
        </p:txBody>
      </p:sp>
    </p:spTree>
    <p:extLst>
      <p:ext uri="{BB962C8B-B14F-4D97-AF65-F5344CB8AC3E}">
        <p14:creationId xmlns:p14="http://schemas.microsoft.com/office/powerpoint/2010/main" val="2862595199"/>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6"/>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6"/>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A724B211-C921-4D4C-ABF6-4479A611D921}" type="slidenum">
              <a:rPr lang="en-US"/>
              <a:pPr>
                <a:defRPr/>
              </a:pPr>
              <a:t>‹#›</a:t>
            </a:fld>
            <a:endParaRPr lang="en-US"/>
          </a:p>
        </p:txBody>
      </p:sp>
    </p:spTree>
    <p:extLst>
      <p:ext uri="{BB962C8B-B14F-4D97-AF65-F5344CB8AC3E}">
        <p14:creationId xmlns:p14="http://schemas.microsoft.com/office/powerpoint/2010/main" val="3956836601"/>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573"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573"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6CFE5D9C-4CAA-024F-A862-A3381A68B01E}" type="slidenum">
              <a:rPr lang="en-US"/>
              <a:pPr>
                <a:defRPr/>
              </a:pPr>
              <a:t>‹#›</a:t>
            </a:fld>
            <a:endParaRPr lang="en-US"/>
          </a:p>
        </p:txBody>
      </p:sp>
    </p:spTree>
    <p:extLst>
      <p:ext uri="{BB962C8B-B14F-4D97-AF65-F5344CB8AC3E}">
        <p14:creationId xmlns:p14="http://schemas.microsoft.com/office/powerpoint/2010/main" val="1111913003"/>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D1798275-FC37-AE4D-95A4-68F01EF3B700}" type="slidenum">
              <a:rPr lang="en-US"/>
              <a:pPr>
                <a:defRPr/>
              </a:pPr>
              <a:t>‹#›</a:t>
            </a:fld>
            <a:endParaRPr lang="en-US"/>
          </a:p>
        </p:txBody>
      </p:sp>
    </p:spTree>
    <p:extLst>
      <p:ext uri="{BB962C8B-B14F-4D97-AF65-F5344CB8AC3E}">
        <p14:creationId xmlns:p14="http://schemas.microsoft.com/office/powerpoint/2010/main" val="1014164875"/>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10517F3F-083D-9A4D-A23B-5A3BD485D06E}" type="slidenum">
              <a:rPr lang="en-US"/>
              <a:pPr>
                <a:defRPr/>
              </a:pPr>
              <a:t>‹#›</a:t>
            </a:fld>
            <a:endParaRPr lang="en-US"/>
          </a:p>
        </p:txBody>
      </p:sp>
    </p:spTree>
    <p:extLst>
      <p:ext uri="{BB962C8B-B14F-4D97-AF65-F5344CB8AC3E}">
        <p14:creationId xmlns:p14="http://schemas.microsoft.com/office/powerpoint/2010/main" val="2786238432"/>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3"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359"/>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3" y="1435103"/>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9F04F032-C73D-F747-A0F9-659711F94518}" type="slidenum">
              <a:rPr lang="en-US"/>
              <a:pPr>
                <a:defRPr/>
              </a:pPr>
              <a:t>‹#›</a:t>
            </a:fld>
            <a:endParaRPr lang="en-US"/>
          </a:p>
        </p:txBody>
      </p:sp>
    </p:spTree>
    <p:extLst>
      <p:ext uri="{BB962C8B-B14F-4D97-AF65-F5344CB8AC3E}">
        <p14:creationId xmlns:p14="http://schemas.microsoft.com/office/powerpoint/2010/main" val="4026447902"/>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BDF70A8E-6338-FB47-9976-4B4F34ADED49}" type="slidenum">
              <a:rPr lang="en-US"/>
              <a:pPr>
                <a:defRPr/>
              </a:pPr>
              <a:t>‹#›</a:t>
            </a:fld>
            <a:endParaRPr lang="en-US"/>
          </a:p>
        </p:txBody>
      </p:sp>
    </p:spTree>
    <p:extLst>
      <p:ext uri="{BB962C8B-B14F-4D97-AF65-F5344CB8AC3E}">
        <p14:creationId xmlns:p14="http://schemas.microsoft.com/office/powerpoint/2010/main" val="982589104"/>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3F22A2BA-5813-774E-8D3F-E7DC43B3BC1C}" type="slidenum">
              <a:rPr lang="en-US"/>
              <a:pPr>
                <a:defRPr/>
              </a:pPr>
              <a:t>‹#›</a:t>
            </a:fld>
            <a:endParaRPr lang="en-US"/>
          </a:p>
        </p:txBody>
      </p:sp>
    </p:spTree>
    <p:extLst>
      <p:ext uri="{BB962C8B-B14F-4D97-AF65-F5344CB8AC3E}">
        <p14:creationId xmlns:p14="http://schemas.microsoft.com/office/powerpoint/2010/main" val="3565036272"/>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305109"/>
            <a:ext cx="2743200" cy="5821363"/>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305109"/>
            <a:ext cx="8026400" cy="582136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021F2914-38C6-A049-9E02-ECD0C88D8339}" type="slidenum">
              <a:rPr lang="en-US"/>
              <a:pPr>
                <a:defRPr/>
              </a:pPr>
              <a:t>‹#›</a:t>
            </a:fld>
            <a:endParaRPr lang="en-US"/>
          </a:p>
        </p:txBody>
      </p:sp>
    </p:spTree>
    <p:extLst>
      <p:ext uri="{BB962C8B-B14F-4D97-AF65-F5344CB8AC3E}">
        <p14:creationId xmlns:p14="http://schemas.microsoft.com/office/powerpoint/2010/main" val="193742484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07.xml"/><Relationship Id="rId13" Type="http://schemas.openxmlformats.org/officeDocument/2006/relationships/image" Target="../media/image1.jpeg"/><Relationship Id="rId3" Type="http://schemas.openxmlformats.org/officeDocument/2006/relationships/slideLayout" Target="../slideLayouts/slideLayout102.xml"/><Relationship Id="rId7" Type="http://schemas.openxmlformats.org/officeDocument/2006/relationships/slideLayout" Target="../slideLayouts/slideLayout106.xml"/><Relationship Id="rId12" Type="http://schemas.openxmlformats.org/officeDocument/2006/relationships/theme" Target="../theme/theme10.xml"/><Relationship Id="rId2" Type="http://schemas.openxmlformats.org/officeDocument/2006/relationships/slideLayout" Target="../slideLayouts/slideLayout101.xml"/><Relationship Id="rId1" Type="http://schemas.openxmlformats.org/officeDocument/2006/relationships/slideLayout" Target="../slideLayouts/slideLayout100.xml"/><Relationship Id="rId6" Type="http://schemas.openxmlformats.org/officeDocument/2006/relationships/slideLayout" Target="../slideLayouts/slideLayout105.xml"/><Relationship Id="rId11" Type="http://schemas.openxmlformats.org/officeDocument/2006/relationships/slideLayout" Target="../slideLayouts/slideLayout110.xml"/><Relationship Id="rId5" Type="http://schemas.openxmlformats.org/officeDocument/2006/relationships/slideLayout" Target="../slideLayouts/slideLayout104.xml"/><Relationship Id="rId10" Type="http://schemas.openxmlformats.org/officeDocument/2006/relationships/slideLayout" Target="../slideLayouts/slideLayout109.xml"/><Relationship Id="rId4" Type="http://schemas.openxmlformats.org/officeDocument/2006/relationships/slideLayout" Target="../slideLayouts/slideLayout103.xml"/><Relationship Id="rId9" Type="http://schemas.openxmlformats.org/officeDocument/2006/relationships/slideLayout" Target="../slideLayouts/slideLayout108.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118.xml"/><Relationship Id="rId13" Type="http://schemas.openxmlformats.org/officeDocument/2006/relationships/image" Target="../media/image3.jpeg"/><Relationship Id="rId3" Type="http://schemas.openxmlformats.org/officeDocument/2006/relationships/slideLayout" Target="../slideLayouts/slideLayout113.xml"/><Relationship Id="rId7" Type="http://schemas.openxmlformats.org/officeDocument/2006/relationships/slideLayout" Target="../slideLayouts/slideLayout117.xml"/><Relationship Id="rId12" Type="http://schemas.openxmlformats.org/officeDocument/2006/relationships/theme" Target="../theme/theme11.xml"/><Relationship Id="rId2" Type="http://schemas.openxmlformats.org/officeDocument/2006/relationships/slideLayout" Target="../slideLayouts/slideLayout112.xml"/><Relationship Id="rId1" Type="http://schemas.openxmlformats.org/officeDocument/2006/relationships/slideLayout" Target="../slideLayouts/slideLayout111.xml"/><Relationship Id="rId6" Type="http://schemas.openxmlformats.org/officeDocument/2006/relationships/slideLayout" Target="../slideLayouts/slideLayout116.xml"/><Relationship Id="rId11" Type="http://schemas.openxmlformats.org/officeDocument/2006/relationships/slideLayout" Target="../slideLayouts/slideLayout121.xml"/><Relationship Id="rId5" Type="http://schemas.openxmlformats.org/officeDocument/2006/relationships/slideLayout" Target="../slideLayouts/slideLayout115.xml"/><Relationship Id="rId10" Type="http://schemas.openxmlformats.org/officeDocument/2006/relationships/slideLayout" Target="../slideLayouts/slideLayout120.xml"/><Relationship Id="rId4" Type="http://schemas.openxmlformats.org/officeDocument/2006/relationships/slideLayout" Target="../slideLayouts/slideLayout114.xml"/><Relationship Id="rId9" Type="http://schemas.openxmlformats.org/officeDocument/2006/relationships/slideLayout" Target="../slideLayouts/slideLayout119.xml"/></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129.xml"/><Relationship Id="rId13" Type="http://schemas.openxmlformats.org/officeDocument/2006/relationships/image" Target="../media/image4.jpeg"/><Relationship Id="rId3" Type="http://schemas.openxmlformats.org/officeDocument/2006/relationships/slideLayout" Target="../slideLayouts/slideLayout124.xml"/><Relationship Id="rId7" Type="http://schemas.openxmlformats.org/officeDocument/2006/relationships/slideLayout" Target="../slideLayouts/slideLayout128.xml"/><Relationship Id="rId12" Type="http://schemas.openxmlformats.org/officeDocument/2006/relationships/theme" Target="../theme/theme12.xml"/><Relationship Id="rId2" Type="http://schemas.openxmlformats.org/officeDocument/2006/relationships/slideLayout" Target="../slideLayouts/slideLayout123.xml"/><Relationship Id="rId1" Type="http://schemas.openxmlformats.org/officeDocument/2006/relationships/slideLayout" Target="../slideLayouts/slideLayout122.xml"/><Relationship Id="rId6" Type="http://schemas.openxmlformats.org/officeDocument/2006/relationships/slideLayout" Target="../slideLayouts/slideLayout127.xml"/><Relationship Id="rId11" Type="http://schemas.openxmlformats.org/officeDocument/2006/relationships/slideLayout" Target="../slideLayouts/slideLayout132.xml"/><Relationship Id="rId5" Type="http://schemas.openxmlformats.org/officeDocument/2006/relationships/slideLayout" Target="../slideLayouts/slideLayout126.xml"/><Relationship Id="rId10" Type="http://schemas.openxmlformats.org/officeDocument/2006/relationships/slideLayout" Target="../slideLayouts/slideLayout131.xml"/><Relationship Id="rId4" Type="http://schemas.openxmlformats.org/officeDocument/2006/relationships/slideLayout" Target="../slideLayouts/slideLayout125.xml"/><Relationship Id="rId9" Type="http://schemas.openxmlformats.org/officeDocument/2006/relationships/slideLayout" Target="../slideLayouts/slideLayout130.xml"/></Relationships>
</file>

<file path=ppt/slideMasters/_rels/slideMaster13.xml.rels><?xml version="1.0" encoding="UTF-8" standalone="yes"?>
<Relationships xmlns="http://schemas.openxmlformats.org/package/2006/relationships"><Relationship Id="rId8" Type="http://schemas.openxmlformats.org/officeDocument/2006/relationships/slideLayout" Target="../slideLayouts/slideLayout140.xml"/><Relationship Id="rId13" Type="http://schemas.openxmlformats.org/officeDocument/2006/relationships/image" Target="../media/image3.jpeg"/><Relationship Id="rId3" Type="http://schemas.openxmlformats.org/officeDocument/2006/relationships/slideLayout" Target="../slideLayouts/slideLayout135.xml"/><Relationship Id="rId7" Type="http://schemas.openxmlformats.org/officeDocument/2006/relationships/slideLayout" Target="../slideLayouts/slideLayout139.xml"/><Relationship Id="rId12" Type="http://schemas.openxmlformats.org/officeDocument/2006/relationships/theme" Target="../theme/theme13.xml"/><Relationship Id="rId2" Type="http://schemas.openxmlformats.org/officeDocument/2006/relationships/slideLayout" Target="../slideLayouts/slideLayout134.xml"/><Relationship Id="rId1" Type="http://schemas.openxmlformats.org/officeDocument/2006/relationships/slideLayout" Target="../slideLayouts/slideLayout133.xml"/><Relationship Id="rId6" Type="http://schemas.openxmlformats.org/officeDocument/2006/relationships/slideLayout" Target="../slideLayouts/slideLayout138.xml"/><Relationship Id="rId11" Type="http://schemas.openxmlformats.org/officeDocument/2006/relationships/slideLayout" Target="../slideLayouts/slideLayout143.xml"/><Relationship Id="rId5" Type="http://schemas.openxmlformats.org/officeDocument/2006/relationships/slideLayout" Target="../slideLayouts/slideLayout137.xml"/><Relationship Id="rId10" Type="http://schemas.openxmlformats.org/officeDocument/2006/relationships/slideLayout" Target="../slideLayouts/slideLayout142.xml"/><Relationship Id="rId4" Type="http://schemas.openxmlformats.org/officeDocument/2006/relationships/slideLayout" Target="../slideLayouts/slideLayout136.xml"/><Relationship Id="rId9" Type="http://schemas.openxmlformats.org/officeDocument/2006/relationships/slideLayout" Target="../slideLayouts/slideLayout141.xml"/></Relationships>
</file>

<file path=ppt/slideMasters/_rels/slideMaster14.xml.rels><?xml version="1.0" encoding="UTF-8" standalone="yes"?>
<Relationships xmlns="http://schemas.openxmlformats.org/package/2006/relationships"><Relationship Id="rId8" Type="http://schemas.openxmlformats.org/officeDocument/2006/relationships/slideLayout" Target="../slideLayouts/slideLayout151.xml"/><Relationship Id="rId13" Type="http://schemas.openxmlformats.org/officeDocument/2006/relationships/image" Target="../media/image3.jpeg"/><Relationship Id="rId3" Type="http://schemas.openxmlformats.org/officeDocument/2006/relationships/slideLayout" Target="../slideLayouts/slideLayout146.xml"/><Relationship Id="rId7" Type="http://schemas.openxmlformats.org/officeDocument/2006/relationships/slideLayout" Target="../slideLayouts/slideLayout150.xml"/><Relationship Id="rId12" Type="http://schemas.openxmlformats.org/officeDocument/2006/relationships/theme" Target="../theme/theme14.xml"/><Relationship Id="rId2" Type="http://schemas.openxmlformats.org/officeDocument/2006/relationships/slideLayout" Target="../slideLayouts/slideLayout145.xml"/><Relationship Id="rId1" Type="http://schemas.openxmlformats.org/officeDocument/2006/relationships/slideLayout" Target="../slideLayouts/slideLayout144.xml"/><Relationship Id="rId6" Type="http://schemas.openxmlformats.org/officeDocument/2006/relationships/slideLayout" Target="../slideLayouts/slideLayout149.xml"/><Relationship Id="rId11" Type="http://schemas.openxmlformats.org/officeDocument/2006/relationships/slideLayout" Target="../slideLayouts/slideLayout154.xml"/><Relationship Id="rId5" Type="http://schemas.openxmlformats.org/officeDocument/2006/relationships/slideLayout" Target="../slideLayouts/slideLayout148.xml"/><Relationship Id="rId10" Type="http://schemas.openxmlformats.org/officeDocument/2006/relationships/slideLayout" Target="../slideLayouts/slideLayout153.xml"/><Relationship Id="rId4" Type="http://schemas.openxmlformats.org/officeDocument/2006/relationships/slideLayout" Target="../slideLayouts/slideLayout147.xml"/><Relationship Id="rId9" Type="http://schemas.openxmlformats.org/officeDocument/2006/relationships/slideLayout" Target="../slideLayouts/slideLayout152.xml"/></Relationships>
</file>

<file path=ppt/slideMasters/_rels/slideMaster15.xml.rels><?xml version="1.0" encoding="UTF-8" standalone="yes"?>
<Relationships xmlns="http://schemas.openxmlformats.org/package/2006/relationships"><Relationship Id="rId8" Type="http://schemas.openxmlformats.org/officeDocument/2006/relationships/slideLayout" Target="../slideLayouts/slideLayout162.xml"/><Relationship Id="rId13" Type="http://schemas.openxmlformats.org/officeDocument/2006/relationships/image" Target="../media/image3.jpeg"/><Relationship Id="rId3" Type="http://schemas.openxmlformats.org/officeDocument/2006/relationships/slideLayout" Target="../slideLayouts/slideLayout157.xml"/><Relationship Id="rId7" Type="http://schemas.openxmlformats.org/officeDocument/2006/relationships/slideLayout" Target="../slideLayouts/slideLayout161.xml"/><Relationship Id="rId12" Type="http://schemas.openxmlformats.org/officeDocument/2006/relationships/theme" Target="../theme/theme15.xml"/><Relationship Id="rId2" Type="http://schemas.openxmlformats.org/officeDocument/2006/relationships/slideLayout" Target="../slideLayouts/slideLayout156.xml"/><Relationship Id="rId1" Type="http://schemas.openxmlformats.org/officeDocument/2006/relationships/slideLayout" Target="../slideLayouts/slideLayout155.xml"/><Relationship Id="rId6" Type="http://schemas.openxmlformats.org/officeDocument/2006/relationships/slideLayout" Target="../slideLayouts/slideLayout160.xml"/><Relationship Id="rId11" Type="http://schemas.openxmlformats.org/officeDocument/2006/relationships/slideLayout" Target="../slideLayouts/slideLayout165.xml"/><Relationship Id="rId5" Type="http://schemas.openxmlformats.org/officeDocument/2006/relationships/slideLayout" Target="../slideLayouts/slideLayout159.xml"/><Relationship Id="rId10" Type="http://schemas.openxmlformats.org/officeDocument/2006/relationships/slideLayout" Target="../slideLayouts/slideLayout164.xml"/><Relationship Id="rId4" Type="http://schemas.openxmlformats.org/officeDocument/2006/relationships/slideLayout" Target="../slideLayouts/slideLayout158.xml"/><Relationship Id="rId9" Type="http://schemas.openxmlformats.org/officeDocument/2006/relationships/slideLayout" Target="../slideLayouts/slideLayout163.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2.jpe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2.jpe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13" Type="http://schemas.openxmlformats.org/officeDocument/2006/relationships/image" Target="../media/image2.jpeg"/><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13" Type="http://schemas.openxmlformats.org/officeDocument/2006/relationships/image" Target="../media/image2.jpeg"/><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3.xml"/><Relationship Id="rId13" Type="http://schemas.openxmlformats.org/officeDocument/2006/relationships/image" Target="../media/image3.jpeg"/><Relationship Id="rId3" Type="http://schemas.openxmlformats.org/officeDocument/2006/relationships/slideLayout" Target="../slideLayouts/slideLayout58.xml"/><Relationship Id="rId7" Type="http://schemas.openxmlformats.org/officeDocument/2006/relationships/slideLayout" Target="../slideLayouts/slideLayout62.xml"/><Relationship Id="rId12" Type="http://schemas.openxmlformats.org/officeDocument/2006/relationships/theme" Target="../theme/theme6.xml"/><Relationship Id="rId2" Type="http://schemas.openxmlformats.org/officeDocument/2006/relationships/slideLayout" Target="../slideLayouts/slideLayout57.xml"/><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5" Type="http://schemas.openxmlformats.org/officeDocument/2006/relationships/slideLayout" Target="../slideLayouts/slideLayout60.xml"/><Relationship Id="rId10" Type="http://schemas.openxmlformats.org/officeDocument/2006/relationships/slideLayout" Target="../slideLayouts/slideLayout65.xml"/><Relationship Id="rId4" Type="http://schemas.openxmlformats.org/officeDocument/2006/relationships/slideLayout" Target="../slideLayouts/slideLayout59.xml"/><Relationship Id="rId9" Type="http://schemas.openxmlformats.org/officeDocument/2006/relationships/slideLayout" Target="../slideLayouts/slideLayout64.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4.xml"/><Relationship Id="rId3" Type="http://schemas.openxmlformats.org/officeDocument/2006/relationships/slideLayout" Target="../slideLayouts/slideLayout69.xml"/><Relationship Id="rId7" Type="http://schemas.openxmlformats.org/officeDocument/2006/relationships/slideLayout" Target="../slideLayouts/slideLayout73.xml"/><Relationship Id="rId12" Type="http://schemas.openxmlformats.org/officeDocument/2006/relationships/theme" Target="../theme/theme7.xml"/><Relationship Id="rId2" Type="http://schemas.openxmlformats.org/officeDocument/2006/relationships/slideLayout" Target="../slideLayouts/slideLayout68.xml"/><Relationship Id="rId1" Type="http://schemas.openxmlformats.org/officeDocument/2006/relationships/slideLayout" Target="../slideLayouts/slideLayout67.xml"/><Relationship Id="rId6" Type="http://schemas.openxmlformats.org/officeDocument/2006/relationships/slideLayout" Target="../slideLayouts/slideLayout72.xml"/><Relationship Id="rId11" Type="http://schemas.openxmlformats.org/officeDocument/2006/relationships/slideLayout" Target="../slideLayouts/slideLayout77.xml"/><Relationship Id="rId5" Type="http://schemas.openxmlformats.org/officeDocument/2006/relationships/slideLayout" Target="../slideLayouts/slideLayout71.xml"/><Relationship Id="rId10" Type="http://schemas.openxmlformats.org/officeDocument/2006/relationships/slideLayout" Target="../slideLayouts/slideLayout76.xml"/><Relationship Id="rId4" Type="http://schemas.openxmlformats.org/officeDocument/2006/relationships/slideLayout" Target="../slideLayouts/slideLayout70.xml"/><Relationship Id="rId9" Type="http://schemas.openxmlformats.org/officeDocument/2006/relationships/slideLayout" Target="../slideLayouts/slideLayout75.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85.xml"/><Relationship Id="rId3" Type="http://schemas.openxmlformats.org/officeDocument/2006/relationships/slideLayout" Target="../slideLayouts/slideLayout80.xml"/><Relationship Id="rId7" Type="http://schemas.openxmlformats.org/officeDocument/2006/relationships/slideLayout" Target="../slideLayouts/slideLayout84.xml"/><Relationship Id="rId12" Type="http://schemas.openxmlformats.org/officeDocument/2006/relationships/theme" Target="../theme/theme8.xml"/><Relationship Id="rId2" Type="http://schemas.openxmlformats.org/officeDocument/2006/relationships/slideLayout" Target="../slideLayouts/slideLayout79.xml"/><Relationship Id="rId1" Type="http://schemas.openxmlformats.org/officeDocument/2006/relationships/slideLayout" Target="../slideLayouts/slideLayout78.xml"/><Relationship Id="rId6" Type="http://schemas.openxmlformats.org/officeDocument/2006/relationships/slideLayout" Target="../slideLayouts/slideLayout83.xml"/><Relationship Id="rId11" Type="http://schemas.openxmlformats.org/officeDocument/2006/relationships/slideLayout" Target="../slideLayouts/slideLayout88.xml"/><Relationship Id="rId5" Type="http://schemas.openxmlformats.org/officeDocument/2006/relationships/slideLayout" Target="../slideLayouts/slideLayout82.xml"/><Relationship Id="rId10" Type="http://schemas.openxmlformats.org/officeDocument/2006/relationships/slideLayout" Target="../slideLayouts/slideLayout87.xml"/><Relationship Id="rId4" Type="http://schemas.openxmlformats.org/officeDocument/2006/relationships/slideLayout" Target="../slideLayouts/slideLayout81.xml"/><Relationship Id="rId9" Type="http://schemas.openxmlformats.org/officeDocument/2006/relationships/slideLayout" Target="../slideLayouts/slideLayout86.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96.xml"/><Relationship Id="rId13" Type="http://schemas.openxmlformats.org/officeDocument/2006/relationships/image" Target="../media/image3.jpeg"/><Relationship Id="rId3" Type="http://schemas.openxmlformats.org/officeDocument/2006/relationships/slideLayout" Target="../slideLayouts/slideLayout91.xml"/><Relationship Id="rId7" Type="http://schemas.openxmlformats.org/officeDocument/2006/relationships/slideLayout" Target="../slideLayouts/slideLayout95.xml"/><Relationship Id="rId12" Type="http://schemas.openxmlformats.org/officeDocument/2006/relationships/theme" Target="../theme/theme9.xml"/><Relationship Id="rId2" Type="http://schemas.openxmlformats.org/officeDocument/2006/relationships/slideLayout" Target="../slideLayouts/slideLayout90.xml"/><Relationship Id="rId1" Type="http://schemas.openxmlformats.org/officeDocument/2006/relationships/slideLayout" Target="../slideLayouts/slideLayout89.xml"/><Relationship Id="rId6" Type="http://schemas.openxmlformats.org/officeDocument/2006/relationships/slideLayout" Target="../slideLayouts/slideLayout94.xml"/><Relationship Id="rId11" Type="http://schemas.openxmlformats.org/officeDocument/2006/relationships/slideLayout" Target="../slideLayouts/slideLayout99.xml"/><Relationship Id="rId5" Type="http://schemas.openxmlformats.org/officeDocument/2006/relationships/slideLayout" Target="../slideLayouts/slideLayout93.xml"/><Relationship Id="rId10" Type="http://schemas.openxmlformats.org/officeDocument/2006/relationships/slideLayout" Target="../slideLayouts/slideLayout98.xml"/><Relationship Id="rId4" Type="http://schemas.openxmlformats.org/officeDocument/2006/relationships/slideLayout" Target="../slideLayouts/slideLayout92.xml"/><Relationship Id="rId9" Type="http://schemas.openxmlformats.org/officeDocument/2006/relationships/slideLayout" Target="../slideLayouts/slideLayout97.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09600" y="304800"/>
            <a:ext cx="10972800" cy="1143000"/>
          </a:xfrm>
          <a:prstGeom prst="rect">
            <a:avLst/>
          </a:prstGeom>
          <a:noFill/>
          <a:ln>
            <a:noFill/>
          </a:ln>
          <a:extLst>
            <a:ext uri="{FAA26D3D-D897-4be2-8F04-BA451C77F1D7}">
              <ma14:placeholderFlag xmlns="" xmlns:ma14="http://schemas.microsoft.com/office/mac/drawingml/2011/main"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609600" y="1600206"/>
            <a:ext cx="10972800" cy="4525963"/>
          </a:xfrm>
          <a:prstGeom prst="rect">
            <a:avLst/>
          </a:prstGeom>
          <a:noFill/>
          <a:ln>
            <a:noFill/>
          </a:ln>
          <a:extLst>
            <a:ext uri="{FAA26D3D-D897-4be2-8F04-BA451C77F1D7}">
              <ma14:placeholderFlag xmlns="" xmlns:ma14="http://schemas.microsoft.com/office/mac/drawingml/2011/main"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609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i="0">
                <a:latin typeface="Arial" charset="0"/>
                <a:ea typeface="+mn-ea"/>
                <a:cs typeface="Arial" charset="0"/>
              </a:defRPr>
            </a:lvl1pPr>
          </a:lstStyle>
          <a:p>
            <a:pPr>
              <a:defRPr/>
            </a:pPr>
            <a:endParaRPr lang="en-US"/>
          </a:p>
        </p:txBody>
      </p:sp>
      <p:sp>
        <p:nvSpPr>
          <p:cNvPr id="1029" name="Rectangle 5"/>
          <p:cNvSpPr>
            <a:spLocks noGrp="1" noChangeArrowheads="1"/>
          </p:cNvSpPr>
          <p:nvPr>
            <p:ph type="ftr" sz="quarter" idx="3"/>
          </p:nvPr>
        </p:nvSpPr>
        <p:spPr bwMode="auto">
          <a:xfrm>
            <a:off x="4165600" y="6245225"/>
            <a:ext cx="3860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i="0">
                <a:latin typeface="Arial" charset="0"/>
                <a:ea typeface="+mn-ea"/>
                <a:cs typeface="Arial" charset="0"/>
              </a:defRPr>
            </a:lvl1pPr>
          </a:lstStyle>
          <a:p>
            <a:pPr>
              <a:defRPr/>
            </a:pPr>
            <a:endParaRPr lang="en-US"/>
          </a:p>
        </p:txBody>
      </p:sp>
      <p:sp>
        <p:nvSpPr>
          <p:cNvPr id="1030" name="Rectangle 6"/>
          <p:cNvSpPr>
            <a:spLocks noGrp="1" noChangeArrowheads="1"/>
          </p:cNvSpPr>
          <p:nvPr>
            <p:ph type="sldNum" sz="quarter" idx="4"/>
          </p:nvPr>
        </p:nvSpPr>
        <p:spPr bwMode="auto">
          <a:xfrm>
            <a:off x="8737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i="0" smtClean="0">
                <a:latin typeface="Arial" charset="0"/>
                <a:cs typeface="Arial" charset="0"/>
              </a:defRPr>
            </a:lvl1pPr>
          </a:lstStyle>
          <a:p>
            <a:pPr>
              <a:defRPr/>
            </a:pPr>
            <a:fld id="{2364CAAA-148C-3345-BD91-934311BDE1AB}"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989" r:id="rId1"/>
    <p:sldLayoutId id="2147483990" r:id="rId2"/>
    <p:sldLayoutId id="2147483991" r:id="rId3"/>
    <p:sldLayoutId id="2147483992" r:id="rId4"/>
    <p:sldLayoutId id="2147483993" r:id="rId5"/>
    <p:sldLayoutId id="2147483994" r:id="rId6"/>
    <p:sldLayoutId id="2147483995" r:id="rId7"/>
    <p:sldLayoutId id="2147483996" r:id="rId8"/>
    <p:sldLayoutId id="2147483997" r:id="rId9"/>
    <p:sldLayoutId id="2147483998" r:id="rId10"/>
    <p:sldLayoutId id="2147483999" r:id="rId11"/>
  </p:sldLayoutIdLst>
  <p:txStyles>
    <p:titleStyle>
      <a:lvl1pPr algn="ctr" rtl="0" eaLnBrk="0" fontAlgn="base" hangingPunct="0">
        <a:spcBef>
          <a:spcPct val="0"/>
        </a:spcBef>
        <a:spcAft>
          <a:spcPct val="0"/>
        </a:spcAft>
        <a:defRPr sz="4400">
          <a:solidFill>
            <a:srgbClr val="800000"/>
          </a:solidFill>
          <a:latin typeface="+mj-lt"/>
          <a:ea typeface="ＭＳ Ｐゴシック" charset="0"/>
          <a:cs typeface="+mj-cs"/>
        </a:defRPr>
      </a:lvl1pPr>
      <a:lvl2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2pPr>
      <a:lvl3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3pPr>
      <a:lvl4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4pPr>
      <a:lvl5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5pPr>
      <a:lvl6pPr marL="457200" algn="ctr" rtl="0" fontAlgn="base">
        <a:spcBef>
          <a:spcPct val="0"/>
        </a:spcBef>
        <a:spcAft>
          <a:spcPct val="0"/>
        </a:spcAft>
        <a:defRPr sz="4400">
          <a:solidFill>
            <a:srgbClr val="800000"/>
          </a:solidFill>
          <a:latin typeface="Eras Bold ITC" pitchFamily="34" charset="0"/>
          <a:cs typeface="Arial" charset="0"/>
        </a:defRPr>
      </a:lvl6pPr>
      <a:lvl7pPr marL="914400" algn="ctr" rtl="0" fontAlgn="base">
        <a:spcBef>
          <a:spcPct val="0"/>
        </a:spcBef>
        <a:spcAft>
          <a:spcPct val="0"/>
        </a:spcAft>
        <a:defRPr sz="4400">
          <a:solidFill>
            <a:srgbClr val="800000"/>
          </a:solidFill>
          <a:latin typeface="Eras Bold ITC" pitchFamily="34" charset="0"/>
          <a:cs typeface="Arial" charset="0"/>
        </a:defRPr>
      </a:lvl7pPr>
      <a:lvl8pPr marL="1371600" algn="ctr" rtl="0" fontAlgn="base">
        <a:spcBef>
          <a:spcPct val="0"/>
        </a:spcBef>
        <a:spcAft>
          <a:spcPct val="0"/>
        </a:spcAft>
        <a:defRPr sz="4400">
          <a:solidFill>
            <a:srgbClr val="800000"/>
          </a:solidFill>
          <a:latin typeface="Eras Bold ITC" pitchFamily="34" charset="0"/>
          <a:cs typeface="Arial" charset="0"/>
        </a:defRPr>
      </a:lvl8pPr>
      <a:lvl9pPr marL="1828800" algn="ctr" rtl="0" fontAlgn="base">
        <a:spcBef>
          <a:spcPct val="0"/>
        </a:spcBef>
        <a:spcAft>
          <a:spcPct val="0"/>
        </a:spcAft>
        <a:defRPr sz="4400">
          <a:solidFill>
            <a:srgbClr val="800000"/>
          </a:solidFill>
          <a:latin typeface="Eras Bold ITC" pitchFamily="34"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mn-cs"/>
        </a:defRPr>
      </a:lvl1pPr>
      <a:lvl2pPr marL="742950" indent="-285750" algn="l" rtl="0" eaLnBrk="0" fontAlgn="base" hangingPunct="0">
        <a:spcBef>
          <a:spcPct val="20000"/>
        </a:spcBef>
        <a:spcAft>
          <a:spcPct val="0"/>
        </a:spcAft>
        <a:buChar char="–"/>
        <a:defRPr sz="2800">
          <a:solidFill>
            <a:schemeClr val="tx1"/>
          </a:solidFill>
          <a:latin typeface="+mn-lt"/>
          <a:ea typeface="Arial" charset="0"/>
          <a:cs typeface="+mn-cs"/>
        </a:defRPr>
      </a:lvl2pPr>
      <a:lvl3pPr marL="1143000" indent="-228600" algn="l" rtl="0" eaLnBrk="0" fontAlgn="base" hangingPunct="0">
        <a:spcBef>
          <a:spcPct val="20000"/>
        </a:spcBef>
        <a:spcAft>
          <a:spcPct val="0"/>
        </a:spcAft>
        <a:buChar char="•"/>
        <a:defRPr sz="2400">
          <a:solidFill>
            <a:schemeClr val="tx1"/>
          </a:solidFill>
          <a:latin typeface="+mn-lt"/>
          <a:ea typeface="Arial" charset="0"/>
          <a:cs typeface="+mn-cs"/>
        </a:defRPr>
      </a:lvl3pPr>
      <a:lvl4pPr marL="1600200" indent="-228600" algn="l" rtl="0" eaLnBrk="0" fontAlgn="base" hangingPunct="0">
        <a:spcBef>
          <a:spcPct val="20000"/>
        </a:spcBef>
        <a:spcAft>
          <a:spcPct val="0"/>
        </a:spcAft>
        <a:buChar char="–"/>
        <a:defRPr sz="2000">
          <a:solidFill>
            <a:schemeClr val="tx1"/>
          </a:solidFill>
          <a:latin typeface="+mn-lt"/>
          <a:ea typeface="Arial" charset="0"/>
          <a:cs typeface="+mn-cs"/>
        </a:defRPr>
      </a:lvl4pPr>
      <a:lvl5pPr marL="2057400" indent="-228600" algn="l" rtl="0" eaLnBrk="0" fontAlgn="base" hangingPunct="0">
        <a:spcBef>
          <a:spcPct val="20000"/>
        </a:spcBef>
        <a:spcAft>
          <a:spcPct val="0"/>
        </a:spcAft>
        <a:buChar char="»"/>
        <a:defRPr sz="2000">
          <a:solidFill>
            <a:schemeClr val="tx1"/>
          </a:solidFill>
          <a:latin typeface="+mn-lt"/>
          <a:ea typeface="Arial" charset="0"/>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09600" y="304800"/>
            <a:ext cx="10972800" cy="1143000"/>
          </a:xfrm>
          <a:prstGeom prst="rect">
            <a:avLst/>
          </a:prstGeom>
          <a:noFill/>
          <a:ln>
            <a:noFill/>
          </a:ln>
          <a:extLst>
            <a:ext uri="{FAA26D3D-D897-4be2-8F04-BA451C77F1D7}">
              <ma14:placeholderFlag xmlns="" xmlns:ma14="http://schemas.microsoft.com/office/mac/drawingml/2011/main"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609600" y="1600206"/>
            <a:ext cx="10972800" cy="4525963"/>
          </a:xfrm>
          <a:prstGeom prst="rect">
            <a:avLst/>
          </a:prstGeom>
          <a:noFill/>
          <a:ln>
            <a:noFill/>
          </a:ln>
          <a:extLst>
            <a:ext uri="{FAA26D3D-D897-4be2-8F04-BA451C77F1D7}">
              <ma14:placeholderFlag xmlns="" xmlns:ma14="http://schemas.microsoft.com/office/mac/drawingml/2011/main"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609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i="0">
                <a:latin typeface="Arial" charset="0"/>
                <a:ea typeface="+mn-ea"/>
                <a:cs typeface="Arial" charset="0"/>
              </a:defRPr>
            </a:lvl1pPr>
          </a:lstStyle>
          <a:p>
            <a:pPr>
              <a:defRPr/>
            </a:pPr>
            <a:endParaRPr lang="en-US">
              <a:solidFill>
                <a:srgbClr val="000000"/>
              </a:solidFill>
            </a:endParaRPr>
          </a:p>
        </p:txBody>
      </p:sp>
      <p:sp>
        <p:nvSpPr>
          <p:cNvPr id="1029" name="Rectangle 5"/>
          <p:cNvSpPr>
            <a:spLocks noGrp="1" noChangeArrowheads="1"/>
          </p:cNvSpPr>
          <p:nvPr>
            <p:ph type="ftr" sz="quarter" idx="3"/>
          </p:nvPr>
        </p:nvSpPr>
        <p:spPr bwMode="auto">
          <a:xfrm>
            <a:off x="4165600" y="6245225"/>
            <a:ext cx="3860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i="0">
                <a:latin typeface="Arial" charset="0"/>
                <a:ea typeface="+mn-ea"/>
                <a:cs typeface="Arial" charset="0"/>
              </a:defRPr>
            </a:lvl1pPr>
          </a:lstStyle>
          <a:p>
            <a:pPr>
              <a:defRPr/>
            </a:pPr>
            <a:endParaRPr lang="en-US">
              <a:solidFill>
                <a:srgbClr val="000000"/>
              </a:solidFill>
            </a:endParaRPr>
          </a:p>
        </p:txBody>
      </p:sp>
      <p:sp>
        <p:nvSpPr>
          <p:cNvPr id="1030" name="Rectangle 6"/>
          <p:cNvSpPr>
            <a:spLocks noGrp="1" noChangeArrowheads="1"/>
          </p:cNvSpPr>
          <p:nvPr>
            <p:ph type="sldNum" sz="quarter" idx="4"/>
          </p:nvPr>
        </p:nvSpPr>
        <p:spPr bwMode="auto">
          <a:xfrm>
            <a:off x="8737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i="0" smtClean="0">
                <a:latin typeface="Arial" charset="0"/>
                <a:cs typeface="Arial" charset="0"/>
              </a:defRPr>
            </a:lvl1pPr>
          </a:lstStyle>
          <a:p>
            <a:pPr>
              <a:defRPr/>
            </a:pPr>
            <a:fld id="{2364CAAA-148C-3345-BD91-934311BDE1AB}"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460487529"/>
      </p:ext>
    </p:extLst>
  </p:cSld>
  <p:clrMap bg1="lt1" tx1="dk1" bg2="lt2" tx2="dk2" accent1="accent1" accent2="accent2" accent3="accent3" accent4="accent4" accent5="accent5" accent6="accent6" hlink="hlink" folHlink="folHlink"/>
  <p:sldLayoutIdLst>
    <p:sldLayoutId id="2147484160" r:id="rId1"/>
    <p:sldLayoutId id="2147484161" r:id="rId2"/>
    <p:sldLayoutId id="2147484162" r:id="rId3"/>
    <p:sldLayoutId id="2147484163" r:id="rId4"/>
    <p:sldLayoutId id="2147484164" r:id="rId5"/>
    <p:sldLayoutId id="2147484165" r:id="rId6"/>
    <p:sldLayoutId id="2147484166" r:id="rId7"/>
    <p:sldLayoutId id="2147484167" r:id="rId8"/>
    <p:sldLayoutId id="2147484168" r:id="rId9"/>
    <p:sldLayoutId id="2147484169" r:id="rId10"/>
    <p:sldLayoutId id="2147484170" r:id="rId11"/>
  </p:sldLayoutIdLst>
  <p:txStyles>
    <p:titleStyle>
      <a:lvl1pPr algn="ctr" rtl="0" eaLnBrk="0" fontAlgn="base" hangingPunct="0">
        <a:spcBef>
          <a:spcPct val="0"/>
        </a:spcBef>
        <a:spcAft>
          <a:spcPct val="0"/>
        </a:spcAft>
        <a:defRPr sz="4400">
          <a:solidFill>
            <a:srgbClr val="800000"/>
          </a:solidFill>
          <a:latin typeface="+mj-lt"/>
          <a:ea typeface="ＭＳ Ｐゴシック" charset="0"/>
          <a:cs typeface="+mj-cs"/>
        </a:defRPr>
      </a:lvl1pPr>
      <a:lvl2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2pPr>
      <a:lvl3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3pPr>
      <a:lvl4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4pPr>
      <a:lvl5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5pPr>
      <a:lvl6pPr marL="457200" algn="ctr" rtl="0" fontAlgn="base">
        <a:spcBef>
          <a:spcPct val="0"/>
        </a:spcBef>
        <a:spcAft>
          <a:spcPct val="0"/>
        </a:spcAft>
        <a:defRPr sz="4400">
          <a:solidFill>
            <a:srgbClr val="800000"/>
          </a:solidFill>
          <a:latin typeface="Eras Bold ITC" pitchFamily="34" charset="0"/>
          <a:cs typeface="Arial" charset="0"/>
        </a:defRPr>
      </a:lvl6pPr>
      <a:lvl7pPr marL="914400" algn="ctr" rtl="0" fontAlgn="base">
        <a:spcBef>
          <a:spcPct val="0"/>
        </a:spcBef>
        <a:spcAft>
          <a:spcPct val="0"/>
        </a:spcAft>
        <a:defRPr sz="4400">
          <a:solidFill>
            <a:srgbClr val="800000"/>
          </a:solidFill>
          <a:latin typeface="Eras Bold ITC" pitchFamily="34" charset="0"/>
          <a:cs typeface="Arial" charset="0"/>
        </a:defRPr>
      </a:lvl7pPr>
      <a:lvl8pPr marL="1371600" algn="ctr" rtl="0" fontAlgn="base">
        <a:spcBef>
          <a:spcPct val="0"/>
        </a:spcBef>
        <a:spcAft>
          <a:spcPct val="0"/>
        </a:spcAft>
        <a:defRPr sz="4400">
          <a:solidFill>
            <a:srgbClr val="800000"/>
          </a:solidFill>
          <a:latin typeface="Eras Bold ITC" pitchFamily="34" charset="0"/>
          <a:cs typeface="Arial" charset="0"/>
        </a:defRPr>
      </a:lvl8pPr>
      <a:lvl9pPr marL="1828800" algn="ctr" rtl="0" fontAlgn="base">
        <a:spcBef>
          <a:spcPct val="0"/>
        </a:spcBef>
        <a:spcAft>
          <a:spcPct val="0"/>
        </a:spcAft>
        <a:defRPr sz="4400">
          <a:solidFill>
            <a:srgbClr val="800000"/>
          </a:solidFill>
          <a:latin typeface="Eras Bold ITC" pitchFamily="34"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mn-cs"/>
        </a:defRPr>
      </a:lvl1pPr>
      <a:lvl2pPr marL="742950" indent="-285750" algn="l" rtl="0" eaLnBrk="0" fontAlgn="base" hangingPunct="0">
        <a:spcBef>
          <a:spcPct val="20000"/>
        </a:spcBef>
        <a:spcAft>
          <a:spcPct val="0"/>
        </a:spcAft>
        <a:buChar char="–"/>
        <a:defRPr sz="2800">
          <a:solidFill>
            <a:schemeClr val="tx1"/>
          </a:solidFill>
          <a:latin typeface="+mn-lt"/>
          <a:ea typeface="Arial" charset="0"/>
          <a:cs typeface="+mn-cs"/>
        </a:defRPr>
      </a:lvl2pPr>
      <a:lvl3pPr marL="1143000" indent="-228600" algn="l" rtl="0" eaLnBrk="0" fontAlgn="base" hangingPunct="0">
        <a:spcBef>
          <a:spcPct val="20000"/>
        </a:spcBef>
        <a:spcAft>
          <a:spcPct val="0"/>
        </a:spcAft>
        <a:buChar char="•"/>
        <a:defRPr sz="2400">
          <a:solidFill>
            <a:schemeClr val="tx1"/>
          </a:solidFill>
          <a:latin typeface="+mn-lt"/>
          <a:ea typeface="Arial" charset="0"/>
          <a:cs typeface="+mn-cs"/>
        </a:defRPr>
      </a:lvl3pPr>
      <a:lvl4pPr marL="1600200" indent="-228600" algn="l" rtl="0" eaLnBrk="0" fontAlgn="base" hangingPunct="0">
        <a:spcBef>
          <a:spcPct val="20000"/>
        </a:spcBef>
        <a:spcAft>
          <a:spcPct val="0"/>
        </a:spcAft>
        <a:buChar char="–"/>
        <a:defRPr sz="2000">
          <a:solidFill>
            <a:schemeClr val="tx1"/>
          </a:solidFill>
          <a:latin typeface="+mn-lt"/>
          <a:ea typeface="Arial" charset="0"/>
          <a:cs typeface="+mn-cs"/>
        </a:defRPr>
      </a:lvl4pPr>
      <a:lvl5pPr marL="2057400" indent="-228600" algn="l" rtl="0" eaLnBrk="0" fontAlgn="base" hangingPunct="0">
        <a:spcBef>
          <a:spcPct val="20000"/>
        </a:spcBef>
        <a:spcAft>
          <a:spcPct val="0"/>
        </a:spcAft>
        <a:buChar char="»"/>
        <a:defRPr sz="2000">
          <a:solidFill>
            <a:schemeClr val="tx1"/>
          </a:solidFill>
          <a:latin typeface="+mn-lt"/>
          <a:ea typeface="Arial" charset="0"/>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09600" y="304800"/>
            <a:ext cx="10972800" cy="1143000"/>
          </a:xfrm>
          <a:prstGeom prst="rect">
            <a:avLst/>
          </a:prstGeom>
          <a:noFill/>
          <a:ln>
            <a:noFill/>
          </a:ln>
          <a:extLst>
            <a:ext uri="{FAA26D3D-D897-4be2-8F04-BA451C77F1D7}">
              <ma14:placeholderFlag xmlns="" xmlns:ma14="http://schemas.microsoft.com/office/mac/drawingml/2011/main"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609600" y="1600206"/>
            <a:ext cx="10972800" cy="4525963"/>
          </a:xfrm>
          <a:prstGeom prst="rect">
            <a:avLst/>
          </a:prstGeom>
          <a:noFill/>
          <a:ln>
            <a:noFill/>
          </a:ln>
          <a:extLst>
            <a:ext uri="{FAA26D3D-D897-4be2-8F04-BA451C77F1D7}">
              <ma14:placeholderFlag xmlns="" xmlns:ma14="http://schemas.microsoft.com/office/mac/drawingml/2011/main"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609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i="0">
                <a:latin typeface="Arial" charset="0"/>
              </a:defRPr>
            </a:lvl1pPr>
          </a:lstStyle>
          <a:p>
            <a:pPr eaLnBrk="1" hangingPunct="1"/>
            <a:endParaRPr lang="en-US">
              <a:solidFill>
                <a:srgbClr val="000000"/>
              </a:solidFill>
              <a:cs typeface="Arial" charset="0"/>
            </a:endParaRPr>
          </a:p>
        </p:txBody>
      </p:sp>
      <p:sp>
        <p:nvSpPr>
          <p:cNvPr id="1029" name="Rectangle 5"/>
          <p:cNvSpPr>
            <a:spLocks noGrp="1" noChangeArrowheads="1"/>
          </p:cNvSpPr>
          <p:nvPr>
            <p:ph type="ftr" sz="quarter" idx="3"/>
          </p:nvPr>
        </p:nvSpPr>
        <p:spPr bwMode="auto">
          <a:xfrm>
            <a:off x="4165600" y="6245225"/>
            <a:ext cx="3860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i="0">
                <a:latin typeface="Arial" charset="0"/>
              </a:defRPr>
            </a:lvl1pPr>
          </a:lstStyle>
          <a:p>
            <a:pPr eaLnBrk="1" hangingPunct="1"/>
            <a:endParaRPr lang="en-US">
              <a:solidFill>
                <a:srgbClr val="000000"/>
              </a:solidFill>
              <a:cs typeface="Arial" charset="0"/>
            </a:endParaRPr>
          </a:p>
        </p:txBody>
      </p:sp>
      <p:sp>
        <p:nvSpPr>
          <p:cNvPr id="1030" name="Rectangle 6"/>
          <p:cNvSpPr>
            <a:spLocks noGrp="1" noChangeArrowheads="1"/>
          </p:cNvSpPr>
          <p:nvPr>
            <p:ph type="sldNum" sz="quarter" idx="4"/>
          </p:nvPr>
        </p:nvSpPr>
        <p:spPr bwMode="auto">
          <a:xfrm>
            <a:off x="8737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i="0">
                <a:latin typeface="Arial" charset="0"/>
              </a:defRPr>
            </a:lvl1pPr>
          </a:lstStyle>
          <a:p>
            <a:pPr eaLnBrk="1" hangingPunct="1"/>
            <a:fld id="{1B2604A5-7475-DF4F-85D2-55C0C9F5D2A1}" type="slidenum">
              <a:rPr lang="en-US" smtClean="0">
                <a:solidFill>
                  <a:srgbClr val="000000"/>
                </a:solidFill>
                <a:cs typeface="Arial" charset="0"/>
              </a:rPr>
              <a:pPr eaLnBrk="1" hangingPunct="1"/>
              <a:t>‹#›</a:t>
            </a:fld>
            <a:endParaRPr lang="en-US">
              <a:solidFill>
                <a:srgbClr val="000000"/>
              </a:solidFill>
              <a:cs typeface="Arial" charset="0"/>
            </a:endParaRPr>
          </a:p>
        </p:txBody>
      </p:sp>
    </p:spTree>
    <p:extLst>
      <p:ext uri="{BB962C8B-B14F-4D97-AF65-F5344CB8AC3E}">
        <p14:creationId xmlns:p14="http://schemas.microsoft.com/office/powerpoint/2010/main" val="262475544"/>
      </p:ext>
    </p:extLst>
  </p:cSld>
  <p:clrMap bg1="lt1" tx1="dk1" bg2="lt2" tx2="dk2" accent1="accent1" accent2="accent2" accent3="accent3" accent4="accent4" accent5="accent5" accent6="accent6" hlink="hlink" folHlink="folHlink"/>
  <p:sldLayoutIdLst>
    <p:sldLayoutId id="2147484328" r:id="rId1"/>
    <p:sldLayoutId id="2147484329" r:id="rId2"/>
    <p:sldLayoutId id="2147484330" r:id="rId3"/>
    <p:sldLayoutId id="2147484331" r:id="rId4"/>
    <p:sldLayoutId id="2147484332" r:id="rId5"/>
    <p:sldLayoutId id="2147484333" r:id="rId6"/>
    <p:sldLayoutId id="2147484334" r:id="rId7"/>
    <p:sldLayoutId id="2147484335" r:id="rId8"/>
    <p:sldLayoutId id="2147484336" r:id="rId9"/>
    <p:sldLayoutId id="2147484337" r:id="rId10"/>
    <p:sldLayoutId id="2147484338" r:id="rId11"/>
  </p:sldLayoutIdLst>
  <p:txStyles>
    <p:titleStyle>
      <a:lvl1pPr algn="ctr" rtl="0" eaLnBrk="0" fontAlgn="base" hangingPunct="0">
        <a:spcBef>
          <a:spcPct val="0"/>
        </a:spcBef>
        <a:spcAft>
          <a:spcPct val="0"/>
        </a:spcAft>
        <a:defRPr sz="4400">
          <a:solidFill>
            <a:srgbClr val="800000"/>
          </a:solidFill>
          <a:latin typeface="+mj-lt"/>
          <a:ea typeface="ＭＳ Ｐゴシック" charset="0"/>
          <a:cs typeface="+mj-cs"/>
        </a:defRPr>
      </a:lvl1pPr>
      <a:lvl2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2pPr>
      <a:lvl3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3pPr>
      <a:lvl4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4pPr>
      <a:lvl5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5pPr>
      <a:lvl6pPr marL="457200" algn="ctr" rtl="0" fontAlgn="base">
        <a:spcBef>
          <a:spcPct val="0"/>
        </a:spcBef>
        <a:spcAft>
          <a:spcPct val="0"/>
        </a:spcAft>
        <a:defRPr sz="4400">
          <a:solidFill>
            <a:srgbClr val="800000"/>
          </a:solidFill>
          <a:latin typeface="Eras Bold ITC" pitchFamily="34" charset="0"/>
          <a:cs typeface="Arial" charset="0"/>
        </a:defRPr>
      </a:lvl6pPr>
      <a:lvl7pPr marL="914400" algn="ctr" rtl="0" fontAlgn="base">
        <a:spcBef>
          <a:spcPct val="0"/>
        </a:spcBef>
        <a:spcAft>
          <a:spcPct val="0"/>
        </a:spcAft>
        <a:defRPr sz="4400">
          <a:solidFill>
            <a:srgbClr val="800000"/>
          </a:solidFill>
          <a:latin typeface="Eras Bold ITC" pitchFamily="34" charset="0"/>
          <a:cs typeface="Arial" charset="0"/>
        </a:defRPr>
      </a:lvl7pPr>
      <a:lvl8pPr marL="1371600" algn="ctr" rtl="0" fontAlgn="base">
        <a:spcBef>
          <a:spcPct val="0"/>
        </a:spcBef>
        <a:spcAft>
          <a:spcPct val="0"/>
        </a:spcAft>
        <a:defRPr sz="4400">
          <a:solidFill>
            <a:srgbClr val="800000"/>
          </a:solidFill>
          <a:latin typeface="Eras Bold ITC" pitchFamily="34" charset="0"/>
          <a:cs typeface="Arial" charset="0"/>
        </a:defRPr>
      </a:lvl8pPr>
      <a:lvl9pPr marL="1828800" algn="ctr" rtl="0" fontAlgn="base">
        <a:spcBef>
          <a:spcPct val="0"/>
        </a:spcBef>
        <a:spcAft>
          <a:spcPct val="0"/>
        </a:spcAft>
        <a:defRPr sz="4400">
          <a:solidFill>
            <a:srgbClr val="800000"/>
          </a:solidFill>
          <a:latin typeface="Eras Bold ITC" pitchFamily="34"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mn-cs"/>
        </a:defRPr>
      </a:lvl1pPr>
      <a:lvl2pPr marL="742950" indent="-285750" algn="l" rtl="0" eaLnBrk="0" fontAlgn="base" hangingPunct="0">
        <a:spcBef>
          <a:spcPct val="20000"/>
        </a:spcBef>
        <a:spcAft>
          <a:spcPct val="0"/>
        </a:spcAft>
        <a:buChar char="–"/>
        <a:defRPr sz="2800">
          <a:solidFill>
            <a:schemeClr val="tx1"/>
          </a:solidFill>
          <a:latin typeface="+mn-lt"/>
          <a:ea typeface="Arial" charset="0"/>
          <a:cs typeface="+mn-cs"/>
        </a:defRPr>
      </a:lvl2pPr>
      <a:lvl3pPr marL="1143000" indent="-228600" algn="l" rtl="0" eaLnBrk="0" fontAlgn="base" hangingPunct="0">
        <a:spcBef>
          <a:spcPct val="20000"/>
        </a:spcBef>
        <a:spcAft>
          <a:spcPct val="0"/>
        </a:spcAft>
        <a:buChar char="•"/>
        <a:defRPr sz="2400">
          <a:solidFill>
            <a:schemeClr val="tx1"/>
          </a:solidFill>
          <a:latin typeface="+mn-lt"/>
          <a:ea typeface="Arial" charset="0"/>
          <a:cs typeface="+mn-cs"/>
        </a:defRPr>
      </a:lvl3pPr>
      <a:lvl4pPr marL="1600200" indent="-228600" algn="l" rtl="0" eaLnBrk="0" fontAlgn="base" hangingPunct="0">
        <a:spcBef>
          <a:spcPct val="20000"/>
        </a:spcBef>
        <a:spcAft>
          <a:spcPct val="0"/>
        </a:spcAft>
        <a:buChar char="–"/>
        <a:defRPr sz="2000">
          <a:solidFill>
            <a:schemeClr val="tx1"/>
          </a:solidFill>
          <a:latin typeface="+mn-lt"/>
          <a:ea typeface="Arial" charset="0"/>
          <a:cs typeface="+mn-cs"/>
        </a:defRPr>
      </a:lvl4pPr>
      <a:lvl5pPr marL="2057400" indent="-228600" algn="l" rtl="0" eaLnBrk="0" fontAlgn="base" hangingPunct="0">
        <a:spcBef>
          <a:spcPct val="20000"/>
        </a:spcBef>
        <a:spcAft>
          <a:spcPct val="0"/>
        </a:spcAft>
        <a:buChar char="»"/>
        <a:defRPr sz="2000">
          <a:solidFill>
            <a:schemeClr val="tx1"/>
          </a:solidFill>
          <a:latin typeface="+mn-lt"/>
          <a:ea typeface="Arial" charset="0"/>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75778" name="Title Placeholder 1"/>
          <p:cNvSpPr>
            <a:spLocks noGrp="1"/>
          </p:cNvSpPr>
          <p:nvPr>
            <p:ph type="title"/>
          </p:nvPr>
        </p:nvSpPr>
        <p:spPr bwMode="auto">
          <a:xfrm>
            <a:off x="609600" y="274638"/>
            <a:ext cx="10972800" cy="1143000"/>
          </a:xfrm>
          <a:prstGeom prst="rect">
            <a:avLst/>
          </a:prstGeom>
          <a:noFill/>
          <a:ln>
            <a:noFill/>
          </a:ln>
          <a:extLst>
            <a:ext uri="{FAA26D3D-D897-4be2-8F04-BA451C77F1D7}">
              <ma14:placeholderFlag xmlns="" xmlns:ma14="http://schemas.microsoft.com/office/mac/drawingml/2011/main"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75779" name="Text Placeholder 2"/>
          <p:cNvSpPr>
            <a:spLocks noGrp="1"/>
          </p:cNvSpPr>
          <p:nvPr>
            <p:ph type="body" idx="1"/>
          </p:nvPr>
        </p:nvSpPr>
        <p:spPr bwMode="auto">
          <a:xfrm>
            <a:off x="609600" y="1600206"/>
            <a:ext cx="10972800" cy="4525963"/>
          </a:xfrm>
          <a:prstGeom prst="rect">
            <a:avLst/>
          </a:prstGeom>
          <a:noFill/>
          <a:ln>
            <a:noFill/>
          </a:ln>
          <a:extLst>
            <a:ext uri="{FAA26D3D-D897-4be2-8F04-BA451C77F1D7}">
              <ma14:placeholderFlag xmlns="" xmlns:ma14="http://schemas.microsoft.com/office/mac/drawingml/2011/main"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6356756"/>
            <a:ext cx="28448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prstClr val="black">
                    <a:tint val="75000"/>
                  </a:prstClr>
                </a:solidFill>
                <a:latin typeface="Calibri"/>
                <a:ea typeface="+mn-ea"/>
                <a:cs typeface="+mn-cs"/>
              </a:defRPr>
            </a:lvl1pPr>
          </a:lstStyle>
          <a:p>
            <a:pPr>
              <a:defRPr/>
            </a:pPr>
            <a:endParaRPr lang="en-US"/>
          </a:p>
        </p:txBody>
      </p:sp>
      <p:sp>
        <p:nvSpPr>
          <p:cNvPr id="5" name="Footer Placeholder 4"/>
          <p:cNvSpPr>
            <a:spLocks noGrp="1"/>
          </p:cNvSpPr>
          <p:nvPr>
            <p:ph type="ftr" sz="quarter" idx="3"/>
          </p:nvPr>
        </p:nvSpPr>
        <p:spPr>
          <a:xfrm>
            <a:off x="4165600" y="6356756"/>
            <a:ext cx="38608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prstClr val="black">
                    <a:tint val="75000"/>
                  </a:prstClr>
                </a:solidFill>
                <a:latin typeface="Calibri"/>
                <a:ea typeface="+mn-ea"/>
                <a:cs typeface="+mn-cs"/>
              </a:defRPr>
            </a:lvl1pPr>
          </a:lstStyle>
          <a:p>
            <a:pPr>
              <a:defRPr/>
            </a:pPr>
            <a:endParaRPr lang="en-US"/>
          </a:p>
        </p:txBody>
      </p:sp>
      <p:sp>
        <p:nvSpPr>
          <p:cNvPr id="6" name="Slide Number Placeholder 5"/>
          <p:cNvSpPr>
            <a:spLocks noGrp="1"/>
          </p:cNvSpPr>
          <p:nvPr>
            <p:ph type="sldNum" sz="quarter" idx="4"/>
          </p:nvPr>
        </p:nvSpPr>
        <p:spPr>
          <a:xfrm>
            <a:off x="8737600" y="6356756"/>
            <a:ext cx="2844800" cy="365125"/>
          </a:xfrm>
          <a:prstGeom prst="rect">
            <a:avLst/>
          </a:prstGeom>
        </p:spPr>
        <p:txBody>
          <a:bodyPr vert="horz" lIns="91440" tIns="45720" rIns="91440" bIns="45720" rtlCol="0" anchor="ctr"/>
          <a:lstStyle>
            <a:lvl1pPr algn="r" eaLnBrk="1" fontAlgn="auto" hangingPunct="1">
              <a:spcBef>
                <a:spcPts val="0"/>
              </a:spcBef>
              <a:spcAft>
                <a:spcPts val="0"/>
              </a:spcAft>
              <a:defRPr sz="1200">
                <a:solidFill>
                  <a:prstClr val="black">
                    <a:tint val="75000"/>
                  </a:prstClr>
                </a:solidFill>
                <a:latin typeface="Calibri"/>
                <a:ea typeface="+mn-ea"/>
                <a:cs typeface="+mn-cs"/>
              </a:defRPr>
            </a:lvl1pPr>
          </a:lstStyle>
          <a:p>
            <a:pPr>
              <a:defRPr/>
            </a:pPr>
            <a:fld id="{E46F5D3D-B0CF-4E45-88BF-B1E3A3E03B05}" type="slidenum">
              <a:rPr lang="en-US"/>
              <a:pPr>
                <a:defRPr/>
              </a:pPr>
              <a:t>‹#›</a:t>
            </a:fld>
            <a:endParaRPr lang="en-US"/>
          </a:p>
        </p:txBody>
      </p:sp>
    </p:spTree>
    <p:extLst>
      <p:ext uri="{BB962C8B-B14F-4D97-AF65-F5344CB8AC3E}">
        <p14:creationId xmlns:p14="http://schemas.microsoft.com/office/powerpoint/2010/main" val="1928587418"/>
      </p:ext>
    </p:extLst>
  </p:cSld>
  <p:clrMap bg1="lt1" tx1="dk1" bg2="lt2" tx2="dk2" accent1="accent1" accent2="accent2" accent3="accent3" accent4="accent4" accent5="accent5" accent6="accent6" hlink="hlink" folHlink="folHlink"/>
  <p:sldLayoutIdLst>
    <p:sldLayoutId id="2147484376" r:id="rId1"/>
    <p:sldLayoutId id="2147484377" r:id="rId2"/>
    <p:sldLayoutId id="2147484378" r:id="rId3"/>
    <p:sldLayoutId id="2147484379" r:id="rId4"/>
    <p:sldLayoutId id="2147484380" r:id="rId5"/>
    <p:sldLayoutId id="2147484381" r:id="rId6"/>
    <p:sldLayoutId id="2147484382" r:id="rId7"/>
    <p:sldLayoutId id="2147484383" r:id="rId8"/>
    <p:sldLayoutId id="2147484384" r:id="rId9"/>
    <p:sldLayoutId id="2147484385" r:id="rId10"/>
    <p:sldLayoutId id="2147484386" r:id="rId11"/>
  </p:sldLayoutIdLst>
  <p:txStyles>
    <p:titleStyle>
      <a:lvl1pPr algn="ctr" defTabSz="457200" rtl="0" eaLnBrk="0" fontAlgn="base" hangingPunct="0">
        <a:spcBef>
          <a:spcPct val="0"/>
        </a:spcBef>
        <a:spcAft>
          <a:spcPct val="0"/>
        </a:spcAft>
        <a:defRPr sz="2800" b="1" kern="1200">
          <a:solidFill>
            <a:srgbClr val="800000"/>
          </a:solidFill>
          <a:latin typeface="Candara"/>
          <a:ea typeface="ＭＳ Ｐゴシック" charset="0"/>
          <a:cs typeface="ＭＳ Ｐゴシック" charset="0"/>
        </a:defRPr>
      </a:lvl1pPr>
      <a:lvl2pPr algn="ctr" defTabSz="457200" rtl="0" eaLnBrk="0" fontAlgn="base" hangingPunct="0">
        <a:spcBef>
          <a:spcPct val="0"/>
        </a:spcBef>
        <a:spcAft>
          <a:spcPct val="0"/>
        </a:spcAft>
        <a:defRPr sz="2800" b="1">
          <a:solidFill>
            <a:srgbClr val="800000"/>
          </a:solidFill>
          <a:latin typeface="Candara" charset="0"/>
          <a:ea typeface="ＭＳ Ｐゴシック" charset="0"/>
          <a:cs typeface="ＭＳ Ｐゴシック" charset="0"/>
        </a:defRPr>
      </a:lvl2pPr>
      <a:lvl3pPr algn="ctr" defTabSz="457200" rtl="0" eaLnBrk="0" fontAlgn="base" hangingPunct="0">
        <a:spcBef>
          <a:spcPct val="0"/>
        </a:spcBef>
        <a:spcAft>
          <a:spcPct val="0"/>
        </a:spcAft>
        <a:defRPr sz="2800" b="1">
          <a:solidFill>
            <a:srgbClr val="800000"/>
          </a:solidFill>
          <a:latin typeface="Candara" charset="0"/>
          <a:ea typeface="ＭＳ Ｐゴシック" charset="0"/>
          <a:cs typeface="ＭＳ Ｐゴシック" charset="0"/>
        </a:defRPr>
      </a:lvl3pPr>
      <a:lvl4pPr algn="ctr" defTabSz="457200" rtl="0" eaLnBrk="0" fontAlgn="base" hangingPunct="0">
        <a:spcBef>
          <a:spcPct val="0"/>
        </a:spcBef>
        <a:spcAft>
          <a:spcPct val="0"/>
        </a:spcAft>
        <a:defRPr sz="2800" b="1">
          <a:solidFill>
            <a:srgbClr val="800000"/>
          </a:solidFill>
          <a:latin typeface="Candara" charset="0"/>
          <a:ea typeface="ＭＳ Ｐゴシック" charset="0"/>
          <a:cs typeface="ＭＳ Ｐゴシック" charset="0"/>
        </a:defRPr>
      </a:lvl4pPr>
      <a:lvl5pPr algn="ctr" defTabSz="457200" rtl="0" eaLnBrk="0" fontAlgn="base" hangingPunct="0">
        <a:spcBef>
          <a:spcPct val="0"/>
        </a:spcBef>
        <a:spcAft>
          <a:spcPct val="0"/>
        </a:spcAft>
        <a:defRPr sz="2800" b="1">
          <a:solidFill>
            <a:srgbClr val="800000"/>
          </a:solidFill>
          <a:latin typeface="Candara" charset="0"/>
          <a:ea typeface="ＭＳ Ｐゴシック" charset="0"/>
          <a:cs typeface="ＭＳ Ｐゴシック" charset="0"/>
        </a:defRPr>
      </a:lvl5pPr>
      <a:lvl6pPr marL="4572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6pPr>
      <a:lvl7pPr marL="9144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7pPr>
      <a:lvl8pPr marL="13716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8pPr>
      <a:lvl9pPr marL="18288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9pPr>
    </p:titleStyle>
    <p:bodyStyle>
      <a:lvl1pPr marL="342900" indent="-342900" algn="l" defTabSz="457200" rtl="0" eaLnBrk="0" fontAlgn="base" hangingPunct="0">
        <a:spcBef>
          <a:spcPct val="20000"/>
        </a:spcBef>
        <a:spcAft>
          <a:spcPct val="0"/>
        </a:spcAft>
        <a:buFont typeface="Arial" charset="0"/>
        <a:buChar char="•"/>
        <a:defRPr sz="3200" kern="1200">
          <a:solidFill>
            <a:schemeClr val="tx1"/>
          </a:solidFill>
          <a:latin typeface="+mn-lt"/>
          <a:ea typeface="ＭＳ Ｐゴシック" charset="0"/>
          <a:cs typeface="ＭＳ Ｐゴシック" charset="0"/>
        </a:defRPr>
      </a:lvl1pPr>
      <a:lvl2pPr marL="742950" indent="-285750" algn="l" defTabSz="457200" rtl="0" eaLnBrk="0" fontAlgn="base" hangingPunct="0">
        <a:spcBef>
          <a:spcPct val="20000"/>
        </a:spcBef>
        <a:spcAft>
          <a:spcPct val="0"/>
        </a:spcAft>
        <a:buFont typeface="Arial" charset="0"/>
        <a:buChar char="–"/>
        <a:defRPr sz="2800" kern="1200">
          <a:solidFill>
            <a:schemeClr val="tx1"/>
          </a:solidFill>
          <a:latin typeface="+mn-lt"/>
          <a:ea typeface="ＭＳ Ｐゴシック" charset="0"/>
          <a:cs typeface="+mn-cs"/>
        </a:defRPr>
      </a:lvl2pPr>
      <a:lvl3pPr marL="1143000" indent="-228600" algn="l" defTabSz="457200" rtl="0" eaLnBrk="0" fontAlgn="base" hangingPunct="0">
        <a:spcBef>
          <a:spcPct val="20000"/>
        </a:spcBef>
        <a:spcAft>
          <a:spcPct val="0"/>
        </a:spcAft>
        <a:buFont typeface="Arial" charset="0"/>
        <a:buChar char="•"/>
        <a:defRPr sz="2400" kern="1200">
          <a:solidFill>
            <a:schemeClr val="tx1"/>
          </a:solidFill>
          <a:latin typeface="+mn-lt"/>
          <a:ea typeface="ＭＳ Ｐゴシック" charset="0"/>
          <a:cs typeface="+mn-cs"/>
        </a:defRPr>
      </a:lvl3pPr>
      <a:lvl4pPr marL="16002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ＭＳ Ｐゴシック" charset="0"/>
          <a:cs typeface="+mn-cs"/>
        </a:defRPr>
      </a:lvl4pPr>
      <a:lvl5pPr marL="20574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ＭＳ Ｐゴシック" charset="0"/>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bwMode="auto">
          <a:xfrm>
            <a:off x="609600" y="304800"/>
            <a:ext cx="10972800" cy="1143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25603" name="Rectangle 3"/>
          <p:cNvSpPr>
            <a:spLocks noGrp="1" noChangeArrowheads="1"/>
          </p:cNvSpPr>
          <p:nvPr>
            <p:ph type="body" idx="1"/>
          </p:nvPr>
        </p:nvSpPr>
        <p:spPr bwMode="auto">
          <a:xfrm>
            <a:off x="609600" y="1600201"/>
            <a:ext cx="10972800" cy="45259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609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i="0">
                <a:solidFill>
                  <a:srgbClr val="000000"/>
                </a:solidFill>
                <a:latin typeface="Arial" charset="0"/>
                <a:ea typeface="MS PGothic" charset="0"/>
                <a:cs typeface="MS PGothic" charset="0"/>
              </a:defRPr>
            </a:lvl1pPr>
          </a:lstStyle>
          <a:p>
            <a:pPr>
              <a:defRPr/>
            </a:pPr>
            <a:endParaRPr lang="en-US"/>
          </a:p>
        </p:txBody>
      </p:sp>
      <p:sp>
        <p:nvSpPr>
          <p:cNvPr id="1029" name="Rectangle 5"/>
          <p:cNvSpPr>
            <a:spLocks noGrp="1" noChangeArrowheads="1"/>
          </p:cNvSpPr>
          <p:nvPr>
            <p:ph type="ftr" sz="quarter" idx="3"/>
          </p:nvPr>
        </p:nvSpPr>
        <p:spPr bwMode="auto">
          <a:xfrm>
            <a:off x="4165600" y="6245225"/>
            <a:ext cx="3860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i="0">
                <a:solidFill>
                  <a:srgbClr val="000000"/>
                </a:solidFill>
                <a:latin typeface="Arial" charset="0"/>
                <a:ea typeface="MS PGothic" charset="0"/>
                <a:cs typeface="MS PGothic" charset="0"/>
              </a:defRPr>
            </a:lvl1pPr>
          </a:lstStyle>
          <a:p>
            <a:pPr>
              <a:defRPr/>
            </a:pPr>
            <a:endParaRPr lang="en-US"/>
          </a:p>
        </p:txBody>
      </p:sp>
      <p:sp>
        <p:nvSpPr>
          <p:cNvPr id="1030" name="Rectangle 6"/>
          <p:cNvSpPr>
            <a:spLocks noGrp="1" noChangeArrowheads="1"/>
          </p:cNvSpPr>
          <p:nvPr>
            <p:ph type="sldNum" sz="quarter" idx="4"/>
          </p:nvPr>
        </p:nvSpPr>
        <p:spPr bwMode="auto">
          <a:xfrm>
            <a:off x="8737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i="0">
                <a:solidFill>
                  <a:srgbClr val="000000"/>
                </a:solidFill>
                <a:latin typeface="Arial" charset="0"/>
                <a:ea typeface="MS PGothic" charset="0"/>
                <a:cs typeface="MS PGothic" charset="0"/>
              </a:defRPr>
            </a:lvl1pPr>
          </a:lstStyle>
          <a:p>
            <a:pPr>
              <a:defRPr/>
            </a:pPr>
            <a:fld id="{53D6B2C5-A86A-4648-A427-EA5B1306113E}" type="slidenum">
              <a:rPr lang="en-US"/>
              <a:pPr>
                <a:defRPr/>
              </a:pPr>
              <a:t>‹#›</a:t>
            </a:fld>
            <a:endParaRPr lang="en-US"/>
          </a:p>
        </p:txBody>
      </p:sp>
    </p:spTree>
    <p:extLst>
      <p:ext uri="{BB962C8B-B14F-4D97-AF65-F5344CB8AC3E}">
        <p14:creationId xmlns:p14="http://schemas.microsoft.com/office/powerpoint/2010/main" val="2039165768"/>
      </p:ext>
    </p:extLst>
  </p:cSld>
  <p:clrMap bg1="lt1" tx1="dk1" bg2="lt2" tx2="dk2" accent1="accent1" accent2="accent2" accent3="accent3" accent4="accent4" accent5="accent5" accent6="accent6" hlink="hlink" folHlink="folHlink"/>
  <p:sldLayoutIdLst>
    <p:sldLayoutId id="2147484400" r:id="rId1"/>
    <p:sldLayoutId id="2147484401" r:id="rId2"/>
    <p:sldLayoutId id="2147484402" r:id="rId3"/>
    <p:sldLayoutId id="2147484403" r:id="rId4"/>
    <p:sldLayoutId id="2147484404" r:id="rId5"/>
    <p:sldLayoutId id="2147484405" r:id="rId6"/>
    <p:sldLayoutId id="2147484406" r:id="rId7"/>
    <p:sldLayoutId id="2147484407" r:id="rId8"/>
    <p:sldLayoutId id="2147484408" r:id="rId9"/>
    <p:sldLayoutId id="2147484409" r:id="rId10"/>
    <p:sldLayoutId id="2147484410" r:id="rId11"/>
  </p:sldLayoutIdLst>
  <p:txStyles>
    <p:titleStyle>
      <a:lvl1pPr algn="ctr" rtl="0" eaLnBrk="0" fontAlgn="base" hangingPunct="0">
        <a:spcBef>
          <a:spcPct val="0"/>
        </a:spcBef>
        <a:spcAft>
          <a:spcPct val="0"/>
        </a:spcAft>
        <a:defRPr sz="4400">
          <a:solidFill>
            <a:srgbClr val="800000"/>
          </a:solidFill>
          <a:latin typeface="+mj-lt"/>
          <a:ea typeface="MS PGothic" pitchFamily="34" charset="-128"/>
          <a:cs typeface="+mj-cs"/>
        </a:defRPr>
      </a:lvl1pPr>
      <a:lvl2pPr algn="ctr" rtl="0" eaLnBrk="0" fontAlgn="base" hangingPunct="0">
        <a:spcBef>
          <a:spcPct val="0"/>
        </a:spcBef>
        <a:spcAft>
          <a:spcPct val="0"/>
        </a:spcAft>
        <a:defRPr sz="4400">
          <a:solidFill>
            <a:srgbClr val="800000"/>
          </a:solidFill>
          <a:latin typeface="Eras Bold ITC" pitchFamily="34" charset="0"/>
          <a:ea typeface="MS PGothic" pitchFamily="34" charset="-128"/>
          <a:cs typeface="Arial" charset="0"/>
        </a:defRPr>
      </a:lvl2pPr>
      <a:lvl3pPr algn="ctr" rtl="0" eaLnBrk="0" fontAlgn="base" hangingPunct="0">
        <a:spcBef>
          <a:spcPct val="0"/>
        </a:spcBef>
        <a:spcAft>
          <a:spcPct val="0"/>
        </a:spcAft>
        <a:defRPr sz="4400">
          <a:solidFill>
            <a:srgbClr val="800000"/>
          </a:solidFill>
          <a:latin typeface="Eras Bold ITC" pitchFamily="34" charset="0"/>
          <a:ea typeface="MS PGothic" pitchFamily="34" charset="-128"/>
          <a:cs typeface="Arial" charset="0"/>
        </a:defRPr>
      </a:lvl3pPr>
      <a:lvl4pPr algn="ctr" rtl="0" eaLnBrk="0" fontAlgn="base" hangingPunct="0">
        <a:spcBef>
          <a:spcPct val="0"/>
        </a:spcBef>
        <a:spcAft>
          <a:spcPct val="0"/>
        </a:spcAft>
        <a:defRPr sz="4400">
          <a:solidFill>
            <a:srgbClr val="800000"/>
          </a:solidFill>
          <a:latin typeface="Eras Bold ITC" pitchFamily="34" charset="0"/>
          <a:ea typeface="MS PGothic" pitchFamily="34" charset="-128"/>
          <a:cs typeface="Arial" charset="0"/>
        </a:defRPr>
      </a:lvl4pPr>
      <a:lvl5pPr algn="ctr" rtl="0" eaLnBrk="0" fontAlgn="base" hangingPunct="0">
        <a:spcBef>
          <a:spcPct val="0"/>
        </a:spcBef>
        <a:spcAft>
          <a:spcPct val="0"/>
        </a:spcAft>
        <a:defRPr sz="4400">
          <a:solidFill>
            <a:srgbClr val="800000"/>
          </a:solidFill>
          <a:latin typeface="Eras Bold ITC" pitchFamily="34" charset="0"/>
          <a:ea typeface="MS PGothic" pitchFamily="34" charset="-128"/>
          <a:cs typeface="Arial" charset="0"/>
        </a:defRPr>
      </a:lvl5pPr>
      <a:lvl6pPr marL="457200" algn="ctr" rtl="0" fontAlgn="base">
        <a:spcBef>
          <a:spcPct val="0"/>
        </a:spcBef>
        <a:spcAft>
          <a:spcPct val="0"/>
        </a:spcAft>
        <a:defRPr sz="4400">
          <a:solidFill>
            <a:srgbClr val="800000"/>
          </a:solidFill>
          <a:latin typeface="Eras Bold ITC" pitchFamily="34" charset="0"/>
          <a:cs typeface="Arial" charset="0"/>
        </a:defRPr>
      </a:lvl6pPr>
      <a:lvl7pPr marL="914400" algn="ctr" rtl="0" fontAlgn="base">
        <a:spcBef>
          <a:spcPct val="0"/>
        </a:spcBef>
        <a:spcAft>
          <a:spcPct val="0"/>
        </a:spcAft>
        <a:defRPr sz="4400">
          <a:solidFill>
            <a:srgbClr val="800000"/>
          </a:solidFill>
          <a:latin typeface="Eras Bold ITC" pitchFamily="34" charset="0"/>
          <a:cs typeface="Arial" charset="0"/>
        </a:defRPr>
      </a:lvl7pPr>
      <a:lvl8pPr marL="1371600" algn="ctr" rtl="0" fontAlgn="base">
        <a:spcBef>
          <a:spcPct val="0"/>
        </a:spcBef>
        <a:spcAft>
          <a:spcPct val="0"/>
        </a:spcAft>
        <a:defRPr sz="4400">
          <a:solidFill>
            <a:srgbClr val="800000"/>
          </a:solidFill>
          <a:latin typeface="Eras Bold ITC" pitchFamily="34" charset="0"/>
          <a:cs typeface="Arial" charset="0"/>
        </a:defRPr>
      </a:lvl8pPr>
      <a:lvl9pPr marL="1828800" algn="ctr" rtl="0" fontAlgn="base">
        <a:spcBef>
          <a:spcPct val="0"/>
        </a:spcBef>
        <a:spcAft>
          <a:spcPct val="0"/>
        </a:spcAft>
        <a:defRPr sz="4400">
          <a:solidFill>
            <a:srgbClr val="800000"/>
          </a:solidFill>
          <a:latin typeface="Eras Bold ITC" pitchFamily="34"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S PGothic" pitchFamily="34" charset="-128"/>
          <a:cs typeface="+mn-cs"/>
        </a:defRPr>
      </a:lvl1pPr>
      <a:lvl2pPr marL="742950" indent="-285750" algn="l" rtl="0" eaLnBrk="0" fontAlgn="base" hangingPunct="0">
        <a:spcBef>
          <a:spcPct val="20000"/>
        </a:spcBef>
        <a:spcAft>
          <a:spcPct val="0"/>
        </a:spcAft>
        <a:buChar char="–"/>
        <a:defRPr sz="2800">
          <a:solidFill>
            <a:schemeClr val="tx1"/>
          </a:solidFill>
          <a:latin typeface="+mn-lt"/>
          <a:ea typeface="Arial" charset="0"/>
          <a:cs typeface="+mn-cs"/>
        </a:defRPr>
      </a:lvl2pPr>
      <a:lvl3pPr marL="1143000" indent="-228600" algn="l" rtl="0" eaLnBrk="0" fontAlgn="base" hangingPunct="0">
        <a:spcBef>
          <a:spcPct val="20000"/>
        </a:spcBef>
        <a:spcAft>
          <a:spcPct val="0"/>
        </a:spcAft>
        <a:buChar char="•"/>
        <a:defRPr sz="2400">
          <a:solidFill>
            <a:schemeClr val="tx1"/>
          </a:solidFill>
          <a:latin typeface="+mn-lt"/>
          <a:ea typeface="Arial" charset="0"/>
          <a:cs typeface="+mn-cs"/>
        </a:defRPr>
      </a:lvl3pPr>
      <a:lvl4pPr marL="1600200" indent="-228600" algn="l" rtl="0" eaLnBrk="0" fontAlgn="base" hangingPunct="0">
        <a:spcBef>
          <a:spcPct val="20000"/>
        </a:spcBef>
        <a:spcAft>
          <a:spcPct val="0"/>
        </a:spcAft>
        <a:buChar char="–"/>
        <a:defRPr sz="2000">
          <a:solidFill>
            <a:schemeClr val="tx1"/>
          </a:solidFill>
          <a:latin typeface="+mn-lt"/>
          <a:ea typeface="Arial" charset="0"/>
          <a:cs typeface="+mn-cs"/>
        </a:defRPr>
      </a:lvl4pPr>
      <a:lvl5pPr marL="2057400" indent="-228600" algn="l" rtl="0" eaLnBrk="0" fontAlgn="base" hangingPunct="0">
        <a:spcBef>
          <a:spcPct val="20000"/>
        </a:spcBef>
        <a:spcAft>
          <a:spcPct val="0"/>
        </a:spcAft>
        <a:buChar char="»"/>
        <a:defRPr sz="2000">
          <a:solidFill>
            <a:schemeClr val="tx1"/>
          </a:solidFill>
          <a:latin typeface="+mn-lt"/>
          <a:ea typeface="Arial" charset="0"/>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09600" y="304800"/>
            <a:ext cx="10972800" cy="1143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609600" y="1600201"/>
            <a:ext cx="10972800" cy="45259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609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i="0">
                <a:latin typeface="Arial" charset="0"/>
                <a:ea typeface="MS PGothic" charset="0"/>
                <a:cs typeface="MS PGothic" charset="0"/>
              </a:defRPr>
            </a:lvl1pPr>
          </a:lstStyle>
          <a:p>
            <a:pPr>
              <a:defRPr/>
            </a:pPr>
            <a:endParaRPr lang="en-US">
              <a:solidFill>
                <a:srgbClr val="000000"/>
              </a:solidFill>
            </a:endParaRPr>
          </a:p>
        </p:txBody>
      </p:sp>
      <p:sp>
        <p:nvSpPr>
          <p:cNvPr id="1029" name="Rectangle 5"/>
          <p:cNvSpPr>
            <a:spLocks noGrp="1" noChangeArrowheads="1"/>
          </p:cNvSpPr>
          <p:nvPr>
            <p:ph type="ftr" sz="quarter" idx="3"/>
          </p:nvPr>
        </p:nvSpPr>
        <p:spPr bwMode="auto">
          <a:xfrm>
            <a:off x="4165600" y="6245225"/>
            <a:ext cx="3860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i="0">
                <a:latin typeface="Arial" charset="0"/>
                <a:ea typeface="MS PGothic" charset="0"/>
                <a:cs typeface="MS PGothic" charset="0"/>
              </a:defRPr>
            </a:lvl1pPr>
          </a:lstStyle>
          <a:p>
            <a:pPr>
              <a:defRPr/>
            </a:pPr>
            <a:endParaRPr lang="en-US">
              <a:solidFill>
                <a:srgbClr val="000000"/>
              </a:solidFill>
            </a:endParaRPr>
          </a:p>
        </p:txBody>
      </p:sp>
      <p:sp>
        <p:nvSpPr>
          <p:cNvPr id="1030" name="Rectangle 6"/>
          <p:cNvSpPr>
            <a:spLocks noGrp="1" noChangeArrowheads="1"/>
          </p:cNvSpPr>
          <p:nvPr>
            <p:ph type="sldNum" sz="quarter" idx="4"/>
          </p:nvPr>
        </p:nvSpPr>
        <p:spPr bwMode="auto">
          <a:xfrm>
            <a:off x="8737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i="0">
                <a:latin typeface="Arial" charset="0"/>
                <a:cs typeface="MS PGothic" charset="0"/>
              </a:defRPr>
            </a:lvl1pPr>
          </a:lstStyle>
          <a:p>
            <a:pPr>
              <a:defRPr/>
            </a:pPr>
            <a:fld id="{F74E3C8C-595E-E443-9735-D1467AD8AF20}"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039184779"/>
      </p:ext>
    </p:extLst>
  </p:cSld>
  <p:clrMap bg1="lt1" tx1="dk1" bg2="lt2" tx2="dk2" accent1="accent1" accent2="accent2" accent3="accent3" accent4="accent4" accent5="accent5" accent6="accent6" hlink="hlink" folHlink="folHlink"/>
  <p:sldLayoutIdLst>
    <p:sldLayoutId id="2147484412" r:id="rId1"/>
    <p:sldLayoutId id="2147484413" r:id="rId2"/>
    <p:sldLayoutId id="2147484414" r:id="rId3"/>
    <p:sldLayoutId id="2147484415" r:id="rId4"/>
    <p:sldLayoutId id="2147484416" r:id="rId5"/>
    <p:sldLayoutId id="2147484417" r:id="rId6"/>
    <p:sldLayoutId id="2147484418" r:id="rId7"/>
    <p:sldLayoutId id="2147484419" r:id="rId8"/>
    <p:sldLayoutId id="2147484420" r:id="rId9"/>
    <p:sldLayoutId id="2147484421" r:id="rId10"/>
    <p:sldLayoutId id="2147484422" r:id="rId11"/>
  </p:sldLayoutIdLst>
  <p:txStyles>
    <p:titleStyle>
      <a:lvl1pPr algn="ctr" rtl="0" eaLnBrk="0" fontAlgn="base" hangingPunct="0">
        <a:spcBef>
          <a:spcPct val="0"/>
        </a:spcBef>
        <a:spcAft>
          <a:spcPct val="0"/>
        </a:spcAft>
        <a:defRPr sz="4400">
          <a:solidFill>
            <a:srgbClr val="800000"/>
          </a:solidFill>
          <a:latin typeface="+mj-lt"/>
          <a:ea typeface="MS PGothic" pitchFamily="34" charset="-128"/>
          <a:cs typeface="+mj-cs"/>
        </a:defRPr>
      </a:lvl1pPr>
      <a:lvl2pPr algn="ctr" rtl="0" eaLnBrk="0" fontAlgn="base" hangingPunct="0">
        <a:spcBef>
          <a:spcPct val="0"/>
        </a:spcBef>
        <a:spcAft>
          <a:spcPct val="0"/>
        </a:spcAft>
        <a:defRPr sz="4400">
          <a:solidFill>
            <a:srgbClr val="800000"/>
          </a:solidFill>
          <a:latin typeface="Eras Bold ITC" pitchFamily="34" charset="0"/>
          <a:ea typeface="MS PGothic" pitchFamily="34" charset="-128"/>
          <a:cs typeface="Arial" charset="0"/>
        </a:defRPr>
      </a:lvl2pPr>
      <a:lvl3pPr algn="ctr" rtl="0" eaLnBrk="0" fontAlgn="base" hangingPunct="0">
        <a:spcBef>
          <a:spcPct val="0"/>
        </a:spcBef>
        <a:spcAft>
          <a:spcPct val="0"/>
        </a:spcAft>
        <a:defRPr sz="4400">
          <a:solidFill>
            <a:srgbClr val="800000"/>
          </a:solidFill>
          <a:latin typeface="Eras Bold ITC" pitchFamily="34" charset="0"/>
          <a:ea typeface="MS PGothic" pitchFamily="34" charset="-128"/>
          <a:cs typeface="Arial" charset="0"/>
        </a:defRPr>
      </a:lvl3pPr>
      <a:lvl4pPr algn="ctr" rtl="0" eaLnBrk="0" fontAlgn="base" hangingPunct="0">
        <a:spcBef>
          <a:spcPct val="0"/>
        </a:spcBef>
        <a:spcAft>
          <a:spcPct val="0"/>
        </a:spcAft>
        <a:defRPr sz="4400">
          <a:solidFill>
            <a:srgbClr val="800000"/>
          </a:solidFill>
          <a:latin typeface="Eras Bold ITC" pitchFamily="34" charset="0"/>
          <a:ea typeface="MS PGothic" pitchFamily="34" charset="-128"/>
          <a:cs typeface="Arial" charset="0"/>
        </a:defRPr>
      </a:lvl4pPr>
      <a:lvl5pPr algn="ctr" rtl="0" eaLnBrk="0" fontAlgn="base" hangingPunct="0">
        <a:spcBef>
          <a:spcPct val="0"/>
        </a:spcBef>
        <a:spcAft>
          <a:spcPct val="0"/>
        </a:spcAft>
        <a:defRPr sz="4400">
          <a:solidFill>
            <a:srgbClr val="800000"/>
          </a:solidFill>
          <a:latin typeface="Eras Bold ITC" pitchFamily="34" charset="0"/>
          <a:ea typeface="MS PGothic" pitchFamily="34" charset="-128"/>
          <a:cs typeface="Arial" charset="0"/>
        </a:defRPr>
      </a:lvl5pPr>
      <a:lvl6pPr marL="457200" algn="ctr" rtl="0" fontAlgn="base">
        <a:spcBef>
          <a:spcPct val="0"/>
        </a:spcBef>
        <a:spcAft>
          <a:spcPct val="0"/>
        </a:spcAft>
        <a:defRPr sz="4400">
          <a:solidFill>
            <a:srgbClr val="800000"/>
          </a:solidFill>
          <a:latin typeface="Eras Bold ITC" pitchFamily="34" charset="0"/>
          <a:cs typeface="Arial" charset="0"/>
        </a:defRPr>
      </a:lvl6pPr>
      <a:lvl7pPr marL="914400" algn="ctr" rtl="0" fontAlgn="base">
        <a:spcBef>
          <a:spcPct val="0"/>
        </a:spcBef>
        <a:spcAft>
          <a:spcPct val="0"/>
        </a:spcAft>
        <a:defRPr sz="4400">
          <a:solidFill>
            <a:srgbClr val="800000"/>
          </a:solidFill>
          <a:latin typeface="Eras Bold ITC" pitchFamily="34" charset="0"/>
          <a:cs typeface="Arial" charset="0"/>
        </a:defRPr>
      </a:lvl7pPr>
      <a:lvl8pPr marL="1371600" algn="ctr" rtl="0" fontAlgn="base">
        <a:spcBef>
          <a:spcPct val="0"/>
        </a:spcBef>
        <a:spcAft>
          <a:spcPct val="0"/>
        </a:spcAft>
        <a:defRPr sz="4400">
          <a:solidFill>
            <a:srgbClr val="800000"/>
          </a:solidFill>
          <a:latin typeface="Eras Bold ITC" pitchFamily="34" charset="0"/>
          <a:cs typeface="Arial" charset="0"/>
        </a:defRPr>
      </a:lvl8pPr>
      <a:lvl9pPr marL="1828800" algn="ctr" rtl="0" fontAlgn="base">
        <a:spcBef>
          <a:spcPct val="0"/>
        </a:spcBef>
        <a:spcAft>
          <a:spcPct val="0"/>
        </a:spcAft>
        <a:defRPr sz="4400">
          <a:solidFill>
            <a:srgbClr val="800000"/>
          </a:solidFill>
          <a:latin typeface="Eras Bold ITC" pitchFamily="34"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S PGothic" pitchFamily="34" charset="-128"/>
          <a:cs typeface="+mn-cs"/>
        </a:defRPr>
      </a:lvl1pPr>
      <a:lvl2pPr marL="742950" indent="-285750" algn="l" rtl="0" eaLnBrk="0" fontAlgn="base" hangingPunct="0">
        <a:spcBef>
          <a:spcPct val="20000"/>
        </a:spcBef>
        <a:spcAft>
          <a:spcPct val="0"/>
        </a:spcAft>
        <a:buChar char="–"/>
        <a:defRPr sz="2800">
          <a:solidFill>
            <a:schemeClr val="tx1"/>
          </a:solidFill>
          <a:latin typeface="+mn-lt"/>
          <a:ea typeface="Arial" charset="0"/>
          <a:cs typeface="+mn-cs"/>
        </a:defRPr>
      </a:lvl2pPr>
      <a:lvl3pPr marL="1143000" indent="-228600" algn="l" rtl="0" eaLnBrk="0" fontAlgn="base" hangingPunct="0">
        <a:spcBef>
          <a:spcPct val="20000"/>
        </a:spcBef>
        <a:spcAft>
          <a:spcPct val="0"/>
        </a:spcAft>
        <a:buChar char="•"/>
        <a:defRPr sz="2400">
          <a:solidFill>
            <a:schemeClr val="tx1"/>
          </a:solidFill>
          <a:latin typeface="+mn-lt"/>
          <a:ea typeface="Arial" charset="0"/>
          <a:cs typeface="+mn-cs"/>
        </a:defRPr>
      </a:lvl3pPr>
      <a:lvl4pPr marL="1600200" indent="-228600" algn="l" rtl="0" eaLnBrk="0" fontAlgn="base" hangingPunct="0">
        <a:spcBef>
          <a:spcPct val="20000"/>
        </a:spcBef>
        <a:spcAft>
          <a:spcPct val="0"/>
        </a:spcAft>
        <a:buChar char="–"/>
        <a:defRPr sz="2000">
          <a:solidFill>
            <a:schemeClr val="tx1"/>
          </a:solidFill>
          <a:latin typeface="+mn-lt"/>
          <a:ea typeface="Arial" charset="0"/>
          <a:cs typeface="+mn-cs"/>
        </a:defRPr>
      </a:lvl4pPr>
      <a:lvl5pPr marL="2057400" indent="-228600" algn="l" rtl="0" eaLnBrk="0" fontAlgn="base" hangingPunct="0">
        <a:spcBef>
          <a:spcPct val="20000"/>
        </a:spcBef>
        <a:spcAft>
          <a:spcPct val="0"/>
        </a:spcAft>
        <a:buChar char="»"/>
        <a:defRPr sz="2000">
          <a:solidFill>
            <a:schemeClr val="tx1"/>
          </a:solidFill>
          <a:latin typeface="+mn-lt"/>
          <a:ea typeface="Arial" charset="0"/>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5.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Rectangle 2">
            <a:extLst>
              <a:ext uri="{FF2B5EF4-FFF2-40B4-BE49-F238E27FC236}">
                <a16:creationId xmlns:a16="http://schemas.microsoft.com/office/drawing/2014/main" id="{09D83399-095D-3147-AF18-680E3B2FFCBA}"/>
              </a:ext>
            </a:extLst>
          </p:cNvPr>
          <p:cNvSpPr>
            <a:spLocks noGrp="1" noChangeArrowheads="1"/>
          </p:cNvSpPr>
          <p:nvPr>
            <p:ph type="title"/>
          </p:nvPr>
        </p:nvSpPr>
        <p:spPr bwMode="auto">
          <a:xfrm>
            <a:off x="609600" y="304800"/>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Rectangle 3">
            <a:extLst>
              <a:ext uri="{FF2B5EF4-FFF2-40B4-BE49-F238E27FC236}">
                <a16:creationId xmlns:a16="http://schemas.microsoft.com/office/drawing/2014/main" id="{BE1DF610-D4E1-1C4E-A9AF-C1D7F359D539}"/>
              </a:ext>
            </a:extLst>
          </p:cNvPr>
          <p:cNvSpPr>
            <a:spLocks noGrp="1" noChangeArrowheads="1"/>
          </p:cNvSpPr>
          <p:nvPr>
            <p:ph type="body" idx="1"/>
          </p:nvPr>
        </p:nvSpPr>
        <p:spPr bwMode="auto">
          <a:xfrm>
            <a:off x="609600" y="1600201"/>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4">
            <a:extLst>
              <a:ext uri="{FF2B5EF4-FFF2-40B4-BE49-F238E27FC236}">
                <a16:creationId xmlns:a16="http://schemas.microsoft.com/office/drawing/2014/main" id="{8214B1EC-CB3F-1F48-A4D4-027CB3D7C916}"/>
              </a:ext>
            </a:extLst>
          </p:cNvPr>
          <p:cNvSpPr>
            <a:spLocks noGrp="1" noChangeArrowheads="1"/>
          </p:cNvSpPr>
          <p:nvPr>
            <p:ph type="dt" sz="half" idx="2"/>
          </p:nvPr>
        </p:nvSpPr>
        <p:spPr bwMode="auto">
          <a:xfrm>
            <a:off x="609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i="0">
                <a:latin typeface="Arial" charset="0"/>
                <a:cs typeface="Arial" charset="0"/>
              </a:defRPr>
            </a:lvl1pPr>
          </a:lstStyle>
          <a:p>
            <a:pPr>
              <a:defRPr/>
            </a:pPr>
            <a:endParaRPr lang="en-US"/>
          </a:p>
        </p:txBody>
      </p:sp>
      <p:sp>
        <p:nvSpPr>
          <p:cNvPr id="1029" name="Rectangle 5">
            <a:extLst>
              <a:ext uri="{FF2B5EF4-FFF2-40B4-BE49-F238E27FC236}">
                <a16:creationId xmlns:a16="http://schemas.microsoft.com/office/drawing/2014/main" id="{52FE63CD-861A-BA41-9BB6-69E447BB2A34}"/>
              </a:ext>
            </a:extLst>
          </p:cNvPr>
          <p:cNvSpPr>
            <a:spLocks noGrp="1" noChangeArrowheads="1"/>
          </p:cNvSpPr>
          <p:nvPr>
            <p:ph type="ftr" sz="quarter" idx="3"/>
          </p:nvPr>
        </p:nvSpPr>
        <p:spPr bwMode="auto">
          <a:xfrm>
            <a:off x="4165600" y="6245225"/>
            <a:ext cx="3860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i="0">
                <a:latin typeface="Arial" charset="0"/>
                <a:cs typeface="Arial" charset="0"/>
              </a:defRPr>
            </a:lvl1pPr>
          </a:lstStyle>
          <a:p>
            <a:pPr>
              <a:defRPr/>
            </a:pPr>
            <a:endParaRPr lang="en-US"/>
          </a:p>
        </p:txBody>
      </p:sp>
      <p:sp>
        <p:nvSpPr>
          <p:cNvPr id="1030" name="Rectangle 6">
            <a:extLst>
              <a:ext uri="{FF2B5EF4-FFF2-40B4-BE49-F238E27FC236}">
                <a16:creationId xmlns:a16="http://schemas.microsoft.com/office/drawing/2014/main" id="{416EF832-8A02-5C40-842B-7D169A425459}"/>
              </a:ext>
            </a:extLst>
          </p:cNvPr>
          <p:cNvSpPr>
            <a:spLocks noGrp="1" noChangeArrowheads="1"/>
          </p:cNvSpPr>
          <p:nvPr>
            <p:ph type="sldNum" sz="quarter" idx="4"/>
          </p:nvPr>
        </p:nvSpPr>
        <p:spPr bwMode="auto">
          <a:xfrm>
            <a:off x="8737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i="0">
                <a:latin typeface="Arial" panose="020B0604020202020204" pitchFamily="34" charset="0"/>
              </a:defRPr>
            </a:lvl1pPr>
          </a:lstStyle>
          <a:p>
            <a:fld id="{F6D090E6-5C3A-E941-8D13-01228C5531A7}" type="slidenum">
              <a:rPr lang="en-US" altLang="en-US"/>
              <a:pPr/>
              <a:t>‹#›</a:t>
            </a:fld>
            <a:endParaRPr lang="en-US" altLang="en-US"/>
          </a:p>
        </p:txBody>
      </p:sp>
    </p:spTree>
    <p:extLst>
      <p:ext uri="{BB962C8B-B14F-4D97-AF65-F5344CB8AC3E}">
        <p14:creationId xmlns:p14="http://schemas.microsoft.com/office/powerpoint/2010/main" val="1726489703"/>
      </p:ext>
    </p:extLst>
  </p:cSld>
  <p:clrMap bg1="lt1" tx1="dk1" bg2="lt2" tx2="dk2" accent1="accent1" accent2="accent2" accent3="accent3" accent4="accent4" accent5="accent5" accent6="accent6" hlink="hlink" folHlink="folHlink"/>
  <p:sldLayoutIdLst>
    <p:sldLayoutId id="2147484424" r:id="rId1"/>
    <p:sldLayoutId id="2147484425" r:id="rId2"/>
    <p:sldLayoutId id="2147484426" r:id="rId3"/>
    <p:sldLayoutId id="2147484427" r:id="rId4"/>
    <p:sldLayoutId id="2147484428" r:id="rId5"/>
    <p:sldLayoutId id="2147484429" r:id="rId6"/>
    <p:sldLayoutId id="2147484430" r:id="rId7"/>
    <p:sldLayoutId id="2147484431" r:id="rId8"/>
    <p:sldLayoutId id="2147484432" r:id="rId9"/>
    <p:sldLayoutId id="2147484433" r:id="rId10"/>
    <p:sldLayoutId id="2147484434" r:id="rId11"/>
  </p:sldLayoutIdLst>
  <p:txStyles>
    <p:titleStyle>
      <a:lvl1pPr algn="ctr" rtl="0" eaLnBrk="0" fontAlgn="base" hangingPunct="0">
        <a:spcBef>
          <a:spcPct val="0"/>
        </a:spcBef>
        <a:spcAft>
          <a:spcPct val="0"/>
        </a:spcAft>
        <a:defRPr sz="4400">
          <a:solidFill>
            <a:srgbClr val="800000"/>
          </a:solidFill>
          <a:latin typeface="+mj-lt"/>
          <a:ea typeface="Arial" charset="0"/>
          <a:cs typeface="+mj-cs"/>
        </a:defRPr>
      </a:lvl1pPr>
      <a:lvl2pPr algn="ctr" rtl="0" eaLnBrk="0" fontAlgn="base" hangingPunct="0">
        <a:spcBef>
          <a:spcPct val="0"/>
        </a:spcBef>
        <a:spcAft>
          <a:spcPct val="0"/>
        </a:spcAft>
        <a:defRPr sz="4400">
          <a:solidFill>
            <a:srgbClr val="800000"/>
          </a:solidFill>
          <a:latin typeface="Eras Bold ITC" pitchFamily="34" charset="0"/>
          <a:ea typeface="Arial" charset="0"/>
          <a:cs typeface="Arial" charset="0"/>
        </a:defRPr>
      </a:lvl2pPr>
      <a:lvl3pPr algn="ctr" rtl="0" eaLnBrk="0" fontAlgn="base" hangingPunct="0">
        <a:spcBef>
          <a:spcPct val="0"/>
        </a:spcBef>
        <a:spcAft>
          <a:spcPct val="0"/>
        </a:spcAft>
        <a:defRPr sz="4400">
          <a:solidFill>
            <a:srgbClr val="800000"/>
          </a:solidFill>
          <a:latin typeface="Eras Bold ITC" pitchFamily="34" charset="0"/>
          <a:ea typeface="Arial" charset="0"/>
          <a:cs typeface="Arial" charset="0"/>
        </a:defRPr>
      </a:lvl3pPr>
      <a:lvl4pPr algn="ctr" rtl="0" eaLnBrk="0" fontAlgn="base" hangingPunct="0">
        <a:spcBef>
          <a:spcPct val="0"/>
        </a:spcBef>
        <a:spcAft>
          <a:spcPct val="0"/>
        </a:spcAft>
        <a:defRPr sz="4400">
          <a:solidFill>
            <a:srgbClr val="800000"/>
          </a:solidFill>
          <a:latin typeface="Eras Bold ITC" pitchFamily="34" charset="0"/>
          <a:ea typeface="Arial" charset="0"/>
          <a:cs typeface="Arial" charset="0"/>
        </a:defRPr>
      </a:lvl4pPr>
      <a:lvl5pPr algn="ctr" rtl="0" eaLnBrk="0" fontAlgn="base" hangingPunct="0">
        <a:spcBef>
          <a:spcPct val="0"/>
        </a:spcBef>
        <a:spcAft>
          <a:spcPct val="0"/>
        </a:spcAft>
        <a:defRPr sz="4400">
          <a:solidFill>
            <a:srgbClr val="800000"/>
          </a:solidFill>
          <a:latin typeface="Eras Bold ITC" pitchFamily="34" charset="0"/>
          <a:ea typeface="Arial" charset="0"/>
          <a:cs typeface="Arial" charset="0"/>
        </a:defRPr>
      </a:lvl5pPr>
      <a:lvl6pPr marL="457200" algn="ctr" rtl="0" fontAlgn="base">
        <a:spcBef>
          <a:spcPct val="0"/>
        </a:spcBef>
        <a:spcAft>
          <a:spcPct val="0"/>
        </a:spcAft>
        <a:defRPr sz="4400">
          <a:solidFill>
            <a:srgbClr val="800000"/>
          </a:solidFill>
          <a:latin typeface="Eras Bold ITC" pitchFamily="34" charset="0"/>
          <a:cs typeface="Arial" charset="0"/>
        </a:defRPr>
      </a:lvl6pPr>
      <a:lvl7pPr marL="914400" algn="ctr" rtl="0" fontAlgn="base">
        <a:spcBef>
          <a:spcPct val="0"/>
        </a:spcBef>
        <a:spcAft>
          <a:spcPct val="0"/>
        </a:spcAft>
        <a:defRPr sz="4400">
          <a:solidFill>
            <a:srgbClr val="800000"/>
          </a:solidFill>
          <a:latin typeface="Eras Bold ITC" pitchFamily="34" charset="0"/>
          <a:cs typeface="Arial" charset="0"/>
        </a:defRPr>
      </a:lvl7pPr>
      <a:lvl8pPr marL="1371600" algn="ctr" rtl="0" fontAlgn="base">
        <a:spcBef>
          <a:spcPct val="0"/>
        </a:spcBef>
        <a:spcAft>
          <a:spcPct val="0"/>
        </a:spcAft>
        <a:defRPr sz="4400">
          <a:solidFill>
            <a:srgbClr val="800000"/>
          </a:solidFill>
          <a:latin typeface="Eras Bold ITC" pitchFamily="34" charset="0"/>
          <a:cs typeface="Arial" charset="0"/>
        </a:defRPr>
      </a:lvl8pPr>
      <a:lvl9pPr marL="1828800" algn="ctr" rtl="0" fontAlgn="base">
        <a:spcBef>
          <a:spcPct val="0"/>
        </a:spcBef>
        <a:spcAft>
          <a:spcPct val="0"/>
        </a:spcAft>
        <a:defRPr sz="4400">
          <a:solidFill>
            <a:srgbClr val="800000"/>
          </a:solidFill>
          <a:latin typeface="Eras Bold ITC" pitchFamily="34"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Arial" charset="0"/>
          <a:cs typeface="+mn-cs"/>
        </a:defRPr>
      </a:lvl1pPr>
      <a:lvl2pPr marL="742950" indent="-285750" algn="l" rtl="0" eaLnBrk="0" fontAlgn="base" hangingPunct="0">
        <a:spcBef>
          <a:spcPct val="20000"/>
        </a:spcBef>
        <a:spcAft>
          <a:spcPct val="0"/>
        </a:spcAft>
        <a:buChar char="–"/>
        <a:defRPr sz="2800">
          <a:solidFill>
            <a:schemeClr val="tx1"/>
          </a:solidFill>
          <a:latin typeface="+mn-lt"/>
          <a:ea typeface="Arial" charset="0"/>
          <a:cs typeface="+mn-cs"/>
        </a:defRPr>
      </a:lvl2pPr>
      <a:lvl3pPr marL="1143000" indent="-228600" algn="l" rtl="0" eaLnBrk="0" fontAlgn="base" hangingPunct="0">
        <a:spcBef>
          <a:spcPct val="20000"/>
        </a:spcBef>
        <a:spcAft>
          <a:spcPct val="0"/>
        </a:spcAft>
        <a:buChar char="•"/>
        <a:defRPr sz="2400">
          <a:solidFill>
            <a:schemeClr val="tx1"/>
          </a:solidFill>
          <a:latin typeface="+mn-lt"/>
          <a:ea typeface="Arial" charset="0"/>
          <a:cs typeface="+mn-cs"/>
        </a:defRPr>
      </a:lvl3pPr>
      <a:lvl4pPr marL="1600200" indent="-228600" algn="l" rtl="0" eaLnBrk="0" fontAlgn="base" hangingPunct="0">
        <a:spcBef>
          <a:spcPct val="20000"/>
        </a:spcBef>
        <a:spcAft>
          <a:spcPct val="0"/>
        </a:spcAft>
        <a:buChar char="–"/>
        <a:defRPr sz="2000">
          <a:solidFill>
            <a:schemeClr val="tx1"/>
          </a:solidFill>
          <a:latin typeface="+mn-lt"/>
          <a:ea typeface="Arial" charset="0"/>
          <a:cs typeface="+mn-cs"/>
        </a:defRPr>
      </a:lvl4pPr>
      <a:lvl5pPr marL="2057400" indent="-228600" algn="l" rtl="0" eaLnBrk="0" fontAlgn="base" hangingPunct="0">
        <a:spcBef>
          <a:spcPct val="20000"/>
        </a:spcBef>
        <a:spcAft>
          <a:spcPct val="0"/>
        </a:spcAft>
        <a:buChar char="»"/>
        <a:defRPr sz="2000">
          <a:solidFill>
            <a:schemeClr val="tx1"/>
          </a:solidFill>
          <a:latin typeface="+mn-lt"/>
          <a:ea typeface="Arial" charset="0"/>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bwMode="auto">
          <a:xfrm>
            <a:off x="609600" y="304800"/>
            <a:ext cx="10972800" cy="1143000"/>
          </a:xfrm>
          <a:prstGeom prst="rect">
            <a:avLst/>
          </a:prstGeom>
          <a:noFill/>
          <a:ln>
            <a:noFill/>
          </a:ln>
          <a:extLst>
            <a:ext uri="{FAA26D3D-D897-4be2-8F04-BA451C77F1D7}">
              <ma14:placeholderFlag xmlns="" xmlns:ma14="http://schemas.microsoft.com/office/mac/drawingml/2011/main"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Rectangle 3"/>
          <p:cNvSpPr>
            <a:spLocks noGrp="1" noChangeArrowheads="1"/>
          </p:cNvSpPr>
          <p:nvPr>
            <p:ph type="body" idx="1"/>
          </p:nvPr>
        </p:nvSpPr>
        <p:spPr bwMode="auto">
          <a:xfrm>
            <a:off x="609600" y="1600206"/>
            <a:ext cx="10972800" cy="4525963"/>
          </a:xfrm>
          <a:prstGeom prst="rect">
            <a:avLst/>
          </a:prstGeom>
          <a:noFill/>
          <a:ln>
            <a:noFill/>
          </a:ln>
          <a:extLst>
            <a:ext uri="{FAA26D3D-D897-4be2-8F04-BA451C77F1D7}">
              <ma14:placeholderFlag xmlns="" xmlns:ma14="http://schemas.microsoft.com/office/mac/drawingml/2011/main"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609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i="0">
                <a:solidFill>
                  <a:srgbClr val="000000"/>
                </a:solidFill>
                <a:latin typeface="Arial" charset="0"/>
                <a:ea typeface="+mn-ea"/>
                <a:cs typeface="Arial" charset="0"/>
              </a:defRPr>
            </a:lvl1pPr>
          </a:lstStyle>
          <a:p>
            <a:pPr>
              <a:defRPr/>
            </a:pPr>
            <a:endParaRPr lang="en-US"/>
          </a:p>
        </p:txBody>
      </p:sp>
      <p:sp>
        <p:nvSpPr>
          <p:cNvPr id="1029" name="Rectangle 5"/>
          <p:cNvSpPr>
            <a:spLocks noGrp="1" noChangeArrowheads="1"/>
          </p:cNvSpPr>
          <p:nvPr>
            <p:ph type="ftr" sz="quarter" idx="3"/>
          </p:nvPr>
        </p:nvSpPr>
        <p:spPr bwMode="auto">
          <a:xfrm>
            <a:off x="4165600" y="6245225"/>
            <a:ext cx="3860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i="0">
                <a:solidFill>
                  <a:srgbClr val="000000"/>
                </a:solidFill>
                <a:latin typeface="Arial" charset="0"/>
                <a:ea typeface="+mn-ea"/>
                <a:cs typeface="Arial" charset="0"/>
              </a:defRPr>
            </a:lvl1pPr>
          </a:lstStyle>
          <a:p>
            <a:pPr>
              <a:defRPr/>
            </a:pPr>
            <a:endParaRPr lang="en-US"/>
          </a:p>
        </p:txBody>
      </p:sp>
      <p:sp>
        <p:nvSpPr>
          <p:cNvPr id="1030" name="Rectangle 6"/>
          <p:cNvSpPr>
            <a:spLocks noGrp="1" noChangeArrowheads="1"/>
          </p:cNvSpPr>
          <p:nvPr>
            <p:ph type="sldNum" sz="quarter" idx="4"/>
          </p:nvPr>
        </p:nvSpPr>
        <p:spPr bwMode="auto">
          <a:xfrm>
            <a:off x="8737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i="0" smtClean="0">
                <a:solidFill>
                  <a:srgbClr val="000000"/>
                </a:solidFill>
                <a:latin typeface="Arial" charset="0"/>
                <a:cs typeface="Arial" charset="0"/>
              </a:defRPr>
            </a:lvl1pPr>
          </a:lstStyle>
          <a:p>
            <a:pPr>
              <a:defRPr/>
            </a:pPr>
            <a:fld id="{184E3E3C-E897-B04D-AF87-735BB080E457}"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4000" r:id="rId1"/>
    <p:sldLayoutId id="2147484001" r:id="rId2"/>
    <p:sldLayoutId id="2147484002" r:id="rId3"/>
    <p:sldLayoutId id="2147484003" r:id="rId4"/>
    <p:sldLayoutId id="2147484004" r:id="rId5"/>
    <p:sldLayoutId id="2147484005" r:id="rId6"/>
    <p:sldLayoutId id="2147484006" r:id="rId7"/>
    <p:sldLayoutId id="2147484007" r:id="rId8"/>
    <p:sldLayoutId id="2147484008" r:id="rId9"/>
    <p:sldLayoutId id="2147484009" r:id="rId10"/>
    <p:sldLayoutId id="2147484010" r:id="rId11"/>
  </p:sldLayoutIdLst>
  <p:txStyles>
    <p:titleStyle>
      <a:lvl1pPr algn="ctr" rtl="0" eaLnBrk="0" fontAlgn="base" hangingPunct="0">
        <a:spcBef>
          <a:spcPct val="0"/>
        </a:spcBef>
        <a:spcAft>
          <a:spcPct val="0"/>
        </a:spcAft>
        <a:defRPr sz="4400">
          <a:solidFill>
            <a:srgbClr val="800000"/>
          </a:solidFill>
          <a:latin typeface="+mj-lt"/>
          <a:ea typeface="ＭＳ Ｐゴシック" charset="0"/>
          <a:cs typeface="+mj-cs"/>
        </a:defRPr>
      </a:lvl1pPr>
      <a:lvl2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2pPr>
      <a:lvl3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3pPr>
      <a:lvl4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4pPr>
      <a:lvl5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5pPr>
      <a:lvl6pPr marL="457200" algn="ctr" rtl="0" fontAlgn="base">
        <a:spcBef>
          <a:spcPct val="0"/>
        </a:spcBef>
        <a:spcAft>
          <a:spcPct val="0"/>
        </a:spcAft>
        <a:defRPr sz="4400">
          <a:solidFill>
            <a:srgbClr val="800000"/>
          </a:solidFill>
          <a:latin typeface="Eras Bold ITC" pitchFamily="34" charset="0"/>
          <a:cs typeface="Arial" charset="0"/>
        </a:defRPr>
      </a:lvl6pPr>
      <a:lvl7pPr marL="914400" algn="ctr" rtl="0" fontAlgn="base">
        <a:spcBef>
          <a:spcPct val="0"/>
        </a:spcBef>
        <a:spcAft>
          <a:spcPct val="0"/>
        </a:spcAft>
        <a:defRPr sz="4400">
          <a:solidFill>
            <a:srgbClr val="800000"/>
          </a:solidFill>
          <a:latin typeface="Eras Bold ITC" pitchFamily="34" charset="0"/>
          <a:cs typeface="Arial" charset="0"/>
        </a:defRPr>
      </a:lvl7pPr>
      <a:lvl8pPr marL="1371600" algn="ctr" rtl="0" fontAlgn="base">
        <a:spcBef>
          <a:spcPct val="0"/>
        </a:spcBef>
        <a:spcAft>
          <a:spcPct val="0"/>
        </a:spcAft>
        <a:defRPr sz="4400">
          <a:solidFill>
            <a:srgbClr val="800000"/>
          </a:solidFill>
          <a:latin typeface="Eras Bold ITC" pitchFamily="34" charset="0"/>
          <a:cs typeface="Arial" charset="0"/>
        </a:defRPr>
      </a:lvl8pPr>
      <a:lvl9pPr marL="1828800" algn="ctr" rtl="0" fontAlgn="base">
        <a:spcBef>
          <a:spcPct val="0"/>
        </a:spcBef>
        <a:spcAft>
          <a:spcPct val="0"/>
        </a:spcAft>
        <a:defRPr sz="4400">
          <a:solidFill>
            <a:srgbClr val="800000"/>
          </a:solidFill>
          <a:latin typeface="Eras Bold ITC" pitchFamily="34"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mn-cs"/>
        </a:defRPr>
      </a:lvl1pPr>
      <a:lvl2pPr marL="742950" indent="-285750" algn="l" rtl="0" eaLnBrk="0" fontAlgn="base" hangingPunct="0">
        <a:spcBef>
          <a:spcPct val="20000"/>
        </a:spcBef>
        <a:spcAft>
          <a:spcPct val="0"/>
        </a:spcAft>
        <a:buChar char="–"/>
        <a:defRPr sz="2800">
          <a:solidFill>
            <a:schemeClr val="tx1"/>
          </a:solidFill>
          <a:latin typeface="+mn-lt"/>
          <a:ea typeface="Arial" charset="0"/>
          <a:cs typeface="+mn-cs"/>
        </a:defRPr>
      </a:lvl2pPr>
      <a:lvl3pPr marL="1143000" indent="-228600" algn="l" rtl="0" eaLnBrk="0" fontAlgn="base" hangingPunct="0">
        <a:spcBef>
          <a:spcPct val="20000"/>
        </a:spcBef>
        <a:spcAft>
          <a:spcPct val="0"/>
        </a:spcAft>
        <a:buChar char="•"/>
        <a:defRPr sz="2400">
          <a:solidFill>
            <a:schemeClr val="tx1"/>
          </a:solidFill>
          <a:latin typeface="+mn-lt"/>
          <a:ea typeface="Arial" charset="0"/>
          <a:cs typeface="+mn-cs"/>
        </a:defRPr>
      </a:lvl3pPr>
      <a:lvl4pPr marL="1600200" indent="-228600" algn="l" rtl="0" eaLnBrk="0" fontAlgn="base" hangingPunct="0">
        <a:spcBef>
          <a:spcPct val="20000"/>
        </a:spcBef>
        <a:spcAft>
          <a:spcPct val="0"/>
        </a:spcAft>
        <a:buChar char="–"/>
        <a:defRPr sz="2000">
          <a:solidFill>
            <a:schemeClr val="tx1"/>
          </a:solidFill>
          <a:latin typeface="+mn-lt"/>
          <a:ea typeface="Arial" charset="0"/>
          <a:cs typeface="+mn-cs"/>
        </a:defRPr>
      </a:lvl4pPr>
      <a:lvl5pPr marL="2057400" indent="-228600" algn="l" rtl="0" eaLnBrk="0" fontAlgn="base" hangingPunct="0">
        <a:spcBef>
          <a:spcPct val="20000"/>
        </a:spcBef>
        <a:spcAft>
          <a:spcPct val="0"/>
        </a:spcAft>
        <a:buChar char="»"/>
        <a:defRPr sz="2000">
          <a:solidFill>
            <a:schemeClr val="tx1"/>
          </a:solidFill>
          <a:latin typeface="+mn-lt"/>
          <a:ea typeface="Arial" charset="0"/>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bwMode="auto">
          <a:xfrm>
            <a:off x="609600" y="304800"/>
            <a:ext cx="10972800" cy="1143000"/>
          </a:xfrm>
          <a:prstGeom prst="rect">
            <a:avLst/>
          </a:prstGeom>
          <a:noFill/>
          <a:ln>
            <a:noFill/>
          </a:ln>
          <a:extLst>
            <a:ext uri="{FAA26D3D-D897-4be2-8F04-BA451C77F1D7}">
              <ma14:placeholderFlag xmlns="" xmlns:ma14="http://schemas.microsoft.com/office/mac/drawingml/2011/main"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25603" name="Rectangle 3"/>
          <p:cNvSpPr>
            <a:spLocks noGrp="1" noChangeArrowheads="1"/>
          </p:cNvSpPr>
          <p:nvPr>
            <p:ph type="body" idx="1"/>
          </p:nvPr>
        </p:nvSpPr>
        <p:spPr bwMode="auto">
          <a:xfrm>
            <a:off x="609600" y="1600206"/>
            <a:ext cx="10972800" cy="4525963"/>
          </a:xfrm>
          <a:prstGeom prst="rect">
            <a:avLst/>
          </a:prstGeom>
          <a:noFill/>
          <a:ln>
            <a:noFill/>
          </a:ln>
          <a:extLst>
            <a:ext uri="{FAA26D3D-D897-4be2-8F04-BA451C77F1D7}">
              <ma14:placeholderFlag xmlns="" xmlns:ma14="http://schemas.microsoft.com/office/mac/drawingml/2011/main"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609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i="0">
                <a:solidFill>
                  <a:srgbClr val="000000"/>
                </a:solidFill>
                <a:latin typeface="Arial" charset="0"/>
                <a:ea typeface="+mn-ea"/>
                <a:cs typeface="Arial" charset="0"/>
              </a:defRPr>
            </a:lvl1pPr>
          </a:lstStyle>
          <a:p>
            <a:pPr>
              <a:defRPr/>
            </a:pPr>
            <a:endParaRPr lang="en-US"/>
          </a:p>
        </p:txBody>
      </p:sp>
      <p:sp>
        <p:nvSpPr>
          <p:cNvPr id="1029" name="Rectangle 5"/>
          <p:cNvSpPr>
            <a:spLocks noGrp="1" noChangeArrowheads="1"/>
          </p:cNvSpPr>
          <p:nvPr>
            <p:ph type="ftr" sz="quarter" idx="3"/>
          </p:nvPr>
        </p:nvSpPr>
        <p:spPr bwMode="auto">
          <a:xfrm>
            <a:off x="4165600" y="6245225"/>
            <a:ext cx="3860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i="0">
                <a:solidFill>
                  <a:srgbClr val="000000"/>
                </a:solidFill>
                <a:latin typeface="Arial" charset="0"/>
                <a:ea typeface="+mn-ea"/>
                <a:cs typeface="Arial" charset="0"/>
              </a:defRPr>
            </a:lvl1pPr>
          </a:lstStyle>
          <a:p>
            <a:pPr>
              <a:defRPr/>
            </a:pPr>
            <a:endParaRPr lang="en-US"/>
          </a:p>
        </p:txBody>
      </p:sp>
      <p:sp>
        <p:nvSpPr>
          <p:cNvPr id="1030" name="Rectangle 6"/>
          <p:cNvSpPr>
            <a:spLocks noGrp="1" noChangeArrowheads="1"/>
          </p:cNvSpPr>
          <p:nvPr>
            <p:ph type="sldNum" sz="quarter" idx="4"/>
          </p:nvPr>
        </p:nvSpPr>
        <p:spPr bwMode="auto">
          <a:xfrm>
            <a:off x="8737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i="0" smtClean="0">
                <a:solidFill>
                  <a:srgbClr val="000000"/>
                </a:solidFill>
                <a:latin typeface="Arial" charset="0"/>
                <a:cs typeface="Arial" charset="0"/>
              </a:defRPr>
            </a:lvl1pPr>
          </a:lstStyle>
          <a:p>
            <a:pPr>
              <a:defRPr/>
            </a:pPr>
            <a:fld id="{546CCCCD-C491-384F-B820-A2BF4D9F014E}"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4011" r:id="rId1"/>
    <p:sldLayoutId id="2147484012" r:id="rId2"/>
    <p:sldLayoutId id="2147484013" r:id="rId3"/>
    <p:sldLayoutId id="2147484014" r:id="rId4"/>
    <p:sldLayoutId id="2147484015" r:id="rId5"/>
    <p:sldLayoutId id="2147484016" r:id="rId6"/>
    <p:sldLayoutId id="2147484017" r:id="rId7"/>
    <p:sldLayoutId id="2147484018" r:id="rId8"/>
    <p:sldLayoutId id="2147484019" r:id="rId9"/>
    <p:sldLayoutId id="2147484020" r:id="rId10"/>
    <p:sldLayoutId id="2147484021" r:id="rId11"/>
  </p:sldLayoutIdLst>
  <p:txStyles>
    <p:titleStyle>
      <a:lvl1pPr algn="ctr" rtl="0" eaLnBrk="0" fontAlgn="base" hangingPunct="0">
        <a:spcBef>
          <a:spcPct val="0"/>
        </a:spcBef>
        <a:spcAft>
          <a:spcPct val="0"/>
        </a:spcAft>
        <a:defRPr sz="4400">
          <a:solidFill>
            <a:srgbClr val="800000"/>
          </a:solidFill>
          <a:latin typeface="+mj-lt"/>
          <a:ea typeface="ＭＳ Ｐゴシック" charset="0"/>
          <a:cs typeface="+mj-cs"/>
        </a:defRPr>
      </a:lvl1pPr>
      <a:lvl2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2pPr>
      <a:lvl3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3pPr>
      <a:lvl4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4pPr>
      <a:lvl5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5pPr>
      <a:lvl6pPr marL="457200" algn="ctr" rtl="0" fontAlgn="base">
        <a:spcBef>
          <a:spcPct val="0"/>
        </a:spcBef>
        <a:spcAft>
          <a:spcPct val="0"/>
        </a:spcAft>
        <a:defRPr sz="4400">
          <a:solidFill>
            <a:srgbClr val="800000"/>
          </a:solidFill>
          <a:latin typeface="Eras Bold ITC" pitchFamily="34" charset="0"/>
          <a:cs typeface="Arial" charset="0"/>
        </a:defRPr>
      </a:lvl6pPr>
      <a:lvl7pPr marL="914400" algn="ctr" rtl="0" fontAlgn="base">
        <a:spcBef>
          <a:spcPct val="0"/>
        </a:spcBef>
        <a:spcAft>
          <a:spcPct val="0"/>
        </a:spcAft>
        <a:defRPr sz="4400">
          <a:solidFill>
            <a:srgbClr val="800000"/>
          </a:solidFill>
          <a:latin typeface="Eras Bold ITC" pitchFamily="34" charset="0"/>
          <a:cs typeface="Arial" charset="0"/>
        </a:defRPr>
      </a:lvl7pPr>
      <a:lvl8pPr marL="1371600" algn="ctr" rtl="0" fontAlgn="base">
        <a:spcBef>
          <a:spcPct val="0"/>
        </a:spcBef>
        <a:spcAft>
          <a:spcPct val="0"/>
        </a:spcAft>
        <a:defRPr sz="4400">
          <a:solidFill>
            <a:srgbClr val="800000"/>
          </a:solidFill>
          <a:latin typeface="Eras Bold ITC" pitchFamily="34" charset="0"/>
          <a:cs typeface="Arial" charset="0"/>
        </a:defRPr>
      </a:lvl8pPr>
      <a:lvl9pPr marL="1828800" algn="ctr" rtl="0" fontAlgn="base">
        <a:spcBef>
          <a:spcPct val="0"/>
        </a:spcBef>
        <a:spcAft>
          <a:spcPct val="0"/>
        </a:spcAft>
        <a:defRPr sz="4400">
          <a:solidFill>
            <a:srgbClr val="800000"/>
          </a:solidFill>
          <a:latin typeface="Eras Bold ITC" pitchFamily="34"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mn-cs"/>
        </a:defRPr>
      </a:lvl1pPr>
      <a:lvl2pPr marL="742950" indent="-285750" algn="l" rtl="0" eaLnBrk="0" fontAlgn="base" hangingPunct="0">
        <a:spcBef>
          <a:spcPct val="20000"/>
        </a:spcBef>
        <a:spcAft>
          <a:spcPct val="0"/>
        </a:spcAft>
        <a:buChar char="–"/>
        <a:defRPr sz="2800">
          <a:solidFill>
            <a:schemeClr val="tx1"/>
          </a:solidFill>
          <a:latin typeface="+mn-lt"/>
          <a:ea typeface="Arial" charset="0"/>
          <a:cs typeface="+mn-cs"/>
        </a:defRPr>
      </a:lvl2pPr>
      <a:lvl3pPr marL="1143000" indent="-228600" algn="l" rtl="0" eaLnBrk="0" fontAlgn="base" hangingPunct="0">
        <a:spcBef>
          <a:spcPct val="20000"/>
        </a:spcBef>
        <a:spcAft>
          <a:spcPct val="0"/>
        </a:spcAft>
        <a:buChar char="•"/>
        <a:defRPr sz="2400">
          <a:solidFill>
            <a:schemeClr val="tx1"/>
          </a:solidFill>
          <a:latin typeface="+mn-lt"/>
          <a:ea typeface="Arial" charset="0"/>
          <a:cs typeface="+mn-cs"/>
        </a:defRPr>
      </a:lvl3pPr>
      <a:lvl4pPr marL="1600200" indent="-228600" algn="l" rtl="0" eaLnBrk="0" fontAlgn="base" hangingPunct="0">
        <a:spcBef>
          <a:spcPct val="20000"/>
        </a:spcBef>
        <a:spcAft>
          <a:spcPct val="0"/>
        </a:spcAft>
        <a:buChar char="–"/>
        <a:defRPr sz="2000">
          <a:solidFill>
            <a:schemeClr val="tx1"/>
          </a:solidFill>
          <a:latin typeface="+mn-lt"/>
          <a:ea typeface="Arial" charset="0"/>
          <a:cs typeface="+mn-cs"/>
        </a:defRPr>
      </a:lvl4pPr>
      <a:lvl5pPr marL="2057400" indent="-228600" algn="l" rtl="0" eaLnBrk="0" fontAlgn="base" hangingPunct="0">
        <a:spcBef>
          <a:spcPct val="20000"/>
        </a:spcBef>
        <a:spcAft>
          <a:spcPct val="0"/>
        </a:spcAft>
        <a:buChar char="»"/>
        <a:defRPr sz="2000">
          <a:solidFill>
            <a:schemeClr val="tx1"/>
          </a:solidFill>
          <a:latin typeface="+mn-lt"/>
          <a:ea typeface="Arial" charset="0"/>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bwMode="auto">
          <a:xfrm>
            <a:off x="609600" y="304800"/>
            <a:ext cx="10972800" cy="1143000"/>
          </a:xfrm>
          <a:prstGeom prst="rect">
            <a:avLst/>
          </a:prstGeom>
          <a:noFill/>
          <a:ln>
            <a:noFill/>
          </a:ln>
          <a:extLst>
            <a:ext uri="{FAA26D3D-D897-4be2-8F04-BA451C77F1D7}">
              <ma14:placeholderFlag xmlns="" xmlns:ma14="http://schemas.microsoft.com/office/mac/drawingml/2011/main"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37891" name="Rectangle 3"/>
          <p:cNvSpPr>
            <a:spLocks noGrp="1" noChangeArrowheads="1"/>
          </p:cNvSpPr>
          <p:nvPr>
            <p:ph type="body" idx="1"/>
          </p:nvPr>
        </p:nvSpPr>
        <p:spPr bwMode="auto">
          <a:xfrm>
            <a:off x="609600" y="1600206"/>
            <a:ext cx="10972800" cy="4525963"/>
          </a:xfrm>
          <a:prstGeom prst="rect">
            <a:avLst/>
          </a:prstGeom>
          <a:noFill/>
          <a:ln>
            <a:noFill/>
          </a:ln>
          <a:extLst>
            <a:ext uri="{FAA26D3D-D897-4be2-8F04-BA451C77F1D7}">
              <ma14:placeholderFlag xmlns="" xmlns:ma14="http://schemas.microsoft.com/office/mac/drawingml/2011/main"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609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i="0">
                <a:solidFill>
                  <a:srgbClr val="000000"/>
                </a:solidFill>
                <a:latin typeface="Arial" charset="0"/>
                <a:ea typeface="+mn-ea"/>
                <a:cs typeface="Arial" charset="0"/>
              </a:defRPr>
            </a:lvl1pPr>
          </a:lstStyle>
          <a:p>
            <a:pPr>
              <a:defRPr/>
            </a:pPr>
            <a:endParaRPr lang="en-US"/>
          </a:p>
        </p:txBody>
      </p:sp>
      <p:sp>
        <p:nvSpPr>
          <p:cNvPr id="1029" name="Rectangle 5"/>
          <p:cNvSpPr>
            <a:spLocks noGrp="1" noChangeArrowheads="1"/>
          </p:cNvSpPr>
          <p:nvPr>
            <p:ph type="ftr" sz="quarter" idx="3"/>
          </p:nvPr>
        </p:nvSpPr>
        <p:spPr bwMode="auto">
          <a:xfrm>
            <a:off x="4165600" y="6245225"/>
            <a:ext cx="3860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i="0">
                <a:solidFill>
                  <a:srgbClr val="000000"/>
                </a:solidFill>
                <a:latin typeface="Arial" charset="0"/>
                <a:ea typeface="+mn-ea"/>
                <a:cs typeface="Arial" charset="0"/>
              </a:defRPr>
            </a:lvl1pPr>
          </a:lstStyle>
          <a:p>
            <a:pPr>
              <a:defRPr/>
            </a:pPr>
            <a:endParaRPr lang="en-US"/>
          </a:p>
        </p:txBody>
      </p:sp>
      <p:sp>
        <p:nvSpPr>
          <p:cNvPr id="1030" name="Rectangle 6"/>
          <p:cNvSpPr>
            <a:spLocks noGrp="1" noChangeArrowheads="1"/>
          </p:cNvSpPr>
          <p:nvPr>
            <p:ph type="sldNum" sz="quarter" idx="4"/>
          </p:nvPr>
        </p:nvSpPr>
        <p:spPr bwMode="auto">
          <a:xfrm>
            <a:off x="8737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i="0" smtClean="0">
                <a:solidFill>
                  <a:srgbClr val="000000"/>
                </a:solidFill>
                <a:latin typeface="Arial" charset="0"/>
                <a:cs typeface="Arial" charset="0"/>
              </a:defRPr>
            </a:lvl1pPr>
          </a:lstStyle>
          <a:p>
            <a:pPr>
              <a:defRPr/>
            </a:pPr>
            <a:fld id="{0A1AEF10-F721-8341-99FD-89BE2F8C0A6E}"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4022" r:id="rId1"/>
    <p:sldLayoutId id="2147484023" r:id="rId2"/>
    <p:sldLayoutId id="2147484024" r:id="rId3"/>
    <p:sldLayoutId id="2147484025" r:id="rId4"/>
    <p:sldLayoutId id="2147484026" r:id="rId5"/>
    <p:sldLayoutId id="2147484027" r:id="rId6"/>
    <p:sldLayoutId id="2147484028" r:id="rId7"/>
    <p:sldLayoutId id="2147484029" r:id="rId8"/>
    <p:sldLayoutId id="2147484030" r:id="rId9"/>
    <p:sldLayoutId id="2147484031" r:id="rId10"/>
    <p:sldLayoutId id="2147484032" r:id="rId11"/>
  </p:sldLayoutIdLst>
  <p:txStyles>
    <p:titleStyle>
      <a:lvl1pPr algn="ctr" rtl="0" eaLnBrk="0" fontAlgn="base" hangingPunct="0">
        <a:spcBef>
          <a:spcPct val="0"/>
        </a:spcBef>
        <a:spcAft>
          <a:spcPct val="0"/>
        </a:spcAft>
        <a:defRPr sz="4400">
          <a:solidFill>
            <a:srgbClr val="800000"/>
          </a:solidFill>
          <a:latin typeface="+mj-lt"/>
          <a:ea typeface="ＭＳ Ｐゴシック" charset="0"/>
          <a:cs typeface="+mj-cs"/>
        </a:defRPr>
      </a:lvl1pPr>
      <a:lvl2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2pPr>
      <a:lvl3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3pPr>
      <a:lvl4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4pPr>
      <a:lvl5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5pPr>
      <a:lvl6pPr marL="457200" algn="ctr" rtl="0" fontAlgn="base">
        <a:spcBef>
          <a:spcPct val="0"/>
        </a:spcBef>
        <a:spcAft>
          <a:spcPct val="0"/>
        </a:spcAft>
        <a:defRPr sz="4400">
          <a:solidFill>
            <a:srgbClr val="800000"/>
          </a:solidFill>
          <a:latin typeface="Eras Bold ITC" pitchFamily="34" charset="0"/>
          <a:cs typeface="Arial" charset="0"/>
        </a:defRPr>
      </a:lvl6pPr>
      <a:lvl7pPr marL="914400" algn="ctr" rtl="0" fontAlgn="base">
        <a:spcBef>
          <a:spcPct val="0"/>
        </a:spcBef>
        <a:spcAft>
          <a:spcPct val="0"/>
        </a:spcAft>
        <a:defRPr sz="4400">
          <a:solidFill>
            <a:srgbClr val="800000"/>
          </a:solidFill>
          <a:latin typeface="Eras Bold ITC" pitchFamily="34" charset="0"/>
          <a:cs typeface="Arial" charset="0"/>
        </a:defRPr>
      </a:lvl7pPr>
      <a:lvl8pPr marL="1371600" algn="ctr" rtl="0" fontAlgn="base">
        <a:spcBef>
          <a:spcPct val="0"/>
        </a:spcBef>
        <a:spcAft>
          <a:spcPct val="0"/>
        </a:spcAft>
        <a:defRPr sz="4400">
          <a:solidFill>
            <a:srgbClr val="800000"/>
          </a:solidFill>
          <a:latin typeface="Eras Bold ITC" pitchFamily="34" charset="0"/>
          <a:cs typeface="Arial" charset="0"/>
        </a:defRPr>
      </a:lvl8pPr>
      <a:lvl9pPr marL="1828800" algn="ctr" rtl="0" fontAlgn="base">
        <a:spcBef>
          <a:spcPct val="0"/>
        </a:spcBef>
        <a:spcAft>
          <a:spcPct val="0"/>
        </a:spcAft>
        <a:defRPr sz="4400">
          <a:solidFill>
            <a:srgbClr val="800000"/>
          </a:solidFill>
          <a:latin typeface="Eras Bold ITC" pitchFamily="34"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mn-cs"/>
        </a:defRPr>
      </a:lvl1pPr>
      <a:lvl2pPr marL="742950" indent="-285750" algn="l" rtl="0" eaLnBrk="0" fontAlgn="base" hangingPunct="0">
        <a:spcBef>
          <a:spcPct val="20000"/>
        </a:spcBef>
        <a:spcAft>
          <a:spcPct val="0"/>
        </a:spcAft>
        <a:buChar char="–"/>
        <a:defRPr sz="2800">
          <a:solidFill>
            <a:schemeClr val="tx1"/>
          </a:solidFill>
          <a:latin typeface="+mn-lt"/>
          <a:ea typeface="Arial" charset="0"/>
          <a:cs typeface="+mn-cs"/>
        </a:defRPr>
      </a:lvl2pPr>
      <a:lvl3pPr marL="1143000" indent="-228600" algn="l" rtl="0" eaLnBrk="0" fontAlgn="base" hangingPunct="0">
        <a:spcBef>
          <a:spcPct val="20000"/>
        </a:spcBef>
        <a:spcAft>
          <a:spcPct val="0"/>
        </a:spcAft>
        <a:buChar char="•"/>
        <a:defRPr sz="2400">
          <a:solidFill>
            <a:schemeClr val="tx1"/>
          </a:solidFill>
          <a:latin typeface="+mn-lt"/>
          <a:ea typeface="Arial" charset="0"/>
          <a:cs typeface="+mn-cs"/>
        </a:defRPr>
      </a:lvl3pPr>
      <a:lvl4pPr marL="1600200" indent="-228600" algn="l" rtl="0" eaLnBrk="0" fontAlgn="base" hangingPunct="0">
        <a:spcBef>
          <a:spcPct val="20000"/>
        </a:spcBef>
        <a:spcAft>
          <a:spcPct val="0"/>
        </a:spcAft>
        <a:buChar char="–"/>
        <a:defRPr sz="2000">
          <a:solidFill>
            <a:schemeClr val="tx1"/>
          </a:solidFill>
          <a:latin typeface="+mn-lt"/>
          <a:ea typeface="Arial" charset="0"/>
          <a:cs typeface="+mn-cs"/>
        </a:defRPr>
      </a:lvl4pPr>
      <a:lvl5pPr marL="2057400" indent="-228600" algn="l" rtl="0" eaLnBrk="0" fontAlgn="base" hangingPunct="0">
        <a:spcBef>
          <a:spcPct val="20000"/>
        </a:spcBef>
        <a:spcAft>
          <a:spcPct val="0"/>
        </a:spcAft>
        <a:buChar char="»"/>
        <a:defRPr sz="2000">
          <a:solidFill>
            <a:schemeClr val="tx1"/>
          </a:solidFill>
          <a:latin typeface="+mn-lt"/>
          <a:ea typeface="Arial" charset="0"/>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50178" name="Rectangle 2"/>
          <p:cNvSpPr>
            <a:spLocks noGrp="1" noChangeArrowheads="1"/>
          </p:cNvSpPr>
          <p:nvPr>
            <p:ph type="title"/>
          </p:nvPr>
        </p:nvSpPr>
        <p:spPr bwMode="auto">
          <a:xfrm>
            <a:off x="609600" y="304800"/>
            <a:ext cx="10972800" cy="1143000"/>
          </a:xfrm>
          <a:prstGeom prst="rect">
            <a:avLst/>
          </a:prstGeom>
          <a:noFill/>
          <a:ln>
            <a:noFill/>
          </a:ln>
          <a:extLst>
            <a:ext uri="{FAA26D3D-D897-4be2-8F04-BA451C77F1D7}">
              <ma14:placeholderFlag xmlns="" xmlns:ma14="http://schemas.microsoft.com/office/mac/drawingml/2011/main"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50179" name="Rectangle 3"/>
          <p:cNvSpPr>
            <a:spLocks noGrp="1" noChangeArrowheads="1"/>
          </p:cNvSpPr>
          <p:nvPr>
            <p:ph type="body" idx="1"/>
          </p:nvPr>
        </p:nvSpPr>
        <p:spPr bwMode="auto">
          <a:xfrm>
            <a:off x="609600" y="1600206"/>
            <a:ext cx="10972800" cy="4525963"/>
          </a:xfrm>
          <a:prstGeom prst="rect">
            <a:avLst/>
          </a:prstGeom>
          <a:noFill/>
          <a:ln>
            <a:noFill/>
          </a:ln>
          <a:extLst>
            <a:ext uri="{FAA26D3D-D897-4be2-8F04-BA451C77F1D7}">
              <ma14:placeholderFlag xmlns="" xmlns:ma14="http://schemas.microsoft.com/office/mac/drawingml/2011/main"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609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i="0">
                <a:solidFill>
                  <a:srgbClr val="000000"/>
                </a:solidFill>
                <a:latin typeface="Arial" charset="0"/>
                <a:ea typeface="+mn-ea"/>
                <a:cs typeface="Arial" charset="0"/>
              </a:defRPr>
            </a:lvl1pPr>
          </a:lstStyle>
          <a:p>
            <a:pPr>
              <a:defRPr/>
            </a:pPr>
            <a:endParaRPr lang="en-US"/>
          </a:p>
        </p:txBody>
      </p:sp>
      <p:sp>
        <p:nvSpPr>
          <p:cNvPr id="1029" name="Rectangle 5"/>
          <p:cNvSpPr>
            <a:spLocks noGrp="1" noChangeArrowheads="1"/>
          </p:cNvSpPr>
          <p:nvPr>
            <p:ph type="ftr" sz="quarter" idx="3"/>
          </p:nvPr>
        </p:nvSpPr>
        <p:spPr bwMode="auto">
          <a:xfrm>
            <a:off x="4165600" y="6245225"/>
            <a:ext cx="3860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i="0">
                <a:solidFill>
                  <a:srgbClr val="000000"/>
                </a:solidFill>
                <a:latin typeface="Arial" charset="0"/>
                <a:ea typeface="+mn-ea"/>
                <a:cs typeface="Arial" charset="0"/>
              </a:defRPr>
            </a:lvl1pPr>
          </a:lstStyle>
          <a:p>
            <a:pPr>
              <a:defRPr/>
            </a:pPr>
            <a:endParaRPr lang="en-US"/>
          </a:p>
        </p:txBody>
      </p:sp>
      <p:sp>
        <p:nvSpPr>
          <p:cNvPr id="1030" name="Rectangle 6"/>
          <p:cNvSpPr>
            <a:spLocks noGrp="1" noChangeArrowheads="1"/>
          </p:cNvSpPr>
          <p:nvPr>
            <p:ph type="sldNum" sz="quarter" idx="4"/>
          </p:nvPr>
        </p:nvSpPr>
        <p:spPr bwMode="auto">
          <a:xfrm>
            <a:off x="8737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i="0" smtClean="0">
                <a:solidFill>
                  <a:srgbClr val="000000"/>
                </a:solidFill>
                <a:latin typeface="Arial" charset="0"/>
                <a:cs typeface="Arial" charset="0"/>
              </a:defRPr>
            </a:lvl1pPr>
          </a:lstStyle>
          <a:p>
            <a:pPr>
              <a:defRPr/>
            </a:pPr>
            <a:fld id="{BFE6131A-C149-904B-812F-9DCA145CCB22}"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4033" r:id="rId1"/>
    <p:sldLayoutId id="2147484034" r:id="rId2"/>
    <p:sldLayoutId id="2147484035" r:id="rId3"/>
    <p:sldLayoutId id="2147484036" r:id="rId4"/>
    <p:sldLayoutId id="2147484037" r:id="rId5"/>
    <p:sldLayoutId id="2147484038" r:id="rId6"/>
    <p:sldLayoutId id="2147484039" r:id="rId7"/>
    <p:sldLayoutId id="2147484040" r:id="rId8"/>
    <p:sldLayoutId id="2147484041" r:id="rId9"/>
    <p:sldLayoutId id="2147484042" r:id="rId10"/>
    <p:sldLayoutId id="2147484043" r:id="rId11"/>
  </p:sldLayoutIdLst>
  <p:txStyles>
    <p:titleStyle>
      <a:lvl1pPr algn="ctr" rtl="0" eaLnBrk="0" fontAlgn="base" hangingPunct="0">
        <a:spcBef>
          <a:spcPct val="0"/>
        </a:spcBef>
        <a:spcAft>
          <a:spcPct val="0"/>
        </a:spcAft>
        <a:defRPr sz="4400">
          <a:solidFill>
            <a:srgbClr val="800000"/>
          </a:solidFill>
          <a:latin typeface="+mj-lt"/>
          <a:ea typeface="ＭＳ Ｐゴシック" charset="0"/>
          <a:cs typeface="+mj-cs"/>
        </a:defRPr>
      </a:lvl1pPr>
      <a:lvl2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2pPr>
      <a:lvl3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3pPr>
      <a:lvl4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4pPr>
      <a:lvl5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5pPr>
      <a:lvl6pPr marL="457200" algn="ctr" rtl="0" fontAlgn="base">
        <a:spcBef>
          <a:spcPct val="0"/>
        </a:spcBef>
        <a:spcAft>
          <a:spcPct val="0"/>
        </a:spcAft>
        <a:defRPr sz="4400">
          <a:solidFill>
            <a:srgbClr val="800000"/>
          </a:solidFill>
          <a:latin typeface="Eras Bold ITC" pitchFamily="34" charset="0"/>
          <a:cs typeface="Arial" charset="0"/>
        </a:defRPr>
      </a:lvl6pPr>
      <a:lvl7pPr marL="914400" algn="ctr" rtl="0" fontAlgn="base">
        <a:spcBef>
          <a:spcPct val="0"/>
        </a:spcBef>
        <a:spcAft>
          <a:spcPct val="0"/>
        </a:spcAft>
        <a:defRPr sz="4400">
          <a:solidFill>
            <a:srgbClr val="800000"/>
          </a:solidFill>
          <a:latin typeface="Eras Bold ITC" pitchFamily="34" charset="0"/>
          <a:cs typeface="Arial" charset="0"/>
        </a:defRPr>
      </a:lvl7pPr>
      <a:lvl8pPr marL="1371600" algn="ctr" rtl="0" fontAlgn="base">
        <a:spcBef>
          <a:spcPct val="0"/>
        </a:spcBef>
        <a:spcAft>
          <a:spcPct val="0"/>
        </a:spcAft>
        <a:defRPr sz="4400">
          <a:solidFill>
            <a:srgbClr val="800000"/>
          </a:solidFill>
          <a:latin typeface="Eras Bold ITC" pitchFamily="34" charset="0"/>
          <a:cs typeface="Arial" charset="0"/>
        </a:defRPr>
      </a:lvl8pPr>
      <a:lvl9pPr marL="1828800" algn="ctr" rtl="0" fontAlgn="base">
        <a:spcBef>
          <a:spcPct val="0"/>
        </a:spcBef>
        <a:spcAft>
          <a:spcPct val="0"/>
        </a:spcAft>
        <a:defRPr sz="4400">
          <a:solidFill>
            <a:srgbClr val="800000"/>
          </a:solidFill>
          <a:latin typeface="Eras Bold ITC" pitchFamily="34"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mn-cs"/>
        </a:defRPr>
      </a:lvl1pPr>
      <a:lvl2pPr marL="742950" indent="-285750" algn="l" rtl="0" eaLnBrk="0" fontAlgn="base" hangingPunct="0">
        <a:spcBef>
          <a:spcPct val="20000"/>
        </a:spcBef>
        <a:spcAft>
          <a:spcPct val="0"/>
        </a:spcAft>
        <a:buChar char="–"/>
        <a:defRPr sz="2800">
          <a:solidFill>
            <a:schemeClr val="tx1"/>
          </a:solidFill>
          <a:latin typeface="+mn-lt"/>
          <a:ea typeface="Arial" charset="0"/>
          <a:cs typeface="+mn-cs"/>
        </a:defRPr>
      </a:lvl2pPr>
      <a:lvl3pPr marL="1143000" indent="-228600" algn="l" rtl="0" eaLnBrk="0" fontAlgn="base" hangingPunct="0">
        <a:spcBef>
          <a:spcPct val="20000"/>
        </a:spcBef>
        <a:spcAft>
          <a:spcPct val="0"/>
        </a:spcAft>
        <a:buChar char="•"/>
        <a:defRPr sz="2400">
          <a:solidFill>
            <a:schemeClr val="tx1"/>
          </a:solidFill>
          <a:latin typeface="+mn-lt"/>
          <a:ea typeface="Arial" charset="0"/>
          <a:cs typeface="+mn-cs"/>
        </a:defRPr>
      </a:lvl3pPr>
      <a:lvl4pPr marL="1600200" indent="-228600" algn="l" rtl="0" eaLnBrk="0" fontAlgn="base" hangingPunct="0">
        <a:spcBef>
          <a:spcPct val="20000"/>
        </a:spcBef>
        <a:spcAft>
          <a:spcPct val="0"/>
        </a:spcAft>
        <a:buChar char="–"/>
        <a:defRPr sz="2000">
          <a:solidFill>
            <a:schemeClr val="tx1"/>
          </a:solidFill>
          <a:latin typeface="+mn-lt"/>
          <a:ea typeface="Arial" charset="0"/>
          <a:cs typeface="+mn-cs"/>
        </a:defRPr>
      </a:lvl4pPr>
      <a:lvl5pPr marL="2057400" indent="-228600" algn="l" rtl="0" eaLnBrk="0" fontAlgn="base" hangingPunct="0">
        <a:spcBef>
          <a:spcPct val="20000"/>
        </a:spcBef>
        <a:spcAft>
          <a:spcPct val="0"/>
        </a:spcAft>
        <a:buChar char="»"/>
        <a:defRPr sz="2000">
          <a:solidFill>
            <a:schemeClr val="tx1"/>
          </a:solidFill>
          <a:latin typeface="+mn-lt"/>
          <a:ea typeface="Arial" charset="0"/>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62466" name="Rectangle 2"/>
          <p:cNvSpPr>
            <a:spLocks noGrp="1" noChangeArrowheads="1"/>
          </p:cNvSpPr>
          <p:nvPr>
            <p:ph type="title"/>
          </p:nvPr>
        </p:nvSpPr>
        <p:spPr bwMode="auto">
          <a:xfrm>
            <a:off x="609600" y="304800"/>
            <a:ext cx="10972800" cy="1143000"/>
          </a:xfrm>
          <a:prstGeom prst="rect">
            <a:avLst/>
          </a:prstGeom>
          <a:noFill/>
          <a:ln>
            <a:noFill/>
          </a:ln>
          <a:extLst>
            <a:ext uri="{FAA26D3D-D897-4be2-8F04-BA451C77F1D7}">
              <ma14:placeholderFlag xmlns="" xmlns:ma14="http://schemas.microsoft.com/office/mac/drawingml/2011/main"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62467" name="Rectangle 3"/>
          <p:cNvSpPr>
            <a:spLocks noGrp="1" noChangeArrowheads="1"/>
          </p:cNvSpPr>
          <p:nvPr>
            <p:ph type="body" idx="1"/>
          </p:nvPr>
        </p:nvSpPr>
        <p:spPr bwMode="auto">
          <a:xfrm>
            <a:off x="609600" y="1600206"/>
            <a:ext cx="10972800" cy="4525963"/>
          </a:xfrm>
          <a:prstGeom prst="rect">
            <a:avLst/>
          </a:prstGeom>
          <a:noFill/>
          <a:ln>
            <a:noFill/>
          </a:ln>
          <a:extLst>
            <a:ext uri="{FAA26D3D-D897-4be2-8F04-BA451C77F1D7}">
              <ma14:placeholderFlag xmlns="" xmlns:ma14="http://schemas.microsoft.com/office/mac/drawingml/2011/main"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609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i="0">
                <a:solidFill>
                  <a:srgbClr val="000000"/>
                </a:solidFill>
                <a:latin typeface="Arial" charset="0"/>
                <a:ea typeface="+mn-ea"/>
                <a:cs typeface="Arial" charset="0"/>
              </a:defRPr>
            </a:lvl1pPr>
          </a:lstStyle>
          <a:p>
            <a:pPr>
              <a:defRPr/>
            </a:pPr>
            <a:endParaRPr lang="en-US"/>
          </a:p>
        </p:txBody>
      </p:sp>
      <p:sp>
        <p:nvSpPr>
          <p:cNvPr id="1029" name="Rectangle 5"/>
          <p:cNvSpPr>
            <a:spLocks noGrp="1" noChangeArrowheads="1"/>
          </p:cNvSpPr>
          <p:nvPr>
            <p:ph type="ftr" sz="quarter" idx="3"/>
          </p:nvPr>
        </p:nvSpPr>
        <p:spPr bwMode="auto">
          <a:xfrm>
            <a:off x="4165600" y="6245225"/>
            <a:ext cx="3860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i="0">
                <a:solidFill>
                  <a:srgbClr val="000000"/>
                </a:solidFill>
                <a:latin typeface="Arial" charset="0"/>
                <a:ea typeface="+mn-ea"/>
                <a:cs typeface="Arial" charset="0"/>
              </a:defRPr>
            </a:lvl1pPr>
          </a:lstStyle>
          <a:p>
            <a:pPr>
              <a:defRPr/>
            </a:pPr>
            <a:endParaRPr lang="en-US"/>
          </a:p>
        </p:txBody>
      </p:sp>
      <p:sp>
        <p:nvSpPr>
          <p:cNvPr id="1030" name="Rectangle 6"/>
          <p:cNvSpPr>
            <a:spLocks noGrp="1" noChangeArrowheads="1"/>
          </p:cNvSpPr>
          <p:nvPr>
            <p:ph type="sldNum" sz="quarter" idx="4"/>
          </p:nvPr>
        </p:nvSpPr>
        <p:spPr bwMode="auto">
          <a:xfrm>
            <a:off x="8737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i="0" smtClean="0">
                <a:solidFill>
                  <a:srgbClr val="000000"/>
                </a:solidFill>
                <a:latin typeface="Arial" charset="0"/>
                <a:cs typeface="Arial" charset="0"/>
              </a:defRPr>
            </a:lvl1pPr>
          </a:lstStyle>
          <a:p>
            <a:pPr>
              <a:defRPr/>
            </a:pPr>
            <a:fld id="{61FB35D9-066B-4D4C-8F05-D861FBE7D2A8}"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4044" r:id="rId1"/>
    <p:sldLayoutId id="2147484045" r:id="rId2"/>
    <p:sldLayoutId id="2147484046" r:id="rId3"/>
    <p:sldLayoutId id="2147484047" r:id="rId4"/>
    <p:sldLayoutId id="2147484048" r:id="rId5"/>
    <p:sldLayoutId id="2147484049" r:id="rId6"/>
    <p:sldLayoutId id="2147484050" r:id="rId7"/>
    <p:sldLayoutId id="2147484051" r:id="rId8"/>
    <p:sldLayoutId id="2147484052" r:id="rId9"/>
    <p:sldLayoutId id="2147484053" r:id="rId10"/>
    <p:sldLayoutId id="2147484054" r:id="rId11"/>
  </p:sldLayoutIdLst>
  <p:txStyles>
    <p:titleStyle>
      <a:lvl1pPr algn="ctr" rtl="0" eaLnBrk="0" fontAlgn="base" hangingPunct="0">
        <a:spcBef>
          <a:spcPct val="0"/>
        </a:spcBef>
        <a:spcAft>
          <a:spcPct val="0"/>
        </a:spcAft>
        <a:defRPr sz="4400">
          <a:solidFill>
            <a:srgbClr val="800000"/>
          </a:solidFill>
          <a:latin typeface="+mj-lt"/>
          <a:ea typeface="ＭＳ Ｐゴシック" charset="0"/>
          <a:cs typeface="+mj-cs"/>
        </a:defRPr>
      </a:lvl1pPr>
      <a:lvl2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2pPr>
      <a:lvl3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3pPr>
      <a:lvl4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4pPr>
      <a:lvl5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5pPr>
      <a:lvl6pPr marL="457200" algn="ctr" rtl="0" fontAlgn="base">
        <a:spcBef>
          <a:spcPct val="0"/>
        </a:spcBef>
        <a:spcAft>
          <a:spcPct val="0"/>
        </a:spcAft>
        <a:defRPr sz="4400">
          <a:solidFill>
            <a:srgbClr val="800000"/>
          </a:solidFill>
          <a:latin typeface="Eras Bold ITC" pitchFamily="34" charset="0"/>
          <a:cs typeface="Arial" charset="0"/>
        </a:defRPr>
      </a:lvl6pPr>
      <a:lvl7pPr marL="914400" algn="ctr" rtl="0" fontAlgn="base">
        <a:spcBef>
          <a:spcPct val="0"/>
        </a:spcBef>
        <a:spcAft>
          <a:spcPct val="0"/>
        </a:spcAft>
        <a:defRPr sz="4400">
          <a:solidFill>
            <a:srgbClr val="800000"/>
          </a:solidFill>
          <a:latin typeface="Eras Bold ITC" pitchFamily="34" charset="0"/>
          <a:cs typeface="Arial" charset="0"/>
        </a:defRPr>
      </a:lvl7pPr>
      <a:lvl8pPr marL="1371600" algn="ctr" rtl="0" fontAlgn="base">
        <a:spcBef>
          <a:spcPct val="0"/>
        </a:spcBef>
        <a:spcAft>
          <a:spcPct val="0"/>
        </a:spcAft>
        <a:defRPr sz="4400">
          <a:solidFill>
            <a:srgbClr val="800000"/>
          </a:solidFill>
          <a:latin typeface="Eras Bold ITC" pitchFamily="34" charset="0"/>
          <a:cs typeface="Arial" charset="0"/>
        </a:defRPr>
      </a:lvl8pPr>
      <a:lvl9pPr marL="1828800" algn="ctr" rtl="0" fontAlgn="base">
        <a:spcBef>
          <a:spcPct val="0"/>
        </a:spcBef>
        <a:spcAft>
          <a:spcPct val="0"/>
        </a:spcAft>
        <a:defRPr sz="4400">
          <a:solidFill>
            <a:srgbClr val="800000"/>
          </a:solidFill>
          <a:latin typeface="Eras Bold ITC" pitchFamily="34"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mn-cs"/>
        </a:defRPr>
      </a:lvl1pPr>
      <a:lvl2pPr marL="742950" indent="-285750" algn="l" rtl="0" eaLnBrk="0" fontAlgn="base" hangingPunct="0">
        <a:spcBef>
          <a:spcPct val="20000"/>
        </a:spcBef>
        <a:spcAft>
          <a:spcPct val="0"/>
        </a:spcAft>
        <a:buChar char="–"/>
        <a:defRPr sz="2800">
          <a:solidFill>
            <a:schemeClr val="tx1"/>
          </a:solidFill>
          <a:latin typeface="+mn-lt"/>
          <a:ea typeface="Arial" charset="0"/>
          <a:cs typeface="+mn-cs"/>
        </a:defRPr>
      </a:lvl2pPr>
      <a:lvl3pPr marL="1143000" indent="-228600" algn="l" rtl="0" eaLnBrk="0" fontAlgn="base" hangingPunct="0">
        <a:spcBef>
          <a:spcPct val="20000"/>
        </a:spcBef>
        <a:spcAft>
          <a:spcPct val="0"/>
        </a:spcAft>
        <a:buChar char="•"/>
        <a:defRPr sz="2400">
          <a:solidFill>
            <a:schemeClr val="tx1"/>
          </a:solidFill>
          <a:latin typeface="+mn-lt"/>
          <a:ea typeface="Arial" charset="0"/>
          <a:cs typeface="+mn-cs"/>
        </a:defRPr>
      </a:lvl3pPr>
      <a:lvl4pPr marL="1600200" indent="-228600" algn="l" rtl="0" eaLnBrk="0" fontAlgn="base" hangingPunct="0">
        <a:spcBef>
          <a:spcPct val="20000"/>
        </a:spcBef>
        <a:spcAft>
          <a:spcPct val="0"/>
        </a:spcAft>
        <a:buChar char="–"/>
        <a:defRPr sz="2000">
          <a:solidFill>
            <a:schemeClr val="tx1"/>
          </a:solidFill>
          <a:latin typeface="+mn-lt"/>
          <a:ea typeface="Arial" charset="0"/>
          <a:cs typeface="+mn-cs"/>
        </a:defRPr>
      </a:lvl4pPr>
      <a:lvl5pPr marL="2057400" indent="-228600" algn="l" rtl="0" eaLnBrk="0" fontAlgn="base" hangingPunct="0">
        <a:spcBef>
          <a:spcPct val="20000"/>
        </a:spcBef>
        <a:spcAft>
          <a:spcPct val="0"/>
        </a:spcAft>
        <a:buChar char="»"/>
        <a:defRPr sz="2000">
          <a:solidFill>
            <a:schemeClr val="tx1"/>
          </a:solidFill>
          <a:latin typeface="+mn-lt"/>
          <a:ea typeface="Arial" charset="0"/>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6802" name="Title Placeholder 1"/>
          <p:cNvSpPr>
            <a:spLocks noGrp="1"/>
          </p:cNvSpPr>
          <p:nvPr>
            <p:ph type="title"/>
          </p:nvPr>
        </p:nvSpPr>
        <p:spPr bwMode="auto">
          <a:xfrm>
            <a:off x="838200" y="365129"/>
            <a:ext cx="10515600" cy="1325563"/>
          </a:xfrm>
          <a:prstGeom prst="rect">
            <a:avLst/>
          </a:prstGeom>
          <a:noFill/>
          <a:ln>
            <a:noFill/>
          </a:ln>
          <a:extLst>
            <a:ext uri="{FAA26D3D-D897-4be2-8F04-BA451C77F1D7}">
              <ma14:placeholderFlag xmlns="" xmlns:ma14="http://schemas.microsoft.com/office/mac/drawingml/2011/main"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76803" name="Text Placeholder 2"/>
          <p:cNvSpPr>
            <a:spLocks noGrp="1"/>
          </p:cNvSpPr>
          <p:nvPr>
            <p:ph type="body" idx="1"/>
          </p:nvPr>
        </p:nvSpPr>
        <p:spPr bwMode="auto">
          <a:xfrm>
            <a:off x="838200" y="1825625"/>
            <a:ext cx="10515600" cy="4351338"/>
          </a:xfrm>
          <a:prstGeom prst="rect">
            <a:avLst/>
          </a:prstGeom>
          <a:noFill/>
          <a:ln>
            <a:noFill/>
          </a:ln>
          <a:extLst>
            <a:ext uri="{FAA26D3D-D897-4be2-8F04-BA451C77F1D7}">
              <ma14:placeholderFlag xmlns="" xmlns:ma14="http://schemas.microsoft.com/office/mac/drawingml/2011/main"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706"/>
            <a:ext cx="2743200" cy="365125"/>
          </a:xfrm>
          <a:prstGeom prst="rect">
            <a:avLst/>
          </a:prstGeom>
        </p:spPr>
        <p:txBody>
          <a:bodyPr vert="horz" lIns="91440" tIns="45720" rIns="91440" bIns="45720" rtlCol="0" anchor="ctr"/>
          <a:lstStyle>
            <a:lvl1pPr algn="l" eaLnBrk="1" fontAlgn="auto" hangingPunct="1">
              <a:spcBef>
                <a:spcPts val="0"/>
              </a:spcBef>
              <a:spcAft>
                <a:spcPts val="0"/>
              </a:spcAft>
              <a:defRPr sz="1200" i="0" smtClean="0">
                <a:solidFill>
                  <a:prstClr val="black">
                    <a:tint val="75000"/>
                  </a:prstClr>
                </a:solidFill>
                <a:latin typeface="Calibri"/>
                <a:ea typeface="+mn-ea"/>
                <a:cs typeface="+mn-cs"/>
              </a:defRPr>
            </a:lvl1pPr>
          </a:lstStyle>
          <a:p>
            <a:pPr>
              <a:defRPr/>
            </a:pPr>
            <a:fld id="{6291F1F6-CC07-B840-8DC6-6F9EE8958472}" type="datetimeFigureOut">
              <a:rPr lang="en-US"/>
              <a:pPr>
                <a:defRPr/>
              </a:pPr>
              <a:t>10/7/18</a:t>
            </a:fld>
            <a:endParaRPr lang="en-US"/>
          </a:p>
        </p:txBody>
      </p:sp>
      <p:sp>
        <p:nvSpPr>
          <p:cNvPr id="5" name="Footer Placeholder 4"/>
          <p:cNvSpPr>
            <a:spLocks noGrp="1"/>
          </p:cNvSpPr>
          <p:nvPr>
            <p:ph type="ftr" sz="quarter" idx="3"/>
          </p:nvPr>
        </p:nvSpPr>
        <p:spPr>
          <a:xfrm>
            <a:off x="4038600" y="6356706"/>
            <a:ext cx="4114800" cy="365125"/>
          </a:xfrm>
          <a:prstGeom prst="rect">
            <a:avLst/>
          </a:prstGeom>
        </p:spPr>
        <p:txBody>
          <a:bodyPr vert="horz" lIns="91440" tIns="45720" rIns="91440" bIns="45720" rtlCol="0" anchor="ctr"/>
          <a:lstStyle>
            <a:lvl1pPr algn="ctr" eaLnBrk="1" fontAlgn="auto" hangingPunct="1">
              <a:spcBef>
                <a:spcPts val="0"/>
              </a:spcBef>
              <a:spcAft>
                <a:spcPts val="0"/>
              </a:spcAft>
              <a:defRPr sz="1200" i="0">
                <a:solidFill>
                  <a:prstClr val="black">
                    <a:tint val="75000"/>
                  </a:prstClr>
                </a:solidFill>
                <a:latin typeface="Calibri"/>
                <a:ea typeface="+mn-ea"/>
                <a:cs typeface="+mn-cs"/>
              </a:defRPr>
            </a:lvl1pPr>
          </a:lstStyle>
          <a:p>
            <a:pPr>
              <a:defRPr/>
            </a:pPr>
            <a:endParaRPr lang="en-US"/>
          </a:p>
        </p:txBody>
      </p:sp>
      <p:sp>
        <p:nvSpPr>
          <p:cNvPr id="6" name="Slide Number Placeholder 5"/>
          <p:cNvSpPr>
            <a:spLocks noGrp="1"/>
          </p:cNvSpPr>
          <p:nvPr>
            <p:ph type="sldNum" sz="quarter" idx="4"/>
          </p:nvPr>
        </p:nvSpPr>
        <p:spPr>
          <a:xfrm>
            <a:off x="8610600" y="6356706"/>
            <a:ext cx="2743200" cy="365125"/>
          </a:xfrm>
          <a:prstGeom prst="rect">
            <a:avLst/>
          </a:prstGeom>
        </p:spPr>
        <p:txBody>
          <a:bodyPr vert="horz" lIns="91440" tIns="45720" rIns="91440" bIns="45720" rtlCol="0" anchor="ctr"/>
          <a:lstStyle>
            <a:lvl1pPr algn="r" eaLnBrk="1" fontAlgn="auto" hangingPunct="1">
              <a:spcBef>
                <a:spcPts val="0"/>
              </a:spcBef>
              <a:spcAft>
                <a:spcPts val="0"/>
              </a:spcAft>
              <a:defRPr sz="1200" i="0" smtClean="0">
                <a:solidFill>
                  <a:prstClr val="black">
                    <a:tint val="75000"/>
                  </a:prstClr>
                </a:solidFill>
                <a:latin typeface="Calibri"/>
                <a:ea typeface="+mn-ea"/>
                <a:cs typeface="+mn-cs"/>
              </a:defRPr>
            </a:lvl1pPr>
          </a:lstStyle>
          <a:p>
            <a:pPr>
              <a:defRPr/>
            </a:pPr>
            <a:fld id="{C4CEAEBB-4AEF-4E41-A958-2B820145B5BC}"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4066" r:id="rId1"/>
    <p:sldLayoutId id="2147484067" r:id="rId2"/>
    <p:sldLayoutId id="2147484068" r:id="rId3"/>
    <p:sldLayoutId id="2147484069" r:id="rId4"/>
    <p:sldLayoutId id="2147484070" r:id="rId5"/>
    <p:sldLayoutId id="2147484071" r:id="rId6"/>
    <p:sldLayoutId id="2147484072" r:id="rId7"/>
    <p:sldLayoutId id="2147484073" r:id="rId8"/>
    <p:sldLayoutId id="2147484074" r:id="rId9"/>
    <p:sldLayoutId id="2147484075" r:id="rId10"/>
    <p:sldLayoutId id="2147484076" r:id="rId11"/>
  </p:sldLayoutIdLst>
  <p:txStyles>
    <p:titleStyle>
      <a:lvl1pPr algn="l" rtl="0" fontAlgn="base">
        <a:lnSpc>
          <a:spcPct val="90000"/>
        </a:lnSpc>
        <a:spcBef>
          <a:spcPct val="0"/>
        </a:spcBef>
        <a:spcAft>
          <a:spcPct val="0"/>
        </a:spcAft>
        <a:defRPr sz="4400" kern="1200">
          <a:solidFill>
            <a:schemeClr val="tx1"/>
          </a:solidFill>
          <a:latin typeface="+mj-lt"/>
          <a:ea typeface="ＭＳ Ｐゴシック" charset="0"/>
          <a:cs typeface="ＭＳ Ｐゴシック" charset="0"/>
        </a:defRPr>
      </a:lvl1pPr>
      <a:lvl2pPr algn="l" rtl="0" fontAlgn="base">
        <a:lnSpc>
          <a:spcPct val="90000"/>
        </a:lnSpc>
        <a:spcBef>
          <a:spcPct val="0"/>
        </a:spcBef>
        <a:spcAft>
          <a:spcPct val="0"/>
        </a:spcAft>
        <a:defRPr sz="4400">
          <a:solidFill>
            <a:schemeClr val="tx1"/>
          </a:solidFill>
          <a:latin typeface="Calibri Light" charset="0"/>
          <a:ea typeface="ＭＳ Ｐゴシック" charset="0"/>
          <a:cs typeface="ＭＳ Ｐゴシック" charset="0"/>
        </a:defRPr>
      </a:lvl2pPr>
      <a:lvl3pPr algn="l" rtl="0" fontAlgn="base">
        <a:lnSpc>
          <a:spcPct val="90000"/>
        </a:lnSpc>
        <a:spcBef>
          <a:spcPct val="0"/>
        </a:spcBef>
        <a:spcAft>
          <a:spcPct val="0"/>
        </a:spcAft>
        <a:defRPr sz="4400">
          <a:solidFill>
            <a:schemeClr val="tx1"/>
          </a:solidFill>
          <a:latin typeface="Calibri Light" charset="0"/>
          <a:ea typeface="ＭＳ Ｐゴシック" charset="0"/>
          <a:cs typeface="ＭＳ Ｐゴシック" charset="0"/>
        </a:defRPr>
      </a:lvl3pPr>
      <a:lvl4pPr algn="l" rtl="0" fontAlgn="base">
        <a:lnSpc>
          <a:spcPct val="90000"/>
        </a:lnSpc>
        <a:spcBef>
          <a:spcPct val="0"/>
        </a:spcBef>
        <a:spcAft>
          <a:spcPct val="0"/>
        </a:spcAft>
        <a:defRPr sz="4400">
          <a:solidFill>
            <a:schemeClr val="tx1"/>
          </a:solidFill>
          <a:latin typeface="Calibri Light" charset="0"/>
          <a:ea typeface="ＭＳ Ｐゴシック" charset="0"/>
          <a:cs typeface="ＭＳ Ｐゴシック" charset="0"/>
        </a:defRPr>
      </a:lvl4pPr>
      <a:lvl5pPr algn="l" rtl="0" fontAlgn="base">
        <a:lnSpc>
          <a:spcPct val="90000"/>
        </a:lnSpc>
        <a:spcBef>
          <a:spcPct val="0"/>
        </a:spcBef>
        <a:spcAft>
          <a:spcPct val="0"/>
        </a:spcAft>
        <a:defRPr sz="4400">
          <a:solidFill>
            <a:schemeClr val="tx1"/>
          </a:solidFill>
          <a:latin typeface="Calibri Light" charset="0"/>
          <a:ea typeface="ＭＳ Ｐゴシック" charset="0"/>
          <a:cs typeface="ＭＳ Ｐゴシック" charset="0"/>
        </a:defRPr>
      </a:lvl5pPr>
      <a:lvl6pPr marL="457200" algn="l" rtl="0" fontAlgn="base">
        <a:lnSpc>
          <a:spcPct val="90000"/>
        </a:lnSpc>
        <a:spcBef>
          <a:spcPct val="0"/>
        </a:spcBef>
        <a:spcAft>
          <a:spcPct val="0"/>
        </a:spcAft>
        <a:defRPr sz="4400">
          <a:solidFill>
            <a:schemeClr val="tx1"/>
          </a:solidFill>
          <a:latin typeface="Calibri Light" charset="0"/>
          <a:ea typeface="ＭＳ Ｐゴシック" charset="0"/>
          <a:cs typeface="ＭＳ Ｐゴシック" charset="0"/>
        </a:defRPr>
      </a:lvl6pPr>
      <a:lvl7pPr marL="914400" algn="l" rtl="0" fontAlgn="base">
        <a:lnSpc>
          <a:spcPct val="90000"/>
        </a:lnSpc>
        <a:spcBef>
          <a:spcPct val="0"/>
        </a:spcBef>
        <a:spcAft>
          <a:spcPct val="0"/>
        </a:spcAft>
        <a:defRPr sz="4400">
          <a:solidFill>
            <a:schemeClr val="tx1"/>
          </a:solidFill>
          <a:latin typeface="Calibri Light" charset="0"/>
          <a:ea typeface="ＭＳ Ｐゴシック" charset="0"/>
          <a:cs typeface="ＭＳ Ｐゴシック" charset="0"/>
        </a:defRPr>
      </a:lvl7pPr>
      <a:lvl8pPr marL="1371600" algn="l" rtl="0" fontAlgn="base">
        <a:lnSpc>
          <a:spcPct val="90000"/>
        </a:lnSpc>
        <a:spcBef>
          <a:spcPct val="0"/>
        </a:spcBef>
        <a:spcAft>
          <a:spcPct val="0"/>
        </a:spcAft>
        <a:defRPr sz="4400">
          <a:solidFill>
            <a:schemeClr val="tx1"/>
          </a:solidFill>
          <a:latin typeface="Calibri Light" charset="0"/>
          <a:ea typeface="ＭＳ Ｐゴシック" charset="0"/>
          <a:cs typeface="ＭＳ Ｐゴシック" charset="0"/>
        </a:defRPr>
      </a:lvl8pPr>
      <a:lvl9pPr marL="1828800" algn="l" rtl="0" fontAlgn="base">
        <a:lnSpc>
          <a:spcPct val="90000"/>
        </a:lnSpc>
        <a:spcBef>
          <a:spcPct val="0"/>
        </a:spcBef>
        <a:spcAft>
          <a:spcPct val="0"/>
        </a:spcAft>
        <a:defRPr sz="4400">
          <a:solidFill>
            <a:schemeClr val="tx1"/>
          </a:solidFill>
          <a:latin typeface="Calibri Light" charset="0"/>
          <a:ea typeface="ＭＳ Ｐゴシック" charset="0"/>
          <a:cs typeface="ＭＳ Ｐゴシック" charset="0"/>
        </a:defRPr>
      </a:lvl9pPr>
    </p:titleStyle>
    <p:bodyStyle>
      <a:lvl1pPr marL="228600" indent="-228600" algn="l" rtl="0" fontAlgn="base">
        <a:lnSpc>
          <a:spcPct val="90000"/>
        </a:lnSpc>
        <a:spcBef>
          <a:spcPts val="1000"/>
        </a:spcBef>
        <a:spcAft>
          <a:spcPct val="0"/>
        </a:spcAft>
        <a:buFont typeface="Arial" charset="0"/>
        <a:buChar char="•"/>
        <a:defRPr sz="2800" kern="1200">
          <a:solidFill>
            <a:schemeClr val="tx1"/>
          </a:solidFill>
          <a:latin typeface="+mn-lt"/>
          <a:ea typeface="ＭＳ Ｐゴシック" charset="0"/>
          <a:cs typeface="ＭＳ Ｐゴシック" charset="0"/>
        </a:defRPr>
      </a:lvl1pPr>
      <a:lvl2pPr marL="685800" indent="-228600" algn="l" rtl="0" fontAlgn="base">
        <a:lnSpc>
          <a:spcPct val="90000"/>
        </a:lnSpc>
        <a:spcBef>
          <a:spcPts val="500"/>
        </a:spcBef>
        <a:spcAft>
          <a:spcPct val="0"/>
        </a:spcAft>
        <a:buFont typeface="Arial" charset="0"/>
        <a:buChar char="•"/>
        <a:defRPr sz="2400" kern="1200">
          <a:solidFill>
            <a:schemeClr val="tx1"/>
          </a:solidFill>
          <a:latin typeface="+mn-lt"/>
          <a:ea typeface="ＭＳ Ｐゴシック" charset="0"/>
          <a:cs typeface="+mn-cs"/>
        </a:defRPr>
      </a:lvl2pPr>
      <a:lvl3pPr marL="1143000" indent="-228600" algn="l" rtl="0" fontAlgn="base">
        <a:lnSpc>
          <a:spcPct val="90000"/>
        </a:lnSpc>
        <a:spcBef>
          <a:spcPts val="500"/>
        </a:spcBef>
        <a:spcAft>
          <a:spcPct val="0"/>
        </a:spcAft>
        <a:buFont typeface="Arial" charset="0"/>
        <a:buChar char="•"/>
        <a:defRPr sz="2000" kern="1200">
          <a:solidFill>
            <a:schemeClr val="tx1"/>
          </a:solidFill>
          <a:latin typeface="+mn-lt"/>
          <a:ea typeface="ＭＳ Ｐゴシック" charset="0"/>
          <a:cs typeface="+mn-cs"/>
        </a:defRPr>
      </a:lvl3pPr>
      <a:lvl4pPr marL="1600200" indent="-228600" algn="l" rtl="0" fontAlgn="base">
        <a:lnSpc>
          <a:spcPct val="90000"/>
        </a:lnSpc>
        <a:spcBef>
          <a:spcPts val="500"/>
        </a:spcBef>
        <a:spcAft>
          <a:spcPct val="0"/>
        </a:spcAft>
        <a:buFont typeface="Arial" charset="0"/>
        <a:buChar char="•"/>
        <a:defRPr kern="1200">
          <a:solidFill>
            <a:schemeClr val="tx1"/>
          </a:solidFill>
          <a:latin typeface="+mn-lt"/>
          <a:ea typeface="ＭＳ Ｐゴシック" charset="0"/>
          <a:cs typeface="+mn-cs"/>
        </a:defRPr>
      </a:lvl4pPr>
      <a:lvl5pPr marL="2057400" indent="-228600" algn="l" rtl="0" fontAlgn="base">
        <a:lnSpc>
          <a:spcPct val="90000"/>
        </a:lnSpc>
        <a:spcBef>
          <a:spcPts val="500"/>
        </a:spcBef>
        <a:spcAft>
          <a:spcPct val="0"/>
        </a:spcAft>
        <a:buFont typeface="Arial" charset="0"/>
        <a:buChar char="•"/>
        <a:defRPr kern="1200">
          <a:solidFill>
            <a:schemeClr val="tx1"/>
          </a:solidFill>
          <a:latin typeface="+mn-lt"/>
          <a:ea typeface="ＭＳ Ｐゴシック"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8850" name="Title Placeholder 1"/>
          <p:cNvSpPr>
            <a:spLocks noGrp="1"/>
          </p:cNvSpPr>
          <p:nvPr>
            <p:ph type="title"/>
          </p:nvPr>
        </p:nvSpPr>
        <p:spPr bwMode="auto">
          <a:xfrm>
            <a:off x="838200" y="365129"/>
            <a:ext cx="10515600" cy="1325563"/>
          </a:xfrm>
          <a:prstGeom prst="rect">
            <a:avLst/>
          </a:prstGeom>
          <a:noFill/>
          <a:ln>
            <a:noFill/>
          </a:ln>
          <a:extLst>
            <a:ext uri="{FAA26D3D-D897-4be2-8F04-BA451C77F1D7}">
              <ma14:placeholderFlag xmlns="" xmlns:ma14="http://schemas.microsoft.com/office/mac/drawingml/2011/main"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78851" name="Text Placeholder 2"/>
          <p:cNvSpPr>
            <a:spLocks noGrp="1"/>
          </p:cNvSpPr>
          <p:nvPr>
            <p:ph type="body" idx="1"/>
          </p:nvPr>
        </p:nvSpPr>
        <p:spPr bwMode="auto">
          <a:xfrm>
            <a:off x="838200" y="1825625"/>
            <a:ext cx="10515600" cy="4351338"/>
          </a:xfrm>
          <a:prstGeom prst="rect">
            <a:avLst/>
          </a:prstGeom>
          <a:noFill/>
          <a:ln>
            <a:noFill/>
          </a:ln>
          <a:extLst>
            <a:ext uri="{FAA26D3D-D897-4be2-8F04-BA451C77F1D7}">
              <ma14:placeholderFlag xmlns="" xmlns:ma14="http://schemas.microsoft.com/office/mac/drawingml/2011/main"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706"/>
            <a:ext cx="2743200" cy="365125"/>
          </a:xfrm>
          <a:prstGeom prst="rect">
            <a:avLst/>
          </a:prstGeom>
        </p:spPr>
        <p:txBody>
          <a:bodyPr vert="horz" lIns="91440" tIns="45720" rIns="91440" bIns="45720" rtlCol="0" anchor="ctr"/>
          <a:lstStyle>
            <a:lvl1pPr algn="l" eaLnBrk="1" fontAlgn="auto" hangingPunct="1">
              <a:spcBef>
                <a:spcPts val="0"/>
              </a:spcBef>
              <a:spcAft>
                <a:spcPts val="0"/>
              </a:spcAft>
              <a:defRPr sz="1200" i="0" smtClean="0">
                <a:solidFill>
                  <a:prstClr val="black">
                    <a:tint val="75000"/>
                  </a:prstClr>
                </a:solidFill>
                <a:latin typeface="Calibri"/>
                <a:cs typeface="Arial" charset="0"/>
              </a:defRPr>
            </a:lvl1pPr>
          </a:lstStyle>
          <a:p>
            <a:pPr>
              <a:defRPr/>
            </a:pPr>
            <a:fld id="{2CD2A858-E964-704C-8FE2-D4CF7743C7A1}" type="datetimeFigureOut">
              <a:rPr lang="en-US"/>
              <a:pPr>
                <a:defRPr/>
              </a:pPr>
              <a:t>10/7/18</a:t>
            </a:fld>
            <a:endParaRPr lang="en-US"/>
          </a:p>
        </p:txBody>
      </p:sp>
      <p:sp>
        <p:nvSpPr>
          <p:cNvPr id="5" name="Footer Placeholder 4"/>
          <p:cNvSpPr>
            <a:spLocks noGrp="1"/>
          </p:cNvSpPr>
          <p:nvPr>
            <p:ph type="ftr" sz="quarter" idx="3"/>
          </p:nvPr>
        </p:nvSpPr>
        <p:spPr>
          <a:xfrm>
            <a:off x="4038600" y="6356706"/>
            <a:ext cx="4114800" cy="365125"/>
          </a:xfrm>
          <a:prstGeom prst="rect">
            <a:avLst/>
          </a:prstGeom>
        </p:spPr>
        <p:txBody>
          <a:bodyPr vert="horz" lIns="91440" tIns="45720" rIns="91440" bIns="45720" rtlCol="0" anchor="ctr"/>
          <a:lstStyle>
            <a:lvl1pPr algn="ctr" eaLnBrk="1" fontAlgn="auto" hangingPunct="1">
              <a:spcBef>
                <a:spcPts val="0"/>
              </a:spcBef>
              <a:spcAft>
                <a:spcPts val="0"/>
              </a:spcAft>
              <a:defRPr sz="1200" i="0">
                <a:solidFill>
                  <a:prstClr val="black">
                    <a:tint val="75000"/>
                  </a:prstClr>
                </a:solidFill>
                <a:latin typeface="Calibri"/>
                <a:cs typeface="Arial" charset="0"/>
              </a:defRPr>
            </a:lvl1pPr>
          </a:lstStyle>
          <a:p>
            <a:pPr>
              <a:defRPr/>
            </a:pPr>
            <a:endParaRPr lang="en-US"/>
          </a:p>
        </p:txBody>
      </p:sp>
      <p:sp>
        <p:nvSpPr>
          <p:cNvPr id="6" name="Slide Number Placeholder 5"/>
          <p:cNvSpPr>
            <a:spLocks noGrp="1"/>
          </p:cNvSpPr>
          <p:nvPr>
            <p:ph type="sldNum" sz="quarter" idx="4"/>
          </p:nvPr>
        </p:nvSpPr>
        <p:spPr>
          <a:xfrm>
            <a:off x="8610600" y="6356706"/>
            <a:ext cx="2743200" cy="365125"/>
          </a:xfrm>
          <a:prstGeom prst="rect">
            <a:avLst/>
          </a:prstGeom>
        </p:spPr>
        <p:txBody>
          <a:bodyPr vert="horz" lIns="91440" tIns="45720" rIns="91440" bIns="45720" rtlCol="0" anchor="ctr"/>
          <a:lstStyle>
            <a:lvl1pPr algn="r" eaLnBrk="1" fontAlgn="auto" hangingPunct="1">
              <a:spcBef>
                <a:spcPts val="0"/>
              </a:spcBef>
              <a:spcAft>
                <a:spcPts val="0"/>
              </a:spcAft>
              <a:defRPr sz="1200" i="0" smtClean="0">
                <a:solidFill>
                  <a:prstClr val="black">
                    <a:tint val="75000"/>
                  </a:prstClr>
                </a:solidFill>
                <a:latin typeface="Calibri"/>
                <a:cs typeface="Arial" charset="0"/>
              </a:defRPr>
            </a:lvl1pPr>
          </a:lstStyle>
          <a:p>
            <a:pPr>
              <a:defRPr/>
            </a:pPr>
            <a:fld id="{D68A4C77-B6FC-4C4D-9EBE-9935774C025C}"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4088" r:id="rId1"/>
    <p:sldLayoutId id="2147484089" r:id="rId2"/>
    <p:sldLayoutId id="2147484090" r:id="rId3"/>
    <p:sldLayoutId id="2147484091" r:id="rId4"/>
    <p:sldLayoutId id="2147484092" r:id="rId5"/>
    <p:sldLayoutId id="2147484093" r:id="rId6"/>
    <p:sldLayoutId id="2147484094" r:id="rId7"/>
    <p:sldLayoutId id="2147484095" r:id="rId8"/>
    <p:sldLayoutId id="2147484096" r:id="rId9"/>
    <p:sldLayoutId id="2147484097" r:id="rId10"/>
    <p:sldLayoutId id="2147484098" r:id="rId11"/>
  </p:sldLayoutIdLst>
  <p:txStyles>
    <p:titleStyle>
      <a:lvl1pPr algn="l" rtl="0" fontAlgn="base">
        <a:lnSpc>
          <a:spcPct val="90000"/>
        </a:lnSpc>
        <a:spcBef>
          <a:spcPct val="0"/>
        </a:spcBef>
        <a:spcAft>
          <a:spcPct val="0"/>
        </a:spcAft>
        <a:defRPr sz="4400" kern="1200">
          <a:solidFill>
            <a:schemeClr val="tx1"/>
          </a:solidFill>
          <a:latin typeface="+mj-lt"/>
          <a:ea typeface="ＭＳ Ｐゴシック" charset="0"/>
          <a:cs typeface="ＭＳ Ｐゴシック" charset="0"/>
        </a:defRPr>
      </a:lvl1pPr>
      <a:lvl2pPr algn="l" rtl="0" fontAlgn="base">
        <a:lnSpc>
          <a:spcPct val="90000"/>
        </a:lnSpc>
        <a:spcBef>
          <a:spcPct val="0"/>
        </a:spcBef>
        <a:spcAft>
          <a:spcPct val="0"/>
        </a:spcAft>
        <a:defRPr sz="4400">
          <a:solidFill>
            <a:schemeClr val="tx1"/>
          </a:solidFill>
          <a:latin typeface="Calibri Light" charset="0"/>
          <a:ea typeface="ＭＳ Ｐゴシック" charset="0"/>
          <a:cs typeface="ＭＳ Ｐゴシック" charset="0"/>
        </a:defRPr>
      </a:lvl2pPr>
      <a:lvl3pPr algn="l" rtl="0" fontAlgn="base">
        <a:lnSpc>
          <a:spcPct val="90000"/>
        </a:lnSpc>
        <a:spcBef>
          <a:spcPct val="0"/>
        </a:spcBef>
        <a:spcAft>
          <a:spcPct val="0"/>
        </a:spcAft>
        <a:defRPr sz="4400">
          <a:solidFill>
            <a:schemeClr val="tx1"/>
          </a:solidFill>
          <a:latin typeface="Calibri Light" charset="0"/>
          <a:ea typeface="ＭＳ Ｐゴシック" charset="0"/>
          <a:cs typeface="ＭＳ Ｐゴシック" charset="0"/>
        </a:defRPr>
      </a:lvl3pPr>
      <a:lvl4pPr algn="l" rtl="0" fontAlgn="base">
        <a:lnSpc>
          <a:spcPct val="90000"/>
        </a:lnSpc>
        <a:spcBef>
          <a:spcPct val="0"/>
        </a:spcBef>
        <a:spcAft>
          <a:spcPct val="0"/>
        </a:spcAft>
        <a:defRPr sz="4400">
          <a:solidFill>
            <a:schemeClr val="tx1"/>
          </a:solidFill>
          <a:latin typeface="Calibri Light" charset="0"/>
          <a:ea typeface="ＭＳ Ｐゴシック" charset="0"/>
          <a:cs typeface="ＭＳ Ｐゴシック" charset="0"/>
        </a:defRPr>
      </a:lvl4pPr>
      <a:lvl5pPr algn="l" rtl="0" fontAlgn="base">
        <a:lnSpc>
          <a:spcPct val="90000"/>
        </a:lnSpc>
        <a:spcBef>
          <a:spcPct val="0"/>
        </a:spcBef>
        <a:spcAft>
          <a:spcPct val="0"/>
        </a:spcAft>
        <a:defRPr sz="4400">
          <a:solidFill>
            <a:schemeClr val="tx1"/>
          </a:solidFill>
          <a:latin typeface="Calibri Light" charset="0"/>
          <a:ea typeface="ＭＳ Ｐゴシック" charset="0"/>
          <a:cs typeface="ＭＳ Ｐゴシック" charset="0"/>
        </a:defRPr>
      </a:lvl5pPr>
      <a:lvl6pPr marL="457200" algn="l" rtl="0" fontAlgn="base">
        <a:lnSpc>
          <a:spcPct val="90000"/>
        </a:lnSpc>
        <a:spcBef>
          <a:spcPct val="0"/>
        </a:spcBef>
        <a:spcAft>
          <a:spcPct val="0"/>
        </a:spcAft>
        <a:defRPr sz="4400">
          <a:solidFill>
            <a:schemeClr val="tx1"/>
          </a:solidFill>
          <a:latin typeface="Calibri Light" charset="0"/>
          <a:ea typeface="ＭＳ Ｐゴシック" charset="0"/>
          <a:cs typeface="ＭＳ Ｐゴシック" charset="0"/>
        </a:defRPr>
      </a:lvl6pPr>
      <a:lvl7pPr marL="914400" algn="l" rtl="0" fontAlgn="base">
        <a:lnSpc>
          <a:spcPct val="90000"/>
        </a:lnSpc>
        <a:spcBef>
          <a:spcPct val="0"/>
        </a:spcBef>
        <a:spcAft>
          <a:spcPct val="0"/>
        </a:spcAft>
        <a:defRPr sz="4400">
          <a:solidFill>
            <a:schemeClr val="tx1"/>
          </a:solidFill>
          <a:latin typeface="Calibri Light" charset="0"/>
          <a:ea typeface="ＭＳ Ｐゴシック" charset="0"/>
          <a:cs typeface="ＭＳ Ｐゴシック" charset="0"/>
        </a:defRPr>
      </a:lvl7pPr>
      <a:lvl8pPr marL="1371600" algn="l" rtl="0" fontAlgn="base">
        <a:lnSpc>
          <a:spcPct val="90000"/>
        </a:lnSpc>
        <a:spcBef>
          <a:spcPct val="0"/>
        </a:spcBef>
        <a:spcAft>
          <a:spcPct val="0"/>
        </a:spcAft>
        <a:defRPr sz="4400">
          <a:solidFill>
            <a:schemeClr val="tx1"/>
          </a:solidFill>
          <a:latin typeface="Calibri Light" charset="0"/>
          <a:ea typeface="ＭＳ Ｐゴシック" charset="0"/>
          <a:cs typeface="ＭＳ Ｐゴシック" charset="0"/>
        </a:defRPr>
      </a:lvl8pPr>
      <a:lvl9pPr marL="1828800" algn="l" rtl="0" fontAlgn="base">
        <a:lnSpc>
          <a:spcPct val="90000"/>
        </a:lnSpc>
        <a:spcBef>
          <a:spcPct val="0"/>
        </a:spcBef>
        <a:spcAft>
          <a:spcPct val="0"/>
        </a:spcAft>
        <a:defRPr sz="4400">
          <a:solidFill>
            <a:schemeClr val="tx1"/>
          </a:solidFill>
          <a:latin typeface="Calibri Light" charset="0"/>
          <a:ea typeface="ＭＳ Ｐゴシック" charset="0"/>
          <a:cs typeface="ＭＳ Ｐゴシック" charset="0"/>
        </a:defRPr>
      </a:lvl9pPr>
    </p:titleStyle>
    <p:bodyStyle>
      <a:lvl1pPr marL="228600" indent="-228600" algn="l" rtl="0" fontAlgn="base">
        <a:lnSpc>
          <a:spcPct val="90000"/>
        </a:lnSpc>
        <a:spcBef>
          <a:spcPts val="1000"/>
        </a:spcBef>
        <a:spcAft>
          <a:spcPct val="0"/>
        </a:spcAft>
        <a:buFont typeface="Arial" charset="0"/>
        <a:buChar char="•"/>
        <a:defRPr sz="2800" kern="1200">
          <a:solidFill>
            <a:schemeClr val="tx1"/>
          </a:solidFill>
          <a:latin typeface="+mn-lt"/>
          <a:ea typeface="ＭＳ Ｐゴシック" charset="0"/>
          <a:cs typeface="ＭＳ Ｐゴシック" charset="0"/>
        </a:defRPr>
      </a:lvl1pPr>
      <a:lvl2pPr marL="685800" indent="-228600" algn="l" rtl="0" fontAlgn="base">
        <a:lnSpc>
          <a:spcPct val="90000"/>
        </a:lnSpc>
        <a:spcBef>
          <a:spcPts val="500"/>
        </a:spcBef>
        <a:spcAft>
          <a:spcPct val="0"/>
        </a:spcAft>
        <a:buFont typeface="Arial" charset="0"/>
        <a:buChar char="•"/>
        <a:defRPr sz="2400" kern="1200">
          <a:solidFill>
            <a:schemeClr val="tx1"/>
          </a:solidFill>
          <a:latin typeface="+mn-lt"/>
          <a:ea typeface="ＭＳ Ｐゴシック" charset="0"/>
          <a:cs typeface="+mn-cs"/>
        </a:defRPr>
      </a:lvl2pPr>
      <a:lvl3pPr marL="1143000" indent="-228600" algn="l" rtl="0" fontAlgn="base">
        <a:lnSpc>
          <a:spcPct val="90000"/>
        </a:lnSpc>
        <a:spcBef>
          <a:spcPts val="500"/>
        </a:spcBef>
        <a:spcAft>
          <a:spcPct val="0"/>
        </a:spcAft>
        <a:buFont typeface="Arial" charset="0"/>
        <a:buChar char="•"/>
        <a:defRPr sz="2000" kern="1200">
          <a:solidFill>
            <a:schemeClr val="tx1"/>
          </a:solidFill>
          <a:latin typeface="+mn-lt"/>
          <a:ea typeface="ＭＳ Ｐゴシック" charset="0"/>
          <a:cs typeface="+mn-cs"/>
        </a:defRPr>
      </a:lvl3pPr>
      <a:lvl4pPr marL="1600200" indent="-228600" algn="l" rtl="0" fontAlgn="base">
        <a:lnSpc>
          <a:spcPct val="90000"/>
        </a:lnSpc>
        <a:spcBef>
          <a:spcPts val="500"/>
        </a:spcBef>
        <a:spcAft>
          <a:spcPct val="0"/>
        </a:spcAft>
        <a:buFont typeface="Arial" charset="0"/>
        <a:buChar char="•"/>
        <a:defRPr kern="1200">
          <a:solidFill>
            <a:schemeClr val="tx1"/>
          </a:solidFill>
          <a:latin typeface="+mn-lt"/>
          <a:ea typeface="ＭＳ Ｐゴシック" charset="0"/>
          <a:cs typeface="+mn-cs"/>
        </a:defRPr>
      </a:lvl4pPr>
      <a:lvl5pPr marL="2057400" indent="-228600" algn="l" rtl="0" fontAlgn="base">
        <a:lnSpc>
          <a:spcPct val="90000"/>
        </a:lnSpc>
        <a:spcBef>
          <a:spcPts val="500"/>
        </a:spcBef>
        <a:spcAft>
          <a:spcPct val="0"/>
        </a:spcAft>
        <a:buFont typeface="Arial" charset="0"/>
        <a:buChar char="•"/>
        <a:defRPr kern="1200">
          <a:solidFill>
            <a:schemeClr val="tx1"/>
          </a:solidFill>
          <a:latin typeface="+mn-lt"/>
          <a:ea typeface="ＭＳ Ｐゴシック"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bwMode="auto">
          <a:xfrm>
            <a:off x="609600" y="304800"/>
            <a:ext cx="10972800" cy="1143000"/>
          </a:xfrm>
          <a:prstGeom prst="rect">
            <a:avLst/>
          </a:prstGeom>
          <a:noFill/>
          <a:ln>
            <a:noFill/>
          </a:ln>
          <a:extLst>
            <a:ext uri="{FAA26D3D-D897-4be2-8F04-BA451C77F1D7}">
              <ma14:placeholderFlag xmlns="" xmlns:ma14="http://schemas.microsoft.com/office/mac/drawingml/2011/main"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25603" name="Rectangle 3"/>
          <p:cNvSpPr>
            <a:spLocks noGrp="1" noChangeArrowheads="1"/>
          </p:cNvSpPr>
          <p:nvPr>
            <p:ph type="body" idx="1"/>
          </p:nvPr>
        </p:nvSpPr>
        <p:spPr bwMode="auto">
          <a:xfrm>
            <a:off x="609600" y="1600206"/>
            <a:ext cx="10972800" cy="4525963"/>
          </a:xfrm>
          <a:prstGeom prst="rect">
            <a:avLst/>
          </a:prstGeom>
          <a:noFill/>
          <a:ln>
            <a:noFill/>
          </a:ln>
          <a:extLst>
            <a:ext uri="{FAA26D3D-D897-4be2-8F04-BA451C77F1D7}">
              <ma14:placeholderFlag xmlns="" xmlns:ma14="http://schemas.microsoft.com/office/mac/drawingml/2011/main"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609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i="0">
                <a:solidFill>
                  <a:srgbClr val="000000"/>
                </a:solidFill>
                <a:latin typeface="Arial" charset="0"/>
                <a:ea typeface="MS PGothic" charset="0"/>
                <a:cs typeface="MS PGothic" charset="0"/>
              </a:defRPr>
            </a:lvl1pPr>
          </a:lstStyle>
          <a:p>
            <a:pPr eaLnBrk="1" hangingPunct="1">
              <a:defRPr/>
            </a:pPr>
            <a:endParaRPr lang="en-US"/>
          </a:p>
        </p:txBody>
      </p:sp>
      <p:sp>
        <p:nvSpPr>
          <p:cNvPr id="1029" name="Rectangle 5"/>
          <p:cNvSpPr>
            <a:spLocks noGrp="1" noChangeArrowheads="1"/>
          </p:cNvSpPr>
          <p:nvPr>
            <p:ph type="ftr" sz="quarter" idx="3"/>
          </p:nvPr>
        </p:nvSpPr>
        <p:spPr bwMode="auto">
          <a:xfrm>
            <a:off x="4165600" y="6245225"/>
            <a:ext cx="3860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i="0">
                <a:solidFill>
                  <a:srgbClr val="000000"/>
                </a:solidFill>
                <a:latin typeface="Arial" charset="0"/>
                <a:ea typeface="MS PGothic" charset="0"/>
                <a:cs typeface="MS PGothic" charset="0"/>
              </a:defRPr>
            </a:lvl1pPr>
          </a:lstStyle>
          <a:p>
            <a:pPr eaLnBrk="1" hangingPunct="1">
              <a:defRPr/>
            </a:pPr>
            <a:endParaRPr lang="en-US"/>
          </a:p>
        </p:txBody>
      </p:sp>
      <p:sp>
        <p:nvSpPr>
          <p:cNvPr id="1030" name="Rectangle 6"/>
          <p:cNvSpPr>
            <a:spLocks noGrp="1" noChangeArrowheads="1"/>
          </p:cNvSpPr>
          <p:nvPr>
            <p:ph type="sldNum" sz="quarter" idx="4"/>
          </p:nvPr>
        </p:nvSpPr>
        <p:spPr bwMode="auto">
          <a:xfrm>
            <a:off x="8737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i="0">
                <a:solidFill>
                  <a:srgbClr val="000000"/>
                </a:solidFill>
                <a:latin typeface="Arial" charset="0"/>
                <a:ea typeface="MS PGothic" charset="0"/>
                <a:cs typeface="MS PGothic" charset="0"/>
              </a:defRPr>
            </a:lvl1pPr>
          </a:lstStyle>
          <a:p>
            <a:pPr eaLnBrk="1" hangingPunct="1">
              <a:defRPr/>
            </a:pPr>
            <a:fld id="{53D6B2C5-A86A-4648-A427-EA5B1306113E}" type="slidenum">
              <a:rPr lang="en-US"/>
              <a:pPr eaLnBrk="1" hangingPunct="1">
                <a:defRPr/>
              </a:pPr>
              <a:t>‹#›</a:t>
            </a:fld>
            <a:endParaRPr lang="en-US"/>
          </a:p>
        </p:txBody>
      </p:sp>
    </p:spTree>
    <p:extLst>
      <p:ext uri="{BB962C8B-B14F-4D97-AF65-F5344CB8AC3E}">
        <p14:creationId xmlns:p14="http://schemas.microsoft.com/office/powerpoint/2010/main" val="2182943839"/>
      </p:ext>
    </p:extLst>
  </p:cSld>
  <p:clrMap bg1="lt1" tx1="dk1" bg2="lt2" tx2="dk2" accent1="accent1" accent2="accent2" accent3="accent3" accent4="accent4" accent5="accent5" accent6="accent6" hlink="hlink" folHlink="folHlink"/>
  <p:sldLayoutIdLst>
    <p:sldLayoutId id="2147484112" r:id="rId1"/>
    <p:sldLayoutId id="2147484113" r:id="rId2"/>
    <p:sldLayoutId id="2147484114" r:id="rId3"/>
    <p:sldLayoutId id="2147484115" r:id="rId4"/>
    <p:sldLayoutId id="2147484116" r:id="rId5"/>
    <p:sldLayoutId id="2147484117" r:id="rId6"/>
    <p:sldLayoutId id="2147484118" r:id="rId7"/>
    <p:sldLayoutId id="2147484119" r:id="rId8"/>
    <p:sldLayoutId id="2147484120" r:id="rId9"/>
    <p:sldLayoutId id="2147484121" r:id="rId10"/>
    <p:sldLayoutId id="2147484122" r:id="rId11"/>
  </p:sldLayoutIdLst>
  <p:txStyles>
    <p:titleStyle>
      <a:lvl1pPr algn="ctr" rtl="0" eaLnBrk="0" fontAlgn="base" hangingPunct="0">
        <a:spcBef>
          <a:spcPct val="0"/>
        </a:spcBef>
        <a:spcAft>
          <a:spcPct val="0"/>
        </a:spcAft>
        <a:defRPr sz="4400">
          <a:solidFill>
            <a:srgbClr val="800000"/>
          </a:solidFill>
          <a:latin typeface="+mj-lt"/>
          <a:ea typeface="MS PGothic" pitchFamily="34" charset="-128"/>
          <a:cs typeface="+mj-cs"/>
        </a:defRPr>
      </a:lvl1pPr>
      <a:lvl2pPr algn="ctr" rtl="0" eaLnBrk="0" fontAlgn="base" hangingPunct="0">
        <a:spcBef>
          <a:spcPct val="0"/>
        </a:spcBef>
        <a:spcAft>
          <a:spcPct val="0"/>
        </a:spcAft>
        <a:defRPr sz="4400">
          <a:solidFill>
            <a:srgbClr val="800000"/>
          </a:solidFill>
          <a:latin typeface="Eras Bold ITC" pitchFamily="34" charset="0"/>
          <a:ea typeface="MS PGothic" pitchFamily="34" charset="-128"/>
          <a:cs typeface="Arial" charset="0"/>
        </a:defRPr>
      </a:lvl2pPr>
      <a:lvl3pPr algn="ctr" rtl="0" eaLnBrk="0" fontAlgn="base" hangingPunct="0">
        <a:spcBef>
          <a:spcPct val="0"/>
        </a:spcBef>
        <a:spcAft>
          <a:spcPct val="0"/>
        </a:spcAft>
        <a:defRPr sz="4400">
          <a:solidFill>
            <a:srgbClr val="800000"/>
          </a:solidFill>
          <a:latin typeface="Eras Bold ITC" pitchFamily="34" charset="0"/>
          <a:ea typeface="MS PGothic" pitchFamily="34" charset="-128"/>
          <a:cs typeface="Arial" charset="0"/>
        </a:defRPr>
      </a:lvl3pPr>
      <a:lvl4pPr algn="ctr" rtl="0" eaLnBrk="0" fontAlgn="base" hangingPunct="0">
        <a:spcBef>
          <a:spcPct val="0"/>
        </a:spcBef>
        <a:spcAft>
          <a:spcPct val="0"/>
        </a:spcAft>
        <a:defRPr sz="4400">
          <a:solidFill>
            <a:srgbClr val="800000"/>
          </a:solidFill>
          <a:latin typeface="Eras Bold ITC" pitchFamily="34" charset="0"/>
          <a:ea typeface="MS PGothic" pitchFamily="34" charset="-128"/>
          <a:cs typeface="Arial" charset="0"/>
        </a:defRPr>
      </a:lvl4pPr>
      <a:lvl5pPr algn="ctr" rtl="0" eaLnBrk="0" fontAlgn="base" hangingPunct="0">
        <a:spcBef>
          <a:spcPct val="0"/>
        </a:spcBef>
        <a:spcAft>
          <a:spcPct val="0"/>
        </a:spcAft>
        <a:defRPr sz="4400">
          <a:solidFill>
            <a:srgbClr val="800000"/>
          </a:solidFill>
          <a:latin typeface="Eras Bold ITC" pitchFamily="34" charset="0"/>
          <a:ea typeface="MS PGothic" pitchFamily="34" charset="-128"/>
          <a:cs typeface="Arial" charset="0"/>
        </a:defRPr>
      </a:lvl5pPr>
      <a:lvl6pPr marL="457200" algn="ctr" rtl="0" fontAlgn="base">
        <a:spcBef>
          <a:spcPct val="0"/>
        </a:spcBef>
        <a:spcAft>
          <a:spcPct val="0"/>
        </a:spcAft>
        <a:defRPr sz="4400">
          <a:solidFill>
            <a:srgbClr val="800000"/>
          </a:solidFill>
          <a:latin typeface="Eras Bold ITC" pitchFamily="34" charset="0"/>
          <a:cs typeface="Arial" charset="0"/>
        </a:defRPr>
      </a:lvl6pPr>
      <a:lvl7pPr marL="914400" algn="ctr" rtl="0" fontAlgn="base">
        <a:spcBef>
          <a:spcPct val="0"/>
        </a:spcBef>
        <a:spcAft>
          <a:spcPct val="0"/>
        </a:spcAft>
        <a:defRPr sz="4400">
          <a:solidFill>
            <a:srgbClr val="800000"/>
          </a:solidFill>
          <a:latin typeface="Eras Bold ITC" pitchFamily="34" charset="0"/>
          <a:cs typeface="Arial" charset="0"/>
        </a:defRPr>
      </a:lvl7pPr>
      <a:lvl8pPr marL="1371600" algn="ctr" rtl="0" fontAlgn="base">
        <a:spcBef>
          <a:spcPct val="0"/>
        </a:spcBef>
        <a:spcAft>
          <a:spcPct val="0"/>
        </a:spcAft>
        <a:defRPr sz="4400">
          <a:solidFill>
            <a:srgbClr val="800000"/>
          </a:solidFill>
          <a:latin typeface="Eras Bold ITC" pitchFamily="34" charset="0"/>
          <a:cs typeface="Arial" charset="0"/>
        </a:defRPr>
      </a:lvl8pPr>
      <a:lvl9pPr marL="1828800" algn="ctr" rtl="0" fontAlgn="base">
        <a:spcBef>
          <a:spcPct val="0"/>
        </a:spcBef>
        <a:spcAft>
          <a:spcPct val="0"/>
        </a:spcAft>
        <a:defRPr sz="4400">
          <a:solidFill>
            <a:srgbClr val="800000"/>
          </a:solidFill>
          <a:latin typeface="Eras Bold ITC" pitchFamily="34"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S PGothic" pitchFamily="34" charset="-128"/>
          <a:cs typeface="+mn-cs"/>
        </a:defRPr>
      </a:lvl1pPr>
      <a:lvl2pPr marL="742950" indent="-285750" algn="l" rtl="0" eaLnBrk="0" fontAlgn="base" hangingPunct="0">
        <a:spcBef>
          <a:spcPct val="20000"/>
        </a:spcBef>
        <a:spcAft>
          <a:spcPct val="0"/>
        </a:spcAft>
        <a:buChar char="–"/>
        <a:defRPr sz="2800">
          <a:solidFill>
            <a:schemeClr val="tx1"/>
          </a:solidFill>
          <a:latin typeface="+mn-lt"/>
          <a:ea typeface="Arial" charset="0"/>
          <a:cs typeface="+mn-cs"/>
        </a:defRPr>
      </a:lvl2pPr>
      <a:lvl3pPr marL="1143000" indent="-228600" algn="l" rtl="0" eaLnBrk="0" fontAlgn="base" hangingPunct="0">
        <a:spcBef>
          <a:spcPct val="20000"/>
        </a:spcBef>
        <a:spcAft>
          <a:spcPct val="0"/>
        </a:spcAft>
        <a:buChar char="•"/>
        <a:defRPr sz="2400">
          <a:solidFill>
            <a:schemeClr val="tx1"/>
          </a:solidFill>
          <a:latin typeface="+mn-lt"/>
          <a:ea typeface="Arial" charset="0"/>
          <a:cs typeface="+mn-cs"/>
        </a:defRPr>
      </a:lvl3pPr>
      <a:lvl4pPr marL="1600200" indent="-228600" algn="l" rtl="0" eaLnBrk="0" fontAlgn="base" hangingPunct="0">
        <a:spcBef>
          <a:spcPct val="20000"/>
        </a:spcBef>
        <a:spcAft>
          <a:spcPct val="0"/>
        </a:spcAft>
        <a:buChar char="–"/>
        <a:defRPr sz="2000">
          <a:solidFill>
            <a:schemeClr val="tx1"/>
          </a:solidFill>
          <a:latin typeface="+mn-lt"/>
          <a:ea typeface="Arial" charset="0"/>
          <a:cs typeface="+mn-cs"/>
        </a:defRPr>
      </a:lvl4pPr>
      <a:lvl5pPr marL="2057400" indent="-228600" algn="l" rtl="0" eaLnBrk="0" fontAlgn="base" hangingPunct="0">
        <a:spcBef>
          <a:spcPct val="20000"/>
        </a:spcBef>
        <a:spcAft>
          <a:spcPct val="0"/>
        </a:spcAft>
        <a:buChar char="»"/>
        <a:defRPr sz="2000">
          <a:solidFill>
            <a:schemeClr val="tx1"/>
          </a:solidFill>
          <a:latin typeface="+mn-lt"/>
          <a:ea typeface="Arial" charset="0"/>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67.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90.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90.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90.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23.xml"/></Relationships>
</file>

<file path=ppt/slides/_rels/slide1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8.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90.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90.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90.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90.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90.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9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4929" name="Picture 6"/>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0"/>
            <a:ext cx="9144000" cy="6858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7651" name="Rectangle 3"/>
          <p:cNvSpPr>
            <a:spLocks noGrp="1" noChangeArrowheads="1"/>
          </p:cNvSpPr>
          <p:nvPr>
            <p:ph type="body" idx="1"/>
          </p:nvPr>
        </p:nvSpPr>
        <p:spPr>
          <a:xfrm>
            <a:off x="152400" y="1524000"/>
            <a:ext cx="11887200" cy="5307694"/>
          </a:xfrm>
        </p:spPr>
        <p:txBody>
          <a:bodyPr/>
          <a:lstStyle/>
          <a:p>
            <a:pPr marL="0" indent="0" algn="ctr">
              <a:spcBef>
                <a:spcPts val="0"/>
              </a:spcBef>
              <a:buNone/>
            </a:pPr>
            <a:r>
              <a:rPr lang="en-US" sz="2600" b="1" i="1" baseline="30000" dirty="0">
                <a:latin typeface="Candara"/>
                <a:cs typeface="Candara"/>
              </a:rPr>
              <a:t>28</a:t>
            </a:r>
            <a:r>
              <a:rPr lang="en-US" sz="2600" b="1" i="1" dirty="0">
                <a:latin typeface="Candara"/>
                <a:cs typeface="Candara"/>
              </a:rPr>
              <a:t> “What do you think? A man had two sons. And he went to </a:t>
            </a:r>
            <a:br>
              <a:rPr lang="en-US" sz="2600" b="1" i="1" dirty="0">
                <a:latin typeface="Candara"/>
                <a:cs typeface="Candara"/>
              </a:rPr>
            </a:br>
            <a:r>
              <a:rPr lang="en-US" sz="2600" b="1" i="1" dirty="0">
                <a:latin typeface="Candara"/>
                <a:cs typeface="Candara"/>
              </a:rPr>
              <a:t>the first and said, ‘Son, go and work in the vineyard today.’ </a:t>
            </a:r>
            <a:r>
              <a:rPr lang="en-US" sz="2600" b="1" i="1" baseline="30000" dirty="0">
                <a:latin typeface="Candara"/>
                <a:cs typeface="Candara"/>
              </a:rPr>
              <a:t>29</a:t>
            </a:r>
            <a:r>
              <a:rPr lang="en-US" sz="2600" b="1" i="1" dirty="0">
                <a:latin typeface="Candara"/>
                <a:cs typeface="Candara"/>
              </a:rPr>
              <a:t> And</a:t>
            </a:r>
            <a:br>
              <a:rPr lang="en-US" sz="2600" b="1" i="1" dirty="0">
                <a:latin typeface="Candara"/>
                <a:cs typeface="Candara"/>
              </a:rPr>
            </a:br>
            <a:r>
              <a:rPr lang="en-US" sz="2600" b="1" i="1" dirty="0">
                <a:latin typeface="Candara"/>
                <a:cs typeface="Candara"/>
              </a:rPr>
              <a:t> he answered, ‘I will not,’ but afterward he changed his mind and went. </a:t>
            </a:r>
            <a:br>
              <a:rPr lang="en-US" sz="2600" b="1" i="1" dirty="0">
                <a:latin typeface="Candara"/>
                <a:cs typeface="Candara"/>
              </a:rPr>
            </a:br>
            <a:r>
              <a:rPr lang="en-US" sz="2600" b="1" i="1" baseline="30000" dirty="0">
                <a:latin typeface="Candara"/>
                <a:cs typeface="Candara"/>
              </a:rPr>
              <a:t>30</a:t>
            </a:r>
            <a:r>
              <a:rPr lang="en-US" sz="2600" b="1" i="1" dirty="0">
                <a:latin typeface="Candara"/>
                <a:cs typeface="Candara"/>
              </a:rPr>
              <a:t> And he went to the other son and said the same. And he answered, ‘I </a:t>
            </a:r>
            <a:br>
              <a:rPr lang="en-US" sz="2600" b="1" i="1" dirty="0">
                <a:latin typeface="Candara"/>
                <a:cs typeface="Candara"/>
              </a:rPr>
            </a:br>
            <a:r>
              <a:rPr lang="en-US" sz="2600" b="1" i="1" dirty="0">
                <a:latin typeface="Candara"/>
                <a:cs typeface="Candara"/>
              </a:rPr>
              <a:t>go, sir,’ but did not go. </a:t>
            </a:r>
            <a:r>
              <a:rPr lang="en-US" sz="2600" b="1" i="1" baseline="30000" dirty="0">
                <a:latin typeface="Candara"/>
                <a:cs typeface="Candara"/>
              </a:rPr>
              <a:t>31</a:t>
            </a:r>
            <a:r>
              <a:rPr lang="en-US" sz="2600" b="1" i="1" dirty="0">
                <a:latin typeface="Candara"/>
                <a:cs typeface="Candara"/>
              </a:rPr>
              <a:t> Which of the two did the will of his father?” They</a:t>
            </a:r>
            <a:br>
              <a:rPr lang="en-US" sz="2600" b="1" i="1" dirty="0">
                <a:latin typeface="Candara"/>
                <a:cs typeface="Candara"/>
              </a:rPr>
            </a:br>
            <a:r>
              <a:rPr lang="en-US" sz="2600" b="1" i="1" dirty="0">
                <a:latin typeface="Candara"/>
                <a:cs typeface="Candara"/>
              </a:rPr>
              <a:t> said, “The first.” Jesus said to them, “Truly, I say to you, the tax collectors</a:t>
            </a:r>
            <a:br>
              <a:rPr lang="en-US" sz="2600" b="1" i="1" dirty="0">
                <a:latin typeface="Candara"/>
                <a:cs typeface="Candara"/>
              </a:rPr>
            </a:br>
            <a:r>
              <a:rPr lang="en-US" sz="2600" b="1" i="1" dirty="0">
                <a:latin typeface="Candara"/>
                <a:cs typeface="Candara"/>
              </a:rPr>
              <a:t> and the prostitutes go into the kingdom of God before you.</a:t>
            </a:r>
            <a:br>
              <a:rPr lang="en-US" sz="2600" b="1" i="1" dirty="0">
                <a:latin typeface="Candara"/>
                <a:cs typeface="Candara"/>
              </a:rPr>
            </a:br>
            <a:r>
              <a:rPr lang="en-US" sz="2600" b="1" i="1" dirty="0">
                <a:latin typeface="Candara"/>
                <a:cs typeface="Candara"/>
              </a:rPr>
              <a:t>Matthew 21:28-31</a:t>
            </a:r>
          </a:p>
          <a:p>
            <a:pPr marL="0" indent="0" algn="ctr">
              <a:spcBef>
                <a:spcPts val="0"/>
              </a:spcBef>
              <a:buNone/>
            </a:pPr>
            <a:br>
              <a:rPr lang="en-US" sz="2600" b="1" i="1" dirty="0">
                <a:latin typeface="Candara"/>
                <a:cs typeface="Candara"/>
              </a:rPr>
            </a:br>
            <a:endParaRPr lang="en-US" sz="2600" b="1" i="1" dirty="0">
              <a:latin typeface="Candara"/>
              <a:cs typeface="Candara"/>
            </a:endParaRPr>
          </a:p>
        </p:txBody>
      </p:sp>
    </p:spTree>
    <p:extLst>
      <p:ext uri="{BB962C8B-B14F-4D97-AF65-F5344CB8AC3E}">
        <p14:creationId xmlns:p14="http://schemas.microsoft.com/office/powerpoint/2010/main" val="43620683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98657" name="Rectangle 2"/>
          <p:cNvSpPr>
            <a:spLocks noGrp="1" noChangeArrowheads="1"/>
          </p:cNvSpPr>
          <p:nvPr>
            <p:ph type="title"/>
          </p:nvPr>
        </p:nvSpPr>
        <p:spPr>
          <a:xfrm>
            <a:off x="0" y="381000"/>
            <a:ext cx="12192000" cy="533400"/>
          </a:xfrm>
        </p:spPr>
        <p:txBody>
          <a:bodyPr/>
          <a:lstStyle/>
          <a:p>
            <a:r>
              <a:rPr lang="en-US" sz="3200" b="1" spc="-60" dirty="0">
                <a:latin typeface="Candara" charset="0"/>
                <a:ea typeface="MS PGothic" charset="0"/>
                <a:cs typeface="Arial" charset="0"/>
              </a:rPr>
              <a:t>KEYS PRINCIPLES OF TRUE REPENTANCE &amp; REPROOF</a:t>
            </a:r>
          </a:p>
        </p:txBody>
      </p:sp>
      <p:sp>
        <p:nvSpPr>
          <p:cNvPr id="5" name="Rectangle 3"/>
          <p:cNvSpPr txBox="1">
            <a:spLocks noChangeArrowheads="1"/>
          </p:cNvSpPr>
          <p:nvPr/>
        </p:nvSpPr>
        <p:spPr bwMode="auto">
          <a:xfrm>
            <a:off x="213360" y="1066800"/>
            <a:ext cx="11773593" cy="5728138"/>
          </a:xfrm>
          <a:prstGeom prst="rect">
            <a:avLst/>
          </a:prstGeom>
          <a:noFill/>
          <a:ln>
            <a:noFill/>
          </a:ln>
          <a:extLst>
            <a:ext uri="{FAA26D3D-D897-4be2-8F04-BA451C77F1D7}">
              <ma14:placeholderFlag xmlns="" xmlns:ma14="http://schemas.microsoft.com/office/mac/drawingml/2011/main"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MS PGothic" pitchFamily="34" charset="-128"/>
                <a:cs typeface="+mn-cs"/>
              </a:defRPr>
            </a:lvl1pPr>
            <a:lvl2pPr marL="742950" indent="-285750" algn="l" rtl="0" eaLnBrk="0" fontAlgn="base" hangingPunct="0">
              <a:spcBef>
                <a:spcPct val="20000"/>
              </a:spcBef>
              <a:spcAft>
                <a:spcPct val="0"/>
              </a:spcAft>
              <a:buChar char="–"/>
              <a:defRPr sz="2800">
                <a:solidFill>
                  <a:schemeClr val="tx1"/>
                </a:solidFill>
                <a:latin typeface="+mn-lt"/>
                <a:ea typeface="Arial" charset="0"/>
                <a:cs typeface="+mn-cs"/>
              </a:defRPr>
            </a:lvl2pPr>
            <a:lvl3pPr marL="1143000" indent="-228600" algn="l" rtl="0" eaLnBrk="0" fontAlgn="base" hangingPunct="0">
              <a:spcBef>
                <a:spcPct val="20000"/>
              </a:spcBef>
              <a:spcAft>
                <a:spcPct val="0"/>
              </a:spcAft>
              <a:buChar char="•"/>
              <a:defRPr sz="2400">
                <a:solidFill>
                  <a:schemeClr val="tx1"/>
                </a:solidFill>
                <a:latin typeface="+mn-lt"/>
                <a:ea typeface="Arial" charset="0"/>
                <a:cs typeface="+mn-cs"/>
              </a:defRPr>
            </a:lvl3pPr>
            <a:lvl4pPr marL="1600200" indent="-228600" algn="l" rtl="0" eaLnBrk="0" fontAlgn="base" hangingPunct="0">
              <a:spcBef>
                <a:spcPct val="20000"/>
              </a:spcBef>
              <a:spcAft>
                <a:spcPct val="0"/>
              </a:spcAft>
              <a:buChar char="–"/>
              <a:defRPr sz="2000">
                <a:solidFill>
                  <a:schemeClr val="tx1"/>
                </a:solidFill>
                <a:latin typeface="+mn-lt"/>
                <a:ea typeface="Arial" charset="0"/>
                <a:cs typeface="+mn-cs"/>
              </a:defRPr>
            </a:lvl4pPr>
            <a:lvl5pPr marL="2057400" indent="-228600" algn="l" rtl="0" eaLnBrk="0" fontAlgn="base" hangingPunct="0">
              <a:spcBef>
                <a:spcPct val="20000"/>
              </a:spcBef>
              <a:spcAft>
                <a:spcPct val="0"/>
              </a:spcAft>
              <a:buChar char="»"/>
              <a:defRPr sz="2000">
                <a:solidFill>
                  <a:schemeClr val="tx1"/>
                </a:solidFill>
                <a:latin typeface="+mn-lt"/>
                <a:ea typeface="Arial" charset="0"/>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a:lstStyle>
          <a:p>
            <a:pPr marL="468313" indent="-468313">
              <a:spcBef>
                <a:spcPct val="0"/>
              </a:spcBef>
            </a:pPr>
            <a:r>
              <a:rPr lang="en-US" sz="2800" b="1" i="0" spc="-10" dirty="0">
                <a:latin typeface="Candara" charset="0"/>
                <a:ea typeface="ＭＳ Ｐゴシック" charset="0"/>
                <a:cs typeface="MS PGothic" charset="0"/>
              </a:rPr>
              <a:t>Principle #5: </a:t>
            </a:r>
            <a:r>
              <a:rPr lang="en-US" sz="2800" b="1" i="0" spc="-10" dirty="0">
                <a:solidFill>
                  <a:srgbClr val="FF0000"/>
                </a:solidFill>
                <a:latin typeface="Candara" charset="0"/>
                <a:ea typeface="ＭＳ Ｐゴシック" charset="0"/>
                <a:cs typeface="MS PGothic" charset="0"/>
              </a:rPr>
              <a:t>True repentance results in ramifications of edifying others.    </a:t>
            </a:r>
          </a:p>
          <a:p>
            <a:pPr marL="14288" indent="-14288" algn="ctr">
              <a:spcBef>
                <a:spcPts val="0"/>
              </a:spcBef>
              <a:buNone/>
            </a:pPr>
            <a:endParaRPr lang="en-US" altLang="x-none" sz="1000" b="1" i="0" spc="-10" dirty="0">
              <a:solidFill>
                <a:srgbClr val="000000"/>
              </a:solidFill>
              <a:latin typeface="Candara" charset="0"/>
              <a:ea typeface="ＭＳ Ｐゴシック" charset="0"/>
            </a:endParaRPr>
          </a:p>
          <a:p>
            <a:pPr marL="14288" indent="-14288" algn="ctr">
              <a:spcBef>
                <a:spcPts val="0"/>
              </a:spcBef>
              <a:buNone/>
            </a:pPr>
            <a:r>
              <a:rPr lang="en-US" altLang="x-none" sz="2600" dirty="0">
                <a:latin typeface="Candara" charset="0"/>
              </a:rPr>
              <a:t>And besides our own comfort, we rejoiced still more at the joy </a:t>
            </a:r>
            <a:br>
              <a:rPr lang="en-US" altLang="x-none" sz="2600" dirty="0">
                <a:latin typeface="Candara" charset="0"/>
              </a:rPr>
            </a:br>
            <a:r>
              <a:rPr lang="en-US" altLang="x-none" sz="2600" dirty="0">
                <a:latin typeface="Candara" charset="0"/>
              </a:rPr>
              <a:t>of Titus, because his spirit has been refreshed by you all. </a:t>
            </a:r>
            <a:r>
              <a:rPr lang="en-US" altLang="x-none" sz="2600" baseline="30000" dirty="0">
                <a:latin typeface="Candara" charset="0"/>
              </a:rPr>
              <a:t>14</a:t>
            </a:r>
            <a:r>
              <a:rPr lang="en-US" altLang="x-none" sz="2600" dirty="0">
                <a:latin typeface="Candara" charset="0"/>
              </a:rPr>
              <a:t> For whatever</a:t>
            </a:r>
            <a:br>
              <a:rPr lang="en-US" altLang="x-none" sz="2600" dirty="0">
                <a:latin typeface="Candara" charset="0"/>
              </a:rPr>
            </a:br>
            <a:r>
              <a:rPr lang="en-US" altLang="x-none" sz="2600" dirty="0">
                <a:latin typeface="Candara" charset="0"/>
              </a:rPr>
              <a:t> boasts I made to him about you, I was not put to shame. But just as everything </a:t>
            </a:r>
            <a:br>
              <a:rPr lang="en-US" altLang="x-none" sz="2600" dirty="0">
                <a:latin typeface="Candara" charset="0"/>
              </a:rPr>
            </a:br>
            <a:r>
              <a:rPr lang="en-US" altLang="x-none" sz="2600" dirty="0">
                <a:latin typeface="Candara" charset="0"/>
              </a:rPr>
              <a:t>we said to you was true, so also our boasting before Titus has proved true. </a:t>
            </a:r>
            <a:br>
              <a:rPr lang="en-US" altLang="x-none" sz="2600" dirty="0">
                <a:latin typeface="Candara" charset="0"/>
              </a:rPr>
            </a:br>
            <a:r>
              <a:rPr lang="en-US" altLang="x-none" sz="2600" baseline="30000" dirty="0">
                <a:latin typeface="Candara" charset="0"/>
              </a:rPr>
              <a:t>15</a:t>
            </a:r>
            <a:r>
              <a:rPr lang="en-US" altLang="x-none" sz="2600" dirty="0">
                <a:latin typeface="Candara" charset="0"/>
              </a:rPr>
              <a:t> And his affection for you is even greater, as he remembers the obedience </a:t>
            </a:r>
            <a:br>
              <a:rPr lang="en-US" altLang="x-none" sz="2600" dirty="0">
                <a:latin typeface="Candara" charset="0"/>
              </a:rPr>
            </a:br>
            <a:r>
              <a:rPr lang="en-US" altLang="x-none" sz="2600" dirty="0">
                <a:latin typeface="Candara" charset="0"/>
              </a:rPr>
              <a:t>of you all, how you received him with fear and trembling. </a:t>
            </a:r>
            <a:r>
              <a:rPr lang="en-US" altLang="x-none" sz="2600" baseline="30000" dirty="0">
                <a:latin typeface="Candara" charset="0"/>
              </a:rPr>
              <a:t>16</a:t>
            </a:r>
            <a:r>
              <a:rPr lang="en-US" altLang="x-none" sz="2600" dirty="0">
                <a:latin typeface="Candara" charset="0"/>
              </a:rPr>
              <a:t> I rejoice, </a:t>
            </a:r>
            <a:br>
              <a:rPr lang="en-US" altLang="x-none" sz="2600" dirty="0">
                <a:latin typeface="Candara" charset="0"/>
              </a:rPr>
            </a:br>
            <a:r>
              <a:rPr lang="en-US" altLang="x-none" sz="2600" dirty="0">
                <a:latin typeface="Candara" charset="0"/>
              </a:rPr>
              <a:t>because I have complete confidence in you. (vs. 13b-16)</a:t>
            </a:r>
          </a:p>
          <a:p>
            <a:pPr marL="912813" lvl="2" indent="-457200" defTabSz="385763">
              <a:spcBef>
                <a:spcPts val="0"/>
              </a:spcBef>
              <a:buFont typeface="Wingdings" charset="0"/>
              <a:buChar char="Ø"/>
              <a:defRPr/>
            </a:pPr>
            <a:endParaRPr lang="en-US" sz="1000" b="1" i="0" dirty="0">
              <a:solidFill>
                <a:srgbClr val="000000"/>
              </a:solidFill>
              <a:latin typeface="Candara" charset="0"/>
              <a:ea typeface="ＭＳ Ｐゴシック" charset="0"/>
              <a:cs typeface="Candara" charset="0"/>
            </a:endParaRPr>
          </a:p>
          <a:p>
            <a:pPr marL="912813" lvl="2" indent="-457200" defTabSz="385763">
              <a:spcBef>
                <a:spcPts val="0"/>
              </a:spcBef>
              <a:buFont typeface="Wingdings" charset="0"/>
              <a:buChar char="Ø"/>
              <a:defRPr/>
            </a:pPr>
            <a:r>
              <a:rPr lang="en-US" sz="2600" b="1" i="0" dirty="0">
                <a:solidFill>
                  <a:srgbClr val="000000"/>
                </a:solidFill>
                <a:latin typeface="Candara" charset="0"/>
                <a:ea typeface="ＭＳ Ｐゴシック" charset="0"/>
                <a:cs typeface="Candara" charset="0"/>
              </a:rPr>
              <a:t>Notice that the ramification of the Corinthians’ repentance was beyond Paul and their relationship with Paul; Titus &amp; the church were also affected.</a:t>
            </a:r>
          </a:p>
          <a:p>
            <a:pPr marL="912813" lvl="2" indent="-457200" defTabSz="385763">
              <a:spcBef>
                <a:spcPts val="0"/>
              </a:spcBef>
              <a:buFont typeface="Wingdings" charset="0"/>
              <a:buChar char="Ø"/>
              <a:defRPr/>
            </a:pPr>
            <a:r>
              <a:rPr lang="en-US" sz="2600" b="1" i="0" dirty="0">
                <a:solidFill>
                  <a:srgbClr val="000000"/>
                </a:solidFill>
                <a:latin typeface="Candara" charset="0"/>
                <a:ea typeface="ＭＳ Ｐゴシック" charset="0"/>
                <a:cs typeface="Candara" charset="0"/>
              </a:rPr>
              <a:t>The ramification of true repentance is always edifying to other believers, glorifying to the Lord, and joyful for the spiritual leaders/shepherds.</a:t>
            </a:r>
          </a:p>
          <a:p>
            <a:pPr marL="912813" lvl="2" indent="-457200" defTabSz="385763">
              <a:spcBef>
                <a:spcPts val="0"/>
              </a:spcBef>
              <a:buFont typeface="Wingdings" charset="0"/>
              <a:buChar char="Ø"/>
              <a:defRPr/>
            </a:pPr>
            <a:r>
              <a:rPr lang="en-US" sz="2600" b="1" i="0" dirty="0">
                <a:solidFill>
                  <a:srgbClr val="000000"/>
                </a:solidFill>
                <a:latin typeface="Candara" charset="0"/>
                <a:ea typeface="ＭＳ Ｐゴシック" charset="0"/>
                <a:cs typeface="Candara" charset="0"/>
              </a:rPr>
              <a:t>This is a great example for the modern Christians to follow passionately.</a:t>
            </a:r>
            <a:endParaRPr lang="en-US" sz="2600" b="1" i="0" dirty="0">
              <a:solidFill>
                <a:srgbClr val="FF0000"/>
              </a:solidFill>
              <a:latin typeface="Candara" charset="0"/>
              <a:ea typeface="ＭＳ Ｐゴシック" charset="0"/>
              <a:cs typeface="Candara" charset="0"/>
            </a:endParaRPr>
          </a:p>
        </p:txBody>
      </p:sp>
    </p:spTree>
    <p:extLst>
      <p:ext uri="{BB962C8B-B14F-4D97-AF65-F5344CB8AC3E}">
        <p14:creationId xmlns:p14="http://schemas.microsoft.com/office/powerpoint/2010/main" val="22965371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4" end="4"/>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xEl>
                                              <p:pRg st="5" end="5"/>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5">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9155" name="Rectangle 3"/>
          <p:cNvSpPr>
            <a:spLocks noGrp="1" noChangeArrowheads="1"/>
          </p:cNvSpPr>
          <p:nvPr>
            <p:ph type="body" idx="1"/>
          </p:nvPr>
        </p:nvSpPr>
        <p:spPr>
          <a:xfrm>
            <a:off x="316524" y="152400"/>
            <a:ext cx="11588262" cy="6705600"/>
          </a:xfrm>
        </p:spPr>
        <p:txBody>
          <a:bodyPr/>
          <a:lstStyle/>
          <a:p>
            <a:pPr marL="0" indent="0" algn="just">
              <a:spcBef>
                <a:spcPts val="0"/>
              </a:spcBef>
              <a:buNone/>
            </a:pPr>
            <a:r>
              <a:rPr lang="en-US" sz="2600" b="1" dirty="0">
                <a:solidFill>
                  <a:srgbClr val="800000"/>
                </a:solidFill>
                <a:latin typeface="Candara" charset="0"/>
                <a:cs typeface="Arial" charset="0"/>
              </a:rPr>
              <a:t>True Repentance</a:t>
            </a:r>
          </a:p>
          <a:p>
            <a:pPr marL="0" indent="0" algn="just">
              <a:spcBef>
                <a:spcPts val="0"/>
              </a:spcBef>
              <a:buNone/>
            </a:pPr>
            <a:r>
              <a:rPr lang="en-US" sz="2350" b="1" dirty="0">
                <a:latin typeface="Candara"/>
                <a:cs typeface="Candara"/>
              </a:rPr>
              <a:t>True repentance has a distinct and constant reference to the Lord Jesus Christ. If you repent of sin without looking to Christ, away with your repentance. If you are so lamenting your sin as to forget the Savior, you have a need to begin all this work over again. Whenever we repent of sin, we must have one eye upon sin and another upon the cross; or, better still, let us have both eyes upon Christ, seeing our sin punished in him, and by no means let us look at sin except as we look at Jesus. A man may hate sin just as a murderer hates the gallows—but this does not prove repentance if I hate sin because of the punishment, I have not repented of sin—I merely regret that God is just. But if I can see sin as an offense against Jesus Christ, and loathe myself because I have wounded him, then I have a true brokenness of heart. If I see the Savior and believe that those thorns upon his head were put there by my sinful words; if I believe that those wounds in his heart were pierced by my heart-sins; if I believe that those wounds in his feet were made by my wandering steps, and that the wounds in his hands were made by my sinful deeds, then I repent after a right fashion. Only under the cross can you repent. Repentance elsewhere is remorse, which clings to the sin and only dreads the punishment. Let us then seek, under God, to have a hatred of sin caused by a site of Christ's love.</a:t>
            </a:r>
          </a:p>
          <a:p>
            <a:pPr marL="0" indent="0" algn="r">
              <a:spcBef>
                <a:spcPts val="0"/>
              </a:spcBef>
              <a:buNone/>
            </a:pPr>
            <a:r>
              <a:rPr lang="en-US" sz="2350" b="1" dirty="0">
                <a:latin typeface="Candara"/>
                <a:cs typeface="Candara"/>
              </a:rPr>
              <a:t> — Charles H. Spurgeon</a:t>
            </a:r>
          </a:p>
          <a:p>
            <a:pPr marL="0" indent="0" algn="r">
              <a:spcBef>
                <a:spcPts val="0"/>
              </a:spcBef>
              <a:buNone/>
            </a:pPr>
            <a:r>
              <a:rPr lang="en-US" sz="2400" b="1" dirty="0">
                <a:latin typeface="Candara"/>
                <a:cs typeface="Candara"/>
              </a:rPr>
              <a:t>                </a:t>
            </a:r>
          </a:p>
        </p:txBody>
      </p:sp>
    </p:spTree>
    <p:extLst>
      <p:ext uri="{BB962C8B-B14F-4D97-AF65-F5344CB8AC3E}">
        <p14:creationId xmlns:p14="http://schemas.microsoft.com/office/powerpoint/2010/main" val="230900787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40289" name="Rectangle 2"/>
          <p:cNvSpPr>
            <a:spLocks noGrp="1" noChangeArrowheads="1"/>
          </p:cNvSpPr>
          <p:nvPr>
            <p:ph type="title"/>
          </p:nvPr>
        </p:nvSpPr>
        <p:spPr>
          <a:xfrm>
            <a:off x="304800" y="457200"/>
            <a:ext cx="11582400" cy="914400"/>
          </a:xfrm>
        </p:spPr>
        <p:txBody>
          <a:bodyPr/>
          <a:lstStyle/>
          <a:p>
            <a:pPr eaLnBrk="1" hangingPunct="1"/>
            <a:r>
              <a:rPr lang="en-US" sz="3000" dirty="0">
                <a:latin typeface="Candara" charset="0"/>
                <a:cs typeface="MS PGothic" charset="0"/>
              </a:rPr>
              <a:t>THREE PRACTICAL QUESTIONS </a:t>
            </a:r>
            <a:br>
              <a:rPr lang="en-US" sz="3000" dirty="0">
                <a:latin typeface="Candara" charset="0"/>
                <a:cs typeface="MS PGothic" charset="0"/>
              </a:rPr>
            </a:br>
            <a:r>
              <a:rPr lang="en-US" sz="3000" dirty="0">
                <a:latin typeface="Candara" charset="0"/>
                <a:cs typeface="MS PGothic" charset="0"/>
              </a:rPr>
              <a:t>FOR OUR EVERYDAY LIFE</a:t>
            </a:r>
          </a:p>
        </p:txBody>
      </p:sp>
      <p:sp>
        <p:nvSpPr>
          <p:cNvPr id="140290" name="Rectangle 3"/>
          <p:cNvSpPr>
            <a:spLocks noGrp="1" noChangeArrowheads="1"/>
          </p:cNvSpPr>
          <p:nvPr>
            <p:ph idx="1"/>
          </p:nvPr>
        </p:nvSpPr>
        <p:spPr>
          <a:xfrm>
            <a:off x="406463" y="1600200"/>
            <a:ext cx="11559565" cy="5105400"/>
          </a:xfrm>
        </p:spPr>
        <p:txBody>
          <a:bodyPr/>
          <a:lstStyle/>
          <a:p>
            <a:pPr marL="514350" indent="-514350">
              <a:buFont typeface="+mj-lt"/>
              <a:buAutoNum type="arabicPeriod"/>
            </a:pPr>
            <a:r>
              <a:rPr lang="en-US" sz="2800" dirty="0"/>
              <a:t>In what ways are you more convinced of your need for true repentance that has real changes from the inside out?</a:t>
            </a:r>
          </a:p>
          <a:p>
            <a:pPr marL="514350" indent="-514350">
              <a:buFont typeface="+mj-lt"/>
              <a:buAutoNum type="arabicPeriod"/>
            </a:pPr>
            <a:endParaRPr lang="en-US" sz="2000" dirty="0"/>
          </a:p>
          <a:p>
            <a:pPr marL="514350" indent="-514350">
              <a:buFont typeface="+mj-lt"/>
              <a:buAutoNum type="arabicPeriod"/>
            </a:pPr>
            <a:r>
              <a:rPr lang="en-US" sz="2800" dirty="0"/>
              <a:t>What would it mean for you to have godly grief that produces a true repentance that bears fruit?  </a:t>
            </a:r>
          </a:p>
          <a:p>
            <a:pPr marL="514350" indent="-514350">
              <a:buFont typeface="+mj-lt"/>
              <a:buAutoNum type="arabicPeriod"/>
            </a:pPr>
            <a:endParaRPr lang="en-US" sz="2000" dirty="0"/>
          </a:p>
          <a:p>
            <a:pPr marL="514350" indent="-514350">
              <a:buFont typeface="+mj-lt"/>
              <a:buAutoNum type="arabicPeriod"/>
            </a:pPr>
            <a:r>
              <a:rPr lang="en-US" sz="2800" dirty="0"/>
              <a:t>What is your first step toward following Apostle Paul’s example of giving true reproof to others in Christ’s love? </a:t>
            </a:r>
          </a:p>
        </p:txBody>
      </p:sp>
    </p:spTree>
    <p:extLst>
      <p:ext uri="{BB962C8B-B14F-4D97-AF65-F5344CB8AC3E}">
        <p14:creationId xmlns:p14="http://schemas.microsoft.com/office/powerpoint/2010/main" val="179805015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1313" name="Picture 6"/>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0"/>
            <a:ext cx="9144000" cy="6858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idx="4294967295"/>
          </p:nvPr>
        </p:nvSpPr>
        <p:spPr>
          <a:xfrm>
            <a:off x="508000" y="2286000"/>
            <a:ext cx="11176000" cy="609600"/>
          </a:xfrm>
        </p:spPr>
        <p:txBody>
          <a:bodyPr/>
          <a:lstStyle/>
          <a:p>
            <a:pPr eaLnBrk="1" hangingPunct="1">
              <a:defRPr/>
            </a:pPr>
            <a:r>
              <a:rPr lang="en-US" b="1" i="1" dirty="0">
                <a:effectLst>
                  <a:outerShdw blurRad="38100" dist="38100" dir="2700000" algn="tl">
                    <a:srgbClr val="DDDDDD"/>
                  </a:outerShdw>
                </a:effectLst>
                <a:latin typeface="Candara" charset="0"/>
                <a:ea typeface="MS PGothic" charset="0"/>
                <a:cs typeface="Arial" charset="0"/>
              </a:rPr>
              <a:t>True Repentance</a:t>
            </a:r>
          </a:p>
        </p:txBody>
      </p:sp>
      <p:sp>
        <p:nvSpPr>
          <p:cNvPr id="129027" name="Rectangle 3"/>
          <p:cNvSpPr>
            <a:spLocks noGrp="1" noChangeArrowheads="1"/>
          </p:cNvSpPr>
          <p:nvPr>
            <p:ph type="body" idx="4294967295"/>
          </p:nvPr>
        </p:nvSpPr>
        <p:spPr>
          <a:xfrm>
            <a:off x="812800" y="2971800"/>
            <a:ext cx="10464800" cy="2590800"/>
          </a:xfrm>
        </p:spPr>
        <p:txBody>
          <a:bodyPr/>
          <a:lstStyle/>
          <a:p>
            <a:pPr marL="0" indent="0" algn="ctr" eaLnBrk="1" hangingPunct="1">
              <a:buFontTx/>
              <a:buNone/>
              <a:defRPr/>
            </a:pPr>
            <a:r>
              <a:rPr lang="en-US" b="1" i="1" dirty="0">
                <a:effectLst>
                  <a:outerShdw blurRad="38100" dist="38100" dir="2700000" algn="tl">
                    <a:srgbClr val="DDDDDD"/>
                  </a:outerShdw>
                </a:effectLst>
                <a:latin typeface="Candara" charset="0"/>
                <a:ea typeface="MS PGothic" charset="0"/>
                <a:cs typeface="Arial" charset="0"/>
              </a:rPr>
              <a:t>Studies in 2 Corinthians Series</a:t>
            </a:r>
          </a:p>
          <a:p>
            <a:pPr marL="0" indent="0" algn="ctr" eaLnBrk="1" hangingPunct="1">
              <a:buNone/>
              <a:defRPr/>
            </a:pPr>
            <a:r>
              <a:rPr lang="it-IT" i="1" dirty="0">
                <a:effectLst>
                  <a:outerShdw blurRad="38100" dist="38100" dir="2700000" algn="tl">
                    <a:srgbClr val="DDDDDD"/>
                  </a:outerShdw>
                </a:effectLst>
                <a:latin typeface="Candara" charset="0"/>
                <a:ea typeface="MS PGothic" charset="0"/>
                <a:cs typeface="Arial" charset="0"/>
              </a:rPr>
              <a:t>2 </a:t>
            </a:r>
            <a:r>
              <a:rPr lang="it-IT" i="1" dirty="0" err="1">
                <a:effectLst>
                  <a:outerShdw blurRad="38100" dist="38100" dir="2700000" algn="tl">
                    <a:srgbClr val="DDDDDD"/>
                  </a:outerShdw>
                </a:effectLst>
                <a:latin typeface="Candara" charset="0"/>
                <a:ea typeface="MS PGothic" charset="0"/>
                <a:cs typeface="Arial" charset="0"/>
              </a:rPr>
              <a:t>Corinthians</a:t>
            </a:r>
            <a:r>
              <a:rPr lang="it-IT" i="1" dirty="0">
                <a:effectLst>
                  <a:outerShdw blurRad="38100" dist="38100" dir="2700000" algn="tl">
                    <a:srgbClr val="DDDDDD"/>
                  </a:outerShdw>
                </a:effectLst>
                <a:latin typeface="Candara" charset="0"/>
                <a:ea typeface="MS PGothic" charset="0"/>
                <a:cs typeface="Arial" charset="0"/>
              </a:rPr>
              <a:t> 7:2-16 </a:t>
            </a:r>
          </a:p>
          <a:p>
            <a:pPr marL="0" indent="0" algn="ctr" eaLnBrk="1" hangingPunct="1">
              <a:buNone/>
              <a:defRPr/>
            </a:pPr>
            <a:r>
              <a:rPr lang="en-US" b="1">
                <a:latin typeface="Candara"/>
                <a:cs typeface="Candara"/>
              </a:rPr>
              <a:t>©</a:t>
            </a:r>
            <a:r>
              <a:rPr lang="en-US"/>
              <a:t> </a:t>
            </a:r>
            <a:r>
              <a:rPr lang="en-US" b="1">
                <a:effectLst>
                  <a:outerShdw blurRad="38100" dist="38100" dir="2700000" algn="tl">
                    <a:srgbClr val="DDDDDD"/>
                  </a:outerShdw>
                </a:effectLst>
                <a:latin typeface="Candara" charset="0"/>
                <a:ea typeface="MS PGothic" charset="0"/>
                <a:cs typeface="Arial" charset="0"/>
              </a:rPr>
              <a:t>October 7, </a:t>
            </a:r>
            <a:r>
              <a:rPr lang="en-US" b="1" dirty="0">
                <a:effectLst>
                  <a:outerShdw blurRad="38100" dist="38100" dir="2700000" algn="tl">
                    <a:srgbClr val="DDDDDD"/>
                  </a:outerShdw>
                </a:effectLst>
                <a:latin typeface="Candara" charset="0"/>
                <a:ea typeface="MS PGothic" charset="0"/>
                <a:cs typeface="Arial" charset="0"/>
              </a:rPr>
              <a:t>2018</a:t>
            </a:r>
          </a:p>
          <a:p>
            <a:pPr marL="0" indent="0" algn="ctr">
              <a:buFontTx/>
              <a:buNone/>
              <a:defRPr/>
            </a:pPr>
            <a:r>
              <a:rPr lang="en-US" b="1" i="1" dirty="0">
                <a:effectLst>
                  <a:outerShdw blurRad="38100" dist="38100" dir="2700000" algn="tl">
                    <a:srgbClr val="DDDDDD"/>
                  </a:outerShdw>
                </a:effectLst>
                <a:latin typeface="Candara" charset="0"/>
                <a:ea typeface="MS PGothic" charset="0"/>
                <a:cs typeface="Arial" charset="0"/>
              </a:rPr>
              <a:t>  Pastor Paul K. Kim</a:t>
            </a:r>
          </a:p>
          <a:p>
            <a:pPr marL="0" indent="0" algn="ctr">
              <a:buFontTx/>
              <a:buNone/>
              <a:defRPr/>
            </a:pPr>
            <a:endParaRPr lang="en-US" i="1" dirty="0">
              <a:effectLst>
                <a:outerShdw blurRad="38100" dist="38100" dir="2700000" algn="tl">
                  <a:srgbClr val="DDDDDD"/>
                </a:outerShdw>
              </a:effectLst>
              <a:latin typeface="Candara" charset="0"/>
              <a:ea typeface="MS PGothic" charset="0"/>
              <a:cs typeface="Arial" charset="0"/>
            </a:endParaRPr>
          </a:p>
        </p:txBody>
      </p:sp>
    </p:spTree>
    <p:extLst>
      <p:ext uri="{BB962C8B-B14F-4D97-AF65-F5344CB8AC3E}">
        <p14:creationId xmlns:p14="http://schemas.microsoft.com/office/powerpoint/2010/main" val="108331751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53601" name="Rectangle 2">
            <a:extLst>
              <a:ext uri="{FF2B5EF4-FFF2-40B4-BE49-F238E27FC236}">
                <a16:creationId xmlns:a16="http://schemas.microsoft.com/office/drawing/2014/main" id="{8496457D-B90A-7F45-9621-BAF7098E7C9F}"/>
              </a:ext>
            </a:extLst>
          </p:cNvPr>
          <p:cNvSpPr>
            <a:spLocks noGrp="1" noChangeArrowheads="1"/>
          </p:cNvSpPr>
          <p:nvPr>
            <p:ph type="title"/>
          </p:nvPr>
        </p:nvSpPr>
        <p:spPr>
          <a:xfrm>
            <a:off x="0" y="381000"/>
            <a:ext cx="12192000" cy="990600"/>
          </a:xfrm>
        </p:spPr>
        <p:txBody>
          <a:bodyPr/>
          <a:lstStyle/>
          <a:p>
            <a:r>
              <a:rPr lang="en-US" altLang="en-US" sz="3200" b="1" dirty="0">
                <a:latin typeface="Candara" panose="020E0502030303020204" pitchFamily="34" charset="0"/>
              </a:rPr>
              <a:t>THE BACKGROUND OF TODAY’S TEXT [2 CORINTHIANS 7:2-16]</a:t>
            </a:r>
          </a:p>
        </p:txBody>
      </p:sp>
      <p:sp>
        <p:nvSpPr>
          <p:cNvPr id="157698" name="Rectangle 3">
            <a:extLst>
              <a:ext uri="{FF2B5EF4-FFF2-40B4-BE49-F238E27FC236}">
                <a16:creationId xmlns:a16="http://schemas.microsoft.com/office/drawing/2014/main" id="{1A27F78C-A54D-354F-9FBE-81126DA16E5A}"/>
              </a:ext>
            </a:extLst>
          </p:cNvPr>
          <p:cNvSpPr>
            <a:spLocks noGrp="1" noChangeArrowheads="1"/>
          </p:cNvSpPr>
          <p:nvPr>
            <p:ph type="body" idx="1"/>
          </p:nvPr>
        </p:nvSpPr>
        <p:spPr>
          <a:xfrm>
            <a:off x="304800" y="1371600"/>
            <a:ext cx="11658600" cy="5334000"/>
          </a:xfrm>
        </p:spPr>
        <p:txBody>
          <a:bodyPr/>
          <a:lstStyle/>
          <a:p>
            <a:pPr marL="514350" indent="-514350"/>
            <a:r>
              <a:rPr lang="en-US" altLang="en-US" sz="2800" b="1" u="sng" dirty="0">
                <a:solidFill>
                  <a:srgbClr val="FF0000"/>
                </a:solidFill>
                <a:latin typeface="Candara" panose="020E0502030303020204" pitchFamily="34" charset="0"/>
              </a:rPr>
              <a:t>Painful Visit</a:t>
            </a:r>
            <a:r>
              <a:rPr lang="en-US" altLang="en-US" sz="2800" b="1" dirty="0">
                <a:solidFill>
                  <a:srgbClr val="FF0000"/>
                </a:solidFill>
                <a:latin typeface="Candara" panose="020E0502030303020204" pitchFamily="34" charset="0"/>
              </a:rPr>
              <a:t>:</a:t>
            </a:r>
            <a:r>
              <a:rPr lang="en-US" altLang="en-US" sz="2800" b="1" dirty="0">
                <a:latin typeface="Candara" panose="020E0502030303020204" pitchFamily="34" charset="0"/>
              </a:rPr>
              <a:t> Paul’s letter [1 Corinthians] was ineffective, prompted Paul to visit them; but it became a “painful visit” for Paul [because one person’s public opposition to Paul and his apostolic authority.</a:t>
            </a:r>
          </a:p>
          <a:p>
            <a:pPr marL="514350" indent="-514350"/>
            <a:endParaRPr lang="en-US" altLang="en-US" sz="1000" b="1" dirty="0">
              <a:latin typeface="Candara" panose="020E0502030303020204" pitchFamily="34" charset="0"/>
            </a:endParaRPr>
          </a:p>
          <a:p>
            <a:pPr marL="514350" indent="-514350"/>
            <a:r>
              <a:rPr lang="en-US" altLang="en-US" sz="2800" b="1" u="sng" dirty="0">
                <a:solidFill>
                  <a:srgbClr val="FF0000"/>
                </a:solidFill>
                <a:latin typeface="Candara" panose="020E0502030303020204" pitchFamily="34" charset="0"/>
              </a:rPr>
              <a:t>Severe Letter</a:t>
            </a:r>
            <a:r>
              <a:rPr lang="en-US" altLang="en-US" sz="2800" b="1" dirty="0">
                <a:solidFill>
                  <a:srgbClr val="FF0000"/>
                </a:solidFill>
                <a:latin typeface="Candara" panose="020E0502030303020204" pitchFamily="34" charset="0"/>
              </a:rPr>
              <a:t>:  </a:t>
            </a:r>
            <a:r>
              <a:rPr lang="en-US" altLang="en-US" sz="2800" b="1" dirty="0">
                <a:latin typeface="Candara" panose="020E0502030303020204" pitchFamily="34" charset="0"/>
              </a:rPr>
              <a:t>After his painful visit, Paul had sent a “severe letter” of rebuke with tears to the Corinthian church via Titus (which is now lost).</a:t>
            </a:r>
          </a:p>
          <a:p>
            <a:pPr marL="514350" indent="-514350"/>
            <a:endParaRPr lang="en-US" altLang="en-US" sz="1000" b="1" dirty="0">
              <a:latin typeface="Candara" panose="020E0502030303020204" pitchFamily="34" charset="0"/>
            </a:endParaRPr>
          </a:p>
          <a:p>
            <a:pPr marL="514350" indent="-514350"/>
            <a:r>
              <a:rPr lang="en-US" altLang="en-US" sz="2800" b="1" u="sng" dirty="0">
                <a:solidFill>
                  <a:srgbClr val="FF0000"/>
                </a:solidFill>
                <a:latin typeface="Candara" panose="020E0502030303020204" pitchFamily="34" charset="0"/>
              </a:rPr>
              <a:t>Paul’s Distress</a:t>
            </a:r>
            <a:r>
              <a:rPr lang="en-US" altLang="en-US" sz="2800" b="1" dirty="0">
                <a:solidFill>
                  <a:srgbClr val="FF0000"/>
                </a:solidFill>
                <a:latin typeface="Candara" panose="020E0502030303020204" pitchFamily="34" charset="0"/>
              </a:rPr>
              <a:t>: </a:t>
            </a:r>
            <a:r>
              <a:rPr lang="en-US" altLang="en-US" sz="2800" b="1" dirty="0">
                <a:latin typeface="Candara" panose="020E0502030303020204" pitchFamily="34" charset="0"/>
              </a:rPr>
              <a:t>Waiting for Titus’ return, Paul was deeply distressed, wondering how the Corinthians would react to his severe letter.</a:t>
            </a:r>
          </a:p>
          <a:p>
            <a:pPr marL="514350" indent="-514350"/>
            <a:endParaRPr lang="en-US" altLang="en-US" sz="1000" b="1" dirty="0">
              <a:latin typeface="Candara" panose="020E0502030303020204" pitchFamily="34" charset="0"/>
            </a:endParaRPr>
          </a:p>
          <a:p>
            <a:pPr marL="514350" indent="-514350"/>
            <a:r>
              <a:rPr lang="en-US" altLang="en-US" sz="2800" b="1" u="sng" dirty="0">
                <a:solidFill>
                  <a:srgbClr val="FF0000"/>
                </a:solidFill>
                <a:latin typeface="Candara" panose="020E0502030303020204" pitchFamily="34" charset="0"/>
              </a:rPr>
              <a:t>Titus’ Good Report</a:t>
            </a:r>
            <a:r>
              <a:rPr lang="en-US" altLang="en-US" sz="2800" b="1" dirty="0">
                <a:solidFill>
                  <a:srgbClr val="FF0000"/>
                </a:solidFill>
                <a:latin typeface="Candara" panose="020E0502030303020204" pitchFamily="34" charset="0"/>
              </a:rPr>
              <a:t>: </a:t>
            </a:r>
            <a:r>
              <a:rPr lang="en-US" altLang="en-US" sz="2800" b="1" dirty="0">
                <a:latin typeface="Candara" panose="020E0502030303020204" pitchFamily="34" charset="0"/>
              </a:rPr>
              <a:t>Titus’ report was that Paul’s “severe letter” was received well by the church (changed hearts toward Paul); Paul wrote 2 Corinthians with joy as his response to their genuine repentance.</a:t>
            </a:r>
          </a:p>
        </p:txBody>
      </p:sp>
      <p:cxnSp>
        <p:nvCxnSpPr>
          <p:cNvPr id="153603" name="Straight Arrow Connector 19">
            <a:extLst>
              <a:ext uri="{FF2B5EF4-FFF2-40B4-BE49-F238E27FC236}">
                <a16:creationId xmlns:a16="http://schemas.microsoft.com/office/drawing/2014/main" id="{FFE60A74-639D-4E43-B722-235081FAD7CA}"/>
              </a:ext>
            </a:extLst>
          </p:cNvPr>
          <p:cNvCxnSpPr>
            <a:cxnSpLocks noChangeShapeType="1"/>
          </p:cNvCxnSpPr>
          <p:nvPr/>
        </p:nvCxnSpPr>
        <p:spPr bwMode="auto">
          <a:xfrm>
            <a:off x="8763000" y="990600"/>
            <a:ext cx="914400" cy="914400"/>
          </a:xfrm>
          <a:prstGeom prst="straightConnector1">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type="arrow" w="med" len="med"/>
                <a:tailEnd type="arrow" w="med" len="med"/>
              </a14:hiddenLine>
            </a:ext>
          </a:extLst>
        </p:spPr>
      </p:cxnSp>
    </p:spTree>
    <p:extLst>
      <p:ext uri="{BB962C8B-B14F-4D97-AF65-F5344CB8AC3E}">
        <p14:creationId xmlns:p14="http://schemas.microsoft.com/office/powerpoint/2010/main" val="338907689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57698">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57698">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57698">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57698">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98657" name="Rectangle 2"/>
          <p:cNvSpPr>
            <a:spLocks noGrp="1" noChangeArrowheads="1"/>
          </p:cNvSpPr>
          <p:nvPr>
            <p:ph type="title"/>
          </p:nvPr>
        </p:nvSpPr>
        <p:spPr>
          <a:xfrm>
            <a:off x="0" y="381000"/>
            <a:ext cx="12192000" cy="533400"/>
          </a:xfrm>
        </p:spPr>
        <p:txBody>
          <a:bodyPr/>
          <a:lstStyle/>
          <a:p>
            <a:r>
              <a:rPr lang="en-US" sz="3200" b="1" spc="-60" dirty="0">
                <a:latin typeface="Candara" charset="0"/>
                <a:ea typeface="MS PGothic" charset="0"/>
                <a:cs typeface="Arial" charset="0"/>
              </a:rPr>
              <a:t>KEYS PRINCIPLES OF TRUE REPENTANCE &amp; REPROOF</a:t>
            </a:r>
          </a:p>
        </p:txBody>
      </p:sp>
      <p:sp>
        <p:nvSpPr>
          <p:cNvPr id="5" name="Rectangle 3"/>
          <p:cNvSpPr txBox="1">
            <a:spLocks noChangeArrowheads="1"/>
          </p:cNvSpPr>
          <p:nvPr/>
        </p:nvSpPr>
        <p:spPr bwMode="auto">
          <a:xfrm>
            <a:off x="213360" y="1066800"/>
            <a:ext cx="11773593" cy="5728138"/>
          </a:xfrm>
          <a:prstGeom prst="rect">
            <a:avLst/>
          </a:prstGeom>
          <a:noFill/>
          <a:ln>
            <a:noFill/>
          </a:ln>
          <a:extLst>
            <a:ext uri="{FAA26D3D-D897-4be2-8F04-BA451C77F1D7}">
              <ma14:placeholderFlag xmlns="" xmlns:ma14="http://schemas.microsoft.com/office/mac/drawingml/2011/main"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MS PGothic" pitchFamily="34" charset="-128"/>
                <a:cs typeface="+mn-cs"/>
              </a:defRPr>
            </a:lvl1pPr>
            <a:lvl2pPr marL="742950" indent="-285750" algn="l" rtl="0" eaLnBrk="0" fontAlgn="base" hangingPunct="0">
              <a:spcBef>
                <a:spcPct val="20000"/>
              </a:spcBef>
              <a:spcAft>
                <a:spcPct val="0"/>
              </a:spcAft>
              <a:buChar char="–"/>
              <a:defRPr sz="2800">
                <a:solidFill>
                  <a:schemeClr val="tx1"/>
                </a:solidFill>
                <a:latin typeface="+mn-lt"/>
                <a:ea typeface="Arial" charset="0"/>
                <a:cs typeface="+mn-cs"/>
              </a:defRPr>
            </a:lvl2pPr>
            <a:lvl3pPr marL="1143000" indent="-228600" algn="l" rtl="0" eaLnBrk="0" fontAlgn="base" hangingPunct="0">
              <a:spcBef>
                <a:spcPct val="20000"/>
              </a:spcBef>
              <a:spcAft>
                <a:spcPct val="0"/>
              </a:spcAft>
              <a:buChar char="•"/>
              <a:defRPr sz="2400">
                <a:solidFill>
                  <a:schemeClr val="tx1"/>
                </a:solidFill>
                <a:latin typeface="+mn-lt"/>
                <a:ea typeface="Arial" charset="0"/>
                <a:cs typeface="+mn-cs"/>
              </a:defRPr>
            </a:lvl3pPr>
            <a:lvl4pPr marL="1600200" indent="-228600" algn="l" rtl="0" eaLnBrk="0" fontAlgn="base" hangingPunct="0">
              <a:spcBef>
                <a:spcPct val="20000"/>
              </a:spcBef>
              <a:spcAft>
                <a:spcPct val="0"/>
              </a:spcAft>
              <a:buChar char="–"/>
              <a:defRPr sz="2000">
                <a:solidFill>
                  <a:schemeClr val="tx1"/>
                </a:solidFill>
                <a:latin typeface="+mn-lt"/>
                <a:ea typeface="Arial" charset="0"/>
                <a:cs typeface="+mn-cs"/>
              </a:defRPr>
            </a:lvl4pPr>
            <a:lvl5pPr marL="2057400" indent="-228600" algn="l" rtl="0" eaLnBrk="0" fontAlgn="base" hangingPunct="0">
              <a:spcBef>
                <a:spcPct val="20000"/>
              </a:spcBef>
              <a:spcAft>
                <a:spcPct val="0"/>
              </a:spcAft>
              <a:buChar char="»"/>
              <a:defRPr sz="2000">
                <a:solidFill>
                  <a:schemeClr val="tx1"/>
                </a:solidFill>
                <a:latin typeface="+mn-lt"/>
                <a:ea typeface="Arial" charset="0"/>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a:lstStyle>
          <a:p>
            <a:pPr marL="468313" indent="-468313">
              <a:spcBef>
                <a:spcPct val="0"/>
              </a:spcBef>
            </a:pPr>
            <a:r>
              <a:rPr lang="en-US" sz="2800" b="1" i="0" spc="-10" dirty="0">
                <a:latin typeface="Candara" charset="0"/>
                <a:ea typeface="ＭＳ Ｐゴシック" charset="0"/>
                <a:cs typeface="MS PGothic" charset="0"/>
              </a:rPr>
              <a:t>Principle #1: </a:t>
            </a:r>
            <a:r>
              <a:rPr lang="en-US" sz="2800" b="1" i="0" spc="-10" dirty="0">
                <a:solidFill>
                  <a:srgbClr val="FF0000"/>
                </a:solidFill>
                <a:latin typeface="Candara" charset="0"/>
                <a:ea typeface="ＭＳ Ｐゴシック" charset="0"/>
                <a:cs typeface="MS PGothic" charset="0"/>
              </a:rPr>
              <a:t>True godly reproof is accompanied by clear conscience and loving commitment. </a:t>
            </a:r>
          </a:p>
          <a:p>
            <a:pPr marL="14288" indent="-14288" algn="ctr">
              <a:spcBef>
                <a:spcPts val="0"/>
              </a:spcBef>
              <a:buNone/>
            </a:pPr>
            <a:endParaRPr lang="en-US" altLang="x-none" sz="1000" b="1" i="0" spc="-10" dirty="0">
              <a:solidFill>
                <a:srgbClr val="000000"/>
              </a:solidFill>
              <a:latin typeface="Candara" charset="0"/>
              <a:ea typeface="ＭＳ Ｐゴシック" charset="0"/>
            </a:endParaRPr>
          </a:p>
          <a:p>
            <a:pPr marL="14288" indent="-14288" algn="ctr">
              <a:spcBef>
                <a:spcPts val="0"/>
              </a:spcBef>
              <a:buNone/>
            </a:pPr>
            <a:r>
              <a:rPr lang="en-US" altLang="x-none" sz="2600" baseline="30000" dirty="0">
                <a:latin typeface="Candara" charset="0"/>
              </a:rPr>
              <a:t>2</a:t>
            </a:r>
            <a:r>
              <a:rPr lang="en-US" altLang="x-none" sz="2600" dirty="0">
                <a:latin typeface="Candara" charset="0"/>
              </a:rPr>
              <a:t> Make room in your hearts for us. We have wronged </a:t>
            </a:r>
            <a:br>
              <a:rPr lang="en-US" altLang="x-none" sz="2600" dirty="0">
                <a:latin typeface="Candara" charset="0"/>
              </a:rPr>
            </a:br>
            <a:r>
              <a:rPr lang="en-US" altLang="x-none" sz="2600" dirty="0">
                <a:latin typeface="Candara" charset="0"/>
              </a:rPr>
              <a:t>no one, we have corrupted no one, we have taken advantage </a:t>
            </a:r>
            <a:br>
              <a:rPr lang="en-US" altLang="x-none" sz="2600" dirty="0">
                <a:latin typeface="Candara" charset="0"/>
              </a:rPr>
            </a:br>
            <a:r>
              <a:rPr lang="en-US" altLang="x-none" sz="2600" dirty="0">
                <a:latin typeface="Candara" charset="0"/>
              </a:rPr>
              <a:t>of no one. </a:t>
            </a:r>
            <a:r>
              <a:rPr lang="en-US" altLang="x-none" sz="2600" baseline="30000" dirty="0">
                <a:latin typeface="Candara" charset="0"/>
              </a:rPr>
              <a:t>3</a:t>
            </a:r>
            <a:r>
              <a:rPr lang="en-US" altLang="x-none" sz="2600" dirty="0">
                <a:latin typeface="Candara" charset="0"/>
              </a:rPr>
              <a:t> I do not say this to condemn you, for I said before that </a:t>
            </a:r>
            <a:br>
              <a:rPr lang="en-US" altLang="x-none" sz="2600" dirty="0">
                <a:latin typeface="Candara" charset="0"/>
              </a:rPr>
            </a:br>
            <a:r>
              <a:rPr lang="en-US" altLang="x-none" sz="2600" dirty="0">
                <a:latin typeface="Candara" charset="0"/>
              </a:rPr>
              <a:t>you are in our hearts, to die together and to live together. (vs. 2-3)</a:t>
            </a:r>
          </a:p>
          <a:p>
            <a:pPr marL="14288" indent="-14288" algn="ctr">
              <a:spcBef>
                <a:spcPts val="0"/>
              </a:spcBef>
              <a:buNone/>
            </a:pPr>
            <a:endParaRPr lang="en-US" altLang="x-none" sz="1000" dirty="0">
              <a:latin typeface="Candara" charset="0"/>
            </a:endParaRPr>
          </a:p>
          <a:p>
            <a:pPr marL="912813" lvl="2" indent="-457200" defTabSz="385763">
              <a:spcBef>
                <a:spcPts val="0"/>
              </a:spcBef>
              <a:buFont typeface="Wingdings" charset="0"/>
              <a:buChar char="Ø"/>
              <a:defRPr/>
            </a:pPr>
            <a:r>
              <a:rPr lang="en-US" sz="2600" b="1" i="0" dirty="0">
                <a:solidFill>
                  <a:srgbClr val="000000"/>
                </a:solidFill>
                <a:latin typeface="Candara" charset="0"/>
                <a:ea typeface="ＭＳ Ｐゴシック" charset="0"/>
                <a:cs typeface="Candara" charset="0"/>
              </a:rPr>
              <a:t>Paul checked on his conscience and motive thoroughly before his reproof.</a:t>
            </a:r>
          </a:p>
          <a:p>
            <a:pPr marL="912813" lvl="2" indent="-457200" defTabSz="385763">
              <a:spcBef>
                <a:spcPts val="0"/>
              </a:spcBef>
              <a:buFont typeface="Wingdings" charset="0"/>
              <a:buChar char="Ø"/>
              <a:defRPr/>
            </a:pPr>
            <a:r>
              <a:rPr lang="en-US" sz="2600" b="1" i="0" dirty="0">
                <a:solidFill>
                  <a:srgbClr val="000000"/>
                </a:solidFill>
                <a:latin typeface="Candara" charset="0"/>
                <a:ea typeface="ＭＳ Ｐゴシック" charset="0"/>
                <a:cs typeface="Candara" charset="0"/>
              </a:rPr>
              <a:t>Notice how Paul expresses his commitment to them</a:t>
            </a:r>
            <a:r>
              <a:rPr lang="en-US" sz="2600" b="1" dirty="0">
                <a:solidFill>
                  <a:srgbClr val="000000"/>
                </a:solidFill>
                <a:latin typeface="Candara" charset="0"/>
                <a:ea typeface="ＭＳ Ｐゴシック" charset="0"/>
                <a:cs typeface="Candara" charset="0"/>
              </a:rPr>
              <a:t>—“to die together and to live together”</a:t>
            </a:r>
            <a:r>
              <a:rPr lang="en-US" sz="2600" b="1" i="0" dirty="0">
                <a:solidFill>
                  <a:srgbClr val="000000"/>
                </a:solidFill>
                <a:latin typeface="Candara" charset="0"/>
                <a:ea typeface="ＭＳ Ｐゴシック" charset="0"/>
                <a:cs typeface="Candara" charset="0"/>
              </a:rPr>
              <a:t>: he was committed to them now matter what happens.</a:t>
            </a:r>
          </a:p>
          <a:p>
            <a:pPr marL="912813" lvl="2" indent="-457200" defTabSz="385763">
              <a:spcBef>
                <a:spcPts val="0"/>
              </a:spcBef>
              <a:buFont typeface="Wingdings" charset="0"/>
              <a:buChar char="Ø"/>
              <a:defRPr/>
            </a:pPr>
            <a:r>
              <a:rPr lang="en-US" sz="2600" b="1" i="0" dirty="0">
                <a:solidFill>
                  <a:srgbClr val="000000"/>
                </a:solidFill>
                <a:latin typeface="Candara" charset="0"/>
                <a:ea typeface="ＭＳ Ｐゴシック" charset="0"/>
                <a:cs typeface="Candara" charset="0"/>
              </a:rPr>
              <a:t>These are the prerequisites for giving reproof to anyone—for the sake of loving the person, not for merely speaking the truth.</a:t>
            </a:r>
          </a:p>
          <a:p>
            <a:pPr marL="912813" lvl="2" indent="-457200" defTabSz="385763">
              <a:spcBef>
                <a:spcPts val="0"/>
              </a:spcBef>
              <a:buFont typeface="Wingdings" charset="0"/>
              <a:buChar char="Ø"/>
              <a:defRPr/>
            </a:pPr>
            <a:r>
              <a:rPr lang="en-US" sz="2600" b="1" i="0" dirty="0">
                <a:solidFill>
                  <a:srgbClr val="000000"/>
                </a:solidFill>
                <a:latin typeface="Candara" charset="0"/>
                <a:ea typeface="ＭＳ Ｐゴシック" charset="0"/>
                <a:cs typeface="Candara" charset="0"/>
              </a:rPr>
              <a:t>Some needs loving courage to give reproof; some needs loving patience to wait for the ready heart to reprove godly; ALL of us need a teachable heart! </a:t>
            </a:r>
            <a:endParaRPr lang="en-US" sz="2600" b="1" i="0" dirty="0">
              <a:solidFill>
                <a:srgbClr val="FF0000"/>
              </a:solidFill>
              <a:latin typeface="Candara" charset="0"/>
              <a:ea typeface="ＭＳ Ｐゴシック" charset="0"/>
              <a:cs typeface="Candara" charset="0"/>
            </a:endParaRPr>
          </a:p>
        </p:txBody>
      </p:sp>
    </p:spTree>
    <p:extLst>
      <p:ext uri="{BB962C8B-B14F-4D97-AF65-F5344CB8AC3E}">
        <p14:creationId xmlns:p14="http://schemas.microsoft.com/office/powerpoint/2010/main" val="20084654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4" end="4"/>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xEl>
                                              <p:pRg st="5" end="5"/>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5">
                                            <p:txEl>
                                              <p:pRg st="6" end="6"/>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5">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7651" name="Rectangle 3"/>
          <p:cNvSpPr>
            <a:spLocks noGrp="1" noChangeArrowheads="1"/>
          </p:cNvSpPr>
          <p:nvPr>
            <p:ph type="body" idx="1"/>
          </p:nvPr>
        </p:nvSpPr>
        <p:spPr>
          <a:xfrm>
            <a:off x="152400" y="1143000"/>
            <a:ext cx="11887200" cy="5688694"/>
          </a:xfrm>
        </p:spPr>
        <p:txBody>
          <a:bodyPr/>
          <a:lstStyle/>
          <a:p>
            <a:pPr marL="0" indent="0" algn="ctr">
              <a:spcBef>
                <a:spcPts val="0"/>
              </a:spcBef>
              <a:buNone/>
            </a:pPr>
            <a:r>
              <a:rPr lang="en-US" sz="2800" b="1" i="1" baseline="30000" dirty="0">
                <a:latin typeface="Candara"/>
                <a:cs typeface="Candara"/>
              </a:rPr>
              <a:t>8</a:t>
            </a:r>
            <a:r>
              <a:rPr lang="en-US" sz="2800" b="1" i="1" dirty="0">
                <a:latin typeface="Candara"/>
                <a:cs typeface="Candara"/>
              </a:rPr>
              <a:t> Do not reprove a scoffer, or he will hate you;</a:t>
            </a:r>
            <a:br>
              <a:rPr lang="en-US" sz="2800" b="1" i="1" dirty="0">
                <a:latin typeface="Candara"/>
                <a:cs typeface="Candara"/>
              </a:rPr>
            </a:br>
            <a:r>
              <a:rPr lang="en-US" sz="2800" b="1" i="1" dirty="0">
                <a:latin typeface="Candara"/>
                <a:cs typeface="Candara"/>
              </a:rPr>
              <a:t>    reprove a wise man, and he will love you.</a:t>
            </a:r>
            <a:br>
              <a:rPr lang="en-US" sz="2800" b="1" i="1" dirty="0">
                <a:latin typeface="Candara"/>
                <a:cs typeface="Candara"/>
              </a:rPr>
            </a:br>
            <a:r>
              <a:rPr lang="en-US" sz="2800" b="1" i="1" dirty="0">
                <a:latin typeface="Candara"/>
                <a:cs typeface="Candara"/>
              </a:rPr>
              <a:t>Provers 9:8</a:t>
            </a:r>
          </a:p>
          <a:p>
            <a:pPr marL="0" indent="0" algn="ctr">
              <a:spcBef>
                <a:spcPts val="0"/>
              </a:spcBef>
              <a:buNone/>
            </a:pPr>
            <a:endParaRPr lang="en-US" sz="2400" b="1" i="1" dirty="0">
              <a:latin typeface="Candara"/>
              <a:cs typeface="Candara"/>
            </a:endParaRPr>
          </a:p>
          <a:p>
            <a:pPr marL="0" indent="0" algn="ctr">
              <a:spcBef>
                <a:spcPts val="0"/>
              </a:spcBef>
              <a:buNone/>
            </a:pPr>
            <a:r>
              <a:rPr lang="en-US" sz="2800" b="1" i="1" baseline="30000" dirty="0">
                <a:latin typeface="Candara"/>
                <a:cs typeface="Candara"/>
              </a:rPr>
              <a:t>5</a:t>
            </a:r>
            <a:r>
              <a:rPr lang="en-US" sz="2800" b="1" i="1" dirty="0">
                <a:latin typeface="Candara"/>
                <a:cs typeface="Candara"/>
              </a:rPr>
              <a:t> Better is open rebuke</a:t>
            </a:r>
            <a:br>
              <a:rPr lang="en-US" sz="2800" b="1" i="1" dirty="0">
                <a:latin typeface="Candara"/>
                <a:cs typeface="Candara"/>
              </a:rPr>
            </a:br>
            <a:r>
              <a:rPr lang="en-US" sz="2800" b="1" i="1" dirty="0">
                <a:latin typeface="Candara"/>
                <a:cs typeface="Candara"/>
              </a:rPr>
              <a:t>    than hidden love.</a:t>
            </a:r>
            <a:br>
              <a:rPr lang="en-US" sz="2800" b="1" i="1" dirty="0">
                <a:latin typeface="Candara"/>
                <a:cs typeface="Candara"/>
              </a:rPr>
            </a:br>
            <a:r>
              <a:rPr lang="en-US" sz="2800" b="1" i="1" baseline="30000" dirty="0">
                <a:latin typeface="Candara"/>
                <a:cs typeface="Candara"/>
              </a:rPr>
              <a:t>6</a:t>
            </a:r>
            <a:r>
              <a:rPr lang="en-US" sz="2800" b="1" i="1" dirty="0">
                <a:latin typeface="Candara"/>
                <a:cs typeface="Candara"/>
              </a:rPr>
              <a:t> Faithful are the wounds of a friend;</a:t>
            </a:r>
            <a:br>
              <a:rPr lang="en-US" sz="2800" b="1" i="1" dirty="0">
                <a:latin typeface="Candara"/>
                <a:cs typeface="Candara"/>
              </a:rPr>
            </a:br>
            <a:r>
              <a:rPr lang="en-US" sz="2800" b="1" i="1" dirty="0">
                <a:latin typeface="Candara"/>
                <a:cs typeface="Candara"/>
              </a:rPr>
              <a:t>    profuse are the kisses of an enemy.</a:t>
            </a:r>
            <a:br>
              <a:rPr lang="en-US" sz="2800" b="1" i="1" dirty="0">
                <a:latin typeface="Candara"/>
                <a:cs typeface="Candara"/>
              </a:rPr>
            </a:br>
            <a:r>
              <a:rPr lang="en-US" sz="2800" b="1" i="1" dirty="0">
                <a:latin typeface="Candara"/>
                <a:cs typeface="Candara"/>
              </a:rPr>
              <a:t>Provers 27:5-6</a:t>
            </a:r>
          </a:p>
          <a:p>
            <a:pPr marL="0" indent="0" algn="ctr">
              <a:spcBef>
                <a:spcPts val="0"/>
              </a:spcBef>
              <a:buNone/>
            </a:pPr>
            <a:br>
              <a:rPr lang="en-US" sz="2600" b="1" i="1" dirty="0">
                <a:latin typeface="Candara"/>
                <a:cs typeface="Candara"/>
              </a:rPr>
            </a:br>
            <a:endParaRPr lang="en-US" sz="2600" b="1" i="1" dirty="0">
              <a:latin typeface="Candara"/>
              <a:cs typeface="Candara"/>
            </a:endParaRPr>
          </a:p>
        </p:txBody>
      </p:sp>
    </p:spTree>
    <p:extLst>
      <p:ext uri="{BB962C8B-B14F-4D97-AF65-F5344CB8AC3E}">
        <p14:creationId xmlns:p14="http://schemas.microsoft.com/office/powerpoint/2010/main" val="271030198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98657" name="Rectangle 2"/>
          <p:cNvSpPr>
            <a:spLocks noGrp="1" noChangeArrowheads="1"/>
          </p:cNvSpPr>
          <p:nvPr>
            <p:ph type="title"/>
          </p:nvPr>
        </p:nvSpPr>
        <p:spPr>
          <a:xfrm>
            <a:off x="0" y="381000"/>
            <a:ext cx="12192000" cy="533400"/>
          </a:xfrm>
        </p:spPr>
        <p:txBody>
          <a:bodyPr/>
          <a:lstStyle/>
          <a:p>
            <a:r>
              <a:rPr lang="en-US" sz="3200" b="1" spc="-60" dirty="0">
                <a:latin typeface="Candara" charset="0"/>
                <a:ea typeface="MS PGothic" charset="0"/>
                <a:cs typeface="Arial" charset="0"/>
              </a:rPr>
              <a:t>KEYS PRINCIPLES OF TRUE REPENTANCE &amp; REPROOF</a:t>
            </a:r>
          </a:p>
        </p:txBody>
      </p:sp>
      <p:sp>
        <p:nvSpPr>
          <p:cNvPr id="5" name="Rectangle 3"/>
          <p:cNvSpPr txBox="1">
            <a:spLocks noChangeArrowheads="1"/>
          </p:cNvSpPr>
          <p:nvPr/>
        </p:nvSpPr>
        <p:spPr bwMode="auto">
          <a:xfrm>
            <a:off x="213360" y="1066800"/>
            <a:ext cx="11773593" cy="5728138"/>
          </a:xfrm>
          <a:prstGeom prst="rect">
            <a:avLst/>
          </a:prstGeom>
          <a:noFill/>
          <a:ln>
            <a:noFill/>
          </a:ln>
          <a:extLst>
            <a:ext uri="{FAA26D3D-D897-4be2-8F04-BA451C77F1D7}">
              <ma14:placeholderFlag xmlns="" xmlns:ma14="http://schemas.microsoft.com/office/mac/drawingml/2011/main"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MS PGothic" pitchFamily="34" charset="-128"/>
                <a:cs typeface="+mn-cs"/>
              </a:defRPr>
            </a:lvl1pPr>
            <a:lvl2pPr marL="742950" indent="-285750" algn="l" rtl="0" eaLnBrk="0" fontAlgn="base" hangingPunct="0">
              <a:spcBef>
                <a:spcPct val="20000"/>
              </a:spcBef>
              <a:spcAft>
                <a:spcPct val="0"/>
              </a:spcAft>
              <a:buChar char="–"/>
              <a:defRPr sz="2800">
                <a:solidFill>
                  <a:schemeClr val="tx1"/>
                </a:solidFill>
                <a:latin typeface="+mn-lt"/>
                <a:ea typeface="Arial" charset="0"/>
                <a:cs typeface="+mn-cs"/>
              </a:defRPr>
            </a:lvl2pPr>
            <a:lvl3pPr marL="1143000" indent="-228600" algn="l" rtl="0" eaLnBrk="0" fontAlgn="base" hangingPunct="0">
              <a:spcBef>
                <a:spcPct val="20000"/>
              </a:spcBef>
              <a:spcAft>
                <a:spcPct val="0"/>
              </a:spcAft>
              <a:buChar char="•"/>
              <a:defRPr sz="2400">
                <a:solidFill>
                  <a:schemeClr val="tx1"/>
                </a:solidFill>
                <a:latin typeface="+mn-lt"/>
                <a:ea typeface="Arial" charset="0"/>
                <a:cs typeface="+mn-cs"/>
              </a:defRPr>
            </a:lvl3pPr>
            <a:lvl4pPr marL="1600200" indent="-228600" algn="l" rtl="0" eaLnBrk="0" fontAlgn="base" hangingPunct="0">
              <a:spcBef>
                <a:spcPct val="20000"/>
              </a:spcBef>
              <a:spcAft>
                <a:spcPct val="0"/>
              </a:spcAft>
              <a:buChar char="–"/>
              <a:defRPr sz="2000">
                <a:solidFill>
                  <a:schemeClr val="tx1"/>
                </a:solidFill>
                <a:latin typeface="+mn-lt"/>
                <a:ea typeface="Arial" charset="0"/>
                <a:cs typeface="+mn-cs"/>
              </a:defRPr>
            </a:lvl4pPr>
            <a:lvl5pPr marL="2057400" indent="-228600" algn="l" rtl="0" eaLnBrk="0" fontAlgn="base" hangingPunct="0">
              <a:spcBef>
                <a:spcPct val="20000"/>
              </a:spcBef>
              <a:spcAft>
                <a:spcPct val="0"/>
              </a:spcAft>
              <a:buChar char="»"/>
              <a:defRPr sz="2000">
                <a:solidFill>
                  <a:schemeClr val="tx1"/>
                </a:solidFill>
                <a:latin typeface="+mn-lt"/>
                <a:ea typeface="Arial" charset="0"/>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a:lstStyle>
          <a:p>
            <a:pPr marL="468313" indent="-468313">
              <a:spcBef>
                <a:spcPct val="0"/>
              </a:spcBef>
            </a:pPr>
            <a:r>
              <a:rPr lang="en-US" sz="2800" b="1" i="0" spc="-10" dirty="0">
                <a:latin typeface="Candara" charset="0"/>
                <a:ea typeface="ＭＳ Ｐゴシック" charset="0"/>
                <a:cs typeface="MS PGothic" charset="0"/>
              </a:rPr>
              <a:t>Principle #2: </a:t>
            </a:r>
            <a:r>
              <a:rPr lang="en-US" sz="2800" b="1" i="0" spc="-10" dirty="0">
                <a:solidFill>
                  <a:srgbClr val="FF0000"/>
                </a:solidFill>
                <a:latin typeface="Candara" charset="0"/>
                <a:ea typeface="ＭＳ Ｐゴシック" charset="0"/>
                <a:cs typeface="MS PGothic" charset="0"/>
              </a:rPr>
              <a:t>It is always wise to provide affirmation and encouragement before &amp; after giving reproof.   </a:t>
            </a:r>
          </a:p>
          <a:p>
            <a:pPr marL="14288" indent="-14288" algn="ctr">
              <a:spcBef>
                <a:spcPts val="0"/>
              </a:spcBef>
              <a:buNone/>
            </a:pPr>
            <a:endParaRPr lang="en-US" altLang="x-none" sz="1000" b="1" i="0" spc="-10" dirty="0">
              <a:solidFill>
                <a:srgbClr val="000000"/>
              </a:solidFill>
              <a:latin typeface="Candara" charset="0"/>
              <a:ea typeface="ＭＳ Ｐゴシック" charset="0"/>
            </a:endParaRPr>
          </a:p>
          <a:p>
            <a:pPr marL="14288" indent="-14288" algn="ctr">
              <a:spcBef>
                <a:spcPts val="0"/>
              </a:spcBef>
              <a:buNone/>
            </a:pPr>
            <a:r>
              <a:rPr lang="en-US" altLang="x-none" sz="2600" baseline="30000" dirty="0">
                <a:latin typeface="Candara" charset="0"/>
              </a:rPr>
              <a:t>4</a:t>
            </a:r>
            <a:r>
              <a:rPr lang="en-US" altLang="x-none" sz="2600" dirty="0">
                <a:latin typeface="Candara" charset="0"/>
              </a:rPr>
              <a:t> I am acting with great boldness toward you; I have great pride in you; I am</a:t>
            </a:r>
          </a:p>
          <a:p>
            <a:pPr marL="14288" indent="-14288" algn="ctr">
              <a:spcBef>
                <a:spcPts val="0"/>
              </a:spcBef>
              <a:buNone/>
            </a:pPr>
            <a:r>
              <a:rPr lang="en-US" altLang="x-none" sz="2600" dirty="0">
                <a:latin typeface="Candara" charset="0"/>
              </a:rPr>
              <a:t> filled with comfort. In all our affliction, I am overflowing with joy. </a:t>
            </a:r>
            <a:r>
              <a:rPr lang="en-US" altLang="x-none" sz="2600" baseline="30000" dirty="0">
                <a:latin typeface="Candara" charset="0"/>
              </a:rPr>
              <a:t>5</a:t>
            </a:r>
            <a:r>
              <a:rPr lang="en-US" altLang="x-none" sz="2600" dirty="0">
                <a:latin typeface="Candara" charset="0"/>
              </a:rPr>
              <a:t> For even </a:t>
            </a:r>
            <a:br>
              <a:rPr lang="en-US" altLang="x-none" sz="2600" dirty="0">
                <a:latin typeface="Candara" charset="0"/>
              </a:rPr>
            </a:br>
            <a:r>
              <a:rPr lang="en-US" altLang="x-none" sz="2600" dirty="0">
                <a:latin typeface="Candara" charset="0"/>
              </a:rPr>
              <a:t>when we came into Macedonia, our bodies had no rest, but we were afflicted </a:t>
            </a:r>
            <a:br>
              <a:rPr lang="en-US" altLang="x-none" sz="2600" dirty="0">
                <a:latin typeface="Candara" charset="0"/>
              </a:rPr>
            </a:br>
            <a:r>
              <a:rPr lang="en-US" altLang="x-none" sz="2600" dirty="0">
                <a:latin typeface="Candara" charset="0"/>
              </a:rPr>
              <a:t>at every turn—fighting without and fear within. </a:t>
            </a:r>
            <a:r>
              <a:rPr lang="en-US" altLang="x-none" sz="2600" baseline="30000" dirty="0">
                <a:latin typeface="Candara" charset="0"/>
              </a:rPr>
              <a:t>6</a:t>
            </a:r>
            <a:r>
              <a:rPr lang="en-US" altLang="x-none" sz="2600" dirty="0">
                <a:latin typeface="Candara" charset="0"/>
              </a:rPr>
              <a:t> But God, who comforts the</a:t>
            </a:r>
            <a:br>
              <a:rPr lang="en-US" altLang="x-none" sz="2600" dirty="0">
                <a:latin typeface="Candara" charset="0"/>
              </a:rPr>
            </a:br>
            <a:r>
              <a:rPr lang="en-US" altLang="x-none" sz="2600" dirty="0">
                <a:latin typeface="Candara" charset="0"/>
              </a:rPr>
              <a:t> downcast, comforted us by the coming of Titus, </a:t>
            </a:r>
            <a:r>
              <a:rPr lang="en-US" altLang="x-none" sz="2600" baseline="30000" dirty="0">
                <a:latin typeface="Candara" charset="0"/>
              </a:rPr>
              <a:t>7</a:t>
            </a:r>
            <a:r>
              <a:rPr lang="en-US" altLang="x-none" sz="2600" dirty="0">
                <a:latin typeface="Candara" charset="0"/>
              </a:rPr>
              <a:t> and not only by his coming but</a:t>
            </a:r>
            <a:br>
              <a:rPr lang="en-US" altLang="x-none" sz="2600" dirty="0">
                <a:latin typeface="Candara" charset="0"/>
              </a:rPr>
            </a:br>
            <a:r>
              <a:rPr lang="en-US" altLang="x-none" sz="2600" dirty="0">
                <a:latin typeface="Candara" charset="0"/>
              </a:rPr>
              <a:t>also by the comfort with which he was comforted by you, as he told us of your </a:t>
            </a:r>
            <a:br>
              <a:rPr lang="en-US" altLang="x-none" sz="2600" dirty="0">
                <a:latin typeface="Candara" charset="0"/>
              </a:rPr>
            </a:br>
            <a:r>
              <a:rPr lang="en-US" altLang="x-none" sz="2600" dirty="0">
                <a:latin typeface="Candara" charset="0"/>
              </a:rPr>
              <a:t>longing, your mourning, your zeal for me, so that I rejoiced still more. (vs. 4-7)</a:t>
            </a:r>
          </a:p>
          <a:p>
            <a:pPr marL="912813" lvl="2" indent="-457200" defTabSz="385763">
              <a:spcBef>
                <a:spcPts val="0"/>
              </a:spcBef>
              <a:buFont typeface="Wingdings" charset="0"/>
              <a:buChar char="Ø"/>
              <a:defRPr/>
            </a:pPr>
            <a:endParaRPr lang="en-US" sz="1000" b="1" i="0" dirty="0">
              <a:solidFill>
                <a:srgbClr val="000000"/>
              </a:solidFill>
              <a:latin typeface="Candara" charset="0"/>
              <a:ea typeface="ＭＳ Ｐゴシック" charset="0"/>
              <a:cs typeface="Candara" charset="0"/>
            </a:endParaRPr>
          </a:p>
          <a:p>
            <a:pPr marL="912813" lvl="2" indent="-457200" defTabSz="385763">
              <a:spcBef>
                <a:spcPts val="0"/>
              </a:spcBef>
              <a:buFont typeface="Wingdings" charset="0"/>
              <a:buChar char="Ø"/>
              <a:defRPr/>
            </a:pPr>
            <a:r>
              <a:rPr lang="en-US" sz="2600" b="1" i="0" dirty="0">
                <a:solidFill>
                  <a:srgbClr val="000000"/>
                </a:solidFill>
                <a:latin typeface="Candara" charset="0"/>
                <a:ea typeface="ＭＳ Ｐゴシック" charset="0"/>
                <a:cs typeface="Candara" charset="0"/>
              </a:rPr>
              <a:t>Paul’s loving motive is evident in his affirmation for the Corinthians.</a:t>
            </a:r>
          </a:p>
          <a:p>
            <a:pPr marL="912813" lvl="2" indent="-457200" defTabSz="385763">
              <a:spcBef>
                <a:spcPts val="0"/>
              </a:spcBef>
              <a:buFont typeface="Wingdings" charset="0"/>
              <a:buChar char="Ø"/>
              <a:defRPr/>
            </a:pPr>
            <a:r>
              <a:rPr lang="en-US" sz="2600" b="1" i="0" dirty="0">
                <a:solidFill>
                  <a:srgbClr val="000000"/>
                </a:solidFill>
                <a:latin typeface="Candara" charset="0"/>
                <a:ea typeface="ＭＳ Ｐゴシック" charset="0"/>
                <a:cs typeface="Candara" charset="0"/>
              </a:rPr>
              <a:t>His affirmation and encouragement were not mere gestures-–they were genuinely heartfelt and specific.</a:t>
            </a:r>
          </a:p>
          <a:p>
            <a:pPr marL="912813" lvl="2" indent="-457200" defTabSz="385763">
              <a:spcBef>
                <a:spcPts val="0"/>
              </a:spcBef>
              <a:buFont typeface="Wingdings" charset="0"/>
              <a:buChar char="Ø"/>
              <a:defRPr/>
            </a:pPr>
            <a:r>
              <a:rPr lang="en-US" sz="2600" b="1" i="0" dirty="0">
                <a:solidFill>
                  <a:srgbClr val="000000"/>
                </a:solidFill>
                <a:latin typeface="Candara" charset="0"/>
                <a:ea typeface="ＭＳ Ｐゴシック" charset="0"/>
                <a:cs typeface="Candara" charset="0"/>
              </a:rPr>
              <a:t>We are to practice this wisdom; otherwise, we </a:t>
            </a:r>
            <a:r>
              <a:rPr lang="en-US" sz="2600" b="1" dirty="0">
                <a:solidFill>
                  <a:srgbClr val="000000"/>
                </a:solidFill>
                <a:latin typeface="Candara" charset="0"/>
                <a:ea typeface="ＭＳ Ｐゴシック" charset="0"/>
                <a:cs typeface="Candara" charset="0"/>
              </a:rPr>
              <a:t>can </a:t>
            </a:r>
            <a:r>
              <a:rPr lang="en-US" sz="2600" b="1" i="0" dirty="0">
                <a:solidFill>
                  <a:srgbClr val="000000"/>
                </a:solidFill>
                <a:latin typeface="Candara" charset="0"/>
                <a:ea typeface="ＭＳ Ｐゴシック" charset="0"/>
                <a:cs typeface="Candara" charset="0"/>
              </a:rPr>
              <a:t>make things worse.</a:t>
            </a:r>
            <a:endParaRPr lang="en-US" sz="2600" b="1" i="0" dirty="0">
              <a:solidFill>
                <a:srgbClr val="FF0000"/>
              </a:solidFill>
              <a:latin typeface="Candara" charset="0"/>
              <a:ea typeface="ＭＳ Ｐゴシック" charset="0"/>
              <a:cs typeface="Candara" charset="0"/>
            </a:endParaRPr>
          </a:p>
        </p:txBody>
      </p:sp>
    </p:spTree>
    <p:extLst>
      <p:ext uri="{BB962C8B-B14F-4D97-AF65-F5344CB8AC3E}">
        <p14:creationId xmlns:p14="http://schemas.microsoft.com/office/powerpoint/2010/main" val="5604933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5" end="5"/>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xEl>
                                              <p:pRg st="6" end="6"/>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5">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98657" name="Rectangle 2"/>
          <p:cNvSpPr>
            <a:spLocks noGrp="1" noChangeArrowheads="1"/>
          </p:cNvSpPr>
          <p:nvPr>
            <p:ph type="title"/>
          </p:nvPr>
        </p:nvSpPr>
        <p:spPr>
          <a:xfrm>
            <a:off x="0" y="381000"/>
            <a:ext cx="12192000" cy="533400"/>
          </a:xfrm>
        </p:spPr>
        <p:txBody>
          <a:bodyPr/>
          <a:lstStyle/>
          <a:p>
            <a:r>
              <a:rPr lang="en-US" sz="3200" b="1" spc="-60" dirty="0">
                <a:latin typeface="Candara" charset="0"/>
                <a:ea typeface="MS PGothic" charset="0"/>
                <a:cs typeface="Arial" charset="0"/>
              </a:rPr>
              <a:t>KEYS PRINCIPLES OF TRUE REPENTANCE &amp; REPROOF</a:t>
            </a:r>
          </a:p>
        </p:txBody>
      </p:sp>
      <p:sp>
        <p:nvSpPr>
          <p:cNvPr id="5" name="Rectangle 3"/>
          <p:cNvSpPr txBox="1">
            <a:spLocks noChangeArrowheads="1"/>
          </p:cNvSpPr>
          <p:nvPr/>
        </p:nvSpPr>
        <p:spPr bwMode="auto">
          <a:xfrm>
            <a:off x="213360" y="1066800"/>
            <a:ext cx="11773593" cy="5728138"/>
          </a:xfrm>
          <a:prstGeom prst="rect">
            <a:avLst/>
          </a:prstGeom>
          <a:noFill/>
          <a:ln>
            <a:noFill/>
          </a:ln>
          <a:extLst>
            <a:ext uri="{FAA26D3D-D897-4be2-8F04-BA451C77F1D7}">
              <ma14:placeholderFlag xmlns="" xmlns:ma14="http://schemas.microsoft.com/office/mac/drawingml/2011/main"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MS PGothic" pitchFamily="34" charset="-128"/>
                <a:cs typeface="+mn-cs"/>
              </a:defRPr>
            </a:lvl1pPr>
            <a:lvl2pPr marL="742950" indent="-285750" algn="l" rtl="0" eaLnBrk="0" fontAlgn="base" hangingPunct="0">
              <a:spcBef>
                <a:spcPct val="20000"/>
              </a:spcBef>
              <a:spcAft>
                <a:spcPct val="0"/>
              </a:spcAft>
              <a:buChar char="–"/>
              <a:defRPr sz="2800">
                <a:solidFill>
                  <a:schemeClr val="tx1"/>
                </a:solidFill>
                <a:latin typeface="+mn-lt"/>
                <a:ea typeface="Arial" charset="0"/>
                <a:cs typeface="+mn-cs"/>
              </a:defRPr>
            </a:lvl2pPr>
            <a:lvl3pPr marL="1143000" indent="-228600" algn="l" rtl="0" eaLnBrk="0" fontAlgn="base" hangingPunct="0">
              <a:spcBef>
                <a:spcPct val="20000"/>
              </a:spcBef>
              <a:spcAft>
                <a:spcPct val="0"/>
              </a:spcAft>
              <a:buChar char="•"/>
              <a:defRPr sz="2400">
                <a:solidFill>
                  <a:schemeClr val="tx1"/>
                </a:solidFill>
                <a:latin typeface="+mn-lt"/>
                <a:ea typeface="Arial" charset="0"/>
                <a:cs typeface="+mn-cs"/>
              </a:defRPr>
            </a:lvl3pPr>
            <a:lvl4pPr marL="1600200" indent="-228600" algn="l" rtl="0" eaLnBrk="0" fontAlgn="base" hangingPunct="0">
              <a:spcBef>
                <a:spcPct val="20000"/>
              </a:spcBef>
              <a:spcAft>
                <a:spcPct val="0"/>
              </a:spcAft>
              <a:buChar char="–"/>
              <a:defRPr sz="2000">
                <a:solidFill>
                  <a:schemeClr val="tx1"/>
                </a:solidFill>
                <a:latin typeface="+mn-lt"/>
                <a:ea typeface="Arial" charset="0"/>
                <a:cs typeface="+mn-cs"/>
              </a:defRPr>
            </a:lvl4pPr>
            <a:lvl5pPr marL="2057400" indent="-228600" algn="l" rtl="0" eaLnBrk="0" fontAlgn="base" hangingPunct="0">
              <a:spcBef>
                <a:spcPct val="20000"/>
              </a:spcBef>
              <a:spcAft>
                <a:spcPct val="0"/>
              </a:spcAft>
              <a:buChar char="»"/>
              <a:defRPr sz="2000">
                <a:solidFill>
                  <a:schemeClr val="tx1"/>
                </a:solidFill>
                <a:latin typeface="+mn-lt"/>
                <a:ea typeface="Arial" charset="0"/>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a:lstStyle>
          <a:p>
            <a:pPr marL="468313" indent="-468313">
              <a:spcBef>
                <a:spcPct val="0"/>
              </a:spcBef>
            </a:pPr>
            <a:r>
              <a:rPr lang="en-US" sz="2800" b="1" i="0" spc="-10" dirty="0">
                <a:latin typeface="Candara" charset="0"/>
                <a:ea typeface="ＭＳ Ｐゴシック" charset="0"/>
                <a:cs typeface="MS PGothic" charset="0"/>
              </a:rPr>
              <a:t>Principle #3: </a:t>
            </a:r>
            <a:r>
              <a:rPr lang="en-US" sz="2800" b="1" i="0" spc="-10" dirty="0">
                <a:solidFill>
                  <a:srgbClr val="FF0000"/>
                </a:solidFill>
                <a:latin typeface="Candara" charset="0"/>
                <a:ea typeface="ＭＳ Ｐゴシック" charset="0"/>
                <a:cs typeface="MS PGothic" charset="0"/>
              </a:rPr>
              <a:t>Godly grief produces true repentance while worldly grief produces a mere regret.   </a:t>
            </a:r>
          </a:p>
          <a:p>
            <a:pPr marL="14288" indent="-14288" algn="ctr">
              <a:spcBef>
                <a:spcPts val="0"/>
              </a:spcBef>
              <a:buNone/>
            </a:pPr>
            <a:endParaRPr lang="en-US" altLang="x-none" sz="1000" b="1" i="0" spc="-10" dirty="0">
              <a:solidFill>
                <a:srgbClr val="000000"/>
              </a:solidFill>
              <a:latin typeface="Candara" charset="0"/>
              <a:ea typeface="ＭＳ Ｐゴシック" charset="0"/>
            </a:endParaRPr>
          </a:p>
          <a:p>
            <a:pPr marL="14288" indent="-14288" algn="ctr">
              <a:spcBef>
                <a:spcPts val="0"/>
              </a:spcBef>
              <a:buNone/>
            </a:pPr>
            <a:r>
              <a:rPr lang="en-US" altLang="x-none" sz="2600" baseline="30000" dirty="0">
                <a:latin typeface="Candara" charset="0"/>
              </a:rPr>
              <a:t>8</a:t>
            </a:r>
            <a:r>
              <a:rPr lang="en-US" altLang="x-none" sz="2600" dirty="0">
                <a:latin typeface="Candara" charset="0"/>
              </a:rPr>
              <a:t> For even if I made you grieve with my letter, I do not regret it—</a:t>
            </a:r>
            <a:br>
              <a:rPr lang="en-US" altLang="x-none" sz="2600" dirty="0">
                <a:latin typeface="Candara" charset="0"/>
              </a:rPr>
            </a:br>
            <a:r>
              <a:rPr lang="en-US" altLang="x-none" sz="2600" dirty="0">
                <a:latin typeface="Candara" charset="0"/>
              </a:rPr>
              <a:t>though I did regret it, for I see that that letter grieved you, though only</a:t>
            </a:r>
            <a:br>
              <a:rPr lang="en-US" altLang="x-none" sz="2600" dirty="0">
                <a:latin typeface="Candara" charset="0"/>
              </a:rPr>
            </a:br>
            <a:r>
              <a:rPr lang="en-US" altLang="x-none" sz="2600" dirty="0">
                <a:latin typeface="Candara" charset="0"/>
              </a:rPr>
              <a:t> for a while. </a:t>
            </a:r>
            <a:r>
              <a:rPr lang="en-US" altLang="x-none" sz="2600" baseline="30000" dirty="0">
                <a:latin typeface="Candara" charset="0"/>
              </a:rPr>
              <a:t>9</a:t>
            </a:r>
            <a:r>
              <a:rPr lang="en-US" altLang="x-none" sz="2600" dirty="0">
                <a:latin typeface="Candara" charset="0"/>
              </a:rPr>
              <a:t> As it is, I rejoice, not because you were grieved, but because </a:t>
            </a:r>
            <a:br>
              <a:rPr lang="en-US" altLang="x-none" sz="2600" dirty="0">
                <a:latin typeface="Candara" charset="0"/>
              </a:rPr>
            </a:br>
            <a:r>
              <a:rPr lang="en-US" altLang="x-none" sz="2600" dirty="0">
                <a:latin typeface="Candara" charset="0"/>
              </a:rPr>
              <a:t>you were grieved into repenting. For you felt a godly grief, so that you suffered </a:t>
            </a:r>
            <a:br>
              <a:rPr lang="en-US" altLang="x-none" sz="2600" dirty="0">
                <a:latin typeface="Candara" charset="0"/>
              </a:rPr>
            </a:br>
            <a:r>
              <a:rPr lang="en-US" altLang="x-none" sz="2600" dirty="0">
                <a:latin typeface="Candara" charset="0"/>
              </a:rPr>
              <a:t>no loss through us. </a:t>
            </a:r>
            <a:r>
              <a:rPr lang="en-US" altLang="x-none" sz="2600" baseline="30000" dirty="0">
                <a:latin typeface="Candara" charset="0"/>
              </a:rPr>
              <a:t>10</a:t>
            </a:r>
            <a:r>
              <a:rPr lang="en-US" altLang="x-none" sz="2600" dirty="0">
                <a:latin typeface="Candara" charset="0"/>
              </a:rPr>
              <a:t> For godly grief produces a repentance that leads to </a:t>
            </a:r>
            <a:br>
              <a:rPr lang="en-US" altLang="x-none" sz="2600" dirty="0">
                <a:latin typeface="Candara" charset="0"/>
              </a:rPr>
            </a:br>
            <a:r>
              <a:rPr lang="en-US" altLang="x-none" sz="2600" dirty="0">
                <a:latin typeface="Candara" charset="0"/>
              </a:rPr>
              <a:t>salvation without regret, whereas worldly grief produces death. (vs. 8--10) </a:t>
            </a:r>
          </a:p>
          <a:p>
            <a:pPr marL="14288" indent="-14288" algn="ctr">
              <a:spcBef>
                <a:spcPts val="0"/>
              </a:spcBef>
              <a:buNone/>
            </a:pPr>
            <a:endParaRPr lang="en-US" sz="1000" b="1" i="0" dirty="0">
              <a:solidFill>
                <a:srgbClr val="000000"/>
              </a:solidFill>
              <a:latin typeface="Candara" charset="0"/>
              <a:ea typeface="ＭＳ Ｐゴシック" charset="0"/>
              <a:cs typeface="Candara" charset="0"/>
            </a:endParaRPr>
          </a:p>
          <a:p>
            <a:pPr marL="912813" lvl="2" indent="-457200" defTabSz="385763">
              <a:spcBef>
                <a:spcPts val="0"/>
              </a:spcBef>
              <a:buFont typeface="Wingdings" charset="0"/>
              <a:buChar char="Ø"/>
              <a:defRPr/>
            </a:pPr>
            <a:r>
              <a:rPr lang="en-US" sz="2600" b="1" i="0" dirty="0">
                <a:solidFill>
                  <a:srgbClr val="000000"/>
                </a:solidFill>
                <a:latin typeface="Candara" charset="0"/>
                <a:ea typeface="ＭＳ Ｐゴシック" charset="0"/>
                <a:cs typeface="Candara" charset="0"/>
              </a:rPr>
              <a:t>Godly grief has three distinctives: (1) points to offense to God, (2) remorse of the sin, and (3) change of mind concerning the sin (true repentance).</a:t>
            </a:r>
          </a:p>
          <a:p>
            <a:pPr marL="912813" lvl="2" indent="-457200" defTabSz="385763">
              <a:spcBef>
                <a:spcPts val="0"/>
              </a:spcBef>
              <a:buFont typeface="Wingdings" charset="0"/>
              <a:buChar char="Ø"/>
              <a:defRPr/>
            </a:pPr>
            <a:r>
              <a:rPr lang="en-US" sz="2600" b="1" i="0" dirty="0">
                <a:solidFill>
                  <a:srgbClr val="000000"/>
                </a:solidFill>
                <a:latin typeface="Candara" charset="0"/>
                <a:ea typeface="ＭＳ Ｐゴシック" charset="0"/>
                <a:cs typeface="Candara" charset="0"/>
              </a:rPr>
              <a:t>Worldly grief has (1) points to worldly disapproval, (2) remorse of the outcome, and (4) no change of mind concerning the sin (false repentance).</a:t>
            </a:r>
          </a:p>
          <a:p>
            <a:pPr marL="912813" lvl="2" indent="-457200" defTabSz="385763">
              <a:spcBef>
                <a:spcPts val="0"/>
              </a:spcBef>
              <a:buFont typeface="Wingdings" charset="0"/>
              <a:buChar char="Ø"/>
              <a:defRPr/>
            </a:pPr>
            <a:r>
              <a:rPr lang="en-US" sz="2600" b="1" i="0" dirty="0">
                <a:solidFill>
                  <a:srgbClr val="000000"/>
                </a:solidFill>
                <a:latin typeface="Candara" charset="0"/>
                <a:ea typeface="ＭＳ Ｐゴシック" charset="0"/>
                <a:cs typeface="Candara" charset="0"/>
              </a:rPr>
              <a:t>The key sign is whether we see our sins in our relationship with God.</a:t>
            </a:r>
            <a:endParaRPr lang="en-US" sz="2600" b="1" i="0" dirty="0">
              <a:solidFill>
                <a:srgbClr val="FF0000"/>
              </a:solidFill>
              <a:latin typeface="Candara" charset="0"/>
              <a:ea typeface="ＭＳ Ｐゴシック" charset="0"/>
              <a:cs typeface="Candara" charset="0"/>
            </a:endParaRPr>
          </a:p>
        </p:txBody>
      </p:sp>
    </p:spTree>
    <p:extLst>
      <p:ext uri="{BB962C8B-B14F-4D97-AF65-F5344CB8AC3E}">
        <p14:creationId xmlns:p14="http://schemas.microsoft.com/office/powerpoint/2010/main" val="8776931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4" end="4"/>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xEl>
                                              <p:pRg st="5" end="5"/>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5">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7651" name="Rectangle 3"/>
          <p:cNvSpPr>
            <a:spLocks noGrp="1" noChangeArrowheads="1"/>
          </p:cNvSpPr>
          <p:nvPr>
            <p:ph type="body" idx="1"/>
          </p:nvPr>
        </p:nvSpPr>
        <p:spPr>
          <a:xfrm>
            <a:off x="152400" y="457200"/>
            <a:ext cx="11887200" cy="6374494"/>
          </a:xfrm>
        </p:spPr>
        <p:txBody>
          <a:bodyPr/>
          <a:lstStyle/>
          <a:p>
            <a:pPr marL="0" indent="0" algn="ctr">
              <a:spcBef>
                <a:spcPts val="0"/>
              </a:spcBef>
              <a:buNone/>
            </a:pPr>
            <a:r>
              <a:rPr lang="en-US" sz="2800" b="1" spc="-10" dirty="0">
                <a:solidFill>
                  <a:srgbClr val="800000"/>
                </a:solidFill>
                <a:latin typeface="Candara" charset="0"/>
                <a:ea typeface="ＭＳ Ｐゴシック" charset="0"/>
                <a:cs typeface="MS PGothic" charset="0"/>
              </a:rPr>
              <a:t>An Example of Worldly Grief:</a:t>
            </a:r>
            <a:endParaRPr lang="en-US" sz="2800" b="1" i="1" baseline="30000" dirty="0">
              <a:solidFill>
                <a:srgbClr val="800000"/>
              </a:solidFill>
              <a:latin typeface="Candara"/>
              <a:cs typeface="Candara"/>
            </a:endParaRPr>
          </a:p>
          <a:p>
            <a:pPr marL="0" indent="0" algn="ctr">
              <a:spcBef>
                <a:spcPts val="0"/>
              </a:spcBef>
              <a:buNone/>
            </a:pPr>
            <a:r>
              <a:rPr lang="en-US" sz="2600" b="1" i="1" baseline="30000" dirty="0">
                <a:latin typeface="Candara"/>
                <a:cs typeface="Candara"/>
              </a:rPr>
              <a:t>3</a:t>
            </a:r>
            <a:r>
              <a:rPr lang="en-US" sz="2600" b="1" i="1" dirty="0">
                <a:latin typeface="Candara"/>
                <a:cs typeface="Candara"/>
              </a:rPr>
              <a:t> Then when Judas, his betrayer, saw that Jesus was condemned, he </a:t>
            </a:r>
            <a:br>
              <a:rPr lang="en-US" sz="2600" b="1" i="1" dirty="0">
                <a:latin typeface="Candara"/>
                <a:cs typeface="Candara"/>
              </a:rPr>
            </a:br>
            <a:r>
              <a:rPr lang="en-US" sz="2600" b="1" i="1" dirty="0">
                <a:latin typeface="Candara"/>
                <a:cs typeface="Candara"/>
              </a:rPr>
              <a:t>changed his mind and brought back the thirty pieces of silver to the chief </a:t>
            </a:r>
            <a:br>
              <a:rPr lang="en-US" sz="2600" b="1" i="1" dirty="0">
                <a:latin typeface="Candara"/>
                <a:cs typeface="Candara"/>
              </a:rPr>
            </a:br>
            <a:r>
              <a:rPr lang="en-US" sz="2600" b="1" i="1" dirty="0">
                <a:latin typeface="Candara"/>
                <a:cs typeface="Candara"/>
              </a:rPr>
              <a:t>priests and the elders, </a:t>
            </a:r>
            <a:r>
              <a:rPr lang="en-US" sz="2600" b="1" i="1" baseline="30000" dirty="0">
                <a:latin typeface="Candara"/>
                <a:cs typeface="Candara"/>
              </a:rPr>
              <a:t>4</a:t>
            </a:r>
            <a:r>
              <a:rPr lang="en-US" sz="2600" b="1" i="1" dirty="0">
                <a:latin typeface="Candara"/>
                <a:cs typeface="Candara"/>
              </a:rPr>
              <a:t> saying, “I have sinned by betraying innocent blood.” They</a:t>
            </a:r>
            <a:br>
              <a:rPr lang="en-US" sz="2600" b="1" i="1" dirty="0">
                <a:latin typeface="Candara"/>
                <a:cs typeface="Candara"/>
              </a:rPr>
            </a:br>
            <a:r>
              <a:rPr lang="en-US" sz="2600" b="1" i="1" dirty="0">
                <a:latin typeface="Candara"/>
                <a:cs typeface="Candara"/>
              </a:rPr>
              <a:t>said, “What is that to us? See to it yourself.” </a:t>
            </a:r>
            <a:r>
              <a:rPr lang="en-US" sz="2600" b="1" i="1" baseline="30000" dirty="0">
                <a:latin typeface="Candara"/>
                <a:cs typeface="Candara"/>
              </a:rPr>
              <a:t>5</a:t>
            </a:r>
            <a:r>
              <a:rPr lang="en-US" sz="2600" b="1" i="1" dirty="0">
                <a:latin typeface="Candara"/>
                <a:cs typeface="Candara"/>
              </a:rPr>
              <a:t> And throwing down the pieces </a:t>
            </a:r>
            <a:br>
              <a:rPr lang="en-US" sz="2600" b="1" i="1" dirty="0">
                <a:latin typeface="Candara"/>
                <a:cs typeface="Candara"/>
              </a:rPr>
            </a:br>
            <a:r>
              <a:rPr lang="en-US" sz="2600" b="1" i="1" dirty="0">
                <a:latin typeface="Candara"/>
                <a:cs typeface="Candara"/>
              </a:rPr>
              <a:t>of silver into the temple, he departed, and he went and hanged himself. </a:t>
            </a:r>
            <a:br>
              <a:rPr lang="en-US" sz="2600" b="1" i="1" dirty="0">
                <a:latin typeface="Candara"/>
                <a:cs typeface="Candara"/>
              </a:rPr>
            </a:br>
            <a:r>
              <a:rPr lang="en-US" sz="2600" b="1" i="1" dirty="0">
                <a:latin typeface="Candara"/>
                <a:cs typeface="Candara"/>
              </a:rPr>
              <a:t>Matthew 27:3-5</a:t>
            </a:r>
          </a:p>
          <a:p>
            <a:pPr marL="0" indent="0" algn="ctr">
              <a:spcBef>
                <a:spcPts val="0"/>
              </a:spcBef>
              <a:buNone/>
            </a:pPr>
            <a:r>
              <a:rPr lang="en-US" sz="2400" b="1" i="1" dirty="0">
                <a:latin typeface="Candara"/>
                <a:cs typeface="Candara"/>
              </a:rPr>
              <a:t> </a:t>
            </a:r>
            <a:endParaRPr lang="en-US" sz="2000" b="1" i="1" dirty="0">
              <a:latin typeface="Candara"/>
              <a:cs typeface="Candara"/>
            </a:endParaRPr>
          </a:p>
          <a:p>
            <a:pPr marL="0" lvl="0" indent="0" algn="ctr">
              <a:spcBef>
                <a:spcPts val="0"/>
              </a:spcBef>
              <a:buNone/>
            </a:pPr>
            <a:r>
              <a:rPr lang="en-US" sz="2800" b="1" spc="-10" dirty="0">
                <a:solidFill>
                  <a:srgbClr val="800000"/>
                </a:solidFill>
                <a:latin typeface="Candara" charset="0"/>
                <a:ea typeface="ＭＳ Ｐゴシック" charset="0"/>
                <a:cs typeface="MS PGothic" charset="0"/>
              </a:rPr>
              <a:t>An Example of Godly Grief:</a:t>
            </a:r>
            <a:endParaRPr lang="en-US" sz="2800" b="1" i="1" baseline="30000" dirty="0">
              <a:solidFill>
                <a:srgbClr val="800000"/>
              </a:solidFill>
              <a:latin typeface="Candara"/>
              <a:cs typeface="Candara"/>
            </a:endParaRPr>
          </a:p>
          <a:p>
            <a:pPr marL="0" indent="0" algn="ctr">
              <a:spcBef>
                <a:spcPts val="0"/>
              </a:spcBef>
              <a:buNone/>
            </a:pPr>
            <a:r>
              <a:rPr lang="en-US" sz="2600" b="1" i="1" baseline="30000" dirty="0">
                <a:latin typeface="Candara"/>
                <a:cs typeface="Candara"/>
              </a:rPr>
              <a:t>71</a:t>
            </a:r>
            <a:r>
              <a:rPr lang="en-US" sz="2600" b="1" i="1" dirty="0">
                <a:latin typeface="Candara"/>
                <a:cs typeface="Candara"/>
              </a:rPr>
              <a:t> But he began to invoke a curse on himself and to swear, “I do not know</a:t>
            </a:r>
            <a:br>
              <a:rPr lang="en-US" sz="2600" b="1" i="1" dirty="0">
                <a:latin typeface="Candara"/>
                <a:cs typeface="Candara"/>
              </a:rPr>
            </a:br>
            <a:r>
              <a:rPr lang="en-US" sz="2600" b="1" i="1" dirty="0">
                <a:latin typeface="Candara"/>
                <a:cs typeface="Candara"/>
              </a:rPr>
              <a:t> this man of whom you speak.” </a:t>
            </a:r>
            <a:r>
              <a:rPr lang="en-US" sz="2600" b="1" i="1" baseline="30000" dirty="0">
                <a:latin typeface="Candara"/>
                <a:cs typeface="Candara"/>
              </a:rPr>
              <a:t>72</a:t>
            </a:r>
            <a:r>
              <a:rPr lang="en-US" sz="2600" b="1" i="1" dirty="0">
                <a:latin typeface="Candara"/>
                <a:cs typeface="Candara"/>
              </a:rPr>
              <a:t> And immediately the rooster crowed a second </a:t>
            </a:r>
            <a:br>
              <a:rPr lang="en-US" sz="2600" b="1" i="1" dirty="0">
                <a:latin typeface="Candara"/>
                <a:cs typeface="Candara"/>
              </a:rPr>
            </a:br>
            <a:r>
              <a:rPr lang="en-US" sz="2600" b="1" i="1" dirty="0">
                <a:latin typeface="Candara"/>
                <a:cs typeface="Candara"/>
              </a:rPr>
              <a:t>time. And Peter remembered how Jesus had said to him, “Before the rooster </a:t>
            </a:r>
            <a:br>
              <a:rPr lang="en-US" sz="2600" b="1" i="1" dirty="0">
                <a:latin typeface="Candara"/>
                <a:cs typeface="Candara"/>
              </a:rPr>
            </a:br>
            <a:r>
              <a:rPr lang="en-US" sz="2600" b="1" i="1" dirty="0">
                <a:latin typeface="Candara"/>
                <a:cs typeface="Candara"/>
              </a:rPr>
              <a:t>crows twice, you will deny me three times.” And he broke down and wept.</a:t>
            </a:r>
          </a:p>
          <a:p>
            <a:pPr marL="0" indent="0" algn="ctr">
              <a:spcBef>
                <a:spcPts val="0"/>
              </a:spcBef>
              <a:buNone/>
            </a:pPr>
            <a:r>
              <a:rPr lang="en-US" sz="2600" b="1" i="1" dirty="0">
                <a:latin typeface="Candara"/>
                <a:cs typeface="Candara"/>
              </a:rPr>
              <a:t>Mark 14:71-72 </a:t>
            </a:r>
          </a:p>
        </p:txBody>
      </p:sp>
    </p:spTree>
    <p:extLst>
      <p:ext uri="{BB962C8B-B14F-4D97-AF65-F5344CB8AC3E}">
        <p14:creationId xmlns:p14="http://schemas.microsoft.com/office/powerpoint/2010/main" val="97370690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98657" name="Rectangle 2"/>
          <p:cNvSpPr>
            <a:spLocks noGrp="1" noChangeArrowheads="1"/>
          </p:cNvSpPr>
          <p:nvPr>
            <p:ph type="title"/>
          </p:nvPr>
        </p:nvSpPr>
        <p:spPr>
          <a:xfrm>
            <a:off x="0" y="381000"/>
            <a:ext cx="12192000" cy="533400"/>
          </a:xfrm>
        </p:spPr>
        <p:txBody>
          <a:bodyPr/>
          <a:lstStyle/>
          <a:p>
            <a:r>
              <a:rPr lang="en-US" sz="3200" b="1" spc="-60" dirty="0">
                <a:latin typeface="Candara" charset="0"/>
                <a:ea typeface="MS PGothic" charset="0"/>
                <a:cs typeface="Arial" charset="0"/>
              </a:rPr>
              <a:t>KEYS PRINCIPLES OF TRUE REPENTANCE &amp; REPROOF</a:t>
            </a:r>
          </a:p>
        </p:txBody>
      </p:sp>
      <p:sp>
        <p:nvSpPr>
          <p:cNvPr id="5" name="Rectangle 3"/>
          <p:cNvSpPr txBox="1">
            <a:spLocks noChangeArrowheads="1"/>
          </p:cNvSpPr>
          <p:nvPr/>
        </p:nvSpPr>
        <p:spPr bwMode="auto">
          <a:xfrm>
            <a:off x="213360" y="1066800"/>
            <a:ext cx="11773593" cy="5728138"/>
          </a:xfrm>
          <a:prstGeom prst="rect">
            <a:avLst/>
          </a:prstGeom>
          <a:noFill/>
          <a:ln>
            <a:noFill/>
          </a:ln>
          <a:extLst>
            <a:ext uri="{FAA26D3D-D897-4be2-8F04-BA451C77F1D7}">
              <ma14:placeholderFlag xmlns="" xmlns:ma14="http://schemas.microsoft.com/office/mac/drawingml/2011/main"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MS PGothic" pitchFamily="34" charset="-128"/>
                <a:cs typeface="+mn-cs"/>
              </a:defRPr>
            </a:lvl1pPr>
            <a:lvl2pPr marL="742950" indent="-285750" algn="l" rtl="0" eaLnBrk="0" fontAlgn="base" hangingPunct="0">
              <a:spcBef>
                <a:spcPct val="20000"/>
              </a:spcBef>
              <a:spcAft>
                <a:spcPct val="0"/>
              </a:spcAft>
              <a:buChar char="–"/>
              <a:defRPr sz="2800">
                <a:solidFill>
                  <a:schemeClr val="tx1"/>
                </a:solidFill>
                <a:latin typeface="+mn-lt"/>
                <a:ea typeface="Arial" charset="0"/>
                <a:cs typeface="+mn-cs"/>
              </a:defRPr>
            </a:lvl2pPr>
            <a:lvl3pPr marL="1143000" indent="-228600" algn="l" rtl="0" eaLnBrk="0" fontAlgn="base" hangingPunct="0">
              <a:spcBef>
                <a:spcPct val="20000"/>
              </a:spcBef>
              <a:spcAft>
                <a:spcPct val="0"/>
              </a:spcAft>
              <a:buChar char="•"/>
              <a:defRPr sz="2400">
                <a:solidFill>
                  <a:schemeClr val="tx1"/>
                </a:solidFill>
                <a:latin typeface="+mn-lt"/>
                <a:ea typeface="Arial" charset="0"/>
                <a:cs typeface="+mn-cs"/>
              </a:defRPr>
            </a:lvl3pPr>
            <a:lvl4pPr marL="1600200" indent="-228600" algn="l" rtl="0" eaLnBrk="0" fontAlgn="base" hangingPunct="0">
              <a:spcBef>
                <a:spcPct val="20000"/>
              </a:spcBef>
              <a:spcAft>
                <a:spcPct val="0"/>
              </a:spcAft>
              <a:buChar char="–"/>
              <a:defRPr sz="2000">
                <a:solidFill>
                  <a:schemeClr val="tx1"/>
                </a:solidFill>
                <a:latin typeface="+mn-lt"/>
                <a:ea typeface="Arial" charset="0"/>
                <a:cs typeface="+mn-cs"/>
              </a:defRPr>
            </a:lvl4pPr>
            <a:lvl5pPr marL="2057400" indent="-228600" algn="l" rtl="0" eaLnBrk="0" fontAlgn="base" hangingPunct="0">
              <a:spcBef>
                <a:spcPct val="20000"/>
              </a:spcBef>
              <a:spcAft>
                <a:spcPct val="0"/>
              </a:spcAft>
              <a:buChar char="»"/>
              <a:defRPr sz="2000">
                <a:solidFill>
                  <a:schemeClr val="tx1"/>
                </a:solidFill>
                <a:latin typeface="+mn-lt"/>
                <a:ea typeface="Arial" charset="0"/>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a:lstStyle>
          <a:p>
            <a:pPr marL="468313" indent="-468313">
              <a:spcBef>
                <a:spcPct val="0"/>
              </a:spcBef>
            </a:pPr>
            <a:r>
              <a:rPr lang="en-US" sz="2800" b="1" i="0" spc="-10" dirty="0">
                <a:latin typeface="Candara" charset="0"/>
                <a:ea typeface="ＭＳ Ｐゴシック" charset="0"/>
                <a:cs typeface="MS PGothic" charset="0"/>
              </a:rPr>
              <a:t>Principle #4: </a:t>
            </a:r>
            <a:r>
              <a:rPr lang="en-US" sz="2800" b="1" i="0" spc="-10" dirty="0">
                <a:solidFill>
                  <a:srgbClr val="FF0000"/>
                </a:solidFill>
                <a:latin typeface="Candara" charset="0"/>
                <a:ea typeface="ＭＳ Ｐゴシック" charset="0"/>
                <a:cs typeface="MS PGothic" charset="0"/>
              </a:rPr>
              <a:t>True repentance bears internal &amp; external fruit [changes].    </a:t>
            </a:r>
          </a:p>
          <a:p>
            <a:pPr marL="14288" indent="-14288" algn="ctr">
              <a:spcBef>
                <a:spcPts val="0"/>
              </a:spcBef>
              <a:buNone/>
            </a:pPr>
            <a:endParaRPr lang="en-US" altLang="x-none" sz="1000" b="1" i="0" spc="-10" dirty="0">
              <a:solidFill>
                <a:srgbClr val="000000"/>
              </a:solidFill>
              <a:latin typeface="Candara" charset="0"/>
              <a:ea typeface="ＭＳ Ｐゴシック" charset="0"/>
            </a:endParaRPr>
          </a:p>
          <a:p>
            <a:pPr marL="14288" indent="-14288" algn="ctr">
              <a:spcBef>
                <a:spcPts val="0"/>
              </a:spcBef>
              <a:buNone/>
            </a:pPr>
            <a:r>
              <a:rPr lang="en-US" altLang="x-none" sz="2600" baseline="30000" dirty="0">
                <a:latin typeface="Candara" charset="0"/>
              </a:rPr>
              <a:t>11</a:t>
            </a:r>
            <a:r>
              <a:rPr lang="en-US" altLang="x-none" sz="2600" dirty="0">
                <a:latin typeface="Candara" charset="0"/>
              </a:rPr>
              <a:t> For see what earnestness this godly grief has produced in you, </a:t>
            </a:r>
            <a:br>
              <a:rPr lang="en-US" altLang="x-none" sz="2600" dirty="0">
                <a:latin typeface="Candara" charset="0"/>
              </a:rPr>
            </a:br>
            <a:r>
              <a:rPr lang="en-US" altLang="x-none" sz="2600" dirty="0">
                <a:latin typeface="Candara" charset="0"/>
              </a:rPr>
              <a:t>but also what eagerness to clear yourselves, what indignation, what </a:t>
            </a:r>
            <a:br>
              <a:rPr lang="en-US" altLang="x-none" sz="2600" dirty="0">
                <a:latin typeface="Candara" charset="0"/>
              </a:rPr>
            </a:br>
            <a:r>
              <a:rPr lang="en-US" altLang="x-none" sz="2600" dirty="0">
                <a:latin typeface="Candara" charset="0"/>
              </a:rPr>
              <a:t>fear, what longing, what zeal, what punishment! At every point you have </a:t>
            </a:r>
            <a:br>
              <a:rPr lang="en-US" altLang="x-none" sz="2600" dirty="0">
                <a:latin typeface="Candara" charset="0"/>
              </a:rPr>
            </a:br>
            <a:r>
              <a:rPr lang="en-US" altLang="x-none" sz="2600" dirty="0">
                <a:latin typeface="Candara" charset="0"/>
              </a:rPr>
              <a:t>proved yourselves innocent in the matter. </a:t>
            </a:r>
            <a:r>
              <a:rPr lang="en-US" altLang="x-none" sz="2600" baseline="30000" dirty="0">
                <a:latin typeface="Candara" charset="0"/>
              </a:rPr>
              <a:t>12</a:t>
            </a:r>
            <a:r>
              <a:rPr lang="en-US" altLang="x-none" sz="2600" dirty="0">
                <a:latin typeface="Candara" charset="0"/>
              </a:rPr>
              <a:t> So although I wrote to you, it </a:t>
            </a:r>
            <a:br>
              <a:rPr lang="en-US" altLang="x-none" sz="2600" dirty="0">
                <a:latin typeface="Candara" charset="0"/>
              </a:rPr>
            </a:br>
            <a:r>
              <a:rPr lang="en-US" altLang="x-none" sz="2600" dirty="0">
                <a:latin typeface="Candara" charset="0"/>
              </a:rPr>
              <a:t>was not for the sake of the one who did the wrong, nor for the sake of the one</a:t>
            </a:r>
            <a:br>
              <a:rPr lang="en-US" altLang="x-none" sz="2600" dirty="0">
                <a:latin typeface="Candara" charset="0"/>
              </a:rPr>
            </a:br>
            <a:r>
              <a:rPr lang="en-US" altLang="x-none" sz="2600" dirty="0">
                <a:latin typeface="Candara" charset="0"/>
              </a:rPr>
              <a:t>who suffered the wrong, but in order that your earnestness for us might be </a:t>
            </a:r>
            <a:br>
              <a:rPr lang="en-US" altLang="x-none" sz="2600" dirty="0">
                <a:latin typeface="Candara" charset="0"/>
              </a:rPr>
            </a:br>
            <a:r>
              <a:rPr lang="en-US" altLang="x-none" sz="2600" dirty="0">
                <a:latin typeface="Candara" charset="0"/>
              </a:rPr>
              <a:t>revealed to you in the sight of God. </a:t>
            </a:r>
            <a:r>
              <a:rPr lang="en-US" altLang="x-none" sz="2600" baseline="30000" dirty="0">
                <a:latin typeface="Candara" charset="0"/>
              </a:rPr>
              <a:t>13</a:t>
            </a:r>
            <a:r>
              <a:rPr lang="en-US" altLang="x-none" sz="2600" dirty="0">
                <a:latin typeface="Candara" charset="0"/>
              </a:rPr>
              <a:t> Therefore we are comforted. (vs. 11-13a)</a:t>
            </a:r>
          </a:p>
          <a:p>
            <a:pPr marL="912813" lvl="2" indent="-457200" defTabSz="385763">
              <a:spcBef>
                <a:spcPts val="0"/>
              </a:spcBef>
              <a:buFont typeface="Wingdings" charset="0"/>
              <a:buChar char="Ø"/>
              <a:defRPr/>
            </a:pPr>
            <a:endParaRPr lang="en-US" sz="1000" b="1" i="0" dirty="0">
              <a:solidFill>
                <a:srgbClr val="000000"/>
              </a:solidFill>
              <a:latin typeface="Candara" charset="0"/>
              <a:ea typeface="ＭＳ Ｐゴシック" charset="0"/>
              <a:cs typeface="Candara" charset="0"/>
            </a:endParaRPr>
          </a:p>
          <a:p>
            <a:pPr marL="912813" lvl="2" indent="-457200" defTabSz="385763">
              <a:spcBef>
                <a:spcPts val="0"/>
              </a:spcBef>
              <a:buFont typeface="Wingdings" charset="0"/>
              <a:buChar char="Ø"/>
              <a:defRPr/>
            </a:pPr>
            <a:r>
              <a:rPr lang="en-US" sz="2600" b="1" i="0" dirty="0">
                <a:solidFill>
                  <a:srgbClr val="000000"/>
                </a:solidFill>
                <a:latin typeface="Candara" charset="0"/>
                <a:ea typeface="ＭＳ Ｐゴシック" charset="0"/>
                <a:cs typeface="Candara" charset="0"/>
              </a:rPr>
              <a:t>True repentance always bears fruit—no changes means it wasn’t real.</a:t>
            </a:r>
          </a:p>
          <a:p>
            <a:pPr marL="912813" lvl="2" indent="-457200" defTabSz="385763">
              <a:spcBef>
                <a:spcPts val="0"/>
              </a:spcBef>
              <a:buFont typeface="Wingdings" charset="0"/>
              <a:buChar char="Ø"/>
              <a:defRPr/>
            </a:pPr>
            <a:r>
              <a:rPr lang="en-US" sz="2600" b="1" i="0" dirty="0">
                <a:solidFill>
                  <a:srgbClr val="000000"/>
                </a:solidFill>
                <a:latin typeface="Candara" charset="0"/>
                <a:ea typeface="ＭＳ Ｐゴシック" charset="0"/>
                <a:cs typeface="Candara" charset="0"/>
              </a:rPr>
              <a:t>In the Corinthians’ case, their internal changes and external changes in their attitude to Paul (and to the rebellious in the church) were evident.</a:t>
            </a:r>
          </a:p>
          <a:p>
            <a:pPr marL="912813" lvl="2" indent="-457200" defTabSz="385763">
              <a:spcBef>
                <a:spcPts val="0"/>
              </a:spcBef>
              <a:buFont typeface="Wingdings" charset="0"/>
              <a:buChar char="Ø"/>
              <a:defRPr/>
            </a:pPr>
            <a:r>
              <a:rPr lang="en-US" sz="2600" b="1" i="0" dirty="0">
                <a:solidFill>
                  <a:srgbClr val="000000"/>
                </a:solidFill>
                <a:latin typeface="Candara" charset="0"/>
                <a:ea typeface="ＭＳ Ｐゴシック" charset="0"/>
                <a:cs typeface="Candara" charset="0"/>
              </a:rPr>
              <a:t>The feelings (mere remorse/tears) are not enough; our repentance must leads us to obedience (change of mind concerning the respective sin).  </a:t>
            </a:r>
            <a:endParaRPr lang="en-US" sz="2600" b="1" i="0" dirty="0">
              <a:solidFill>
                <a:srgbClr val="FF0000"/>
              </a:solidFill>
              <a:latin typeface="Candara" charset="0"/>
              <a:ea typeface="ＭＳ Ｐゴシック" charset="0"/>
              <a:cs typeface="Candara" charset="0"/>
            </a:endParaRPr>
          </a:p>
        </p:txBody>
      </p:sp>
    </p:spTree>
    <p:extLst>
      <p:ext uri="{BB962C8B-B14F-4D97-AF65-F5344CB8AC3E}">
        <p14:creationId xmlns:p14="http://schemas.microsoft.com/office/powerpoint/2010/main" val="20913063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4" end="4"/>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xEl>
                                              <p:pRg st="5" end="5"/>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5">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Eras Bold ITC"/>
        <a:ea typeface=""/>
        <a:cs typeface="Arial"/>
      </a:majorFont>
      <a:minorFont>
        <a:latin typeface="Eras Medium ITC"/>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lang="en-US" sz="2000" b="0" i="1" u="none" strike="noStrike" cap="none" normalizeH="0" baseline="0" smtClean="0">
            <a:ln>
              <a:noFill/>
            </a:ln>
            <a:solidFill>
              <a:schemeClr val="tx1"/>
            </a:solidFill>
            <a:effectLst/>
            <a:latin typeface="Eras Medium ITC" pitchFamily="34" charset="0"/>
            <a:cs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lang="en-US" sz="2000" b="0" i="1" u="none" strike="noStrike" cap="none" normalizeH="0" baseline="0" smtClean="0">
            <a:ln>
              <a:noFill/>
            </a:ln>
            <a:solidFill>
              <a:schemeClr val="tx1"/>
            </a:solidFill>
            <a:effectLst/>
            <a:latin typeface="Eras Medium ITC" pitchFamily="34" charset="0"/>
            <a:cs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0.xml><?xml version="1.0" encoding="utf-8"?>
<a:theme xmlns:a="http://schemas.openxmlformats.org/drawingml/2006/main" name="9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Eras Bold ITC"/>
        <a:ea typeface=""/>
        <a:cs typeface="Arial"/>
      </a:majorFont>
      <a:minorFont>
        <a:latin typeface="Eras Medium ITC"/>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lang="en-US" sz="2000" b="0" i="1" u="none" strike="noStrike" cap="none" normalizeH="0" baseline="0" smtClean="0">
            <a:ln>
              <a:noFill/>
            </a:ln>
            <a:solidFill>
              <a:schemeClr val="tx1"/>
            </a:solidFill>
            <a:effectLst/>
            <a:latin typeface="Eras Medium ITC" pitchFamily="34" charset="0"/>
            <a:cs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lang="en-US" sz="2000" b="0" i="1" u="none" strike="noStrike" cap="none" normalizeH="0" baseline="0" smtClean="0">
            <a:ln>
              <a:noFill/>
            </a:ln>
            <a:solidFill>
              <a:schemeClr val="tx1"/>
            </a:solidFill>
            <a:effectLst/>
            <a:latin typeface="Eras Medium ITC" pitchFamily="34" charset="0"/>
            <a:cs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1.xml><?xml version="1.0" encoding="utf-8"?>
<a:theme xmlns:a="http://schemas.openxmlformats.org/drawingml/2006/main" name="15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Eras Bold ITC"/>
        <a:ea typeface=""/>
        <a:cs typeface="Arial"/>
      </a:majorFont>
      <a:minorFont>
        <a:latin typeface="Eras Medium ITC"/>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lang="en-US" sz="2000" b="0" i="1" u="none" strike="noStrike" cap="none" normalizeH="0" baseline="0" smtClean="0">
            <a:ln>
              <a:noFill/>
            </a:ln>
            <a:solidFill>
              <a:schemeClr val="tx1"/>
            </a:solidFill>
            <a:effectLst/>
            <a:latin typeface="Eras Medium ITC" pitchFamily="34" charset="0"/>
            <a:cs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lang="en-US" sz="2000" b="0" i="1" u="none" strike="noStrike" cap="none" normalizeH="0" baseline="0" smtClean="0">
            <a:ln>
              <a:noFill/>
            </a:ln>
            <a:solidFill>
              <a:schemeClr val="tx1"/>
            </a:solidFill>
            <a:effectLst/>
            <a:latin typeface="Eras Medium ITC" pitchFamily="34" charset="0"/>
            <a:cs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2.xml><?xml version="1.0" encoding="utf-8"?>
<a:theme xmlns:a="http://schemas.openxmlformats.org/drawingml/2006/main" name="2_Normal">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13.xml><?xml version="1.0" encoding="utf-8"?>
<a:theme xmlns:a="http://schemas.openxmlformats.org/drawingml/2006/main" name="7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Eras Bold ITC"/>
        <a:ea typeface=""/>
        <a:cs typeface="Arial"/>
      </a:majorFont>
      <a:minorFont>
        <a:latin typeface="Eras Medium ITC"/>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lang="en-US" sz="2000" b="0" i="1" u="none" strike="noStrike" cap="none" normalizeH="0" baseline="0" smtClean="0">
            <a:ln>
              <a:noFill/>
            </a:ln>
            <a:solidFill>
              <a:schemeClr val="tx1"/>
            </a:solidFill>
            <a:effectLst/>
            <a:latin typeface="Eras Medium ITC" pitchFamily="34" charset="0"/>
            <a:cs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lang="en-US" sz="2000" b="0" i="1" u="none" strike="noStrike" cap="none" normalizeH="0" baseline="0" smtClean="0">
            <a:ln>
              <a:noFill/>
            </a:ln>
            <a:solidFill>
              <a:schemeClr val="tx1"/>
            </a:solidFill>
            <a:effectLst/>
            <a:latin typeface="Eras Medium ITC" pitchFamily="34" charset="0"/>
            <a:cs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4.xml><?xml version="1.0" encoding="utf-8"?>
<a:theme xmlns:a="http://schemas.openxmlformats.org/drawingml/2006/main" name="19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Eras Bold ITC"/>
        <a:ea typeface=""/>
        <a:cs typeface="Arial"/>
      </a:majorFont>
      <a:minorFont>
        <a:latin typeface="Eras Medium ITC"/>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rgbClr val="0070C0"/>
        </a:solidFill>
        <a:ln w="9525" cap="flat" cmpd="sng" algn="ctr">
          <a:noFill/>
          <a:prstDash val="solid"/>
          <a:round/>
          <a:headEnd type="none" w="med" len="med"/>
          <a:tailEnd type="none" w="med" len="med"/>
        </a:ln>
        <a:effectLst/>
      </a:spPr>
      <a:bodyPr vert="horz" wrap="square" lIns="91440" tIns="45720" rIns="91440" bIns="45720" numCol="1" rtlCol="0"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sz="2000" b="0" i="1" u="none" strike="noStrike" cap="none" normalizeH="0" baseline="0" smtClean="0">
            <a:ln>
              <a:noFill/>
            </a:ln>
            <a:solidFill>
              <a:schemeClr val="tx1"/>
            </a:solidFill>
            <a:effectLst/>
            <a:latin typeface="Eras Medium ITC" pitchFamily="34" charset="0"/>
            <a:cs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lang="en-US" sz="2000" b="0" i="1" u="none" strike="noStrike" cap="none" normalizeH="0" baseline="0" smtClean="0">
            <a:ln>
              <a:noFill/>
            </a:ln>
            <a:solidFill>
              <a:schemeClr val="tx1"/>
            </a:solidFill>
            <a:effectLst/>
            <a:latin typeface="Eras Medium ITC" pitchFamily="34" charset="0"/>
            <a:cs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5.xml><?xml version="1.0" encoding="utf-8"?>
<a:theme xmlns:a="http://schemas.openxmlformats.org/drawingml/2006/main" name="8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Eras Bold ITC"/>
        <a:ea typeface=""/>
        <a:cs typeface="Arial"/>
      </a:majorFont>
      <a:minorFont>
        <a:latin typeface="Eras Medium ITC"/>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rgbClr val="0070C0"/>
        </a:solidFill>
        <a:ln w="9525" cap="flat" cmpd="sng" algn="ctr">
          <a:noFill/>
          <a:prstDash val="solid"/>
          <a:round/>
          <a:headEnd type="none" w="med" len="med"/>
          <a:tailEnd type="none" w="med" len="med"/>
        </a:ln>
        <a:effectLst/>
      </a:spPr>
      <a:bodyPr vert="horz" wrap="square" lIns="91440" tIns="45720" rIns="91440" bIns="45720" numCol="1" rtlCol="0"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sz="2000" b="0" i="1" u="none" strike="noStrike" cap="none" normalizeH="0" baseline="0" smtClean="0">
            <a:ln>
              <a:noFill/>
            </a:ln>
            <a:solidFill>
              <a:schemeClr val="tx1"/>
            </a:solidFill>
            <a:effectLst/>
            <a:latin typeface="Eras Medium ITC" pitchFamily="34" charset="0"/>
            <a:cs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lang="en-US" sz="2000" b="0" i="1" u="none" strike="noStrike" cap="none" normalizeH="0" baseline="0" smtClean="0">
            <a:ln>
              <a:noFill/>
            </a:ln>
            <a:solidFill>
              <a:schemeClr val="tx1"/>
            </a:solidFill>
            <a:effectLst/>
            <a:latin typeface="Eras Medium ITC" pitchFamily="34" charset="0"/>
            <a:cs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7.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1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Eras Bold ITC"/>
        <a:ea typeface=""/>
        <a:cs typeface="Arial"/>
      </a:majorFont>
      <a:minorFont>
        <a:latin typeface="Eras Medium ITC"/>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lang="en-US" sz="2000" b="0" i="1" u="none" strike="noStrike" cap="none" normalizeH="0" baseline="0" smtClean="0">
            <a:ln>
              <a:noFill/>
            </a:ln>
            <a:solidFill>
              <a:schemeClr val="tx1"/>
            </a:solidFill>
            <a:effectLst/>
            <a:latin typeface="Eras Medium ITC" pitchFamily="34" charset="0"/>
            <a:cs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lang="en-US" sz="2000" b="0" i="1" u="none" strike="noStrike" cap="none" normalizeH="0" baseline="0" smtClean="0">
            <a:ln>
              <a:noFill/>
            </a:ln>
            <a:solidFill>
              <a:schemeClr val="tx1"/>
            </a:solidFill>
            <a:effectLst/>
            <a:latin typeface="Eras Medium ITC" pitchFamily="34" charset="0"/>
            <a:cs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2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Eras Bold ITC"/>
        <a:ea typeface=""/>
        <a:cs typeface="Arial"/>
      </a:majorFont>
      <a:minorFont>
        <a:latin typeface="Eras Medium ITC"/>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lang="en-US" sz="2000" b="0" i="1" u="none" strike="noStrike" cap="none" normalizeH="0" baseline="0" smtClean="0">
            <a:ln>
              <a:noFill/>
            </a:ln>
            <a:solidFill>
              <a:schemeClr val="tx1"/>
            </a:solidFill>
            <a:effectLst/>
            <a:latin typeface="Eras Medium ITC" pitchFamily="34" charset="0"/>
            <a:cs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lang="en-US" sz="2000" b="0" i="1" u="none" strike="noStrike" cap="none" normalizeH="0" baseline="0" smtClean="0">
            <a:ln>
              <a:noFill/>
            </a:ln>
            <a:solidFill>
              <a:schemeClr val="tx1"/>
            </a:solidFill>
            <a:effectLst/>
            <a:latin typeface="Eras Medium ITC" pitchFamily="34" charset="0"/>
            <a:cs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3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Eras Bold ITC"/>
        <a:ea typeface=""/>
        <a:cs typeface="Arial"/>
      </a:majorFont>
      <a:minorFont>
        <a:latin typeface="Eras Medium ITC"/>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lang="en-US" sz="2000" b="0" i="1" u="none" strike="noStrike" cap="none" normalizeH="0" baseline="0" smtClean="0">
            <a:ln>
              <a:noFill/>
            </a:ln>
            <a:solidFill>
              <a:schemeClr val="tx1"/>
            </a:solidFill>
            <a:effectLst/>
            <a:latin typeface="Eras Medium ITC" pitchFamily="34" charset="0"/>
            <a:cs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lang="en-US" sz="2000" b="0" i="1" u="none" strike="noStrike" cap="none" normalizeH="0" baseline="0" smtClean="0">
            <a:ln>
              <a:noFill/>
            </a:ln>
            <a:solidFill>
              <a:schemeClr val="tx1"/>
            </a:solidFill>
            <a:effectLst/>
            <a:latin typeface="Eras Medium ITC" pitchFamily="34" charset="0"/>
            <a:cs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4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Eras Bold ITC"/>
        <a:ea typeface=""/>
        <a:cs typeface="Arial"/>
      </a:majorFont>
      <a:minorFont>
        <a:latin typeface="Eras Medium ITC"/>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lang="en-US" sz="2000" b="0" i="1" u="none" strike="noStrike" cap="none" normalizeH="0" baseline="0" smtClean="0">
            <a:ln>
              <a:noFill/>
            </a:ln>
            <a:solidFill>
              <a:schemeClr val="tx1"/>
            </a:solidFill>
            <a:effectLst/>
            <a:latin typeface="Eras Medium ITC" pitchFamily="34" charset="0"/>
            <a:cs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lang="en-US" sz="2000" b="0" i="1" u="none" strike="noStrike" cap="none" normalizeH="0" baseline="0" smtClean="0">
            <a:ln>
              <a:noFill/>
            </a:ln>
            <a:solidFill>
              <a:schemeClr val="tx1"/>
            </a:solidFill>
            <a:effectLst/>
            <a:latin typeface="Eras Medium ITC" pitchFamily="34" charset="0"/>
            <a:cs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5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Eras Bold ITC"/>
        <a:ea typeface=""/>
        <a:cs typeface="Arial"/>
      </a:majorFont>
      <a:minorFont>
        <a:latin typeface="Eras Medium ITC"/>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lang="en-US" sz="2000" b="0" i="1" u="none" strike="noStrike" cap="none" normalizeH="0" baseline="0" smtClean="0">
            <a:ln>
              <a:noFill/>
            </a:ln>
            <a:solidFill>
              <a:schemeClr val="tx1"/>
            </a:solidFill>
            <a:effectLst/>
            <a:latin typeface="Eras Medium ITC" pitchFamily="34" charset="0"/>
            <a:cs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lang="en-US" sz="2000" b="0" i="1" u="none" strike="noStrike" cap="none" normalizeH="0" baseline="0" smtClean="0">
            <a:ln>
              <a:noFill/>
            </a:ln>
            <a:solidFill>
              <a:schemeClr val="tx1"/>
            </a:solidFill>
            <a:effectLst/>
            <a:latin typeface="Eras Medium ITC" pitchFamily="34" charset="0"/>
            <a:cs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8.xml><?xml version="1.0" encoding="utf-8"?>
<a:theme xmlns:a="http://schemas.openxmlformats.org/drawingml/2006/main" name="2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9.xml><?xml version="1.0" encoding="utf-8"?>
<a:theme xmlns:a="http://schemas.openxmlformats.org/drawingml/2006/main" name="6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Eras Bold ITC"/>
        <a:ea typeface=""/>
        <a:cs typeface="Arial"/>
      </a:majorFont>
      <a:minorFont>
        <a:latin typeface="Eras Medium ITC"/>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lang="en-US" sz="2000" b="0" i="1" u="none" strike="noStrike" cap="none" normalizeH="0" baseline="0" smtClean="0">
            <a:ln>
              <a:noFill/>
            </a:ln>
            <a:solidFill>
              <a:schemeClr val="tx1"/>
            </a:solidFill>
            <a:effectLst/>
            <a:latin typeface="Eras Medium ITC" pitchFamily="34" charset="0"/>
            <a:cs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lang="en-US" sz="2000" b="0" i="1" u="none" strike="noStrike" cap="none" normalizeH="0" baseline="0" smtClean="0">
            <a:ln>
              <a:noFill/>
            </a:ln>
            <a:solidFill>
              <a:schemeClr val="tx1"/>
            </a:solidFill>
            <a:effectLst/>
            <a:latin typeface="Eras Medium ITC" pitchFamily="34" charset="0"/>
            <a:cs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otalTime>60671</TotalTime>
  <Words>687</Words>
  <Application>Microsoft Macintosh PowerPoint</Application>
  <PresentationFormat>Widescreen</PresentationFormat>
  <Paragraphs>78</Paragraphs>
  <Slides>14</Slides>
  <Notes>12</Notes>
  <HiddenSlides>0</HiddenSlides>
  <MMClips>0</MMClips>
  <ScaleCrop>false</ScaleCrop>
  <HeadingPairs>
    <vt:vector size="6" baseType="variant">
      <vt:variant>
        <vt:lpstr>Fonts Used</vt:lpstr>
      </vt:variant>
      <vt:variant>
        <vt:i4>9</vt:i4>
      </vt:variant>
      <vt:variant>
        <vt:lpstr>Theme</vt:lpstr>
      </vt:variant>
      <vt:variant>
        <vt:i4>15</vt:i4>
      </vt:variant>
      <vt:variant>
        <vt:lpstr>Slide Titles</vt:lpstr>
      </vt:variant>
      <vt:variant>
        <vt:i4>14</vt:i4>
      </vt:variant>
    </vt:vector>
  </HeadingPairs>
  <TitlesOfParts>
    <vt:vector size="38" baseType="lpstr">
      <vt:lpstr>MS PGothic</vt:lpstr>
      <vt:lpstr>MS PGothic</vt:lpstr>
      <vt:lpstr>Arial</vt:lpstr>
      <vt:lpstr>Calibri</vt:lpstr>
      <vt:lpstr>Calibri Light</vt:lpstr>
      <vt:lpstr>Candara</vt:lpstr>
      <vt:lpstr>Eras Bold ITC</vt:lpstr>
      <vt:lpstr>Eras Medium ITC</vt:lpstr>
      <vt:lpstr>Wingdings</vt:lpstr>
      <vt:lpstr>Default Design</vt:lpstr>
      <vt:lpstr>1_Default Design</vt:lpstr>
      <vt:lpstr>2_Default Design</vt:lpstr>
      <vt:lpstr>3_Default Design</vt:lpstr>
      <vt:lpstr>4_Default Design</vt:lpstr>
      <vt:lpstr>5_Default Design</vt:lpstr>
      <vt:lpstr>Office Theme</vt:lpstr>
      <vt:lpstr>2_Office Theme</vt:lpstr>
      <vt:lpstr>6_Default Design</vt:lpstr>
      <vt:lpstr>9_Default Design</vt:lpstr>
      <vt:lpstr>15_Default Design</vt:lpstr>
      <vt:lpstr>2_Normal</vt:lpstr>
      <vt:lpstr>7_Default Design</vt:lpstr>
      <vt:lpstr>19_Default Design</vt:lpstr>
      <vt:lpstr>8_Default Design</vt:lpstr>
      <vt:lpstr>PowerPoint Presentation</vt:lpstr>
      <vt:lpstr>True Repentance</vt:lpstr>
      <vt:lpstr>THE BACKGROUND OF TODAY’S TEXT [2 CORINTHIANS 7:2-16]</vt:lpstr>
      <vt:lpstr>KEYS PRINCIPLES OF TRUE REPENTANCE &amp; REPROOF</vt:lpstr>
      <vt:lpstr>PowerPoint Presentation</vt:lpstr>
      <vt:lpstr>KEYS PRINCIPLES OF TRUE REPENTANCE &amp; REPROOF</vt:lpstr>
      <vt:lpstr>KEYS PRINCIPLES OF TRUE REPENTANCE &amp; REPROOF</vt:lpstr>
      <vt:lpstr>PowerPoint Presentation</vt:lpstr>
      <vt:lpstr>KEYS PRINCIPLES OF TRUE REPENTANCE &amp; REPROOF</vt:lpstr>
      <vt:lpstr>PowerPoint Presentation</vt:lpstr>
      <vt:lpstr>KEYS PRINCIPLES OF TRUE REPENTANCE &amp; REPROOF</vt:lpstr>
      <vt:lpstr>PowerPoint Presentation</vt:lpstr>
      <vt:lpstr>THREE PRACTICAL QUESTIONS  FOR OUR EVERYDAY LIFE</vt:lpstr>
      <vt:lpstr>PowerPoint Presentation</vt:lpstr>
    </vt:vector>
  </TitlesOfParts>
  <Manager/>
  <Company>UFP</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subject/>
  <dc:creator>Paul K. Kim</dc:creator>
  <cp:keywords/>
  <dc:description/>
  <cp:lastModifiedBy>Paul Kim</cp:lastModifiedBy>
  <cp:revision>3599</cp:revision>
  <cp:lastPrinted>2018-05-06T13:54:33Z</cp:lastPrinted>
  <dcterms:created xsi:type="dcterms:W3CDTF">2007-10-20T20:09:35Z</dcterms:created>
  <dcterms:modified xsi:type="dcterms:W3CDTF">2018-10-07T21:18:53Z</dcterms:modified>
  <cp:category/>
</cp:coreProperties>
</file>