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95" r:id="rId14"/>
    <p:sldMasterId id="2147484207" r:id="rId15"/>
    <p:sldMasterId id="2147484231" r:id="rId16"/>
    <p:sldMasterId id="2147484267" r:id="rId17"/>
    <p:sldMasterId id="2147484279" r:id="rId18"/>
    <p:sldMasterId id="2147484291" r:id="rId19"/>
    <p:sldMasterId id="2147484303" r:id="rId20"/>
  </p:sldMasterIdLst>
  <p:notesMasterIdLst>
    <p:notesMasterId r:id="rId31"/>
  </p:notesMasterIdLst>
  <p:handoutMasterIdLst>
    <p:handoutMasterId r:id="rId32"/>
  </p:handoutMasterIdLst>
  <p:sldIdLst>
    <p:sldId id="281" r:id="rId21"/>
    <p:sldId id="495" r:id="rId22"/>
    <p:sldId id="490" r:id="rId23"/>
    <p:sldId id="512" r:id="rId24"/>
    <p:sldId id="499" r:id="rId25"/>
    <p:sldId id="513" r:id="rId26"/>
    <p:sldId id="498" r:id="rId27"/>
    <p:sldId id="514" r:id="rId28"/>
    <p:sldId id="515" r:id="rId29"/>
    <p:sldId id="283" r:id="rId30"/>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6378"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2761"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69136"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5517"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1897" algn="l" defTabSz="456378" rtl="0" eaLnBrk="1" latinLnBrk="0" hangingPunct="1">
      <a:defRPr sz="2000" i="1" kern="1200">
        <a:solidFill>
          <a:schemeClr val="tx1"/>
        </a:solidFill>
        <a:latin typeface="Eras Medium ITC" charset="0"/>
        <a:ea typeface="ＭＳ Ｐゴシック" charset="0"/>
        <a:cs typeface="ＭＳ Ｐゴシック" charset="0"/>
      </a:defRPr>
    </a:lvl6pPr>
    <a:lvl7pPr marL="2738272" algn="l" defTabSz="456378" rtl="0" eaLnBrk="1" latinLnBrk="0" hangingPunct="1">
      <a:defRPr sz="2000" i="1" kern="1200">
        <a:solidFill>
          <a:schemeClr val="tx1"/>
        </a:solidFill>
        <a:latin typeface="Eras Medium ITC" charset="0"/>
        <a:ea typeface="ＭＳ Ｐゴシック" charset="0"/>
        <a:cs typeface="ＭＳ Ｐゴシック" charset="0"/>
      </a:defRPr>
    </a:lvl7pPr>
    <a:lvl8pPr marL="3194654" algn="l" defTabSz="456378" rtl="0" eaLnBrk="1" latinLnBrk="0" hangingPunct="1">
      <a:defRPr sz="2000" i="1" kern="1200">
        <a:solidFill>
          <a:schemeClr val="tx1"/>
        </a:solidFill>
        <a:latin typeface="Eras Medium ITC" charset="0"/>
        <a:ea typeface="ＭＳ Ｐゴシック" charset="0"/>
        <a:cs typeface="ＭＳ Ｐゴシック" charset="0"/>
      </a:defRPr>
    </a:lvl8pPr>
    <a:lvl9pPr marL="3651036" algn="l" defTabSz="456378"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8" autoAdjust="0"/>
    <p:restoredTop sz="92760"/>
  </p:normalViewPr>
  <p:slideViewPr>
    <p:cSldViewPr>
      <p:cViewPr>
        <p:scale>
          <a:sx n="76" d="100"/>
          <a:sy n="76" d="100"/>
        </p:scale>
        <p:origin x="-880" y="-704"/>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0.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6/29/16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6/29/16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6378"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761"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69136"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5517"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1897" algn="l" defTabSz="912761" rtl="0" eaLnBrk="1" latinLnBrk="0" hangingPunct="1">
      <a:defRPr sz="1200" kern="1200">
        <a:solidFill>
          <a:schemeClr val="tx1"/>
        </a:solidFill>
        <a:latin typeface="+mn-lt"/>
        <a:ea typeface="+mn-ea"/>
        <a:cs typeface="+mn-cs"/>
      </a:defRPr>
    </a:lvl6pPr>
    <a:lvl7pPr marL="2738272" algn="l" defTabSz="912761" rtl="0" eaLnBrk="1" latinLnBrk="0" hangingPunct="1">
      <a:defRPr sz="1200" kern="1200">
        <a:solidFill>
          <a:schemeClr val="tx1"/>
        </a:solidFill>
        <a:latin typeface="+mn-lt"/>
        <a:ea typeface="+mn-ea"/>
        <a:cs typeface="+mn-cs"/>
      </a:defRPr>
    </a:lvl7pPr>
    <a:lvl8pPr marL="3194654" algn="l" defTabSz="912761" rtl="0" eaLnBrk="1" latinLnBrk="0" hangingPunct="1">
      <a:defRPr sz="1200" kern="1200">
        <a:solidFill>
          <a:schemeClr val="tx1"/>
        </a:solidFill>
        <a:latin typeface="+mn-lt"/>
        <a:ea typeface="+mn-ea"/>
        <a:cs typeface="+mn-cs"/>
      </a:defRPr>
    </a:lvl8pPr>
    <a:lvl9pPr marL="3651036" algn="l" defTabSz="9127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4029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defTabSz="583981" eaLnBrk="1" fontAlgn="auto" hangingPunct="1">
              <a:lnSpc>
                <a:spcPct val="90000"/>
              </a:lnSpc>
              <a:spcBef>
                <a:spcPct val="20000"/>
              </a:spcBef>
              <a:spcAft>
                <a:spcPts val="0"/>
              </a:spcAft>
            </a:pPr>
            <a:fld id="{6D3A1F80-21B7-204D-B46E-88C792707180}" type="slidenum">
              <a:rPr lang="en-US" sz="1200" kern="0">
                <a:solidFill>
                  <a:srgbClr val="000000"/>
                </a:solidFill>
                <a:sym typeface="Helvetica Light"/>
              </a:rPr>
              <a:pPr algn="r" defTabSz="583981" eaLnBrk="1" fontAlgn="auto" hangingPunct="1">
                <a:lnSpc>
                  <a:spcPct val="90000"/>
                </a:lnSpc>
                <a:spcBef>
                  <a:spcPct val="20000"/>
                </a:spcBef>
                <a:spcAft>
                  <a:spcPts val="0"/>
                </a:spcAft>
              </a:pPr>
              <a:t>2</a:t>
            </a:fld>
            <a:endParaRPr lang="en-US" sz="1200" kern="0">
              <a:solidFill>
                <a:srgbClr val="000000"/>
              </a:solidFill>
              <a:sym typeface="Helvetica 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1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9"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24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76"/>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76"/>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66"/>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74"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21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2"/>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2"/>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36"/>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0"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28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2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2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4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4"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9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4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0"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19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2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2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6"/>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4"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16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4102" indent="0" algn="ctr">
              <a:buNone/>
              <a:defRPr/>
            </a:lvl2pPr>
            <a:lvl3pPr marL="1088205" indent="0" algn="ctr">
              <a:buNone/>
              <a:defRPr/>
            </a:lvl3pPr>
            <a:lvl4pPr marL="1632311" indent="0" algn="ctr">
              <a:buNone/>
              <a:defRPr/>
            </a:lvl4pPr>
            <a:lvl5pPr marL="2176413" indent="0" algn="ctr">
              <a:buNone/>
              <a:defRPr/>
            </a:lvl5pPr>
            <a:lvl6pPr marL="2720515" indent="0" algn="ctr">
              <a:buNone/>
              <a:defRPr/>
            </a:lvl6pPr>
            <a:lvl7pPr marL="3264621" indent="0" algn="ctr">
              <a:buNone/>
              <a:defRPr/>
            </a:lvl7pPr>
            <a:lvl8pPr marL="3808721" indent="0" algn="ctr">
              <a:buNone/>
              <a:defRPr/>
            </a:lvl8pPr>
            <a:lvl9pPr marL="43528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6C382A-8E48-FE4E-8815-4FF092022FD3}" type="slidenum">
              <a:rPr lang="en-US"/>
              <a:pPr>
                <a:defRPr/>
              </a:pPr>
              <a:t>‹#›</a:t>
            </a:fld>
            <a:endParaRPr lang="en-US"/>
          </a:p>
        </p:txBody>
      </p:sp>
    </p:spTree>
    <p:extLst>
      <p:ext uri="{BB962C8B-B14F-4D97-AF65-F5344CB8AC3E}">
        <p14:creationId xmlns:p14="http://schemas.microsoft.com/office/powerpoint/2010/main" val="14016593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3FFB0-D6B5-6F4C-B86B-358612621F73}" type="slidenum">
              <a:rPr lang="en-US"/>
              <a:pPr>
                <a:defRPr/>
              </a:pPr>
              <a:t>‹#›</a:t>
            </a:fld>
            <a:endParaRPr lang="en-US"/>
          </a:p>
        </p:txBody>
      </p:sp>
    </p:spTree>
    <p:extLst>
      <p:ext uri="{BB962C8B-B14F-4D97-AF65-F5344CB8AC3E}">
        <p14:creationId xmlns:p14="http://schemas.microsoft.com/office/powerpoint/2010/main" val="227725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4"/>
            <a:ext cx="10363200"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300"/>
            </a:lvl1pPr>
            <a:lvl2pPr marL="544102" indent="0">
              <a:buNone/>
              <a:defRPr sz="2200"/>
            </a:lvl2pPr>
            <a:lvl3pPr marL="1088205" indent="0">
              <a:buNone/>
              <a:defRPr sz="1900"/>
            </a:lvl3pPr>
            <a:lvl4pPr marL="1632311" indent="0">
              <a:buNone/>
              <a:defRPr sz="1700"/>
            </a:lvl4pPr>
            <a:lvl5pPr marL="2176413" indent="0">
              <a:buNone/>
              <a:defRPr sz="1700"/>
            </a:lvl5pPr>
            <a:lvl6pPr marL="2720515" indent="0">
              <a:buNone/>
              <a:defRPr sz="1700"/>
            </a:lvl6pPr>
            <a:lvl7pPr marL="3264621" indent="0">
              <a:buNone/>
              <a:defRPr sz="1700"/>
            </a:lvl7pPr>
            <a:lvl8pPr marL="3808721" indent="0">
              <a:buNone/>
              <a:defRPr sz="1700"/>
            </a:lvl8pPr>
            <a:lvl9pPr marL="4352826"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00C098-DDD8-3F40-893F-7BCA60E6BFF6}" type="slidenum">
              <a:rPr lang="en-US"/>
              <a:pPr>
                <a:defRPr/>
              </a:pPr>
              <a:t>‹#›</a:t>
            </a:fld>
            <a:endParaRPr lang="en-US"/>
          </a:p>
        </p:txBody>
      </p:sp>
    </p:spTree>
    <p:extLst>
      <p:ext uri="{BB962C8B-B14F-4D97-AF65-F5344CB8AC3E}">
        <p14:creationId xmlns:p14="http://schemas.microsoft.com/office/powerpoint/2010/main" val="41289863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6"/>
            <a:ext cx="5384800" cy="4525963"/>
          </a:xfrm>
        </p:spPr>
        <p:txBody>
          <a:bodyPr/>
          <a:lstStyle>
            <a:lvl1pPr>
              <a:defRPr sz="33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33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81F5D4-9F28-A446-9950-386E8D0BC24B}" type="slidenum">
              <a:rPr lang="en-US"/>
              <a:pPr>
                <a:defRPr/>
              </a:pPr>
              <a:t>‹#›</a:t>
            </a:fld>
            <a:endParaRPr lang="en-US"/>
          </a:p>
        </p:txBody>
      </p:sp>
    </p:spTree>
    <p:extLst>
      <p:ext uri="{BB962C8B-B14F-4D97-AF65-F5344CB8AC3E}">
        <p14:creationId xmlns:p14="http://schemas.microsoft.com/office/powerpoint/2010/main" val="8168873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800" b="1"/>
            </a:lvl1pPr>
            <a:lvl2pPr marL="544102" indent="0">
              <a:buNone/>
              <a:defRPr sz="2300" b="1"/>
            </a:lvl2pPr>
            <a:lvl3pPr marL="1088205" indent="0">
              <a:buNone/>
              <a:defRPr sz="2200" b="1"/>
            </a:lvl3pPr>
            <a:lvl4pPr marL="1632311" indent="0">
              <a:buNone/>
              <a:defRPr sz="1900" b="1"/>
            </a:lvl4pPr>
            <a:lvl5pPr marL="2176413" indent="0">
              <a:buNone/>
              <a:defRPr sz="1900" b="1"/>
            </a:lvl5pPr>
            <a:lvl6pPr marL="2720515" indent="0">
              <a:buNone/>
              <a:defRPr sz="1900" b="1"/>
            </a:lvl6pPr>
            <a:lvl7pPr marL="3264621" indent="0">
              <a:buNone/>
              <a:defRPr sz="1900" b="1"/>
            </a:lvl7pPr>
            <a:lvl8pPr marL="3808721" indent="0">
              <a:buNone/>
              <a:defRPr sz="1900" b="1"/>
            </a:lvl8pPr>
            <a:lvl9pPr marL="4352826"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800"/>
            </a:lvl1pPr>
            <a:lvl2pPr>
              <a:defRPr sz="23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4" y="1535113"/>
            <a:ext cx="5389033" cy="639762"/>
          </a:xfrm>
        </p:spPr>
        <p:txBody>
          <a:bodyPr anchor="b"/>
          <a:lstStyle>
            <a:lvl1pPr marL="0" indent="0">
              <a:buNone/>
              <a:defRPr sz="2800" b="1"/>
            </a:lvl1pPr>
            <a:lvl2pPr marL="544102" indent="0">
              <a:buNone/>
              <a:defRPr sz="2300" b="1"/>
            </a:lvl2pPr>
            <a:lvl3pPr marL="1088205" indent="0">
              <a:buNone/>
              <a:defRPr sz="2200" b="1"/>
            </a:lvl3pPr>
            <a:lvl4pPr marL="1632311" indent="0">
              <a:buNone/>
              <a:defRPr sz="1900" b="1"/>
            </a:lvl4pPr>
            <a:lvl5pPr marL="2176413" indent="0">
              <a:buNone/>
              <a:defRPr sz="1900" b="1"/>
            </a:lvl5pPr>
            <a:lvl6pPr marL="2720515" indent="0">
              <a:buNone/>
              <a:defRPr sz="1900" b="1"/>
            </a:lvl6pPr>
            <a:lvl7pPr marL="3264621" indent="0">
              <a:buNone/>
              <a:defRPr sz="1900" b="1"/>
            </a:lvl7pPr>
            <a:lvl8pPr marL="3808721" indent="0">
              <a:buNone/>
              <a:defRPr sz="1900" b="1"/>
            </a:lvl8pPr>
            <a:lvl9pPr marL="4352826"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3394" y="2174875"/>
            <a:ext cx="5389033" cy="3951288"/>
          </a:xfrm>
        </p:spPr>
        <p:txBody>
          <a:bodyPr/>
          <a:lstStyle>
            <a:lvl1pPr>
              <a:defRPr sz="2800"/>
            </a:lvl1pPr>
            <a:lvl2pPr>
              <a:defRPr sz="23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1DDD36-8B7A-7040-BA35-1F8972BABBE6}" type="slidenum">
              <a:rPr lang="en-US"/>
              <a:pPr>
                <a:defRPr/>
              </a:pPr>
              <a:t>‹#›</a:t>
            </a:fld>
            <a:endParaRPr lang="en-US"/>
          </a:p>
        </p:txBody>
      </p:sp>
    </p:spTree>
    <p:extLst>
      <p:ext uri="{BB962C8B-B14F-4D97-AF65-F5344CB8AC3E}">
        <p14:creationId xmlns:p14="http://schemas.microsoft.com/office/powerpoint/2010/main" val="339842061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F884F9-826C-F741-9928-3ACFE5F424F5}" type="slidenum">
              <a:rPr lang="en-US"/>
              <a:pPr>
                <a:defRPr/>
              </a:pPr>
              <a:t>‹#›</a:t>
            </a:fld>
            <a:endParaRPr lang="en-US"/>
          </a:p>
        </p:txBody>
      </p:sp>
    </p:spTree>
    <p:extLst>
      <p:ext uri="{BB962C8B-B14F-4D97-AF65-F5344CB8AC3E}">
        <p14:creationId xmlns:p14="http://schemas.microsoft.com/office/powerpoint/2010/main" val="259287477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4D4771-6EFD-6E48-9230-9C8918316D7A}" type="slidenum">
              <a:rPr lang="en-US"/>
              <a:pPr>
                <a:defRPr/>
              </a:pPr>
              <a:t>‹#›</a:t>
            </a:fld>
            <a:endParaRPr lang="en-US"/>
          </a:p>
        </p:txBody>
      </p:sp>
    </p:spTree>
    <p:extLst>
      <p:ext uri="{BB962C8B-B14F-4D97-AF65-F5344CB8AC3E}">
        <p14:creationId xmlns:p14="http://schemas.microsoft.com/office/powerpoint/2010/main" val="26160965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766733" y="273094"/>
            <a:ext cx="6815667" cy="5853113"/>
          </a:xfrm>
        </p:spPr>
        <p:txBody>
          <a:bodyPr/>
          <a:lstStyle>
            <a:lvl1pPr>
              <a:defRPr sz="39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700"/>
            </a:lvl1pPr>
            <a:lvl2pPr marL="544102" indent="0">
              <a:buNone/>
              <a:defRPr sz="1400"/>
            </a:lvl2pPr>
            <a:lvl3pPr marL="1088205" indent="0">
              <a:buNone/>
              <a:defRPr sz="1200"/>
            </a:lvl3pPr>
            <a:lvl4pPr marL="1632311" indent="0">
              <a:buNone/>
              <a:defRPr sz="1100"/>
            </a:lvl4pPr>
            <a:lvl5pPr marL="2176413" indent="0">
              <a:buNone/>
              <a:defRPr sz="1100"/>
            </a:lvl5pPr>
            <a:lvl6pPr marL="2720515" indent="0">
              <a:buNone/>
              <a:defRPr sz="1100"/>
            </a:lvl6pPr>
            <a:lvl7pPr marL="3264621" indent="0">
              <a:buNone/>
              <a:defRPr sz="1100"/>
            </a:lvl7pPr>
            <a:lvl8pPr marL="3808721" indent="0">
              <a:buNone/>
              <a:defRPr sz="1100"/>
            </a:lvl8pPr>
            <a:lvl9pPr marL="4352826"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85DE3A-DB7B-2A4E-8C69-F19039F0A711}" type="slidenum">
              <a:rPr lang="en-US"/>
              <a:pPr>
                <a:defRPr/>
              </a:pPr>
              <a:t>‹#›</a:t>
            </a:fld>
            <a:endParaRPr lang="en-US"/>
          </a:p>
        </p:txBody>
      </p:sp>
    </p:spTree>
    <p:extLst>
      <p:ext uri="{BB962C8B-B14F-4D97-AF65-F5344CB8AC3E}">
        <p14:creationId xmlns:p14="http://schemas.microsoft.com/office/powerpoint/2010/main" val="15530893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389719" y="612775"/>
            <a:ext cx="7315200" cy="4114800"/>
          </a:xfrm>
        </p:spPr>
        <p:txBody>
          <a:bodyPr/>
          <a:lstStyle>
            <a:lvl1pPr marL="0" indent="0">
              <a:buNone/>
              <a:defRPr sz="3900"/>
            </a:lvl1pPr>
            <a:lvl2pPr marL="544102" indent="0">
              <a:buNone/>
              <a:defRPr sz="3300"/>
            </a:lvl2pPr>
            <a:lvl3pPr marL="1088205" indent="0">
              <a:buNone/>
              <a:defRPr sz="2800"/>
            </a:lvl3pPr>
            <a:lvl4pPr marL="1632311" indent="0">
              <a:buNone/>
              <a:defRPr sz="2300"/>
            </a:lvl4pPr>
            <a:lvl5pPr marL="2176413" indent="0">
              <a:buNone/>
              <a:defRPr sz="2300"/>
            </a:lvl5pPr>
            <a:lvl6pPr marL="2720515" indent="0">
              <a:buNone/>
              <a:defRPr sz="2300"/>
            </a:lvl6pPr>
            <a:lvl7pPr marL="3264621" indent="0">
              <a:buNone/>
              <a:defRPr sz="2300"/>
            </a:lvl7pPr>
            <a:lvl8pPr marL="3808721" indent="0">
              <a:buNone/>
              <a:defRPr sz="2300"/>
            </a:lvl8pPr>
            <a:lvl9pPr marL="4352826" indent="0">
              <a:buNone/>
              <a:defRPr sz="2300"/>
            </a:lvl9pPr>
          </a:lstStyle>
          <a:p>
            <a:pPr lvl="0"/>
            <a:endParaRPr lang="en-US" noProof="0" dirty="0" smtClean="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700"/>
            </a:lvl1pPr>
            <a:lvl2pPr marL="544102" indent="0">
              <a:buNone/>
              <a:defRPr sz="1400"/>
            </a:lvl2pPr>
            <a:lvl3pPr marL="1088205" indent="0">
              <a:buNone/>
              <a:defRPr sz="1200"/>
            </a:lvl3pPr>
            <a:lvl4pPr marL="1632311" indent="0">
              <a:buNone/>
              <a:defRPr sz="1100"/>
            </a:lvl4pPr>
            <a:lvl5pPr marL="2176413" indent="0">
              <a:buNone/>
              <a:defRPr sz="1100"/>
            </a:lvl5pPr>
            <a:lvl6pPr marL="2720515" indent="0">
              <a:buNone/>
              <a:defRPr sz="1100"/>
            </a:lvl6pPr>
            <a:lvl7pPr marL="3264621" indent="0">
              <a:buNone/>
              <a:defRPr sz="1100"/>
            </a:lvl7pPr>
            <a:lvl8pPr marL="3808721" indent="0">
              <a:buNone/>
              <a:defRPr sz="1100"/>
            </a:lvl8pPr>
            <a:lvl9pPr marL="4352826"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5DB5F6-A28E-E241-8795-7A5518F3E99C}" type="slidenum">
              <a:rPr lang="en-US"/>
              <a:pPr>
                <a:defRPr/>
              </a:pPr>
              <a:t>‹#›</a:t>
            </a:fld>
            <a:endParaRPr lang="en-US"/>
          </a:p>
        </p:txBody>
      </p:sp>
    </p:spTree>
    <p:extLst>
      <p:ext uri="{BB962C8B-B14F-4D97-AF65-F5344CB8AC3E}">
        <p14:creationId xmlns:p14="http://schemas.microsoft.com/office/powerpoint/2010/main" val="111948221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0DAE21-61D1-3E4C-B425-62444922F48D}" type="slidenum">
              <a:rPr lang="en-US"/>
              <a:pPr>
                <a:defRPr/>
              </a:pPr>
              <a:t>‹#›</a:t>
            </a:fld>
            <a:endParaRPr lang="en-US"/>
          </a:p>
        </p:txBody>
      </p:sp>
    </p:spTree>
    <p:extLst>
      <p:ext uri="{BB962C8B-B14F-4D97-AF65-F5344CB8AC3E}">
        <p14:creationId xmlns:p14="http://schemas.microsoft.com/office/powerpoint/2010/main" val="387022674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E3C600-C8C6-8842-8A56-857623A955FA}" type="slidenum">
              <a:rPr lang="en-US"/>
              <a:pPr>
                <a:defRPr/>
              </a:pPr>
              <a:t>‹#›</a:t>
            </a:fld>
            <a:endParaRPr lang="en-US"/>
          </a:p>
        </p:txBody>
      </p:sp>
    </p:spTree>
    <p:extLst>
      <p:ext uri="{BB962C8B-B14F-4D97-AF65-F5344CB8AC3E}">
        <p14:creationId xmlns:p14="http://schemas.microsoft.com/office/powerpoint/2010/main" val="1453674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6265388-1D1B-AA49-BF25-2BB3B1FC58EB}" type="slidenum">
              <a:rPr lang="en-US"/>
              <a:pPr/>
              <a:t>‹#›</a:t>
            </a:fld>
            <a:endParaRPr lang="en-US"/>
          </a:p>
        </p:txBody>
      </p:sp>
    </p:spTree>
    <p:extLst>
      <p:ext uri="{BB962C8B-B14F-4D97-AF65-F5344CB8AC3E}">
        <p14:creationId xmlns:p14="http://schemas.microsoft.com/office/powerpoint/2010/main" val="2535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3964024-5CE3-184C-985F-02DD0BB14438}" type="slidenum">
              <a:rPr lang="en-US"/>
              <a:pPr/>
              <a:t>‹#›</a:t>
            </a:fld>
            <a:endParaRPr lang="en-US"/>
          </a:p>
        </p:txBody>
      </p:sp>
    </p:spTree>
    <p:extLst>
      <p:ext uri="{BB962C8B-B14F-4D97-AF65-F5344CB8AC3E}">
        <p14:creationId xmlns:p14="http://schemas.microsoft.com/office/powerpoint/2010/main" val="42628958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4CF95D-6C3E-7649-828F-2A0EBE65B86D}" type="slidenum">
              <a:rPr lang="en-US"/>
              <a:pPr/>
              <a:t>‹#›</a:t>
            </a:fld>
            <a:endParaRPr lang="en-US"/>
          </a:p>
        </p:txBody>
      </p:sp>
    </p:spTree>
    <p:extLst>
      <p:ext uri="{BB962C8B-B14F-4D97-AF65-F5344CB8AC3E}">
        <p14:creationId xmlns:p14="http://schemas.microsoft.com/office/powerpoint/2010/main" val="300046863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03E2A4-600F-694B-8E79-D206C97BDA1B}" type="slidenum">
              <a:rPr lang="en-US"/>
              <a:pPr/>
              <a:t>‹#›</a:t>
            </a:fld>
            <a:endParaRPr lang="en-US"/>
          </a:p>
        </p:txBody>
      </p:sp>
    </p:spTree>
    <p:extLst>
      <p:ext uri="{BB962C8B-B14F-4D97-AF65-F5344CB8AC3E}">
        <p14:creationId xmlns:p14="http://schemas.microsoft.com/office/powerpoint/2010/main" val="199961305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B4A499F-352E-C743-BB02-D8D5A14A3A8B}" type="slidenum">
              <a:rPr lang="en-US"/>
              <a:pPr/>
              <a:t>‹#›</a:t>
            </a:fld>
            <a:endParaRPr lang="en-US"/>
          </a:p>
        </p:txBody>
      </p:sp>
    </p:spTree>
    <p:extLst>
      <p:ext uri="{BB962C8B-B14F-4D97-AF65-F5344CB8AC3E}">
        <p14:creationId xmlns:p14="http://schemas.microsoft.com/office/powerpoint/2010/main" val="6153201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00FDAE4-E988-9042-A6E4-01DB4CB7D193}" type="slidenum">
              <a:rPr lang="en-US"/>
              <a:pPr/>
              <a:t>‹#›</a:t>
            </a:fld>
            <a:endParaRPr lang="en-US"/>
          </a:p>
        </p:txBody>
      </p:sp>
    </p:spTree>
    <p:extLst>
      <p:ext uri="{BB962C8B-B14F-4D97-AF65-F5344CB8AC3E}">
        <p14:creationId xmlns:p14="http://schemas.microsoft.com/office/powerpoint/2010/main" val="335848925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B82334B-53F1-5C41-BFC4-79565633971B}" type="slidenum">
              <a:rPr lang="en-US"/>
              <a:pPr/>
              <a:t>‹#›</a:t>
            </a:fld>
            <a:endParaRPr lang="en-US"/>
          </a:p>
        </p:txBody>
      </p:sp>
    </p:spTree>
    <p:extLst>
      <p:ext uri="{BB962C8B-B14F-4D97-AF65-F5344CB8AC3E}">
        <p14:creationId xmlns:p14="http://schemas.microsoft.com/office/powerpoint/2010/main" val="382457470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C2F612F-868A-0448-8F95-4F1E5C87F1C7}" type="slidenum">
              <a:rPr lang="en-US"/>
              <a:pPr/>
              <a:t>‹#›</a:t>
            </a:fld>
            <a:endParaRPr lang="en-US"/>
          </a:p>
        </p:txBody>
      </p:sp>
    </p:spTree>
    <p:extLst>
      <p:ext uri="{BB962C8B-B14F-4D97-AF65-F5344CB8AC3E}">
        <p14:creationId xmlns:p14="http://schemas.microsoft.com/office/powerpoint/2010/main" val="425331521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B36A59D-EB19-3243-8E85-612777BFFB5C}" type="slidenum">
              <a:rPr lang="en-US"/>
              <a:pPr/>
              <a:t>‹#›</a:t>
            </a:fld>
            <a:endParaRPr lang="en-US"/>
          </a:p>
        </p:txBody>
      </p:sp>
    </p:spTree>
    <p:extLst>
      <p:ext uri="{BB962C8B-B14F-4D97-AF65-F5344CB8AC3E}">
        <p14:creationId xmlns:p14="http://schemas.microsoft.com/office/powerpoint/2010/main" val="22477849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DA9D1B8-E158-0A45-A0DE-0F4A7A97F5F2}" type="slidenum">
              <a:rPr lang="en-US"/>
              <a:pPr/>
              <a:t>‹#›</a:t>
            </a:fld>
            <a:endParaRPr lang="en-US"/>
          </a:p>
        </p:txBody>
      </p:sp>
    </p:spTree>
    <p:extLst>
      <p:ext uri="{BB962C8B-B14F-4D97-AF65-F5344CB8AC3E}">
        <p14:creationId xmlns:p14="http://schemas.microsoft.com/office/powerpoint/2010/main" val="30891951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CC026F0-1B68-284A-92D8-DB48ED82C3C4}" type="slidenum">
              <a:rPr lang="en-US"/>
              <a:pPr/>
              <a:t>‹#›</a:t>
            </a:fld>
            <a:endParaRPr lang="en-US"/>
          </a:p>
        </p:txBody>
      </p:sp>
    </p:spTree>
    <p:extLst>
      <p:ext uri="{BB962C8B-B14F-4D97-AF65-F5344CB8AC3E}">
        <p14:creationId xmlns:p14="http://schemas.microsoft.com/office/powerpoint/2010/main" val="1276776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130" indent="0" algn="ctr">
              <a:buNone/>
              <a:defRPr>
                <a:solidFill>
                  <a:schemeClr val="tx1">
                    <a:tint val="75000"/>
                  </a:schemeClr>
                </a:solidFill>
              </a:defRPr>
            </a:lvl2pPr>
            <a:lvl3pPr marL="1088261" indent="0" algn="ctr">
              <a:buNone/>
              <a:defRPr>
                <a:solidFill>
                  <a:schemeClr val="tx1">
                    <a:tint val="75000"/>
                  </a:schemeClr>
                </a:solidFill>
              </a:defRPr>
            </a:lvl3pPr>
            <a:lvl4pPr marL="1632394" indent="0" algn="ctr">
              <a:buNone/>
              <a:defRPr>
                <a:solidFill>
                  <a:schemeClr val="tx1">
                    <a:tint val="75000"/>
                  </a:schemeClr>
                </a:solidFill>
              </a:defRPr>
            </a:lvl4pPr>
            <a:lvl5pPr marL="2176524" indent="0" algn="ctr">
              <a:buNone/>
              <a:defRPr>
                <a:solidFill>
                  <a:schemeClr val="tx1">
                    <a:tint val="75000"/>
                  </a:schemeClr>
                </a:solidFill>
              </a:defRPr>
            </a:lvl5pPr>
            <a:lvl6pPr marL="2720655" indent="0" algn="ctr">
              <a:buNone/>
              <a:defRPr>
                <a:solidFill>
                  <a:schemeClr val="tx1">
                    <a:tint val="75000"/>
                  </a:schemeClr>
                </a:solidFill>
              </a:defRPr>
            </a:lvl6pPr>
            <a:lvl7pPr marL="3264788" indent="0" algn="ctr">
              <a:buNone/>
              <a:defRPr>
                <a:solidFill>
                  <a:schemeClr val="tx1">
                    <a:tint val="75000"/>
                  </a:schemeClr>
                </a:solidFill>
              </a:defRPr>
            </a:lvl7pPr>
            <a:lvl8pPr marL="3808916" indent="0" algn="ctr">
              <a:buNone/>
              <a:defRPr>
                <a:solidFill>
                  <a:schemeClr val="tx1">
                    <a:tint val="75000"/>
                  </a:schemeClr>
                </a:solidFill>
              </a:defRPr>
            </a:lvl8pPr>
            <a:lvl9pPr marL="43530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4331685D-6169-E144-B9F9-E0019F0629B0}" type="datetimeFigureOut">
              <a:rPr lang="en-US"/>
              <a:pPr>
                <a:defRPr/>
              </a:pPr>
              <a:t>6/29/16</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E491B76F-103E-CA4B-A956-DB837BEFA7AB}" type="slidenum">
              <a:rPr lang="en-US"/>
              <a:pPr>
                <a:defRPr/>
              </a:pPr>
              <a:t>‹#›</a:t>
            </a:fld>
            <a:endParaRPr lang="en-US"/>
          </a:p>
        </p:txBody>
      </p:sp>
    </p:spTree>
    <p:extLst>
      <p:ext uri="{BB962C8B-B14F-4D97-AF65-F5344CB8AC3E}">
        <p14:creationId xmlns:p14="http://schemas.microsoft.com/office/powerpoint/2010/main" val="289359367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800" b="1">
                <a:latin typeface="Candara"/>
                <a:cs typeface="Candara"/>
              </a:defRPr>
            </a:lvl1pPr>
            <a:lvl2pPr marL="544130" indent="0">
              <a:buFont typeface="Wingdings" charset="2"/>
              <a:buNone/>
              <a:defRPr sz="28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6BFC9777-851E-644E-983D-8077532E50FB}" type="datetimeFigureOut">
              <a:rPr lang="en-US"/>
              <a:pPr>
                <a:defRPr/>
              </a:pPr>
              <a:t>6/29/16</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BBD32F1C-BCBA-2145-AA87-AB40C5BF2E7D}" type="slidenum">
              <a:rPr lang="en-US"/>
              <a:pPr>
                <a:defRPr/>
              </a:pPr>
              <a:t>‹#›</a:t>
            </a:fld>
            <a:endParaRPr lang="en-US"/>
          </a:p>
        </p:txBody>
      </p:sp>
    </p:spTree>
    <p:extLst>
      <p:ext uri="{BB962C8B-B14F-4D97-AF65-F5344CB8AC3E}">
        <p14:creationId xmlns:p14="http://schemas.microsoft.com/office/powerpoint/2010/main" val="2973736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8"/>
            <a:ext cx="10363200" cy="1500187"/>
          </a:xfrm>
        </p:spPr>
        <p:txBody>
          <a:bodyPr anchor="b"/>
          <a:lstStyle>
            <a:lvl1pPr marL="0" indent="0">
              <a:buNone/>
              <a:defRPr sz="2300">
                <a:solidFill>
                  <a:schemeClr val="tx1">
                    <a:tint val="75000"/>
                  </a:schemeClr>
                </a:solidFill>
              </a:defRPr>
            </a:lvl1pPr>
            <a:lvl2pPr marL="544130" indent="0">
              <a:buNone/>
              <a:defRPr sz="2200">
                <a:solidFill>
                  <a:schemeClr val="tx1">
                    <a:tint val="75000"/>
                  </a:schemeClr>
                </a:solidFill>
              </a:defRPr>
            </a:lvl2pPr>
            <a:lvl3pPr marL="1088261" indent="0">
              <a:buNone/>
              <a:defRPr sz="1900">
                <a:solidFill>
                  <a:schemeClr val="tx1">
                    <a:tint val="75000"/>
                  </a:schemeClr>
                </a:solidFill>
              </a:defRPr>
            </a:lvl3pPr>
            <a:lvl4pPr marL="1632394" indent="0">
              <a:buNone/>
              <a:defRPr sz="1700">
                <a:solidFill>
                  <a:schemeClr val="tx1">
                    <a:tint val="75000"/>
                  </a:schemeClr>
                </a:solidFill>
              </a:defRPr>
            </a:lvl4pPr>
            <a:lvl5pPr marL="2176524" indent="0">
              <a:buNone/>
              <a:defRPr sz="1700">
                <a:solidFill>
                  <a:schemeClr val="tx1">
                    <a:tint val="75000"/>
                  </a:schemeClr>
                </a:solidFill>
              </a:defRPr>
            </a:lvl5pPr>
            <a:lvl6pPr marL="2720655" indent="0">
              <a:buNone/>
              <a:defRPr sz="1700">
                <a:solidFill>
                  <a:schemeClr val="tx1">
                    <a:tint val="75000"/>
                  </a:schemeClr>
                </a:solidFill>
              </a:defRPr>
            </a:lvl6pPr>
            <a:lvl7pPr marL="3264788" indent="0">
              <a:buNone/>
              <a:defRPr sz="1700">
                <a:solidFill>
                  <a:schemeClr val="tx1">
                    <a:tint val="75000"/>
                  </a:schemeClr>
                </a:solidFill>
              </a:defRPr>
            </a:lvl7pPr>
            <a:lvl8pPr marL="3808916" indent="0">
              <a:buNone/>
              <a:defRPr sz="1700">
                <a:solidFill>
                  <a:schemeClr val="tx1">
                    <a:tint val="75000"/>
                  </a:schemeClr>
                </a:solidFill>
              </a:defRPr>
            </a:lvl8pPr>
            <a:lvl9pPr marL="435304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22C1A90A-8BFC-964D-A2C1-F7B86998727B}" type="datetimeFigureOut">
              <a:rPr lang="en-US"/>
              <a:pPr>
                <a:defRPr/>
              </a:pPr>
              <a:t>6/29/16</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FB5601BF-0DDF-E346-B66F-669F6EA67B78}" type="slidenum">
              <a:rPr lang="en-US"/>
              <a:pPr>
                <a:defRPr/>
              </a:pPr>
              <a:t>‹#›</a:t>
            </a:fld>
            <a:endParaRPr lang="en-US"/>
          </a:p>
        </p:txBody>
      </p:sp>
    </p:spTree>
    <p:extLst>
      <p:ext uri="{BB962C8B-B14F-4D97-AF65-F5344CB8AC3E}">
        <p14:creationId xmlns:p14="http://schemas.microsoft.com/office/powerpoint/2010/main" val="391520555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5"/>
            <a:ext cx="5384800" cy="4525963"/>
          </a:xfrm>
        </p:spPr>
        <p:txBody>
          <a:bodyPr/>
          <a:lstStyle>
            <a:lvl1pPr>
              <a:defRPr sz="33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33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A5307935-026D-834B-944E-3AAE238EDE4F}" type="datetimeFigureOut">
              <a:rPr lang="en-US"/>
              <a:pPr>
                <a:defRPr/>
              </a:pPr>
              <a:t>6/29/16</a:t>
            </a:fld>
            <a:endParaRPr lang="en-US"/>
          </a:p>
        </p:txBody>
      </p:sp>
      <p:sp>
        <p:nvSpPr>
          <p:cNvPr id="6" name="Footer Placeholder 5"/>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38BA6F32-1C85-454B-AAE7-ADA470E731DF}" type="slidenum">
              <a:rPr lang="en-US"/>
              <a:pPr>
                <a:defRPr/>
              </a:pPr>
              <a:t>‹#›</a:t>
            </a:fld>
            <a:endParaRPr lang="en-US"/>
          </a:p>
        </p:txBody>
      </p:sp>
    </p:spTree>
    <p:extLst>
      <p:ext uri="{BB962C8B-B14F-4D97-AF65-F5344CB8AC3E}">
        <p14:creationId xmlns:p14="http://schemas.microsoft.com/office/powerpoint/2010/main" val="70143968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00" b="1"/>
            </a:lvl1pPr>
            <a:lvl2pPr marL="544130" indent="0">
              <a:buNone/>
              <a:defRPr sz="2300" b="1"/>
            </a:lvl2pPr>
            <a:lvl3pPr marL="1088261" indent="0">
              <a:buNone/>
              <a:defRPr sz="2200" b="1"/>
            </a:lvl3pPr>
            <a:lvl4pPr marL="1632394" indent="0">
              <a:buNone/>
              <a:defRPr sz="1900" b="1"/>
            </a:lvl4pPr>
            <a:lvl5pPr marL="2176524" indent="0">
              <a:buNone/>
              <a:defRPr sz="1900" b="1"/>
            </a:lvl5pPr>
            <a:lvl6pPr marL="2720655" indent="0">
              <a:buNone/>
              <a:defRPr sz="1900" b="1"/>
            </a:lvl6pPr>
            <a:lvl7pPr marL="3264788" indent="0">
              <a:buNone/>
              <a:defRPr sz="1900" b="1"/>
            </a:lvl7pPr>
            <a:lvl8pPr marL="3808916" indent="0">
              <a:buNone/>
              <a:defRPr sz="1900" b="1"/>
            </a:lvl8pPr>
            <a:lvl9pPr marL="4353049"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00"/>
            </a:lvl1pPr>
            <a:lvl2pPr>
              <a:defRPr sz="23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00" b="1"/>
            </a:lvl1pPr>
            <a:lvl2pPr marL="544130" indent="0">
              <a:buNone/>
              <a:defRPr sz="2300" b="1"/>
            </a:lvl2pPr>
            <a:lvl3pPr marL="1088261" indent="0">
              <a:buNone/>
              <a:defRPr sz="2200" b="1"/>
            </a:lvl3pPr>
            <a:lvl4pPr marL="1632394" indent="0">
              <a:buNone/>
              <a:defRPr sz="1900" b="1"/>
            </a:lvl4pPr>
            <a:lvl5pPr marL="2176524" indent="0">
              <a:buNone/>
              <a:defRPr sz="1900" b="1"/>
            </a:lvl5pPr>
            <a:lvl6pPr marL="2720655" indent="0">
              <a:buNone/>
              <a:defRPr sz="1900" b="1"/>
            </a:lvl6pPr>
            <a:lvl7pPr marL="3264788" indent="0">
              <a:buNone/>
              <a:defRPr sz="1900" b="1"/>
            </a:lvl7pPr>
            <a:lvl8pPr marL="3808916" indent="0">
              <a:buNone/>
              <a:defRPr sz="1900" b="1"/>
            </a:lvl8pPr>
            <a:lvl9pPr marL="4353049"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00"/>
            </a:lvl1pPr>
            <a:lvl2pPr>
              <a:defRPr sz="23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3956F300-9084-3F45-9A82-C7AC90C95B7F}" type="datetimeFigureOut">
              <a:rPr lang="en-US"/>
              <a:pPr>
                <a:defRPr/>
              </a:pPr>
              <a:t>6/29/16</a:t>
            </a:fld>
            <a:endParaRPr lang="en-US"/>
          </a:p>
        </p:txBody>
      </p:sp>
      <p:sp>
        <p:nvSpPr>
          <p:cNvPr id="8" name="Footer Placeholder 7"/>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1E39246B-7CF7-AA4E-B916-AE435C0660AB}" type="slidenum">
              <a:rPr lang="en-US"/>
              <a:pPr>
                <a:defRPr/>
              </a:pPr>
              <a:t>‹#›</a:t>
            </a:fld>
            <a:endParaRPr lang="en-US"/>
          </a:p>
        </p:txBody>
      </p:sp>
    </p:spTree>
    <p:extLst>
      <p:ext uri="{BB962C8B-B14F-4D97-AF65-F5344CB8AC3E}">
        <p14:creationId xmlns:p14="http://schemas.microsoft.com/office/powerpoint/2010/main" val="392711967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34EA8F52-1D0B-1140-B1B7-62519FC4FB1D}" type="datetimeFigureOut">
              <a:rPr lang="en-US"/>
              <a:pPr>
                <a:defRPr/>
              </a:pPr>
              <a:t>6/29/16</a:t>
            </a:fld>
            <a:endParaRPr lang="en-US"/>
          </a:p>
        </p:txBody>
      </p:sp>
      <p:sp>
        <p:nvSpPr>
          <p:cNvPr id="4" name="Footer Placeholder 3"/>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4C252EB0-AF59-3A46-9602-C249A1DC9BD1}" type="slidenum">
              <a:rPr lang="en-US"/>
              <a:pPr>
                <a:defRPr/>
              </a:pPr>
              <a:t>‹#›</a:t>
            </a:fld>
            <a:endParaRPr lang="en-US"/>
          </a:p>
        </p:txBody>
      </p:sp>
    </p:spTree>
    <p:extLst>
      <p:ext uri="{BB962C8B-B14F-4D97-AF65-F5344CB8AC3E}">
        <p14:creationId xmlns:p14="http://schemas.microsoft.com/office/powerpoint/2010/main" val="31492026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B01BDC44-9388-B544-8E48-625DD22DBFB8}" type="datetimeFigureOut">
              <a:rPr lang="en-US"/>
              <a:pPr>
                <a:defRPr/>
              </a:pPr>
              <a:t>6/29/16</a:t>
            </a:fld>
            <a:endParaRPr lang="en-US"/>
          </a:p>
        </p:txBody>
      </p:sp>
      <p:sp>
        <p:nvSpPr>
          <p:cNvPr id="3" name="Footer Placeholder 2"/>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E739F4CD-2798-4C44-AB22-F4108DC8E11D}" type="slidenum">
              <a:rPr lang="en-US"/>
              <a:pPr>
                <a:defRPr/>
              </a:pPr>
              <a:t>‹#›</a:t>
            </a:fld>
            <a:endParaRPr lang="en-US"/>
          </a:p>
        </p:txBody>
      </p:sp>
    </p:spTree>
    <p:extLst>
      <p:ext uri="{BB962C8B-B14F-4D97-AF65-F5344CB8AC3E}">
        <p14:creationId xmlns:p14="http://schemas.microsoft.com/office/powerpoint/2010/main" val="30333363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766734" y="273055"/>
            <a:ext cx="6815666" cy="5853113"/>
          </a:xfrm>
        </p:spPr>
        <p:txBody>
          <a:bodyPr/>
          <a:lstStyle>
            <a:lvl1pPr>
              <a:defRPr sz="39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700"/>
            </a:lvl1pPr>
            <a:lvl2pPr marL="544130" indent="0">
              <a:buNone/>
              <a:defRPr sz="1400"/>
            </a:lvl2pPr>
            <a:lvl3pPr marL="1088261" indent="0">
              <a:buNone/>
              <a:defRPr sz="1200"/>
            </a:lvl3pPr>
            <a:lvl4pPr marL="1632394" indent="0">
              <a:buNone/>
              <a:defRPr sz="1100"/>
            </a:lvl4pPr>
            <a:lvl5pPr marL="2176524" indent="0">
              <a:buNone/>
              <a:defRPr sz="1100"/>
            </a:lvl5pPr>
            <a:lvl6pPr marL="2720655" indent="0">
              <a:buNone/>
              <a:defRPr sz="1100"/>
            </a:lvl6pPr>
            <a:lvl7pPr marL="3264788" indent="0">
              <a:buNone/>
              <a:defRPr sz="1100"/>
            </a:lvl7pPr>
            <a:lvl8pPr marL="3808916" indent="0">
              <a:buNone/>
              <a:defRPr sz="1100"/>
            </a:lvl8pPr>
            <a:lvl9pPr marL="435304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E7378359-F2B9-EA45-B104-54675BE7BDDC}" type="datetimeFigureOut">
              <a:rPr lang="en-US"/>
              <a:pPr>
                <a:defRPr/>
              </a:pPr>
              <a:t>6/29/16</a:t>
            </a:fld>
            <a:endParaRPr lang="en-US"/>
          </a:p>
        </p:txBody>
      </p:sp>
      <p:sp>
        <p:nvSpPr>
          <p:cNvPr id="6" name="Footer Placeholder 5"/>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748D4602-D31D-D743-8D77-3D3080757263}" type="slidenum">
              <a:rPr lang="en-US"/>
              <a:pPr>
                <a:defRPr/>
              </a:pPr>
              <a:t>‹#›</a:t>
            </a:fld>
            <a:endParaRPr lang="en-US"/>
          </a:p>
        </p:txBody>
      </p:sp>
    </p:spTree>
    <p:extLst>
      <p:ext uri="{BB962C8B-B14F-4D97-AF65-F5344CB8AC3E}">
        <p14:creationId xmlns:p14="http://schemas.microsoft.com/office/powerpoint/2010/main" val="424445931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900"/>
            </a:lvl1pPr>
            <a:lvl2pPr marL="544130" indent="0">
              <a:buNone/>
              <a:defRPr sz="3300"/>
            </a:lvl2pPr>
            <a:lvl3pPr marL="1088261" indent="0">
              <a:buNone/>
              <a:defRPr sz="2800"/>
            </a:lvl3pPr>
            <a:lvl4pPr marL="1632394" indent="0">
              <a:buNone/>
              <a:defRPr sz="2300"/>
            </a:lvl4pPr>
            <a:lvl5pPr marL="2176524" indent="0">
              <a:buNone/>
              <a:defRPr sz="2300"/>
            </a:lvl5pPr>
            <a:lvl6pPr marL="2720655" indent="0">
              <a:buNone/>
              <a:defRPr sz="2300"/>
            </a:lvl6pPr>
            <a:lvl7pPr marL="3264788" indent="0">
              <a:buNone/>
              <a:defRPr sz="2300"/>
            </a:lvl7pPr>
            <a:lvl8pPr marL="3808916" indent="0">
              <a:buNone/>
              <a:defRPr sz="2300"/>
            </a:lvl8pPr>
            <a:lvl9pPr marL="4353049" indent="0">
              <a:buNone/>
              <a:defRPr sz="23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700"/>
            </a:lvl1pPr>
            <a:lvl2pPr marL="544130" indent="0">
              <a:buNone/>
              <a:defRPr sz="1400"/>
            </a:lvl2pPr>
            <a:lvl3pPr marL="1088261" indent="0">
              <a:buNone/>
              <a:defRPr sz="1200"/>
            </a:lvl3pPr>
            <a:lvl4pPr marL="1632394" indent="0">
              <a:buNone/>
              <a:defRPr sz="1100"/>
            </a:lvl4pPr>
            <a:lvl5pPr marL="2176524" indent="0">
              <a:buNone/>
              <a:defRPr sz="1100"/>
            </a:lvl5pPr>
            <a:lvl6pPr marL="2720655" indent="0">
              <a:buNone/>
              <a:defRPr sz="1100"/>
            </a:lvl6pPr>
            <a:lvl7pPr marL="3264788" indent="0">
              <a:buNone/>
              <a:defRPr sz="1100"/>
            </a:lvl7pPr>
            <a:lvl8pPr marL="3808916" indent="0">
              <a:buNone/>
              <a:defRPr sz="1100"/>
            </a:lvl8pPr>
            <a:lvl9pPr marL="435304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80B09E06-54FE-3140-8480-23510D53C112}" type="datetimeFigureOut">
              <a:rPr lang="en-US"/>
              <a:pPr>
                <a:defRPr/>
              </a:pPr>
              <a:t>6/29/16</a:t>
            </a:fld>
            <a:endParaRPr lang="en-US"/>
          </a:p>
        </p:txBody>
      </p:sp>
      <p:sp>
        <p:nvSpPr>
          <p:cNvPr id="6" name="Footer Placeholder 5"/>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8B37729C-8FC5-FC46-AD6B-ABF370A3D3BD}" type="slidenum">
              <a:rPr lang="en-US"/>
              <a:pPr>
                <a:defRPr/>
              </a:pPr>
              <a:t>‹#›</a:t>
            </a:fld>
            <a:endParaRPr lang="en-US"/>
          </a:p>
        </p:txBody>
      </p:sp>
    </p:spTree>
    <p:extLst>
      <p:ext uri="{BB962C8B-B14F-4D97-AF65-F5344CB8AC3E}">
        <p14:creationId xmlns:p14="http://schemas.microsoft.com/office/powerpoint/2010/main" val="97674141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A0867671-12D0-FE43-A220-C08E4F1A37F2}" type="datetimeFigureOut">
              <a:rPr lang="en-US"/>
              <a:pPr>
                <a:defRPr/>
              </a:pPr>
              <a:t>6/29/16</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6C013FAB-855A-224B-9D7D-AE0B051E5123}" type="slidenum">
              <a:rPr lang="en-US"/>
              <a:pPr>
                <a:defRPr/>
              </a:pPr>
              <a:t>‹#›</a:t>
            </a:fld>
            <a:endParaRPr lang="en-US"/>
          </a:p>
        </p:txBody>
      </p:sp>
    </p:spTree>
    <p:extLst>
      <p:ext uri="{BB962C8B-B14F-4D97-AF65-F5344CB8AC3E}">
        <p14:creationId xmlns:p14="http://schemas.microsoft.com/office/powerpoint/2010/main" val="2678530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4FDF78D6-97F9-7A47-84E5-865F59B9410E}" type="datetimeFigureOut">
              <a:rPr lang="en-US"/>
              <a:pPr>
                <a:defRPr/>
              </a:pPr>
              <a:t>6/29/16</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4233EBAE-BDA0-3A41-B6C4-908E9AC2328D}" type="slidenum">
              <a:rPr lang="en-US"/>
              <a:pPr>
                <a:defRPr/>
              </a:pPr>
              <a:t>‹#›</a:t>
            </a:fld>
            <a:endParaRPr lang="en-US"/>
          </a:p>
        </p:txBody>
      </p:sp>
    </p:spTree>
    <p:extLst>
      <p:ext uri="{BB962C8B-B14F-4D97-AF65-F5344CB8AC3E}">
        <p14:creationId xmlns:p14="http://schemas.microsoft.com/office/powerpoint/2010/main" val="386071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6378" indent="0" algn="ctr">
              <a:buNone/>
              <a:defRPr sz="2000"/>
            </a:lvl2pPr>
            <a:lvl3pPr marL="912761" indent="0" algn="ctr">
              <a:buNone/>
              <a:defRPr sz="1800"/>
            </a:lvl3pPr>
            <a:lvl4pPr marL="1369136" indent="0" algn="ctr">
              <a:buNone/>
              <a:defRPr sz="1600"/>
            </a:lvl4pPr>
            <a:lvl5pPr marL="1825517" indent="0" algn="ctr">
              <a:buNone/>
              <a:defRPr sz="1600"/>
            </a:lvl5pPr>
            <a:lvl6pPr marL="2281897" indent="0" algn="ctr">
              <a:buNone/>
              <a:defRPr sz="1600"/>
            </a:lvl6pPr>
            <a:lvl7pPr marL="2738272" indent="0" algn="ctr">
              <a:buNone/>
              <a:defRPr sz="1600"/>
            </a:lvl7pPr>
            <a:lvl8pPr marL="3194654" indent="0" algn="ctr">
              <a:buNone/>
              <a:defRPr sz="1600"/>
            </a:lvl8pPr>
            <a:lvl9pPr marL="3651036"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8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20"/>
            <a:ext cx="10515600" cy="1500187"/>
          </a:xfrm>
        </p:spPr>
        <p:txBody>
          <a:bodyPr/>
          <a:lstStyle>
            <a:lvl1pPr marL="0" indent="0">
              <a:buNone/>
              <a:defRPr sz="2400">
                <a:solidFill>
                  <a:schemeClr val="tx1">
                    <a:tint val="75000"/>
                  </a:schemeClr>
                </a:solidFill>
              </a:defRPr>
            </a:lvl1pPr>
            <a:lvl2pPr marL="456378" indent="0">
              <a:buNone/>
              <a:defRPr sz="2000">
                <a:solidFill>
                  <a:schemeClr val="tx1">
                    <a:tint val="75000"/>
                  </a:schemeClr>
                </a:solidFill>
              </a:defRPr>
            </a:lvl2pPr>
            <a:lvl3pPr marL="912761" indent="0">
              <a:buNone/>
              <a:defRPr sz="1800">
                <a:solidFill>
                  <a:schemeClr val="tx1">
                    <a:tint val="75000"/>
                  </a:schemeClr>
                </a:solidFill>
              </a:defRPr>
            </a:lvl3pPr>
            <a:lvl4pPr marL="1369136" indent="0">
              <a:buNone/>
              <a:defRPr sz="1600">
                <a:solidFill>
                  <a:schemeClr val="tx1">
                    <a:tint val="75000"/>
                  </a:schemeClr>
                </a:solidFill>
              </a:defRPr>
            </a:lvl4pPr>
            <a:lvl5pPr marL="1825517" indent="0">
              <a:buNone/>
              <a:defRPr sz="1600">
                <a:solidFill>
                  <a:schemeClr val="tx1">
                    <a:tint val="75000"/>
                  </a:schemeClr>
                </a:solidFill>
              </a:defRPr>
            </a:lvl5pPr>
            <a:lvl6pPr marL="2281897" indent="0">
              <a:buNone/>
              <a:defRPr sz="1600">
                <a:solidFill>
                  <a:schemeClr val="tx1">
                    <a:tint val="75000"/>
                  </a:schemeClr>
                </a:solidFill>
              </a:defRPr>
            </a:lvl6pPr>
            <a:lvl7pPr marL="2738272" indent="0">
              <a:buNone/>
              <a:defRPr sz="1600">
                <a:solidFill>
                  <a:schemeClr val="tx1">
                    <a:tint val="75000"/>
                  </a:schemeClr>
                </a:solidFill>
              </a:defRPr>
            </a:lvl7pPr>
            <a:lvl8pPr marL="3194654" indent="0">
              <a:buNone/>
              <a:defRPr sz="1600">
                <a:solidFill>
                  <a:schemeClr val="tx1">
                    <a:tint val="75000"/>
                  </a:schemeClr>
                </a:solidFill>
              </a:defRPr>
            </a:lvl8pPr>
            <a:lvl9pPr marL="365103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6/29/16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805" y="1681163"/>
            <a:ext cx="5157787" cy="82391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805"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6/29/16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6/29/16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6/29/16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66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6378" indent="0">
              <a:buNone/>
              <a:defRPr sz="1400"/>
            </a:lvl2pPr>
            <a:lvl3pPr marL="912761" indent="0">
              <a:buNone/>
              <a:defRPr sz="1200"/>
            </a:lvl3pPr>
            <a:lvl4pPr marL="1369136" indent="0">
              <a:buNone/>
              <a:defRPr sz="1000"/>
            </a:lvl4pPr>
            <a:lvl5pPr marL="1825517" indent="0">
              <a:buNone/>
              <a:defRPr sz="1000"/>
            </a:lvl5pPr>
            <a:lvl6pPr marL="2281897" indent="0">
              <a:buNone/>
              <a:defRPr sz="1000"/>
            </a:lvl6pPr>
            <a:lvl7pPr marL="2738272" indent="0">
              <a:buNone/>
              <a:defRPr sz="1000"/>
            </a:lvl7pPr>
            <a:lvl8pPr marL="3194654" indent="0">
              <a:buNone/>
              <a:defRPr sz="1000"/>
            </a:lvl8pPr>
            <a:lvl9pPr marL="365103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6/29/16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669"/>
            <a:ext cx="6172200" cy="4873625"/>
          </a:xfrm>
        </p:spPr>
        <p:txBody>
          <a:bodyPr rtlCol="0">
            <a:normAutofit/>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6378" indent="0">
              <a:buNone/>
              <a:defRPr sz="1400"/>
            </a:lvl2pPr>
            <a:lvl3pPr marL="912761" indent="0">
              <a:buNone/>
              <a:defRPr sz="1200"/>
            </a:lvl3pPr>
            <a:lvl4pPr marL="1369136" indent="0">
              <a:buNone/>
              <a:defRPr sz="1000"/>
            </a:lvl4pPr>
            <a:lvl5pPr marL="1825517" indent="0">
              <a:buNone/>
              <a:defRPr sz="1000"/>
            </a:lvl5pPr>
            <a:lvl6pPr marL="2281897" indent="0">
              <a:buNone/>
              <a:defRPr sz="1000"/>
            </a:lvl6pPr>
            <a:lvl7pPr marL="2738272" indent="0">
              <a:buNone/>
              <a:defRPr sz="1000"/>
            </a:lvl7pPr>
            <a:lvl8pPr marL="3194654" indent="0">
              <a:buNone/>
              <a:defRPr sz="1000"/>
            </a:lvl8pPr>
            <a:lvl9pPr marL="365103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6/29/16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6378" indent="0" algn="ctr">
              <a:buNone/>
              <a:defRPr sz="2000"/>
            </a:lvl2pPr>
            <a:lvl3pPr marL="912761" indent="0" algn="ctr">
              <a:buNone/>
              <a:defRPr sz="1800"/>
            </a:lvl3pPr>
            <a:lvl4pPr marL="1369136" indent="0" algn="ctr">
              <a:buNone/>
              <a:defRPr sz="1600"/>
            </a:lvl4pPr>
            <a:lvl5pPr marL="1825517" indent="0" algn="ctr">
              <a:buNone/>
              <a:defRPr sz="1600"/>
            </a:lvl5pPr>
            <a:lvl6pPr marL="2281897" indent="0" algn="ctr">
              <a:buNone/>
              <a:defRPr sz="1600"/>
            </a:lvl6pPr>
            <a:lvl7pPr marL="2738272" indent="0" algn="ctr">
              <a:buNone/>
              <a:defRPr sz="1600"/>
            </a:lvl7pPr>
            <a:lvl8pPr marL="3194654" indent="0" algn="ctr">
              <a:buNone/>
              <a:defRPr sz="1600"/>
            </a:lvl8pPr>
            <a:lvl9pPr marL="3651036"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8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20"/>
            <a:ext cx="10515600" cy="1500187"/>
          </a:xfrm>
        </p:spPr>
        <p:txBody>
          <a:bodyPr/>
          <a:lstStyle>
            <a:lvl1pPr marL="0" indent="0">
              <a:buNone/>
              <a:defRPr sz="2400">
                <a:solidFill>
                  <a:schemeClr val="tx1">
                    <a:tint val="75000"/>
                  </a:schemeClr>
                </a:solidFill>
              </a:defRPr>
            </a:lvl1pPr>
            <a:lvl2pPr marL="456378" indent="0">
              <a:buNone/>
              <a:defRPr sz="2000">
                <a:solidFill>
                  <a:schemeClr val="tx1">
                    <a:tint val="75000"/>
                  </a:schemeClr>
                </a:solidFill>
              </a:defRPr>
            </a:lvl2pPr>
            <a:lvl3pPr marL="912761" indent="0">
              <a:buNone/>
              <a:defRPr sz="1800">
                <a:solidFill>
                  <a:schemeClr val="tx1">
                    <a:tint val="75000"/>
                  </a:schemeClr>
                </a:solidFill>
              </a:defRPr>
            </a:lvl3pPr>
            <a:lvl4pPr marL="1369136" indent="0">
              <a:buNone/>
              <a:defRPr sz="1600">
                <a:solidFill>
                  <a:schemeClr val="tx1">
                    <a:tint val="75000"/>
                  </a:schemeClr>
                </a:solidFill>
              </a:defRPr>
            </a:lvl4pPr>
            <a:lvl5pPr marL="1825517" indent="0">
              <a:buNone/>
              <a:defRPr sz="1600">
                <a:solidFill>
                  <a:schemeClr val="tx1">
                    <a:tint val="75000"/>
                  </a:schemeClr>
                </a:solidFill>
              </a:defRPr>
            </a:lvl5pPr>
            <a:lvl6pPr marL="2281897" indent="0">
              <a:buNone/>
              <a:defRPr sz="1600">
                <a:solidFill>
                  <a:schemeClr val="tx1">
                    <a:tint val="75000"/>
                  </a:schemeClr>
                </a:solidFill>
              </a:defRPr>
            </a:lvl6pPr>
            <a:lvl7pPr marL="2738272" indent="0">
              <a:buNone/>
              <a:defRPr sz="1600">
                <a:solidFill>
                  <a:schemeClr val="tx1">
                    <a:tint val="75000"/>
                  </a:schemeClr>
                </a:solidFill>
              </a:defRPr>
            </a:lvl7pPr>
            <a:lvl8pPr marL="3194654" indent="0">
              <a:buNone/>
              <a:defRPr sz="1600">
                <a:solidFill>
                  <a:schemeClr val="tx1">
                    <a:tint val="75000"/>
                  </a:schemeClr>
                </a:solidFill>
              </a:defRPr>
            </a:lvl8pPr>
            <a:lvl9pPr marL="365103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6/29/16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805" y="1681163"/>
            <a:ext cx="5157787" cy="82391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805"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6/29/16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6/29/16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6/29/16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66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6378" indent="0">
              <a:buNone/>
              <a:defRPr sz="1400"/>
            </a:lvl2pPr>
            <a:lvl3pPr marL="912761" indent="0">
              <a:buNone/>
              <a:defRPr sz="1200"/>
            </a:lvl3pPr>
            <a:lvl4pPr marL="1369136" indent="0">
              <a:buNone/>
              <a:defRPr sz="1000"/>
            </a:lvl4pPr>
            <a:lvl5pPr marL="1825517" indent="0">
              <a:buNone/>
              <a:defRPr sz="1000"/>
            </a:lvl5pPr>
            <a:lvl6pPr marL="2281897" indent="0">
              <a:buNone/>
              <a:defRPr sz="1000"/>
            </a:lvl6pPr>
            <a:lvl7pPr marL="2738272" indent="0">
              <a:buNone/>
              <a:defRPr sz="1000"/>
            </a:lvl7pPr>
            <a:lvl8pPr marL="3194654" indent="0">
              <a:buNone/>
              <a:defRPr sz="1000"/>
            </a:lvl8pPr>
            <a:lvl9pPr marL="365103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6/29/16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669"/>
            <a:ext cx="6172200" cy="4873625"/>
          </a:xfrm>
        </p:spPr>
        <p:txBody>
          <a:bodyPr rtlCol="0">
            <a:normAutofit/>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6378" indent="0">
              <a:buNone/>
              <a:defRPr sz="1400"/>
            </a:lvl2pPr>
            <a:lvl3pPr marL="912761" indent="0">
              <a:buNone/>
              <a:defRPr sz="1200"/>
            </a:lvl3pPr>
            <a:lvl4pPr marL="1369136" indent="0">
              <a:buNone/>
              <a:defRPr sz="1000"/>
            </a:lvl4pPr>
            <a:lvl5pPr marL="1825517" indent="0">
              <a:buNone/>
              <a:defRPr sz="1000"/>
            </a:lvl5pPr>
            <a:lvl6pPr marL="2281897" indent="0">
              <a:buNone/>
              <a:defRPr sz="1000"/>
            </a:lvl6pPr>
            <a:lvl7pPr marL="2738272" indent="0">
              <a:buNone/>
              <a:defRPr sz="1000"/>
            </a:lvl7pPr>
            <a:lvl8pPr marL="3194654" indent="0">
              <a:buNone/>
              <a:defRPr sz="1000"/>
            </a:lvl8pPr>
            <a:lvl9pPr marL="365103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6/29/16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05"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26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9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9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4.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8820" tIns="54411" rIns="108820" bIns="54411"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8820" tIns="54411" rIns="108820" bIns="544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108820" tIns="54411" rIns="108820" bIns="54411" numCol="1" anchor="t" anchorCtr="0" compatLnSpc="1">
            <a:prstTxWarp prst="textNoShape">
              <a:avLst/>
            </a:prstTxWarp>
          </a:bodyPr>
          <a:lstStyle>
            <a:lvl1pPr>
              <a:defRPr sz="1700" i="0">
                <a:solidFill>
                  <a:srgbClr val="000000"/>
                </a:solidFill>
                <a:latin typeface="Arial" charset="0"/>
                <a:ea typeface="MS PGothic" charset="0"/>
                <a:cs typeface="MS PGothic" charset="0"/>
              </a:defRPr>
            </a:lvl1pPr>
          </a:lstStyle>
          <a:p>
            <a:pPr defTabSz="1088205" eaLnBrk="1" hangingPunct="1">
              <a:defRPr/>
            </a:pPr>
            <a:endParaRPr lang="en-US">
              <a:sym typeface="Helvetica Light"/>
            </a:endParaRPr>
          </a:p>
        </p:txBody>
      </p:sp>
      <p:sp>
        <p:nvSpPr>
          <p:cNvPr id="1029" name="Rectangle 5"/>
          <p:cNvSpPr>
            <a:spLocks noGrp="1" noChangeArrowheads="1"/>
          </p:cNvSpPr>
          <p:nvPr>
            <p:ph type="ftr" sz="quarter" idx="3"/>
          </p:nvPr>
        </p:nvSpPr>
        <p:spPr bwMode="auto">
          <a:xfrm>
            <a:off x="4165603" y="6245225"/>
            <a:ext cx="3860800" cy="476250"/>
          </a:xfrm>
          <a:prstGeom prst="rect">
            <a:avLst/>
          </a:prstGeom>
          <a:noFill/>
          <a:ln w="9525">
            <a:noFill/>
            <a:miter lim="800000"/>
            <a:headEnd/>
            <a:tailEnd/>
          </a:ln>
          <a:effectLst/>
        </p:spPr>
        <p:txBody>
          <a:bodyPr vert="horz" wrap="square" lIns="108820" tIns="54411" rIns="108820" bIns="54411" numCol="1" anchor="t" anchorCtr="0" compatLnSpc="1">
            <a:prstTxWarp prst="textNoShape">
              <a:avLst/>
            </a:prstTxWarp>
          </a:bodyPr>
          <a:lstStyle>
            <a:lvl1pPr algn="ctr">
              <a:defRPr sz="1700" i="0">
                <a:solidFill>
                  <a:srgbClr val="000000"/>
                </a:solidFill>
                <a:latin typeface="Arial" charset="0"/>
                <a:ea typeface="MS PGothic" charset="0"/>
                <a:cs typeface="MS PGothic" charset="0"/>
              </a:defRPr>
            </a:lvl1pPr>
          </a:lstStyle>
          <a:p>
            <a:pPr defTabSz="1088205" eaLnBrk="1" hangingPunct="1">
              <a:defRPr/>
            </a:pPr>
            <a:endParaRPr lang="en-US">
              <a:sym typeface="Helvetica Light"/>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108820" tIns="54411" rIns="108820" bIns="54411" numCol="1" anchor="t" anchorCtr="0" compatLnSpc="1">
            <a:prstTxWarp prst="textNoShape">
              <a:avLst/>
            </a:prstTxWarp>
          </a:bodyPr>
          <a:lstStyle>
            <a:lvl1pPr algn="r">
              <a:defRPr sz="1700" i="0">
                <a:solidFill>
                  <a:srgbClr val="000000"/>
                </a:solidFill>
                <a:latin typeface="Arial" charset="0"/>
                <a:ea typeface="MS PGothic" charset="0"/>
                <a:cs typeface="MS PGothic" charset="0"/>
              </a:defRPr>
            </a:lvl1pPr>
          </a:lstStyle>
          <a:p>
            <a:pPr defTabSz="1088205" eaLnBrk="1" hangingPunct="1">
              <a:defRPr/>
            </a:pPr>
            <a:fld id="{E144E4EA-A245-8B40-AB5D-F02BF2333A0E}" type="slidenum">
              <a:rPr lang="en-US" smtClean="0">
                <a:sym typeface="Helvetica Light"/>
              </a:rPr>
              <a:pPr defTabSz="1088205" eaLnBrk="1" hangingPunct="1">
                <a:defRPr/>
              </a:pPr>
              <a:t>‹#›</a:t>
            </a:fld>
            <a:endParaRPr lang="en-US">
              <a:sym typeface="Helvetica Light"/>
            </a:endParaRPr>
          </a:p>
        </p:txBody>
      </p:sp>
    </p:spTree>
    <p:extLst>
      <p:ext uri="{BB962C8B-B14F-4D97-AF65-F5344CB8AC3E}">
        <p14:creationId xmlns:p14="http://schemas.microsoft.com/office/powerpoint/2010/main" val="1032636960"/>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xStyles>
    <p:titleStyle>
      <a:lvl1pPr algn="ctr" rtl="0" eaLnBrk="0" fontAlgn="base" hangingPunct="0">
        <a:spcBef>
          <a:spcPct val="0"/>
        </a:spcBef>
        <a:spcAft>
          <a:spcPct val="0"/>
        </a:spcAft>
        <a:defRPr sz="5300">
          <a:solidFill>
            <a:srgbClr val="800000"/>
          </a:solidFill>
          <a:latin typeface="+mj-lt"/>
          <a:ea typeface="MS PGothic" pitchFamily="34" charset="-128"/>
          <a:cs typeface="+mj-cs"/>
        </a:defRPr>
      </a:lvl1pPr>
      <a:lvl2pPr algn="ctr" rtl="0" eaLnBrk="0" fontAlgn="base" hangingPunct="0">
        <a:spcBef>
          <a:spcPct val="0"/>
        </a:spcBef>
        <a:spcAft>
          <a:spcPct val="0"/>
        </a:spcAft>
        <a:defRPr sz="53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53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53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5300">
          <a:solidFill>
            <a:srgbClr val="800000"/>
          </a:solidFill>
          <a:latin typeface="Eras Bold ITC" pitchFamily="34" charset="0"/>
          <a:ea typeface="MS PGothic" pitchFamily="34" charset="-128"/>
          <a:cs typeface="Arial" charset="0"/>
        </a:defRPr>
      </a:lvl5pPr>
      <a:lvl6pPr marL="544102" algn="ctr" rtl="0" fontAlgn="base">
        <a:spcBef>
          <a:spcPct val="0"/>
        </a:spcBef>
        <a:spcAft>
          <a:spcPct val="0"/>
        </a:spcAft>
        <a:defRPr sz="5300">
          <a:solidFill>
            <a:srgbClr val="800000"/>
          </a:solidFill>
          <a:latin typeface="Eras Bold ITC" pitchFamily="34" charset="0"/>
          <a:cs typeface="Arial" charset="0"/>
        </a:defRPr>
      </a:lvl6pPr>
      <a:lvl7pPr marL="1088205" algn="ctr" rtl="0" fontAlgn="base">
        <a:spcBef>
          <a:spcPct val="0"/>
        </a:spcBef>
        <a:spcAft>
          <a:spcPct val="0"/>
        </a:spcAft>
        <a:defRPr sz="5300">
          <a:solidFill>
            <a:srgbClr val="800000"/>
          </a:solidFill>
          <a:latin typeface="Eras Bold ITC" pitchFamily="34" charset="0"/>
          <a:cs typeface="Arial" charset="0"/>
        </a:defRPr>
      </a:lvl7pPr>
      <a:lvl8pPr marL="1632311" algn="ctr" rtl="0" fontAlgn="base">
        <a:spcBef>
          <a:spcPct val="0"/>
        </a:spcBef>
        <a:spcAft>
          <a:spcPct val="0"/>
        </a:spcAft>
        <a:defRPr sz="5300">
          <a:solidFill>
            <a:srgbClr val="800000"/>
          </a:solidFill>
          <a:latin typeface="Eras Bold ITC" pitchFamily="34" charset="0"/>
          <a:cs typeface="Arial" charset="0"/>
        </a:defRPr>
      </a:lvl8pPr>
      <a:lvl9pPr marL="2176413" algn="ctr" rtl="0" fontAlgn="base">
        <a:spcBef>
          <a:spcPct val="0"/>
        </a:spcBef>
        <a:spcAft>
          <a:spcPct val="0"/>
        </a:spcAft>
        <a:defRPr sz="5300">
          <a:solidFill>
            <a:srgbClr val="800000"/>
          </a:solidFill>
          <a:latin typeface="Eras Bold ITC" pitchFamily="34" charset="0"/>
          <a:cs typeface="Arial" charset="0"/>
        </a:defRPr>
      </a:lvl9pPr>
    </p:titleStyle>
    <p:bodyStyle>
      <a:lvl1pPr marL="408079" indent="-408079" algn="l" rtl="0" eaLnBrk="0" fontAlgn="base" hangingPunct="0">
        <a:spcBef>
          <a:spcPct val="20000"/>
        </a:spcBef>
        <a:spcAft>
          <a:spcPct val="0"/>
        </a:spcAft>
        <a:buChar char="•"/>
        <a:defRPr sz="3900">
          <a:solidFill>
            <a:schemeClr val="tx1"/>
          </a:solidFill>
          <a:latin typeface="+mn-lt"/>
          <a:ea typeface="MS PGothic" pitchFamily="34" charset="-128"/>
          <a:cs typeface="+mn-cs"/>
        </a:defRPr>
      </a:lvl1pPr>
      <a:lvl2pPr marL="884167" indent="-340065" algn="l" rtl="0" eaLnBrk="0" fontAlgn="base" hangingPunct="0">
        <a:spcBef>
          <a:spcPct val="20000"/>
        </a:spcBef>
        <a:spcAft>
          <a:spcPct val="0"/>
        </a:spcAft>
        <a:buChar char="–"/>
        <a:defRPr sz="3300">
          <a:solidFill>
            <a:schemeClr val="tx1"/>
          </a:solidFill>
          <a:latin typeface="+mn-lt"/>
          <a:ea typeface="Arial" charset="0"/>
          <a:cs typeface="+mn-cs"/>
        </a:defRPr>
      </a:lvl2pPr>
      <a:lvl3pPr marL="1360256" indent="-272051" algn="l" rtl="0" eaLnBrk="0" fontAlgn="base" hangingPunct="0">
        <a:spcBef>
          <a:spcPct val="20000"/>
        </a:spcBef>
        <a:spcAft>
          <a:spcPct val="0"/>
        </a:spcAft>
        <a:buChar char="•"/>
        <a:defRPr sz="2800">
          <a:solidFill>
            <a:schemeClr val="tx1"/>
          </a:solidFill>
          <a:latin typeface="+mn-lt"/>
          <a:ea typeface="Arial" charset="0"/>
          <a:cs typeface="+mn-cs"/>
        </a:defRPr>
      </a:lvl3pPr>
      <a:lvl4pPr marL="1904360" indent="-272051" algn="l" rtl="0" eaLnBrk="0" fontAlgn="base" hangingPunct="0">
        <a:spcBef>
          <a:spcPct val="20000"/>
        </a:spcBef>
        <a:spcAft>
          <a:spcPct val="0"/>
        </a:spcAft>
        <a:buChar char="–"/>
        <a:defRPr sz="2300">
          <a:solidFill>
            <a:schemeClr val="tx1"/>
          </a:solidFill>
          <a:latin typeface="+mn-lt"/>
          <a:ea typeface="Arial" charset="0"/>
          <a:cs typeface="+mn-cs"/>
        </a:defRPr>
      </a:lvl4pPr>
      <a:lvl5pPr marL="2448466" indent="-272051" algn="l" rtl="0" eaLnBrk="0" fontAlgn="base" hangingPunct="0">
        <a:spcBef>
          <a:spcPct val="20000"/>
        </a:spcBef>
        <a:spcAft>
          <a:spcPct val="0"/>
        </a:spcAft>
        <a:buChar char="»"/>
        <a:defRPr sz="2300">
          <a:solidFill>
            <a:schemeClr val="tx1"/>
          </a:solidFill>
          <a:latin typeface="+mn-lt"/>
          <a:ea typeface="Arial" charset="0"/>
          <a:cs typeface="+mn-cs"/>
        </a:defRPr>
      </a:lvl5pPr>
      <a:lvl6pPr marL="2992570" indent="-272051" algn="l" rtl="0" fontAlgn="base">
        <a:spcBef>
          <a:spcPct val="20000"/>
        </a:spcBef>
        <a:spcAft>
          <a:spcPct val="0"/>
        </a:spcAft>
        <a:buChar char="»"/>
        <a:defRPr sz="2300">
          <a:solidFill>
            <a:schemeClr val="tx1"/>
          </a:solidFill>
          <a:latin typeface="+mn-lt"/>
          <a:cs typeface="+mn-cs"/>
        </a:defRPr>
      </a:lvl6pPr>
      <a:lvl7pPr marL="3536671" indent="-272051" algn="l" rtl="0" fontAlgn="base">
        <a:spcBef>
          <a:spcPct val="20000"/>
        </a:spcBef>
        <a:spcAft>
          <a:spcPct val="0"/>
        </a:spcAft>
        <a:buChar char="»"/>
        <a:defRPr sz="2300">
          <a:solidFill>
            <a:schemeClr val="tx1"/>
          </a:solidFill>
          <a:latin typeface="+mn-lt"/>
          <a:cs typeface="+mn-cs"/>
        </a:defRPr>
      </a:lvl7pPr>
      <a:lvl8pPr marL="4080775" indent="-272051" algn="l" rtl="0" fontAlgn="base">
        <a:spcBef>
          <a:spcPct val="20000"/>
        </a:spcBef>
        <a:spcAft>
          <a:spcPct val="0"/>
        </a:spcAft>
        <a:buChar char="»"/>
        <a:defRPr sz="2300">
          <a:solidFill>
            <a:schemeClr val="tx1"/>
          </a:solidFill>
          <a:latin typeface="+mn-lt"/>
          <a:cs typeface="+mn-cs"/>
        </a:defRPr>
      </a:lvl8pPr>
      <a:lvl9pPr marL="4624876" indent="-272051" algn="l" rtl="0" fontAlgn="base">
        <a:spcBef>
          <a:spcPct val="20000"/>
        </a:spcBef>
        <a:spcAft>
          <a:spcPct val="0"/>
        </a:spcAft>
        <a:buChar char="»"/>
        <a:defRPr sz="2300">
          <a:solidFill>
            <a:schemeClr val="tx1"/>
          </a:solidFill>
          <a:latin typeface="+mn-lt"/>
          <a:cs typeface="+mn-cs"/>
        </a:defRPr>
      </a:lvl9pPr>
    </p:bodyStyle>
    <p:otherStyle>
      <a:defPPr>
        <a:defRPr lang="en-US"/>
      </a:defPPr>
      <a:lvl1pPr marL="0" algn="l" defTabSz="1088205" rtl="0" eaLnBrk="1" latinLnBrk="0" hangingPunct="1">
        <a:defRPr sz="2200" kern="1200">
          <a:solidFill>
            <a:schemeClr val="tx1"/>
          </a:solidFill>
          <a:latin typeface="+mn-lt"/>
          <a:ea typeface="+mn-ea"/>
          <a:cs typeface="+mn-cs"/>
        </a:defRPr>
      </a:lvl1pPr>
      <a:lvl2pPr marL="544102" algn="l" defTabSz="1088205" rtl="0" eaLnBrk="1" latinLnBrk="0" hangingPunct="1">
        <a:defRPr sz="2200" kern="1200">
          <a:solidFill>
            <a:schemeClr val="tx1"/>
          </a:solidFill>
          <a:latin typeface="+mn-lt"/>
          <a:ea typeface="+mn-ea"/>
          <a:cs typeface="+mn-cs"/>
        </a:defRPr>
      </a:lvl2pPr>
      <a:lvl3pPr marL="1088205" algn="l" defTabSz="1088205" rtl="0" eaLnBrk="1" latinLnBrk="0" hangingPunct="1">
        <a:defRPr sz="2200" kern="1200">
          <a:solidFill>
            <a:schemeClr val="tx1"/>
          </a:solidFill>
          <a:latin typeface="+mn-lt"/>
          <a:ea typeface="+mn-ea"/>
          <a:cs typeface="+mn-cs"/>
        </a:defRPr>
      </a:lvl3pPr>
      <a:lvl4pPr marL="1632311" algn="l" defTabSz="1088205" rtl="0" eaLnBrk="1" latinLnBrk="0" hangingPunct="1">
        <a:defRPr sz="2200" kern="1200">
          <a:solidFill>
            <a:schemeClr val="tx1"/>
          </a:solidFill>
          <a:latin typeface="+mn-lt"/>
          <a:ea typeface="+mn-ea"/>
          <a:cs typeface="+mn-cs"/>
        </a:defRPr>
      </a:lvl4pPr>
      <a:lvl5pPr marL="2176413" algn="l" defTabSz="1088205" rtl="0" eaLnBrk="1" latinLnBrk="0" hangingPunct="1">
        <a:defRPr sz="2200" kern="1200">
          <a:solidFill>
            <a:schemeClr val="tx1"/>
          </a:solidFill>
          <a:latin typeface="+mn-lt"/>
          <a:ea typeface="+mn-ea"/>
          <a:cs typeface="+mn-cs"/>
        </a:defRPr>
      </a:lvl5pPr>
      <a:lvl6pPr marL="2720515" algn="l" defTabSz="1088205" rtl="0" eaLnBrk="1" latinLnBrk="0" hangingPunct="1">
        <a:defRPr sz="2200" kern="1200">
          <a:solidFill>
            <a:schemeClr val="tx1"/>
          </a:solidFill>
          <a:latin typeface="+mn-lt"/>
          <a:ea typeface="+mn-ea"/>
          <a:cs typeface="+mn-cs"/>
        </a:defRPr>
      </a:lvl6pPr>
      <a:lvl7pPr marL="3264621" algn="l" defTabSz="1088205" rtl="0" eaLnBrk="1" latinLnBrk="0" hangingPunct="1">
        <a:defRPr sz="2200" kern="1200">
          <a:solidFill>
            <a:schemeClr val="tx1"/>
          </a:solidFill>
          <a:latin typeface="+mn-lt"/>
          <a:ea typeface="+mn-ea"/>
          <a:cs typeface="+mn-cs"/>
        </a:defRPr>
      </a:lvl7pPr>
      <a:lvl8pPr marL="3808721" algn="l" defTabSz="1088205" rtl="0" eaLnBrk="1" latinLnBrk="0" hangingPunct="1">
        <a:defRPr sz="2200" kern="1200">
          <a:solidFill>
            <a:schemeClr val="tx1"/>
          </a:solidFill>
          <a:latin typeface="+mn-lt"/>
          <a:ea typeface="+mn-ea"/>
          <a:cs typeface="+mn-cs"/>
        </a:defRPr>
      </a:lvl8pPr>
      <a:lvl9pPr marL="4352826" algn="l" defTabSz="1088205" rtl="0" eaLnBrk="1" latinLnBrk="0" hangingPunct="1">
        <a:defRPr sz="22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eaLnBrk="1" hangingPunct="1"/>
            <a:endParaRPr lang="en-US" smtClean="0">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eaLnBrk="1" hangingPunct="1"/>
            <a:endParaRPr lang="en-US" smtClean="0">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eaLnBrk="1" hangingPunct="1"/>
            <a:fld id="{F8743DA4-E18E-6541-9D41-7FA41D81B688}" type="slidenum">
              <a:rPr lang="en-US" smtClean="0">
                <a:cs typeface="Arial" charset="0"/>
              </a:rPr>
              <a:pPr eaLnBrk="1" hangingPunct="1"/>
              <a:t>‹#›</a:t>
            </a:fld>
            <a:endParaRPr lang="en-US" smtClean="0">
              <a:cs typeface="Arial" charset="0"/>
            </a:endParaRPr>
          </a:p>
        </p:txBody>
      </p:sp>
    </p:spTree>
    <p:extLst>
      <p:ext uri="{BB962C8B-B14F-4D97-AF65-F5344CB8AC3E}">
        <p14:creationId xmlns:p14="http://schemas.microsoft.com/office/powerpoint/2010/main" val="3670820266"/>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90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8826" tIns="54413" rIns="108826" bIns="54413" numCol="1" anchor="ctr" anchorCtr="0" compatLnSpc="1">
            <a:prstTxWarp prst="textNoShape">
              <a:avLst/>
            </a:prstTxWarp>
          </a:bodyPr>
          <a:lstStyle/>
          <a:p>
            <a:pPr lvl="0"/>
            <a:r>
              <a:rPr lang="en-US"/>
              <a:t>Click to edit Master title style</a:t>
            </a:r>
          </a:p>
        </p:txBody>
      </p:sp>
      <p:sp>
        <p:nvSpPr>
          <p:cNvPr id="12390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8826" tIns="54413" rIns="108826" bIns="544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108826" tIns="54413" rIns="108826" bIns="54413" rtlCol="0" anchor="ctr"/>
          <a:lstStyle>
            <a:lvl1pPr algn="l" defTabSz="544130" fontAlgn="auto">
              <a:spcBef>
                <a:spcPts val="0"/>
              </a:spcBef>
              <a:spcAft>
                <a:spcPts val="0"/>
              </a:spcAft>
              <a:defRPr sz="1400" i="0">
                <a:solidFill>
                  <a:prstClr val="black">
                    <a:tint val="75000"/>
                  </a:prstClr>
                </a:solidFill>
                <a:latin typeface="Calibri"/>
                <a:ea typeface="+mn-ea"/>
                <a:cs typeface="+mn-cs"/>
              </a:defRPr>
            </a:lvl1pPr>
          </a:lstStyle>
          <a:p>
            <a:pPr eaLnBrk="1" hangingPunct="1">
              <a:defRPr/>
            </a:pPr>
            <a:fld id="{5C5B9E7F-6110-6E4B-8AC1-D6D61B14698A}" type="datetimeFigureOut">
              <a:rPr lang="en-US">
                <a:sym typeface="Helvetica Light"/>
              </a:rPr>
              <a:pPr eaLnBrk="1" hangingPunct="1">
                <a:defRPr/>
              </a:pPr>
              <a:t>6/29/16</a:t>
            </a:fld>
            <a:endParaRPr lang="en-US">
              <a:sym typeface="Helvetica Light"/>
            </a:endParaRPr>
          </a:p>
        </p:txBody>
      </p:sp>
      <p:sp>
        <p:nvSpPr>
          <p:cNvPr id="5" name="Footer Placeholder 4"/>
          <p:cNvSpPr>
            <a:spLocks noGrp="1"/>
          </p:cNvSpPr>
          <p:nvPr>
            <p:ph type="ftr" sz="quarter" idx="3"/>
          </p:nvPr>
        </p:nvSpPr>
        <p:spPr>
          <a:xfrm>
            <a:off x="4165602" y="6356355"/>
            <a:ext cx="3860800" cy="365125"/>
          </a:xfrm>
          <a:prstGeom prst="rect">
            <a:avLst/>
          </a:prstGeom>
        </p:spPr>
        <p:txBody>
          <a:bodyPr vert="horz" lIns="108826" tIns="54413" rIns="108826" bIns="54413" rtlCol="0" anchor="ctr"/>
          <a:lstStyle>
            <a:lvl1pPr algn="ctr" defTabSz="544130" fontAlgn="auto">
              <a:spcBef>
                <a:spcPts val="0"/>
              </a:spcBef>
              <a:spcAft>
                <a:spcPts val="0"/>
              </a:spcAft>
              <a:defRPr sz="1400" i="0">
                <a:solidFill>
                  <a:prstClr val="black">
                    <a:tint val="75000"/>
                  </a:prstClr>
                </a:solidFill>
                <a:latin typeface="Calibri"/>
                <a:ea typeface="+mn-ea"/>
                <a:cs typeface="+mn-cs"/>
              </a:defRPr>
            </a:lvl1pPr>
          </a:lstStyle>
          <a:p>
            <a:pPr eaLnBrk="1" hangingPunct="1">
              <a:defRPr/>
            </a:pPr>
            <a:endParaRPr lang="en-US">
              <a:sym typeface="Helvetica Light"/>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108826" tIns="54413" rIns="108826" bIns="54413" rtlCol="0" anchor="ctr"/>
          <a:lstStyle>
            <a:lvl1pPr algn="r" defTabSz="544130" fontAlgn="auto">
              <a:spcBef>
                <a:spcPts val="0"/>
              </a:spcBef>
              <a:spcAft>
                <a:spcPts val="0"/>
              </a:spcAft>
              <a:defRPr sz="1400" i="0">
                <a:solidFill>
                  <a:prstClr val="black">
                    <a:tint val="75000"/>
                  </a:prstClr>
                </a:solidFill>
                <a:latin typeface="Calibri"/>
                <a:ea typeface="+mn-ea"/>
                <a:cs typeface="+mn-cs"/>
              </a:defRPr>
            </a:lvl1pPr>
          </a:lstStyle>
          <a:p>
            <a:pPr eaLnBrk="1" hangingPunct="1">
              <a:defRPr/>
            </a:pPr>
            <a:fld id="{42D87DCF-3141-354C-8286-856099B045B5}" type="slidenum">
              <a:rPr lang="en-US">
                <a:sym typeface="Helvetica Light"/>
              </a:rPr>
              <a:pPr eaLnBrk="1" hangingPunct="1">
                <a:defRPr/>
              </a:pPr>
              <a:t>‹#›</a:t>
            </a:fld>
            <a:endParaRPr lang="en-US">
              <a:sym typeface="Helvetica Light"/>
            </a:endParaRPr>
          </a:p>
        </p:txBody>
      </p:sp>
    </p:spTree>
    <p:extLst>
      <p:ext uri="{BB962C8B-B14F-4D97-AF65-F5344CB8AC3E}">
        <p14:creationId xmlns:p14="http://schemas.microsoft.com/office/powerpoint/2010/main" val="4019657923"/>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Lst>
  <p:txStyles>
    <p:titleStyle>
      <a:lvl1pPr algn="ctr" defTabSz="544130" rtl="0" eaLnBrk="0" fontAlgn="base" hangingPunct="0">
        <a:spcBef>
          <a:spcPct val="0"/>
        </a:spcBef>
        <a:spcAft>
          <a:spcPct val="0"/>
        </a:spcAft>
        <a:defRPr sz="3300" b="1" kern="1200">
          <a:solidFill>
            <a:srgbClr val="800000"/>
          </a:solidFill>
          <a:latin typeface="Candara"/>
          <a:ea typeface="ＭＳ Ｐゴシック" charset="0"/>
          <a:cs typeface="ＭＳ Ｐゴシック" charset="0"/>
        </a:defRPr>
      </a:lvl1pPr>
      <a:lvl2pPr algn="ctr" defTabSz="544130" rtl="0" eaLnBrk="0" fontAlgn="base" hangingPunct="0">
        <a:spcBef>
          <a:spcPct val="0"/>
        </a:spcBef>
        <a:spcAft>
          <a:spcPct val="0"/>
        </a:spcAft>
        <a:defRPr sz="3300" b="1">
          <a:solidFill>
            <a:srgbClr val="800000"/>
          </a:solidFill>
          <a:latin typeface="Candara" charset="0"/>
          <a:ea typeface="ＭＳ Ｐゴシック" charset="0"/>
          <a:cs typeface="ＭＳ Ｐゴシック" charset="0"/>
        </a:defRPr>
      </a:lvl2pPr>
      <a:lvl3pPr algn="ctr" defTabSz="544130" rtl="0" eaLnBrk="0" fontAlgn="base" hangingPunct="0">
        <a:spcBef>
          <a:spcPct val="0"/>
        </a:spcBef>
        <a:spcAft>
          <a:spcPct val="0"/>
        </a:spcAft>
        <a:defRPr sz="3300" b="1">
          <a:solidFill>
            <a:srgbClr val="800000"/>
          </a:solidFill>
          <a:latin typeface="Candara" charset="0"/>
          <a:ea typeface="ＭＳ Ｐゴシック" charset="0"/>
          <a:cs typeface="ＭＳ Ｐゴシック" charset="0"/>
        </a:defRPr>
      </a:lvl3pPr>
      <a:lvl4pPr algn="ctr" defTabSz="544130" rtl="0" eaLnBrk="0" fontAlgn="base" hangingPunct="0">
        <a:spcBef>
          <a:spcPct val="0"/>
        </a:spcBef>
        <a:spcAft>
          <a:spcPct val="0"/>
        </a:spcAft>
        <a:defRPr sz="3300" b="1">
          <a:solidFill>
            <a:srgbClr val="800000"/>
          </a:solidFill>
          <a:latin typeface="Candara" charset="0"/>
          <a:ea typeface="ＭＳ Ｐゴシック" charset="0"/>
          <a:cs typeface="ＭＳ Ｐゴシック" charset="0"/>
        </a:defRPr>
      </a:lvl4pPr>
      <a:lvl5pPr algn="ctr" defTabSz="544130" rtl="0" eaLnBrk="0" fontAlgn="base" hangingPunct="0">
        <a:spcBef>
          <a:spcPct val="0"/>
        </a:spcBef>
        <a:spcAft>
          <a:spcPct val="0"/>
        </a:spcAft>
        <a:defRPr sz="3300" b="1">
          <a:solidFill>
            <a:srgbClr val="800000"/>
          </a:solidFill>
          <a:latin typeface="Candara" charset="0"/>
          <a:ea typeface="ＭＳ Ｐゴシック" charset="0"/>
          <a:cs typeface="ＭＳ Ｐゴシック" charset="0"/>
        </a:defRPr>
      </a:lvl5pPr>
      <a:lvl6pPr marL="544130" algn="ctr" defTabSz="544130" rtl="0" eaLnBrk="1" fontAlgn="base" hangingPunct="1">
        <a:spcBef>
          <a:spcPct val="0"/>
        </a:spcBef>
        <a:spcAft>
          <a:spcPct val="0"/>
        </a:spcAft>
        <a:defRPr sz="5300">
          <a:solidFill>
            <a:schemeClr val="tx1"/>
          </a:solidFill>
          <a:latin typeface="Calibri" charset="0"/>
          <a:ea typeface="ＭＳ Ｐゴシック" charset="0"/>
          <a:cs typeface="ＭＳ Ｐゴシック" charset="0"/>
        </a:defRPr>
      </a:lvl6pPr>
      <a:lvl7pPr marL="1088261" algn="ctr" defTabSz="544130" rtl="0" eaLnBrk="1" fontAlgn="base" hangingPunct="1">
        <a:spcBef>
          <a:spcPct val="0"/>
        </a:spcBef>
        <a:spcAft>
          <a:spcPct val="0"/>
        </a:spcAft>
        <a:defRPr sz="5300">
          <a:solidFill>
            <a:schemeClr val="tx1"/>
          </a:solidFill>
          <a:latin typeface="Calibri" charset="0"/>
          <a:ea typeface="ＭＳ Ｐゴシック" charset="0"/>
          <a:cs typeface="ＭＳ Ｐゴシック" charset="0"/>
        </a:defRPr>
      </a:lvl7pPr>
      <a:lvl8pPr marL="1632394" algn="ctr" defTabSz="544130" rtl="0" eaLnBrk="1" fontAlgn="base" hangingPunct="1">
        <a:spcBef>
          <a:spcPct val="0"/>
        </a:spcBef>
        <a:spcAft>
          <a:spcPct val="0"/>
        </a:spcAft>
        <a:defRPr sz="5300">
          <a:solidFill>
            <a:schemeClr val="tx1"/>
          </a:solidFill>
          <a:latin typeface="Calibri" charset="0"/>
          <a:ea typeface="ＭＳ Ｐゴシック" charset="0"/>
          <a:cs typeface="ＭＳ Ｐゴシック" charset="0"/>
        </a:defRPr>
      </a:lvl8pPr>
      <a:lvl9pPr marL="2176524" algn="ctr" defTabSz="544130" rtl="0" eaLnBrk="1" fontAlgn="base" hangingPunct="1">
        <a:spcBef>
          <a:spcPct val="0"/>
        </a:spcBef>
        <a:spcAft>
          <a:spcPct val="0"/>
        </a:spcAft>
        <a:defRPr sz="5300">
          <a:solidFill>
            <a:schemeClr val="tx1"/>
          </a:solidFill>
          <a:latin typeface="Calibri" charset="0"/>
          <a:ea typeface="ＭＳ Ｐゴシック" charset="0"/>
          <a:cs typeface="ＭＳ Ｐゴシック" charset="0"/>
        </a:defRPr>
      </a:lvl9pPr>
    </p:titleStyle>
    <p:bodyStyle>
      <a:lvl1pPr marL="408099" indent="-408099" algn="l" defTabSz="544130" rtl="0" eaLnBrk="0" fontAlgn="base" hangingPunct="0">
        <a:spcBef>
          <a:spcPct val="20000"/>
        </a:spcBef>
        <a:spcAft>
          <a:spcPct val="0"/>
        </a:spcAft>
        <a:buFont typeface="Arial" charset="0"/>
        <a:buChar char="•"/>
        <a:defRPr sz="3900" kern="1200">
          <a:solidFill>
            <a:schemeClr val="tx1"/>
          </a:solidFill>
          <a:latin typeface="+mn-lt"/>
          <a:ea typeface="ＭＳ Ｐゴシック" charset="0"/>
          <a:cs typeface="ＭＳ Ｐゴシック" charset="0"/>
        </a:defRPr>
      </a:lvl1pPr>
      <a:lvl2pPr marL="884213" indent="-340082" algn="l" defTabSz="544130" rtl="0" eaLnBrk="0" fontAlgn="base" hangingPunct="0">
        <a:spcBef>
          <a:spcPct val="20000"/>
        </a:spcBef>
        <a:spcAft>
          <a:spcPct val="0"/>
        </a:spcAft>
        <a:buFont typeface="Arial" charset="0"/>
        <a:buChar char="–"/>
        <a:defRPr sz="3300" kern="1200">
          <a:solidFill>
            <a:schemeClr val="tx1"/>
          </a:solidFill>
          <a:latin typeface="+mn-lt"/>
          <a:ea typeface="ＭＳ Ｐゴシック" charset="0"/>
          <a:cs typeface="+mn-cs"/>
        </a:defRPr>
      </a:lvl2pPr>
      <a:lvl3pPr marL="1360326" indent="-272064" algn="l" defTabSz="54413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3pPr>
      <a:lvl4pPr marL="1904458" indent="-272064" algn="l" defTabSz="544130" rtl="0" eaLnBrk="0" fontAlgn="base" hangingPunct="0">
        <a:spcBef>
          <a:spcPct val="20000"/>
        </a:spcBef>
        <a:spcAft>
          <a:spcPct val="0"/>
        </a:spcAft>
        <a:buFont typeface="Arial" charset="0"/>
        <a:buChar char="–"/>
        <a:defRPr sz="2300" kern="1200">
          <a:solidFill>
            <a:schemeClr val="tx1"/>
          </a:solidFill>
          <a:latin typeface="+mn-lt"/>
          <a:ea typeface="ＭＳ Ｐゴシック" charset="0"/>
          <a:cs typeface="+mn-cs"/>
        </a:defRPr>
      </a:lvl4pPr>
      <a:lvl5pPr marL="2448591" indent="-272064" algn="l" defTabSz="544130" rtl="0" eaLnBrk="0" fontAlgn="base" hangingPunct="0">
        <a:spcBef>
          <a:spcPct val="20000"/>
        </a:spcBef>
        <a:spcAft>
          <a:spcPct val="0"/>
        </a:spcAft>
        <a:buFont typeface="Arial" charset="0"/>
        <a:buChar char="»"/>
        <a:defRPr sz="2300" kern="1200">
          <a:solidFill>
            <a:schemeClr val="tx1"/>
          </a:solidFill>
          <a:latin typeface="+mn-lt"/>
          <a:ea typeface="ＭＳ Ｐゴシック" charset="0"/>
          <a:cs typeface="+mn-cs"/>
        </a:defRPr>
      </a:lvl5pPr>
      <a:lvl6pPr marL="2992723" indent="-272064" algn="l" defTabSz="544130" rtl="0" eaLnBrk="1" latinLnBrk="0" hangingPunct="1">
        <a:spcBef>
          <a:spcPct val="20000"/>
        </a:spcBef>
        <a:buFont typeface="Arial"/>
        <a:buChar char="•"/>
        <a:defRPr sz="2300" kern="1200">
          <a:solidFill>
            <a:schemeClr val="tx1"/>
          </a:solidFill>
          <a:latin typeface="+mn-lt"/>
          <a:ea typeface="+mn-ea"/>
          <a:cs typeface="+mn-cs"/>
        </a:defRPr>
      </a:lvl6pPr>
      <a:lvl7pPr marL="3536851" indent="-272064" algn="l" defTabSz="544130" rtl="0" eaLnBrk="1" latinLnBrk="0" hangingPunct="1">
        <a:spcBef>
          <a:spcPct val="20000"/>
        </a:spcBef>
        <a:buFont typeface="Arial"/>
        <a:buChar char="•"/>
        <a:defRPr sz="2300" kern="1200">
          <a:solidFill>
            <a:schemeClr val="tx1"/>
          </a:solidFill>
          <a:latin typeface="+mn-lt"/>
          <a:ea typeface="+mn-ea"/>
          <a:cs typeface="+mn-cs"/>
        </a:defRPr>
      </a:lvl7pPr>
      <a:lvl8pPr marL="4080983" indent="-272064" algn="l" defTabSz="544130" rtl="0" eaLnBrk="1" latinLnBrk="0" hangingPunct="1">
        <a:spcBef>
          <a:spcPct val="20000"/>
        </a:spcBef>
        <a:buFont typeface="Arial"/>
        <a:buChar char="•"/>
        <a:defRPr sz="2300" kern="1200">
          <a:solidFill>
            <a:schemeClr val="tx1"/>
          </a:solidFill>
          <a:latin typeface="+mn-lt"/>
          <a:ea typeface="+mn-ea"/>
          <a:cs typeface="+mn-cs"/>
        </a:defRPr>
      </a:lvl8pPr>
      <a:lvl9pPr marL="4625113" indent="-272064" algn="l" defTabSz="54413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44130" rtl="0" eaLnBrk="1" latinLnBrk="0" hangingPunct="1">
        <a:defRPr sz="2200" kern="1200">
          <a:solidFill>
            <a:schemeClr val="tx1"/>
          </a:solidFill>
          <a:latin typeface="+mn-lt"/>
          <a:ea typeface="+mn-ea"/>
          <a:cs typeface="+mn-cs"/>
        </a:defRPr>
      </a:lvl1pPr>
      <a:lvl2pPr marL="544130" algn="l" defTabSz="544130" rtl="0" eaLnBrk="1" latinLnBrk="0" hangingPunct="1">
        <a:defRPr sz="2200" kern="1200">
          <a:solidFill>
            <a:schemeClr val="tx1"/>
          </a:solidFill>
          <a:latin typeface="+mn-lt"/>
          <a:ea typeface="+mn-ea"/>
          <a:cs typeface="+mn-cs"/>
        </a:defRPr>
      </a:lvl2pPr>
      <a:lvl3pPr marL="1088261" algn="l" defTabSz="544130" rtl="0" eaLnBrk="1" latinLnBrk="0" hangingPunct="1">
        <a:defRPr sz="2200" kern="1200">
          <a:solidFill>
            <a:schemeClr val="tx1"/>
          </a:solidFill>
          <a:latin typeface="+mn-lt"/>
          <a:ea typeface="+mn-ea"/>
          <a:cs typeface="+mn-cs"/>
        </a:defRPr>
      </a:lvl3pPr>
      <a:lvl4pPr marL="1632394" algn="l" defTabSz="544130" rtl="0" eaLnBrk="1" latinLnBrk="0" hangingPunct="1">
        <a:defRPr sz="2200" kern="1200">
          <a:solidFill>
            <a:schemeClr val="tx1"/>
          </a:solidFill>
          <a:latin typeface="+mn-lt"/>
          <a:ea typeface="+mn-ea"/>
          <a:cs typeface="+mn-cs"/>
        </a:defRPr>
      </a:lvl4pPr>
      <a:lvl5pPr marL="2176524" algn="l" defTabSz="544130" rtl="0" eaLnBrk="1" latinLnBrk="0" hangingPunct="1">
        <a:defRPr sz="2200" kern="1200">
          <a:solidFill>
            <a:schemeClr val="tx1"/>
          </a:solidFill>
          <a:latin typeface="+mn-lt"/>
          <a:ea typeface="+mn-ea"/>
          <a:cs typeface="+mn-cs"/>
        </a:defRPr>
      </a:lvl5pPr>
      <a:lvl6pPr marL="2720655" algn="l" defTabSz="544130" rtl="0" eaLnBrk="1" latinLnBrk="0" hangingPunct="1">
        <a:defRPr sz="2200" kern="1200">
          <a:solidFill>
            <a:schemeClr val="tx1"/>
          </a:solidFill>
          <a:latin typeface="+mn-lt"/>
          <a:ea typeface="+mn-ea"/>
          <a:cs typeface="+mn-cs"/>
        </a:defRPr>
      </a:lvl6pPr>
      <a:lvl7pPr marL="3264788" algn="l" defTabSz="544130" rtl="0" eaLnBrk="1" latinLnBrk="0" hangingPunct="1">
        <a:defRPr sz="2200" kern="1200">
          <a:solidFill>
            <a:schemeClr val="tx1"/>
          </a:solidFill>
          <a:latin typeface="+mn-lt"/>
          <a:ea typeface="+mn-ea"/>
          <a:cs typeface="+mn-cs"/>
        </a:defRPr>
      </a:lvl7pPr>
      <a:lvl8pPr marL="3808916" algn="l" defTabSz="544130" rtl="0" eaLnBrk="1" latinLnBrk="0" hangingPunct="1">
        <a:defRPr sz="2200" kern="1200">
          <a:solidFill>
            <a:schemeClr val="tx1"/>
          </a:solidFill>
          <a:latin typeface="+mn-lt"/>
          <a:ea typeface="+mn-ea"/>
          <a:cs typeface="+mn-cs"/>
        </a:defRPr>
      </a:lvl8pPr>
      <a:lvl9pPr marL="4353049" algn="l" defTabSz="544130"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4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07"/>
            <a:ext cx="2743200" cy="365125"/>
          </a:xfrm>
          <a:prstGeom prst="rect">
            <a:avLst/>
          </a:prstGeom>
        </p:spPr>
        <p:txBody>
          <a:bodyPr vert="horz" lIns="91275" tIns="45642" rIns="91275" bIns="45642"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6/29/16</a:t>
            </a:fld>
            <a:endParaRPr lang="en-US"/>
          </a:p>
        </p:txBody>
      </p:sp>
      <p:sp>
        <p:nvSpPr>
          <p:cNvPr id="5" name="Footer Placeholder 4"/>
          <p:cNvSpPr>
            <a:spLocks noGrp="1"/>
          </p:cNvSpPr>
          <p:nvPr>
            <p:ph type="ftr" sz="quarter" idx="3"/>
          </p:nvPr>
        </p:nvSpPr>
        <p:spPr>
          <a:xfrm>
            <a:off x="4038600" y="6356607"/>
            <a:ext cx="4114800" cy="365125"/>
          </a:xfrm>
          <a:prstGeom prst="rect">
            <a:avLst/>
          </a:prstGeom>
        </p:spPr>
        <p:txBody>
          <a:bodyPr vert="horz" lIns="91275" tIns="45642" rIns="91275" bIns="45642"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607"/>
            <a:ext cx="2743200" cy="365125"/>
          </a:xfrm>
          <a:prstGeom prst="rect">
            <a:avLst/>
          </a:prstGeom>
        </p:spPr>
        <p:txBody>
          <a:bodyPr vert="horz" lIns="91275" tIns="45642" rIns="91275" bIns="45642"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6378"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2761"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69136"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5517"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190" indent="-22819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4570" indent="-22819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0947" indent="-22819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597327" indent="-22819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3704" indent="-22819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0084"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6464"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2840"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9223"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4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07"/>
            <a:ext cx="2743200" cy="365125"/>
          </a:xfrm>
          <a:prstGeom prst="rect">
            <a:avLst/>
          </a:prstGeom>
        </p:spPr>
        <p:txBody>
          <a:bodyPr vert="horz" lIns="91275" tIns="45642" rIns="91275" bIns="45642"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6/29/16</a:t>
            </a:fld>
            <a:endParaRPr lang="en-US"/>
          </a:p>
        </p:txBody>
      </p:sp>
      <p:sp>
        <p:nvSpPr>
          <p:cNvPr id="5" name="Footer Placeholder 4"/>
          <p:cNvSpPr>
            <a:spLocks noGrp="1"/>
          </p:cNvSpPr>
          <p:nvPr>
            <p:ph type="ftr" sz="quarter" idx="3"/>
          </p:nvPr>
        </p:nvSpPr>
        <p:spPr>
          <a:xfrm>
            <a:off x="4038600" y="6356607"/>
            <a:ext cx="4114800" cy="365125"/>
          </a:xfrm>
          <a:prstGeom prst="rect">
            <a:avLst/>
          </a:prstGeom>
        </p:spPr>
        <p:txBody>
          <a:bodyPr vert="horz" lIns="91275" tIns="45642" rIns="91275" bIns="45642"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607"/>
            <a:ext cx="2743200" cy="365125"/>
          </a:xfrm>
          <a:prstGeom prst="rect">
            <a:avLst/>
          </a:prstGeom>
        </p:spPr>
        <p:txBody>
          <a:bodyPr vert="horz" lIns="91275" tIns="45642" rIns="91275" bIns="45642"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6378"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2761"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69136"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5517"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190" indent="-22819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4570" indent="-22819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0947" indent="-22819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597327" indent="-22819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3704" indent="-22819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0084"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6464"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2840"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9223"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1.xml"/><Relationship Id="rId2" Type="http://schemas.openxmlformats.org/officeDocument/2006/relationships/notesSlide" Target="../notesSlides/notesSlide8.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09563" y="2357477"/>
            <a:ext cx="11582400" cy="722709"/>
          </a:xfrm>
        </p:spPr>
        <p:txBody>
          <a:bodyPr/>
          <a:lstStyle/>
          <a:p>
            <a:pPr eaLnBrk="1" hangingPunct="1">
              <a:defRPr/>
            </a:pPr>
            <a:r>
              <a:rPr lang="en-US" sz="4200" b="1" i="1" dirty="0">
                <a:effectLst>
                  <a:outerShdw blurRad="38100" dist="38100" dir="2700000" algn="tl">
                    <a:srgbClr val="DDDDDD"/>
                  </a:outerShdw>
                </a:effectLst>
                <a:latin typeface="Candara"/>
                <a:ea typeface="MS PGothic" charset="0"/>
                <a:cs typeface="Candara"/>
              </a:rPr>
              <a:t>“Abide in Christ in Times of </a:t>
            </a:r>
            <a:r>
              <a:rPr lang="en-US" sz="4200" b="1" i="1" dirty="0" smtClean="0">
                <a:effectLst>
                  <a:outerShdw blurRad="38100" dist="38100" dir="2700000" algn="tl">
                    <a:srgbClr val="DDDDDD"/>
                  </a:outerShdw>
                </a:effectLst>
                <a:latin typeface="Candara"/>
                <a:ea typeface="MS PGothic" charset="0"/>
                <a:cs typeface="Candara"/>
              </a:rPr>
              <a:t>Suffering”</a:t>
            </a:r>
            <a:endParaRPr lang="en-US" sz="4200" b="1" i="1" dirty="0">
              <a:effectLst>
                <a:outerShdw blurRad="38100" dist="38100" dir="2700000" algn="tl">
                  <a:srgbClr val="DDDDDD"/>
                </a:outerShdw>
              </a:effectLst>
              <a:latin typeface="Candara"/>
              <a:ea typeface="MS PGothic" charset="0"/>
              <a:cs typeface="Candara"/>
            </a:endParaRPr>
          </a:p>
        </p:txBody>
      </p:sp>
      <p:sp>
        <p:nvSpPr>
          <p:cNvPr id="129027" name="Rectangle 3"/>
          <p:cNvSpPr>
            <a:spLocks noGrp="1" noChangeArrowheads="1"/>
          </p:cNvSpPr>
          <p:nvPr>
            <p:ph type="body" idx="4294967295"/>
          </p:nvPr>
        </p:nvSpPr>
        <p:spPr>
          <a:xfrm>
            <a:off x="812800" y="3161151"/>
            <a:ext cx="10668000" cy="2839641"/>
          </a:xfrm>
        </p:spPr>
        <p:txBody>
          <a:bodyPr/>
          <a:lstStyle/>
          <a:p>
            <a:pPr algn="ctr" eaLnBrk="1" hangingPunct="1">
              <a:buNone/>
              <a:defRPr/>
            </a:pPr>
            <a:r>
              <a:rPr lang="en-US" sz="3200" b="1" dirty="0">
                <a:effectLst>
                  <a:outerShdw blurRad="38100" dist="38100" dir="2700000" algn="tl">
                    <a:srgbClr val="DDDDDD"/>
                  </a:outerShdw>
                </a:effectLst>
                <a:latin typeface="Candara"/>
                <a:ea typeface="MS PGothic" charset="0"/>
                <a:cs typeface="Candara"/>
              </a:rPr>
              <a:t>Session 3</a:t>
            </a:r>
            <a:r>
              <a:rPr lang="en-US" sz="3200" b="1" dirty="0" smtClean="0">
                <a:effectLst>
                  <a:outerShdw blurRad="38100" dist="38100" dir="2700000" algn="tl">
                    <a:srgbClr val="DDDDDD"/>
                  </a:outerShdw>
                </a:effectLst>
                <a:latin typeface="Candara"/>
                <a:ea typeface="MS PGothic" charset="0"/>
                <a:cs typeface="Candara"/>
              </a:rPr>
              <a:t> [Saturday Evening]</a:t>
            </a:r>
            <a:endParaRPr lang="en-US" sz="3200" b="1" dirty="0">
              <a:effectLst>
                <a:outerShdw blurRad="38100" dist="38100" dir="2700000" algn="tl">
                  <a:srgbClr val="DDDDDD"/>
                </a:outerShdw>
              </a:effectLst>
              <a:latin typeface="Candara"/>
              <a:ea typeface="MS PGothic" charset="0"/>
              <a:cs typeface="Candara"/>
            </a:endParaRPr>
          </a:p>
          <a:p>
            <a:pPr algn="ctr" eaLnBrk="1" hangingPunct="1">
              <a:buFontTx/>
              <a:buNone/>
              <a:defRPr/>
            </a:pPr>
            <a:r>
              <a:rPr lang="en-US" sz="3200" i="1" dirty="0" smtClean="0">
                <a:effectLst>
                  <a:outerShdw blurRad="38100" dist="38100" dir="2700000" algn="tl">
                    <a:srgbClr val="DDDDDD"/>
                  </a:outerShdw>
                </a:effectLst>
                <a:latin typeface="Candara"/>
                <a:ea typeface="MS PGothic" charset="0"/>
                <a:cs typeface="Candara"/>
              </a:rPr>
              <a:t>All</a:t>
            </a:r>
            <a:r>
              <a:rPr lang="en-US" sz="3200" i="1" dirty="0">
                <a:effectLst>
                  <a:outerShdw blurRad="38100" dist="38100" dir="2700000" algn="tl">
                    <a:srgbClr val="DDDDDD"/>
                  </a:outerShdw>
                </a:effectLst>
                <a:latin typeface="Candara"/>
                <a:ea typeface="MS PGothic" charset="0"/>
                <a:cs typeface="Candara"/>
              </a:rPr>
              <a:t>-Church Retreat 2016</a:t>
            </a:r>
          </a:p>
          <a:p>
            <a:pPr algn="ctr" eaLnBrk="1" hangingPunct="1">
              <a:buNone/>
              <a:defRPr/>
            </a:pPr>
            <a:r>
              <a:rPr lang="en-US" sz="3200" b="1" dirty="0" smtClean="0">
                <a:latin typeface="Candara"/>
                <a:cs typeface="Candara"/>
              </a:rPr>
              <a:t>©</a:t>
            </a:r>
            <a:r>
              <a:rPr lang="en-US" sz="3200" dirty="0" smtClean="0"/>
              <a:t> </a:t>
            </a:r>
            <a:r>
              <a:rPr lang="en-US" sz="3200" b="1" dirty="0">
                <a:effectLst>
                  <a:outerShdw blurRad="38100" dist="38100" dir="2700000" algn="tl">
                    <a:srgbClr val="DDDDDD"/>
                  </a:outerShdw>
                </a:effectLst>
                <a:latin typeface="Candara" charset="0"/>
                <a:ea typeface="MS PGothic" charset="0"/>
                <a:cs typeface="Arial" charset="0"/>
              </a:rPr>
              <a:t>June </a:t>
            </a:r>
            <a:r>
              <a:rPr lang="en-US" sz="3200" b="1" dirty="0" smtClean="0">
                <a:effectLst>
                  <a:outerShdw blurRad="38100" dist="38100" dir="2700000" algn="tl">
                    <a:srgbClr val="DDDDDD"/>
                  </a:outerShdw>
                </a:effectLst>
                <a:latin typeface="Candara" charset="0"/>
                <a:ea typeface="MS PGothic" charset="0"/>
                <a:cs typeface="Arial" charset="0"/>
              </a:rPr>
              <a:t>25, </a:t>
            </a:r>
            <a:r>
              <a:rPr lang="en-US" sz="3200" b="1" dirty="0">
                <a:effectLst>
                  <a:outerShdw blurRad="38100" dist="38100" dir="2700000" algn="tl">
                    <a:srgbClr val="DDDDDD"/>
                  </a:outerShdw>
                </a:effectLst>
                <a:latin typeface="Candara" charset="0"/>
                <a:ea typeface="MS PGothic" charset="0"/>
                <a:cs typeface="Arial" charset="0"/>
              </a:rPr>
              <a:t>2016</a:t>
            </a:r>
          </a:p>
          <a:p>
            <a:pPr algn="ctr">
              <a:buNone/>
              <a:defRPr/>
            </a:pPr>
            <a:r>
              <a:rPr lang="en-US" sz="3200" b="1" i="1" dirty="0" smtClean="0">
                <a:effectLst>
                  <a:outerShdw blurRad="38100" dist="38100" dir="2700000" algn="tl">
                    <a:srgbClr val="DDDDDD"/>
                  </a:outerShdw>
                </a:effectLst>
                <a:latin typeface="Candara"/>
                <a:ea typeface="MS PGothic" charset="0"/>
                <a:cs typeface="Candara"/>
              </a:rPr>
              <a:t>Pastor Chris Crossan</a:t>
            </a:r>
            <a:endParaRPr lang="en-US" sz="3200" b="1" i="1" dirty="0">
              <a:effectLst>
                <a:outerShdw blurRad="38100" dist="38100" dir="2700000" algn="tl">
                  <a:srgbClr val="DDDDDD"/>
                </a:outerShdw>
              </a:effectLst>
              <a:latin typeface="Candara"/>
              <a:ea typeface="MS PGothic" charset="0"/>
              <a:cs typeface="Candara"/>
            </a:endParaRPr>
          </a:p>
        </p:txBody>
      </p:sp>
    </p:spTree>
    <p:extLst>
      <p:ext uri="{BB962C8B-B14F-4D97-AF65-F5344CB8AC3E}">
        <p14:creationId xmlns:p14="http://schemas.microsoft.com/office/powerpoint/2010/main" val="2561671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457200"/>
            <a:ext cx="11658600" cy="6374494"/>
          </a:xfrm>
        </p:spPr>
        <p:txBody>
          <a:bodyPr/>
          <a:lstStyle/>
          <a:p>
            <a:pPr marL="55465" lvl="1" indent="0" algn="just" defTabSz="385069">
              <a:spcBef>
                <a:spcPts val="0"/>
              </a:spcBef>
              <a:buNone/>
              <a:defRPr/>
            </a:pPr>
            <a:r>
              <a:rPr lang="en-US" b="1" kern="1200" dirty="0" smtClean="0">
                <a:solidFill>
                  <a:srgbClr val="800000"/>
                </a:solidFill>
                <a:latin typeface="Candara" charset="0"/>
                <a:ea typeface="ＭＳ Ｐゴシック" charset="0"/>
                <a:cs typeface="Candara" charset="0"/>
              </a:rPr>
              <a:t>John </a:t>
            </a:r>
            <a:r>
              <a:rPr lang="fi-FI" b="1" kern="1200" dirty="0">
                <a:solidFill>
                  <a:srgbClr val="800000"/>
                </a:solidFill>
                <a:latin typeface="Candara" charset="0"/>
                <a:ea typeface="ＭＳ Ｐゴシック" charset="0"/>
                <a:cs typeface="Candara" charset="0"/>
              </a:rPr>
              <a:t>15:1-2, 18-25 </a:t>
            </a:r>
            <a:endParaRPr lang="fi-FI" b="1" kern="1200" dirty="0" smtClean="0">
              <a:solidFill>
                <a:srgbClr val="800000"/>
              </a:solidFill>
              <a:latin typeface="Candara" charset="0"/>
              <a:ea typeface="ＭＳ Ｐゴシック" charset="0"/>
              <a:cs typeface="Candara" charset="0"/>
            </a:endParaRPr>
          </a:p>
          <a:p>
            <a:pPr marL="55465" lvl="1" indent="0" algn="just" defTabSz="385069">
              <a:spcBef>
                <a:spcPts val="0"/>
              </a:spcBef>
              <a:buNone/>
              <a:defRPr/>
            </a:pPr>
            <a:endParaRPr lang="en-US" sz="500" b="1" kern="1200" dirty="0" smtClean="0">
              <a:solidFill>
                <a:srgbClr val="800000"/>
              </a:solidFill>
              <a:latin typeface="Candara" charset="0"/>
              <a:ea typeface="ＭＳ Ｐゴシック" charset="0"/>
              <a:cs typeface="Candara" charset="0"/>
            </a:endParaRPr>
          </a:p>
          <a:p>
            <a:pPr marL="55465" lvl="1" indent="0" algn="just" defTabSz="385069">
              <a:spcBef>
                <a:spcPts val="0"/>
              </a:spcBef>
              <a:buNone/>
              <a:defRPr/>
            </a:pPr>
            <a:r>
              <a:rPr lang="en-US" sz="2600" b="1" i="1" kern="1200" dirty="0" smtClean="0">
                <a:solidFill>
                  <a:srgbClr val="000000"/>
                </a:solidFill>
                <a:latin typeface="Candara" charset="0"/>
                <a:ea typeface="ＭＳ Ｐゴシック" charset="0"/>
                <a:cs typeface="Candara" charset="0"/>
              </a:rPr>
              <a:t>“</a:t>
            </a:r>
            <a:r>
              <a:rPr lang="en-US" sz="2600" b="1" i="1" kern="1200" dirty="0">
                <a:solidFill>
                  <a:srgbClr val="000000"/>
                </a:solidFill>
                <a:latin typeface="Candara" charset="0"/>
                <a:ea typeface="ＭＳ Ｐゴシック" charset="0"/>
                <a:cs typeface="Candara" charset="0"/>
              </a:rPr>
              <a:t>I am the true vine, and my Father is the vinedresser. Every branch in me that does not bear fruit he takes away, and every branch that does bear fruit he prunes, that it may bear more fruit . . .  “If the world hates you, know that it has hated me before it hated you. If you were of the world, the world would love you as its own; but because you are not of the world, but I chose you out of the world, therefore the world hates you. Remember the word that I said to you: ‘A servant is not greater than his master.’ If they persecuted me, they will also persecute you. If they kept my word, they will also keep yours. But all these things they will do to you on account of my name, because they do not know him who sent me. If I had not come and spoken to them, they would not have been guilty of sin, but now they have no excuse for their sin. Whoever hates me hates my Father also. If I had not done among them the works that no one else did, they would not be guilty of sin, but now they have seen and hated both me and my Father. But the word that is written in their Law must be fulfilled: ‘They hated me without a cause. </a:t>
            </a:r>
          </a:p>
        </p:txBody>
      </p:sp>
    </p:spTree>
    <p:extLst>
      <p:ext uri="{BB962C8B-B14F-4D97-AF65-F5344CB8AC3E}">
        <p14:creationId xmlns:p14="http://schemas.microsoft.com/office/powerpoint/2010/main" val="33591436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3200" b="1" dirty="0" smtClean="0">
                <a:latin typeface="Candara" charset="0"/>
                <a:cs typeface="MS PGothic" charset="0"/>
              </a:rPr>
              <a:t>GOD’S PURPOSE IN PRUNING: </a:t>
            </a:r>
            <a:r>
              <a:rPr lang="en-US" sz="3200" b="1" i="1" dirty="0" smtClean="0">
                <a:latin typeface="Candara" charset="0"/>
                <a:cs typeface="MS PGothic" charset="0"/>
              </a:rPr>
              <a:t>TO BEAR MORE FRUIT</a:t>
            </a:r>
            <a:endParaRPr lang="en-US" sz="3200" b="1" i="1" dirty="0">
              <a:latin typeface="Candara" charset="0"/>
              <a:cs typeface="MS PGothic" charset="0"/>
            </a:endParaRPr>
          </a:p>
        </p:txBody>
      </p:sp>
      <p:sp>
        <p:nvSpPr>
          <p:cNvPr id="9" name="Rectangle 3"/>
          <p:cNvSpPr txBox="1">
            <a:spLocks noChangeArrowheads="1"/>
          </p:cNvSpPr>
          <p:nvPr/>
        </p:nvSpPr>
        <p:spPr bwMode="auto">
          <a:xfrm>
            <a:off x="3276600" y="6307918"/>
            <a:ext cx="579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a:lstStyle>
          <a:p>
            <a:pPr marL="0" lvl="1" indent="0" algn="ctr" defTabSz="385069">
              <a:spcBef>
                <a:spcPts val="0"/>
              </a:spcBef>
              <a:buNone/>
              <a:defRPr/>
            </a:pPr>
            <a:r>
              <a:rPr lang="en-US" sz="2000" dirty="0" smtClean="0">
                <a:latin typeface="Candara" charset="0"/>
                <a:ea typeface="ＭＳ Ｐゴシック" charset="0"/>
                <a:cs typeface="Candara" charset="0"/>
              </a:rPr>
              <a:t>courtesy </a:t>
            </a:r>
            <a:r>
              <a:rPr lang="en-US" sz="2000" dirty="0">
                <a:latin typeface="Candara" charset="0"/>
                <a:ea typeface="ＭＳ Ｐゴシック" charset="0"/>
                <a:cs typeface="Candara" charset="0"/>
              </a:rPr>
              <a:t>of </a:t>
            </a:r>
            <a:r>
              <a:rPr lang="en-US" sz="2000" dirty="0" err="1">
                <a:latin typeface="Candara" charset="0"/>
                <a:ea typeface="ＭＳ Ｐゴシック" charset="0"/>
                <a:cs typeface="Candara" charset="0"/>
              </a:rPr>
              <a:t>BellviewMatt</a:t>
            </a:r>
            <a:r>
              <a:rPr lang="en-US" sz="2000" dirty="0">
                <a:latin typeface="Candara" charset="0"/>
                <a:ea typeface="ＭＳ Ｐゴシック" charset="0"/>
                <a:cs typeface="Candara" charset="0"/>
              </a:rPr>
              <a:t> </a:t>
            </a:r>
            <a:r>
              <a:rPr lang="en-US" sz="2000" dirty="0" smtClean="0">
                <a:latin typeface="Candara" charset="0"/>
                <a:ea typeface="ＭＳ Ｐゴシック" charset="0"/>
                <a:cs typeface="Candara" charset="0"/>
              </a:rPr>
              <a:t>CC </a:t>
            </a:r>
            <a:r>
              <a:rPr lang="en-US" sz="2000" dirty="0">
                <a:latin typeface="Candara" charset="0"/>
                <a:ea typeface="ＭＳ Ｐゴシック" charset="0"/>
                <a:cs typeface="Candara" charset="0"/>
              </a:rPr>
              <a:t>SA-3.0</a:t>
            </a:r>
          </a:p>
          <a:p>
            <a:pPr marL="1711419" lvl="4" indent="-399330" defTabSz="385069">
              <a:spcBef>
                <a:spcPts val="0"/>
              </a:spcBef>
              <a:buNone/>
              <a:defRPr/>
            </a:pPr>
            <a:r>
              <a:rPr lang="en-US" sz="300" b="1" i="0" dirty="0" smtClean="0">
                <a:latin typeface="Candara" charset="0"/>
                <a:ea typeface="ＭＳ Ｐゴシック" charset="0"/>
                <a:cs typeface="Candara" charset="0"/>
              </a:rPr>
              <a:t>(e</a:t>
            </a:r>
            <a:endParaRPr lang="en-US" sz="300" b="1" i="0" dirty="0">
              <a:latin typeface="Candara" charset="0"/>
              <a:ea typeface="ＭＳ Ｐゴシック" charset="0"/>
              <a:cs typeface="Candara" charset="0"/>
            </a:endParaRPr>
          </a:p>
        </p:txBody>
      </p:sp>
      <p:pic>
        <p:nvPicPr>
          <p:cNvPr id="10" name="Picture 9" descr="https://upload.wikimedia.org/wikipedia/commons/thumb/5/5d/PinotGrigioBellviewWinery.jpg/1280px-PinotGrigioBellviewWinery.jpg"/>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9067800" cy="5029200"/>
          </a:xfrm>
          <a:prstGeom prst="rect">
            <a:avLst/>
          </a:prstGeom>
          <a:noFill/>
          <a:ln>
            <a:noFill/>
          </a:ln>
        </p:spPr>
      </p:pic>
    </p:spTree>
    <p:extLst>
      <p:ext uri="{BB962C8B-B14F-4D97-AF65-F5344CB8AC3E}">
        <p14:creationId xmlns:p14="http://schemas.microsoft.com/office/powerpoint/2010/main" val="460229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charRg st="38" end="3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3200" b="1" dirty="0" smtClean="0">
                <a:latin typeface="Candara" charset="0"/>
                <a:cs typeface="MS PGothic" charset="0"/>
              </a:rPr>
              <a:t>THE CHRISTIAN’S UNIQUE VIEW OF SUFFERING (JOB 1-2)</a:t>
            </a:r>
            <a:endParaRPr lang="en-US" sz="3200" b="1" dirty="0">
              <a:latin typeface="Candara" charset="0"/>
              <a:cs typeface="MS PGothic" charset="0"/>
            </a:endParaRPr>
          </a:p>
        </p:txBody>
      </p:sp>
      <p:sp>
        <p:nvSpPr>
          <p:cNvPr id="5" name="Rectangle 3"/>
          <p:cNvSpPr txBox="1">
            <a:spLocks noChangeArrowheads="1"/>
          </p:cNvSpPr>
          <p:nvPr/>
        </p:nvSpPr>
        <p:spPr bwMode="auto">
          <a:xfrm>
            <a:off x="304813" y="1295400"/>
            <a:ext cx="11658587"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a:lstStyle>
          <a:p>
            <a:pPr marL="4763" lvl="1" indent="0" algn="ctr">
              <a:spcBef>
                <a:spcPct val="0"/>
              </a:spcBef>
              <a:buFontTx/>
              <a:buNone/>
            </a:pPr>
            <a:r>
              <a:rPr lang="en-US" dirty="0">
                <a:latin typeface="Candara" charset="0"/>
                <a:cs typeface="MS PGothic" charset="0"/>
              </a:rPr>
              <a:t>…the L</a:t>
            </a:r>
            <a:r>
              <a:rPr lang="en-US" cap="small" dirty="0">
                <a:latin typeface="Candara" charset="0"/>
                <a:cs typeface="MS PGothic" charset="0"/>
              </a:rPr>
              <a:t>ord</a:t>
            </a:r>
            <a:r>
              <a:rPr lang="en-US" dirty="0">
                <a:latin typeface="Candara" charset="0"/>
                <a:cs typeface="MS PGothic" charset="0"/>
              </a:rPr>
              <a:t> said to Satan, “Have you considered my servant Job</a:t>
            </a:r>
            <a:r>
              <a:rPr lang="en-US" dirty="0" smtClean="0">
                <a:latin typeface="Candara" charset="0"/>
                <a:cs typeface="MS PGothic" charset="0"/>
              </a:rPr>
              <a:t>,</a:t>
            </a:r>
            <a:br>
              <a:rPr lang="en-US" dirty="0" smtClean="0">
                <a:latin typeface="Candara" charset="0"/>
                <a:cs typeface="MS PGothic" charset="0"/>
              </a:rPr>
            </a:br>
            <a:r>
              <a:rPr lang="en-US" dirty="0" smtClean="0">
                <a:latin typeface="Candara" charset="0"/>
                <a:cs typeface="MS PGothic" charset="0"/>
              </a:rPr>
              <a:t>that </a:t>
            </a:r>
            <a:r>
              <a:rPr lang="en-US" dirty="0">
                <a:latin typeface="Candara" charset="0"/>
                <a:cs typeface="MS PGothic" charset="0"/>
              </a:rPr>
              <a:t>there is none like him on the earth, a blameless and upright man</a:t>
            </a:r>
            <a:r>
              <a:rPr lang="en-US" dirty="0" smtClean="0">
                <a:latin typeface="Candara" charset="0"/>
                <a:cs typeface="MS PGothic" charset="0"/>
              </a:rPr>
              <a:t>,</a:t>
            </a:r>
            <a:br>
              <a:rPr lang="en-US" dirty="0" smtClean="0">
                <a:latin typeface="Candara" charset="0"/>
                <a:cs typeface="MS PGothic" charset="0"/>
              </a:rPr>
            </a:br>
            <a:r>
              <a:rPr lang="en-US" dirty="0" smtClean="0">
                <a:latin typeface="Candara" charset="0"/>
                <a:cs typeface="MS PGothic" charset="0"/>
              </a:rPr>
              <a:t>who </a:t>
            </a:r>
            <a:r>
              <a:rPr lang="en-US" dirty="0">
                <a:latin typeface="Candara" charset="0"/>
                <a:cs typeface="MS PGothic" charset="0"/>
              </a:rPr>
              <a:t>fears God and turns away from evil?” Then Satan answered the Lord </a:t>
            </a:r>
            <a:r>
              <a:rPr lang="en-US" dirty="0" smtClean="0">
                <a:latin typeface="Candara" charset="0"/>
                <a:cs typeface="MS PGothic" charset="0"/>
              </a:rPr>
              <a:t/>
            </a:r>
            <a:br>
              <a:rPr lang="en-US" dirty="0" smtClean="0">
                <a:latin typeface="Candara" charset="0"/>
                <a:cs typeface="MS PGothic" charset="0"/>
              </a:rPr>
            </a:br>
            <a:r>
              <a:rPr lang="en-US" dirty="0" smtClean="0">
                <a:latin typeface="Candara" charset="0"/>
                <a:cs typeface="MS PGothic" charset="0"/>
              </a:rPr>
              <a:t>and </a:t>
            </a:r>
            <a:r>
              <a:rPr lang="en-US" dirty="0">
                <a:latin typeface="Candara" charset="0"/>
                <a:cs typeface="MS PGothic" charset="0"/>
              </a:rPr>
              <a:t>said, “Does Job fear God for no reason? Have you not put a hedge around </a:t>
            </a:r>
            <a:r>
              <a:rPr lang="en-US" dirty="0" smtClean="0">
                <a:latin typeface="Candara" charset="0"/>
                <a:cs typeface="MS PGothic" charset="0"/>
              </a:rPr>
              <a:t/>
            </a:r>
            <a:br>
              <a:rPr lang="en-US" dirty="0" smtClean="0">
                <a:latin typeface="Candara" charset="0"/>
                <a:cs typeface="MS PGothic" charset="0"/>
              </a:rPr>
            </a:br>
            <a:r>
              <a:rPr lang="en-US" dirty="0" smtClean="0">
                <a:latin typeface="Candara" charset="0"/>
                <a:cs typeface="MS PGothic" charset="0"/>
              </a:rPr>
              <a:t>him </a:t>
            </a:r>
            <a:r>
              <a:rPr lang="en-US" dirty="0">
                <a:latin typeface="Candara" charset="0"/>
                <a:cs typeface="MS PGothic" charset="0"/>
              </a:rPr>
              <a:t>and his house and all that he has, on every side? You have blessed the work </a:t>
            </a:r>
            <a:r>
              <a:rPr lang="en-US" dirty="0" smtClean="0">
                <a:latin typeface="Candara" charset="0"/>
                <a:cs typeface="MS PGothic" charset="0"/>
              </a:rPr>
              <a:t/>
            </a:r>
            <a:br>
              <a:rPr lang="en-US" dirty="0" smtClean="0">
                <a:latin typeface="Candara" charset="0"/>
                <a:cs typeface="MS PGothic" charset="0"/>
              </a:rPr>
            </a:br>
            <a:r>
              <a:rPr lang="en-US" dirty="0" smtClean="0">
                <a:latin typeface="Candara" charset="0"/>
                <a:cs typeface="MS PGothic" charset="0"/>
              </a:rPr>
              <a:t>of </a:t>
            </a:r>
            <a:r>
              <a:rPr lang="en-US" dirty="0">
                <a:latin typeface="Candara" charset="0"/>
                <a:cs typeface="MS PGothic" charset="0"/>
              </a:rPr>
              <a:t>his hands, and his possessions have increased in the land. But stretch </a:t>
            </a:r>
            <a:r>
              <a:rPr lang="en-US" dirty="0" smtClean="0">
                <a:latin typeface="Candara" charset="0"/>
                <a:cs typeface="MS PGothic" charset="0"/>
              </a:rPr>
              <a:t/>
            </a:r>
            <a:br>
              <a:rPr lang="en-US" dirty="0" smtClean="0">
                <a:latin typeface="Candara" charset="0"/>
                <a:cs typeface="MS PGothic" charset="0"/>
              </a:rPr>
            </a:br>
            <a:r>
              <a:rPr lang="en-US" dirty="0" smtClean="0">
                <a:latin typeface="Candara" charset="0"/>
                <a:cs typeface="MS PGothic" charset="0"/>
              </a:rPr>
              <a:t>out </a:t>
            </a:r>
            <a:r>
              <a:rPr lang="en-US" dirty="0">
                <a:latin typeface="Candara" charset="0"/>
                <a:cs typeface="MS PGothic" charset="0"/>
              </a:rPr>
              <a:t>your hand and touch all that he has, and he will curse you to your </a:t>
            </a:r>
            <a:r>
              <a:rPr lang="en-US" dirty="0" smtClean="0">
                <a:latin typeface="Candara" charset="0"/>
                <a:cs typeface="MS PGothic" charset="0"/>
              </a:rPr>
              <a:t/>
            </a:r>
            <a:br>
              <a:rPr lang="en-US" dirty="0" smtClean="0">
                <a:latin typeface="Candara" charset="0"/>
                <a:cs typeface="MS PGothic" charset="0"/>
              </a:rPr>
            </a:br>
            <a:r>
              <a:rPr lang="en-US" dirty="0" smtClean="0">
                <a:latin typeface="Candara" charset="0"/>
                <a:cs typeface="MS PGothic" charset="0"/>
              </a:rPr>
              <a:t>face</a:t>
            </a:r>
            <a:r>
              <a:rPr lang="en-US" dirty="0">
                <a:latin typeface="Candara" charset="0"/>
                <a:cs typeface="MS PGothic" charset="0"/>
              </a:rPr>
              <a:t>.</a:t>
            </a:r>
            <a:r>
              <a:rPr lang="en-US" dirty="0" smtClean="0">
                <a:latin typeface="Candara" charset="0"/>
                <a:cs typeface="MS PGothic" charset="0"/>
              </a:rPr>
              <a:t>” </a:t>
            </a:r>
            <a:r>
              <a:rPr lang="en-US" dirty="0">
                <a:latin typeface="Candara" charset="0"/>
                <a:cs typeface="MS PGothic" charset="0"/>
              </a:rPr>
              <a:t>And the Lord said to Satan, “Behold, all that he has is </a:t>
            </a:r>
            <a:r>
              <a:rPr lang="en-US" dirty="0" smtClean="0">
                <a:latin typeface="Candara" charset="0"/>
                <a:cs typeface="MS PGothic" charset="0"/>
              </a:rPr>
              <a:t>in</a:t>
            </a:r>
            <a:br>
              <a:rPr lang="en-US" dirty="0" smtClean="0">
                <a:latin typeface="Candara" charset="0"/>
                <a:cs typeface="MS PGothic" charset="0"/>
              </a:rPr>
            </a:br>
            <a:r>
              <a:rPr lang="en-US" dirty="0" smtClean="0">
                <a:latin typeface="Candara" charset="0"/>
                <a:cs typeface="MS PGothic" charset="0"/>
              </a:rPr>
              <a:t> </a:t>
            </a:r>
            <a:r>
              <a:rPr lang="en-US" dirty="0">
                <a:latin typeface="Candara" charset="0"/>
                <a:cs typeface="MS PGothic" charset="0"/>
              </a:rPr>
              <a:t>your </a:t>
            </a:r>
            <a:r>
              <a:rPr lang="en-US" dirty="0" smtClean="0">
                <a:latin typeface="Candara" charset="0"/>
                <a:cs typeface="MS PGothic" charset="0"/>
              </a:rPr>
              <a:t>hand</a:t>
            </a:r>
            <a:r>
              <a:rPr lang="en-US" dirty="0">
                <a:latin typeface="Candara" charset="0"/>
                <a:cs typeface="MS PGothic" charset="0"/>
              </a:rPr>
              <a:t>. </a:t>
            </a:r>
            <a:r>
              <a:rPr lang="en-US" dirty="0" smtClean="0">
                <a:latin typeface="Candara" charset="0"/>
                <a:cs typeface="MS PGothic" charset="0"/>
              </a:rPr>
              <a:t>Only </a:t>
            </a:r>
            <a:r>
              <a:rPr lang="en-US" dirty="0">
                <a:latin typeface="Candara" charset="0"/>
                <a:cs typeface="MS PGothic" charset="0"/>
              </a:rPr>
              <a:t>against him do not stretch out your hand.” </a:t>
            </a:r>
            <a:r>
              <a:rPr lang="en-US" dirty="0" smtClean="0">
                <a:latin typeface="Candara" charset="0"/>
                <a:cs typeface="MS PGothic" charset="0"/>
              </a:rPr>
              <a:t/>
            </a:r>
            <a:br>
              <a:rPr lang="en-US" dirty="0" smtClean="0">
                <a:latin typeface="Candara" charset="0"/>
                <a:cs typeface="MS PGothic" charset="0"/>
              </a:rPr>
            </a:br>
            <a:r>
              <a:rPr lang="en-US" dirty="0" smtClean="0">
                <a:latin typeface="Candara" charset="0"/>
                <a:cs typeface="MS PGothic" charset="0"/>
              </a:rPr>
              <a:t>So Satan </a:t>
            </a:r>
            <a:r>
              <a:rPr lang="en-US" dirty="0">
                <a:latin typeface="Candara" charset="0"/>
                <a:cs typeface="MS PGothic" charset="0"/>
              </a:rPr>
              <a:t>went </a:t>
            </a:r>
            <a:r>
              <a:rPr lang="en-US" dirty="0" smtClean="0">
                <a:latin typeface="Candara" charset="0"/>
                <a:cs typeface="MS PGothic" charset="0"/>
              </a:rPr>
              <a:t>out </a:t>
            </a:r>
            <a:r>
              <a:rPr lang="en-US" dirty="0">
                <a:latin typeface="Candara" charset="0"/>
                <a:cs typeface="MS PGothic" charset="0"/>
              </a:rPr>
              <a:t>from the presence of the Lord. </a:t>
            </a:r>
            <a:r>
              <a:rPr lang="en-US" dirty="0" smtClean="0">
                <a:latin typeface="Candara" charset="0"/>
                <a:cs typeface="MS PGothic" charset="0"/>
              </a:rPr>
              <a:t/>
            </a:r>
            <a:br>
              <a:rPr lang="en-US" dirty="0" smtClean="0">
                <a:latin typeface="Candara" charset="0"/>
                <a:cs typeface="MS PGothic" charset="0"/>
              </a:rPr>
            </a:br>
            <a:r>
              <a:rPr lang="en-US" dirty="0" smtClean="0">
                <a:latin typeface="Candara" charset="0"/>
                <a:cs typeface="MS PGothic" charset="0"/>
              </a:rPr>
              <a:t>Job </a:t>
            </a:r>
            <a:r>
              <a:rPr lang="en-US" dirty="0">
                <a:latin typeface="Candara" charset="0"/>
                <a:cs typeface="MS PGothic" charset="0"/>
              </a:rPr>
              <a:t>1:8-</a:t>
            </a:r>
            <a:r>
              <a:rPr lang="en-US" dirty="0" smtClean="0">
                <a:latin typeface="Candara" charset="0"/>
                <a:cs typeface="MS PGothic" charset="0"/>
              </a:rPr>
              <a:t>12</a:t>
            </a:r>
            <a:endParaRPr lang="en-US" dirty="0">
              <a:latin typeface="Candara" charset="0"/>
              <a:cs typeface="MS PGothic" charset="0"/>
            </a:endParaRPr>
          </a:p>
        </p:txBody>
      </p:sp>
    </p:spTree>
    <p:extLst>
      <p:ext uri="{BB962C8B-B14F-4D97-AF65-F5344CB8AC3E}">
        <p14:creationId xmlns:p14="http://schemas.microsoft.com/office/powerpoint/2010/main" val="1494303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3200" b="1" dirty="0" smtClean="0">
                <a:latin typeface="Candara" charset="0"/>
                <a:cs typeface="MS PGothic" charset="0"/>
              </a:rPr>
              <a:t>THE CHRISTIAN’S UNIQUE VIEW OF SUFFERING (JOB 1-2)</a:t>
            </a:r>
            <a:endParaRPr lang="en-US" sz="3200" b="1" dirty="0">
              <a:latin typeface="Candara" charset="0"/>
              <a:cs typeface="MS PGothic" charset="0"/>
            </a:endParaRPr>
          </a:p>
        </p:txBody>
      </p:sp>
      <p:sp>
        <p:nvSpPr>
          <p:cNvPr id="5" name="Rectangle 3"/>
          <p:cNvSpPr txBox="1">
            <a:spLocks noChangeArrowheads="1"/>
          </p:cNvSpPr>
          <p:nvPr/>
        </p:nvSpPr>
        <p:spPr bwMode="auto">
          <a:xfrm>
            <a:off x="304813" y="1371600"/>
            <a:ext cx="116585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a:lstStyle>
          <a:p>
            <a:pPr marL="4763" lvl="1" indent="0" algn="ctr">
              <a:spcBef>
                <a:spcPct val="0"/>
              </a:spcBef>
              <a:buFontTx/>
              <a:buNone/>
            </a:pPr>
            <a:r>
              <a:rPr lang="en-US" dirty="0">
                <a:latin typeface="Candara" charset="0"/>
                <a:cs typeface="MS PGothic" charset="0"/>
              </a:rPr>
              <a:t>As an example of suffering and patience, </a:t>
            </a:r>
            <a:r>
              <a:rPr lang="en-US" dirty="0" smtClean="0">
                <a:latin typeface="Candara" charset="0"/>
                <a:cs typeface="MS PGothic" charset="0"/>
              </a:rPr>
              <a:t/>
            </a:r>
            <a:br>
              <a:rPr lang="en-US" dirty="0" smtClean="0">
                <a:latin typeface="Candara" charset="0"/>
                <a:cs typeface="MS PGothic" charset="0"/>
              </a:rPr>
            </a:br>
            <a:r>
              <a:rPr lang="en-US" dirty="0" smtClean="0">
                <a:latin typeface="Candara" charset="0"/>
                <a:cs typeface="MS PGothic" charset="0"/>
              </a:rPr>
              <a:t>brothers</a:t>
            </a:r>
            <a:r>
              <a:rPr lang="en-US" dirty="0">
                <a:latin typeface="Candara" charset="0"/>
                <a:cs typeface="MS PGothic" charset="0"/>
              </a:rPr>
              <a:t>, take the prophets who spoke in the name </a:t>
            </a:r>
            <a:r>
              <a:rPr lang="en-US" dirty="0" smtClean="0">
                <a:latin typeface="Candara" charset="0"/>
                <a:cs typeface="MS PGothic" charset="0"/>
              </a:rPr>
              <a:t/>
            </a:r>
            <a:br>
              <a:rPr lang="en-US" dirty="0" smtClean="0">
                <a:latin typeface="Candara" charset="0"/>
                <a:cs typeface="MS PGothic" charset="0"/>
              </a:rPr>
            </a:br>
            <a:r>
              <a:rPr lang="en-US" dirty="0" smtClean="0">
                <a:latin typeface="Candara" charset="0"/>
                <a:cs typeface="MS PGothic" charset="0"/>
              </a:rPr>
              <a:t>of </a:t>
            </a:r>
            <a:r>
              <a:rPr lang="en-US" dirty="0">
                <a:latin typeface="Candara" charset="0"/>
                <a:cs typeface="MS PGothic" charset="0"/>
              </a:rPr>
              <a:t>the Lord. Behold, we consider those blessed who remained </a:t>
            </a:r>
            <a:r>
              <a:rPr lang="en-US" dirty="0" smtClean="0">
                <a:latin typeface="Candara" charset="0"/>
                <a:cs typeface="MS PGothic" charset="0"/>
              </a:rPr>
              <a:t/>
            </a:r>
            <a:br>
              <a:rPr lang="en-US" dirty="0" smtClean="0">
                <a:latin typeface="Candara" charset="0"/>
                <a:cs typeface="MS PGothic" charset="0"/>
              </a:rPr>
            </a:br>
            <a:r>
              <a:rPr lang="en-US" dirty="0" smtClean="0">
                <a:latin typeface="Candara" charset="0"/>
                <a:cs typeface="MS PGothic" charset="0"/>
              </a:rPr>
              <a:t>steadfast</a:t>
            </a:r>
            <a:r>
              <a:rPr lang="en-US" dirty="0">
                <a:latin typeface="Candara" charset="0"/>
                <a:cs typeface="MS PGothic" charset="0"/>
              </a:rPr>
              <a:t>. You have heard of the steadfastness of Job, </a:t>
            </a:r>
            <a:r>
              <a:rPr lang="en-US" dirty="0" smtClean="0">
                <a:latin typeface="Candara" charset="0"/>
                <a:cs typeface="MS PGothic" charset="0"/>
              </a:rPr>
              <a:t/>
            </a:r>
            <a:br>
              <a:rPr lang="en-US" dirty="0" smtClean="0">
                <a:latin typeface="Candara" charset="0"/>
                <a:cs typeface="MS PGothic" charset="0"/>
              </a:rPr>
            </a:br>
            <a:r>
              <a:rPr lang="en-US" dirty="0" smtClean="0">
                <a:latin typeface="Candara" charset="0"/>
                <a:cs typeface="MS PGothic" charset="0"/>
              </a:rPr>
              <a:t>and </a:t>
            </a:r>
            <a:r>
              <a:rPr lang="en-US" dirty="0">
                <a:latin typeface="Candara" charset="0"/>
                <a:cs typeface="MS PGothic" charset="0"/>
              </a:rPr>
              <a:t>you </a:t>
            </a:r>
            <a:r>
              <a:rPr lang="en-US" dirty="0" smtClean="0">
                <a:latin typeface="Candara" charset="0"/>
                <a:cs typeface="MS PGothic" charset="0"/>
              </a:rPr>
              <a:t>have </a:t>
            </a:r>
            <a:r>
              <a:rPr lang="en-US" dirty="0">
                <a:latin typeface="Candara" charset="0"/>
                <a:cs typeface="MS PGothic" charset="0"/>
              </a:rPr>
              <a:t>seen the purpose of the Lord, how </a:t>
            </a:r>
            <a:r>
              <a:rPr lang="en-US" dirty="0" smtClean="0">
                <a:latin typeface="Candara" charset="0"/>
                <a:cs typeface="MS PGothic" charset="0"/>
              </a:rPr>
              <a:t/>
            </a:r>
            <a:br>
              <a:rPr lang="en-US" dirty="0" smtClean="0">
                <a:latin typeface="Candara" charset="0"/>
                <a:cs typeface="MS PGothic" charset="0"/>
              </a:rPr>
            </a:br>
            <a:r>
              <a:rPr lang="en-US" dirty="0" smtClean="0">
                <a:latin typeface="Candara" charset="0"/>
                <a:cs typeface="MS PGothic" charset="0"/>
              </a:rPr>
              <a:t>the </a:t>
            </a:r>
            <a:r>
              <a:rPr lang="en-US" dirty="0">
                <a:latin typeface="Candara" charset="0"/>
                <a:cs typeface="MS PGothic" charset="0"/>
              </a:rPr>
              <a:t>Lord </a:t>
            </a:r>
            <a:r>
              <a:rPr lang="en-US" dirty="0" smtClean="0">
                <a:latin typeface="Candara" charset="0"/>
                <a:cs typeface="MS PGothic" charset="0"/>
              </a:rPr>
              <a:t>is </a:t>
            </a:r>
            <a:r>
              <a:rPr lang="en-US" dirty="0">
                <a:latin typeface="Candara" charset="0"/>
                <a:cs typeface="MS PGothic" charset="0"/>
              </a:rPr>
              <a:t>compassionate and </a:t>
            </a:r>
            <a:r>
              <a:rPr lang="en-US" dirty="0" smtClean="0">
                <a:latin typeface="Candara" charset="0"/>
                <a:cs typeface="MS PGothic" charset="0"/>
              </a:rPr>
              <a:t>merciful.</a:t>
            </a:r>
            <a:br>
              <a:rPr lang="en-US" dirty="0" smtClean="0">
                <a:latin typeface="Candara" charset="0"/>
                <a:cs typeface="MS PGothic" charset="0"/>
              </a:rPr>
            </a:br>
            <a:r>
              <a:rPr lang="en-US" dirty="0" smtClean="0">
                <a:latin typeface="Candara" charset="0"/>
                <a:cs typeface="MS PGothic" charset="0"/>
              </a:rPr>
              <a:t>James </a:t>
            </a:r>
            <a:r>
              <a:rPr lang="en-US" dirty="0">
                <a:latin typeface="Candara" charset="0"/>
                <a:cs typeface="MS PGothic" charset="0"/>
              </a:rPr>
              <a:t>5:10-</a:t>
            </a:r>
            <a:r>
              <a:rPr lang="en-US" dirty="0" smtClean="0">
                <a:latin typeface="Candara" charset="0"/>
                <a:cs typeface="MS PGothic" charset="0"/>
              </a:rPr>
              <a:t>11</a:t>
            </a:r>
            <a:endParaRPr lang="en-US" dirty="0">
              <a:latin typeface="Candara" charset="0"/>
              <a:cs typeface="MS PGothic" charset="0"/>
            </a:endParaRPr>
          </a:p>
        </p:txBody>
      </p:sp>
    </p:spTree>
    <p:extLst>
      <p:ext uri="{BB962C8B-B14F-4D97-AF65-F5344CB8AC3E}">
        <p14:creationId xmlns:p14="http://schemas.microsoft.com/office/powerpoint/2010/main" val="17858358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3200" b="1" dirty="0" smtClean="0">
                <a:latin typeface="Candara" charset="0"/>
                <a:cs typeface="MS PGothic" charset="0"/>
              </a:rPr>
              <a:t>WHO’S RESPONSIBLE FOR OUR SUFFERING? </a:t>
            </a:r>
            <a:endParaRPr lang="en-US" sz="3200" b="1" dirty="0">
              <a:latin typeface="Candara" charset="0"/>
              <a:cs typeface="MS PGothic" charset="0"/>
            </a:endParaRPr>
          </a:p>
        </p:txBody>
      </p:sp>
      <p:sp>
        <p:nvSpPr>
          <p:cNvPr id="8" name="Rectangle 3"/>
          <p:cNvSpPr txBox="1">
            <a:spLocks noChangeArrowheads="1"/>
          </p:cNvSpPr>
          <p:nvPr/>
        </p:nvSpPr>
        <p:spPr bwMode="auto">
          <a:xfrm>
            <a:off x="304800" y="1219202"/>
            <a:ext cx="11717653" cy="557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a:lstStyle>
          <a:p>
            <a:pPr marL="511175" indent="-511175">
              <a:spcBef>
                <a:spcPts val="0"/>
              </a:spcBef>
            </a:pPr>
            <a:r>
              <a:rPr lang="en-US" sz="2800" b="1" i="0" dirty="0" smtClean="0">
                <a:solidFill>
                  <a:srgbClr val="FF0000"/>
                </a:solidFill>
                <a:latin typeface="Candara" charset="0"/>
                <a:cs typeface="MS PGothic" charset="0"/>
              </a:rPr>
              <a:t>The </a:t>
            </a:r>
            <a:r>
              <a:rPr lang="en-US" sz="2800" b="1" i="0" dirty="0">
                <a:solidFill>
                  <a:srgbClr val="FF0000"/>
                </a:solidFill>
                <a:latin typeface="Candara" charset="0"/>
                <a:cs typeface="MS PGothic" charset="0"/>
              </a:rPr>
              <a:t>example of </a:t>
            </a:r>
            <a:r>
              <a:rPr lang="en-US" sz="2800" b="1" i="0" dirty="0" smtClean="0">
                <a:solidFill>
                  <a:srgbClr val="FF0000"/>
                </a:solidFill>
                <a:latin typeface="Candara" charset="0"/>
                <a:cs typeface="MS PGothic" charset="0"/>
              </a:rPr>
              <a:t>Joseph:</a:t>
            </a:r>
            <a:r>
              <a:rPr lang="en-US" sz="2800" b="1" i="0" dirty="0" smtClean="0">
                <a:latin typeface="Candara" charset="0"/>
                <a:cs typeface="MS PGothic" charset="0"/>
              </a:rPr>
              <a:t> </a:t>
            </a:r>
          </a:p>
          <a:p>
            <a:pPr marL="118195" indent="0" algn="ctr">
              <a:spcBef>
                <a:spcPts val="0"/>
              </a:spcBef>
              <a:buNone/>
            </a:pPr>
            <a:endParaRPr lang="en-US" sz="800" b="1" i="0" dirty="0">
              <a:latin typeface="Candara" charset="0"/>
              <a:cs typeface="MS PGothic" charset="0"/>
            </a:endParaRPr>
          </a:p>
          <a:p>
            <a:pPr marL="517525" lvl="1" indent="0" algn="just">
              <a:spcBef>
                <a:spcPts val="0"/>
              </a:spcBef>
              <a:buNone/>
            </a:pPr>
            <a:r>
              <a:rPr lang="en-US" sz="2600" dirty="0">
                <a:latin typeface="Candara" charset="0"/>
                <a:cs typeface="MS PGothic" charset="0"/>
              </a:rPr>
              <a:t>But Joseph said to them, “Do not fear, for am I in the place of God? As for you, you meant evil against me, but God meant it for good, to bring it about that many people should be kept alive, as they are today. So do not fear; I will provide for you and your little ones.”  (Genesis 50:19-21)</a:t>
            </a:r>
          </a:p>
          <a:p>
            <a:pPr marL="517525" lvl="1" indent="0">
              <a:spcBef>
                <a:spcPts val="0"/>
              </a:spcBef>
              <a:buNone/>
            </a:pPr>
            <a:endParaRPr lang="en-US" sz="2000" b="1" i="0" dirty="0">
              <a:latin typeface="Candara" charset="0"/>
              <a:cs typeface="MS PGothic" charset="0"/>
            </a:endParaRPr>
          </a:p>
          <a:p>
            <a:pPr marL="511175" indent="-511175">
              <a:spcBef>
                <a:spcPts val="0"/>
              </a:spcBef>
            </a:pPr>
            <a:r>
              <a:rPr lang="en-US" sz="2800" b="1" i="0" dirty="0" smtClean="0">
                <a:solidFill>
                  <a:srgbClr val="FF0000"/>
                </a:solidFill>
                <a:latin typeface="Candara" charset="0"/>
                <a:cs typeface="MS PGothic" charset="0"/>
              </a:rPr>
              <a:t>The </a:t>
            </a:r>
            <a:r>
              <a:rPr lang="en-US" sz="2800" b="1" i="0" dirty="0">
                <a:solidFill>
                  <a:srgbClr val="FF0000"/>
                </a:solidFill>
                <a:latin typeface="Candara" charset="0"/>
                <a:cs typeface="MS PGothic" charset="0"/>
              </a:rPr>
              <a:t>example of </a:t>
            </a:r>
            <a:r>
              <a:rPr lang="en-US" sz="2800" b="1" i="0" dirty="0" smtClean="0">
                <a:solidFill>
                  <a:srgbClr val="FF0000"/>
                </a:solidFill>
                <a:latin typeface="Candara" charset="0"/>
                <a:cs typeface="MS PGothic" charset="0"/>
              </a:rPr>
              <a:t>Jesus:</a:t>
            </a:r>
            <a:r>
              <a:rPr lang="en-US" sz="2800" b="1" i="0" dirty="0" smtClean="0">
                <a:solidFill>
                  <a:srgbClr val="000000"/>
                </a:solidFill>
                <a:latin typeface="Candara" charset="0"/>
                <a:cs typeface="MS PGothic" charset="0"/>
              </a:rPr>
              <a:t> </a:t>
            </a:r>
          </a:p>
          <a:p>
            <a:pPr marL="511175" indent="-511175">
              <a:spcBef>
                <a:spcPts val="0"/>
              </a:spcBef>
            </a:pPr>
            <a:endParaRPr lang="en-US" sz="800" b="1" i="0" dirty="0">
              <a:solidFill>
                <a:srgbClr val="000000"/>
              </a:solidFill>
              <a:latin typeface="Candara" charset="0"/>
              <a:cs typeface="MS PGothic" charset="0"/>
            </a:endParaRPr>
          </a:p>
          <a:p>
            <a:pPr marL="517525" lvl="1" indent="0" algn="just">
              <a:spcBef>
                <a:spcPts val="0"/>
              </a:spcBef>
              <a:buNone/>
            </a:pPr>
            <a:r>
              <a:rPr lang="en-US" sz="2600" dirty="0">
                <a:latin typeface="Candara" charset="0"/>
                <a:cs typeface="MS PGothic" charset="0"/>
              </a:rPr>
              <a:t>“Men of Israel, hear these words: Jesus of Nazareth, a man attested to you by God with mighty works and wonders and signs that God did through him in your midst, as you yourselves know— this Jesus, delivered up according to the definite plan and foreknowledge of God, you crucified and killed by the hands of lawless men.” (Acts 2:22-23)</a:t>
            </a:r>
          </a:p>
        </p:txBody>
      </p:sp>
    </p:spTree>
    <p:extLst>
      <p:ext uri="{BB962C8B-B14F-4D97-AF65-F5344CB8AC3E}">
        <p14:creationId xmlns:p14="http://schemas.microsoft.com/office/powerpoint/2010/main" val="3030813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charRg st="369" end="36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3200" b="1" dirty="0" smtClean="0">
                <a:latin typeface="Candara" charset="0"/>
                <a:cs typeface="MS PGothic" charset="0"/>
              </a:rPr>
              <a:t>WHO’S RESPONSIBLE FOR OUR SUFFERING? </a:t>
            </a:r>
            <a:endParaRPr lang="en-US" sz="3200" b="1" dirty="0">
              <a:latin typeface="Candara" charset="0"/>
              <a:cs typeface="MS PGothic" charset="0"/>
            </a:endParaRPr>
          </a:p>
        </p:txBody>
      </p:sp>
      <p:sp>
        <p:nvSpPr>
          <p:cNvPr id="8" name="Rectangle 3"/>
          <p:cNvSpPr txBox="1">
            <a:spLocks noChangeArrowheads="1"/>
          </p:cNvSpPr>
          <p:nvPr/>
        </p:nvSpPr>
        <p:spPr bwMode="auto">
          <a:xfrm>
            <a:off x="438355" y="1261743"/>
            <a:ext cx="11717653" cy="557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a:lstStyle>
          <a:p>
            <a:pPr marL="0" indent="0">
              <a:spcBef>
                <a:spcPts val="0"/>
              </a:spcBef>
              <a:buNone/>
            </a:pPr>
            <a:endParaRPr lang="en-US" sz="2800" b="1" i="0" dirty="0" smtClean="0">
              <a:solidFill>
                <a:srgbClr val="000000"/>
              </a:solidFill>
              <a:latin typeface="Candara" charset="0"/>
              <a:cs typeface="MS PGothic" charset="0"/>
            </a:endParaRPr>
          </a:p>
          <a:p>
            <a:pPr marL="511175" indent="-511175">
              <a:spcBef>
                <a:spcPts val="0"/>
              </a:spcBef>
            </a:pPr>
            <a:r>
              <a:rPr lang="en-US" sz="2800" b="1" i="0" dirty="0" smtClean="0">
                <a:solidFill>
                  <a:srgbClr val="000000"/>
                </a:solidFill>
                <a:latin typeface="Candara" charset="0"/>
                <a:cs typeface="MS PGothic" charset="0"/>
              </a:rPr>
              <a:t>Developing </a:t>
            </a:r>
            <a:r>
              <a:rPr lang="en-US" sz="2800" b="1" i="0" dirty="0">
                <a:solidFill>
                  <a:srgbClr val="000000"/>
                </a:solidFill>
                <a:latin typeface="Candara" charset="0"/>
                <a:cs typeface="MS PGothic" charset="0"/>
              </a:rPr>
              <a:t>an eternal perspective </a:t>
            </a:r>
          </a:p>
          <a:p>
            <a:pPr marL="0" indent="0">
              <a:spcBef>
                <a:spcPts val="0"/>
              </a:spcBef>
              <a:buNone/>
            </a:pPr>
            <a:r>
              <a:rPr lang="en-US" sz="2800" b="1" i="0" dirty="0">
                <a:solidFill>
                  <a:srgbClr val="000000"/>
                </a:solidFill>
                <a:latin typeface="Candara" charset="0"/>
                <a:cs typeface="MS PGothic" charset="0"/>
              </a:rPr>
              <a:t> </a:t>
            </a:r>
          </a:p>
          <a:p>
            <a:pPr marL="0" indent="0">
              <a:spcBef>
                <a:spcPts val="0"/>
              </a:spcBef>
              <a:buNone/>
            </a:pPr>
            <a:endParaRPr lang="en-US" sz="2800" b="1" i="0" dirty="0" smtClean="0">
              <a:solidFill>
                <a:srgbClr val="000000"/>
              </a:solidFill>
              <a:latin typeface="Candara" charset="0"/>
              <a:cs typeface="MS PGothic" charset="0"/>
            </a:endParaRPr>
          </a:p>
          <a:p>
            <a:pPr marL="0" indent="0">
              <a:spcBef>
                <a:spcPts val="0"/>
              </a:spcBef>
              <a:buNone/>
            </a:pPr>
            <a:endParaRPr lang="en-US" sz="2800" b="1" i="0" dirty="0">
              <a:solidFill>
                <a:srgbClr val="000000"/>
              </a:solidFill>
              <a:latin typeface="Candara" charset="0"/>
              <a:cs typeface="MS PGothic" charset="0"/>
            </a:endParaRPr>
          </a:p>
          <a:p>
            <a:pPr marL="511175" indent="-511175">
              <a:spcBef>
                <a:spcPts val="0"/>
              </a:spcBef>
            </a:pPr>
            <a:r>
              <a:rPr lang="en-US" sz="2800" b="1" i="0" dirty="0" smtClean="0">
                <a:solidFill>
                  <a:srgbClr val="000000"/>
                </a:solidFill>
                <a:latin typeface="Candara" charset="0"/>
                <a:cs typeface="MS PGothic" charset="0"/>
              </a:rPr>
              <a:t>What </a:t>
            </a:r>
            <a:r>
              <a:rPr lang="en-US" sz="2800" b="1" i="0" dirty="0">
                <a:solidFill>
                  <a:srgbClr val="000000"/>
                </a:solidFill>
                <a:latin typeface="Candara" charset="0"/>
                <a:cs typeface="MS PGothic" charset="0"/>
              </a:rPr>
              <a:t>we learned through our seasons of suffering </a:t>
            </a:r>
          </a:p>
        </p:txBody>
      </p:sp>
    </p:spTree>
    <p:extLst>
      <p:ext uri="{BB962C8B-B14F-4D97-AF65-F5344CB8AC3E}">
        <p14:creationId xmlns:p14="http://schemas.microsoft.com/office/powerpoint/2010/main" val="224734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charRg st="90" end="9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309563" y="589361"/>
            <a:ext cx="11582400" cy="701659"/>
          </a:xfrm>
        </p:spPr>
        <p:txBody>
          <a:bodyPr/>
          <a:lstStyle/>
          <a:p>
            <a:pPr eaLnBrk="1" hangingPunct="1"/>
            <a:r>
              <a:rPr lang="en-US" sz="3600" dirty="0" smtClean="0">
                <a:ea typeface="MS PGothic" charset="0"/>
                <a:cs typeface="Candara"/>
              </a:rPr>
              <a:t>APPLICATION </a:t>
            </a:r>
            <a:r>
              <a:rPr lang="en-US" sz="3600" dirty="0" smtClean="0">
                <a:ea typeface="MS PGothic" charset="0"/>
                <a:cs typeface="Candara"/>
              </a:rPr>
              <a:t>QUESTIONS</a:t>
            </a:r>
            <a:endParaRPr lang="en-US" sz="3600" dirty="0">
              <a:ea typeface="MS PGothic" charset="0"/>
              <a:cs typeface="Candara"/>
            </a:endParaRPr>
          </a:p>
        </p:txBody>
      </p:sp>
      <p:sp>
        <p:nvSpPr>
          <p:cNvPr id="160770" name="Rectangle 3"/>
          <p:cNvSpPr>
            <a:spLocks noGrp="1" noChangeArrowheads="1"/>
          </p:cNvSpPr>
          <p:nvPr>
            <p:ph idx="1"/>
          </p:nvPr>
        </p:nvSpPr>
        <p:spPr>
          <a:xfrm>
            <a:off x="579665" y="1500187"/>
            <a:ext cx="11307535" cy="5205412"/>
          </a:xfrm>
        </p:spPr>
        <p:txBody>
          <a:bodyPr/>
          <a:lstStyle/>
          <a:p>
            <a:pPr marL="612045" indent="-612045" eaLnBrk="1" hangingPunct="1">
              <a:buFont typeface="Eras Bold ITC" charset="0"/>
              <a:buAutoNum type="arabicPeriod"/>
            </a:pPr>
            <a:r>
              <a:rPr lang="en-US" dirty="0">
                <a:ea typeface="MS PGothic" charset="0"/>
              </a:rPr>
              <a:t>What one insight about pruning or the Christian’s unique view of suffering is most helpful for you? How did it change your perspective?</a:t>
            </a:r>
          </a:p>
          <a:p>
            <a:pPr marL="612045" indent="-612045" eaLnBrk="1" hangingPunct="1">
              <a:buFont typeface="Eras Bold ITC" charset="0"/>
              <a:buAutoNum type="arabicPeriod"/>
            </a:pPr>
            <a:endParaRPr lang="en-US" sz="2000" dirty="0">
              <a:ea typeface="MS PGothic" charset="0"/>
            </a:endParaRPr>
          </a:p>
          <a:p>
            <a:pPr marL="612045" indent="-612045" eaLnBrk="1" hangingPunct="1">
              <a:buFont typeface="Eras Bold ITC" charset="0"/>
              <a:buAutoNum type="arabicPeriod"/>
            </a:pPr>
            <a:r>
              <a:rPr lang="en-US" dirty="0">
                <a:ea typeface="MS PGothic" charset="0"/>
              </a:rPr>
              <a:t>In what ways will you follow the example of Joseph and Jesus in facing your current hardships and suffering? What is your first step?</a:t>
            </a:r>
          </a:p>
          <a:p>
            <a:pPr marL="612045" indent="-612045" eaLnBrk="1" hangingPunct="1">
              <a:buFont typeface="Eras Bold ITC" charset="0"/>
              <a:buAutoNum type="arabicPeriod"/>
            </a:pPr>
            <a:endParaRPr lang="en-US" sz="2000" dirty="0">
              <a:ea typeface="MS PGothic" charset="0"/>
            </a:endParaRPr>
          </a:p>
          <a:p>
            <a:pPr marL="612045" indent="-612045" eaLnBrk="1" hangingPunct="1">
              <a:buFont typeface="Eras Bold ITC" charset="0"/>
              <a:buAutoNum type="arabicPeriod"/>
            </a:pPr>
            <a:r>
              <a:rPr lang="en-US" dirty="0">
                <a:ea typeface="MS PGothic" charset="0"/>
              </a:rPr>
              <a:t>Having heard Chris </a:t>
            </a:r>
            <a:r>
              <a:rPr lang="en-US" dirty="0" smtClean="0">
                <a:ea typeface="MS PGothic" charset="0"/>
              </a:rPr>
              <a:t>&amp; </a:t>
            </a:r>
            <a:r>
              <a:rPr lang="en-US" dirty="0">
                <a:ea typeface="MS PGothic" charset="0"/>
              </a:rPr>
              <a:t>Karen’s lessons from their seasons </a:t>
            </a:r>
            <a:r>
              <a:rPr lang="en-US" dirty="0" smtClean="0">
                <a:ea typeface="MS PGothic" charset="0"/>
              </a:rPr>
              <a:t>of suffering, what </a:t>
            </a:r>
            <a:r>
              <a:rPr lang="en-US" dirty="0">
                <a:ea typeface="MS PGothic" charset="0"/>
              </a:rPr>
              <a:t>wisdom have you </a:t>
            </a:r>
            <a:r>
              <a:rPr lang="en-US" dirty="0" smtClean="0">
                <a:ea typeface="MS PGothic" charset="0"/>
              </a:rPr>
              <a:t>drawn from </a:t>
            </a:r>
            <a:r>
              <a:rPr lang="en-US" dirty="0">
                <a:ea typeface="MS PGothic" charset="0"/>
              </a:rPr>
              <a:t>their stories? How will you apply it? </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362200" y="152400"/>
            <a:ext cx="1066800" cy="1219200"/>
          </a:xfrm>
          <a:prstGeom prst="rect">
            <a:avLst/>
          </a:prstGeom>
        </p:spPr>
      </p:pic>
    </p:spTree>
    <p:extLst>
      <p:ext uri="{BB962C8B-B14F-4D97-AF65-F5344CB8AC3E}">
        <p14:creationId xmlns:p14="http://schemas.microsoft.com/office/powerpoint/2010/main" val="15776003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NormalPa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39702</TotalTime>
  <Words>630</Words>
  <Application>Microsoft Macintosh PowerPoint</Application>
  <PresentationFormat>Custom</PresentationFormat>
  <Paragraphs>37</Paragraphs>
  <Slides>10</Slides>
  <Notes>8</Notes>
  <HiddenSlides>0</HiddenSlides>
  <MMClips>0</MMClips>
  <ScaleCrop>false</ScaleCrop>
  <HeadingPairs>
    <vt:vector size="4" baseType="variant">
      <vt:variant>
        <vt:lpstr>Theme</vt:lpstr>
      </vt:variant>
      <vt:variant>
        <vt:i4>20</vt:i4>
      </vt:variant>
      <vt:variant>
        <vt:lpstr>Slide Titles</vt:lpstr>
      </vt:variant>
      <vt:variant>
        <vt:i4>10</vt:i4>
      </vt:variant>
    </vt:vector>
  </HeadingPairs>
  <TitlesOfParts>
    <vt:vector size="30"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NormalPaul</vt:lpstr>
      <vt:lpstr>PowerPoint Presentation</vt:lpstr>
      <vt:lpstr>“Abide in Christ in Times of Suffering”</vt:lpstr>
      <vt:lpstr>PowerPoint Presentation</vt:lpstr>
      <vt:lpstr>GOD’S PURPOSE IN PRUNING: TO BEAR MORE FRUIT</vt:lpstr>
      <vt:lpstr>THE CHRISTIAN’S UNIQUE VIEW OF SUFFERING (JOB 1-2)</vt:lpstr>
      <vt:lpstr>THE CHRISTIAN’S UNIQUE VIEW OF SUFFERING (JOB 1-2)</vt:lpstr>
      <vt:lpstr>WHO’S RESPONSIBLE FOR OUR SUFFERING? </vt:lpstr>
      <vt:lpstr>WHO’S RESPONSIBLE FOR OUR SUFFERING? </vt:lpstr>
      <vt:lpstr>APPLICATION QUESTIONS</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2969</cp:revision>
  <cp:lastPrinted>2016-05-15T15:24:37Z</cp:lastPrinted>
  <dcterms:created xsi:type="dcterms:W3CDTF">2007-10-20T20:09:35Z</dcterms:created>
  <dcterms:modified xsi:type="dcterms:W3CDTF">2016-06-29T14:30:04Z</dcterms:modified>
  <cp:category/>
</cp:coreProperties>
</file>