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23" r:id="rId10"/>
    <p:sldMasterId id="2147484135" r:id="rId11"/>
    <p:sldMasterId id="2147484159" r:id="rId12"/>
    <p:sldMasterId id="2147484171" r:id="rId13"/>
    <p:sldMasterId id="2147484195" r:id="rId14"/>
    <p:sldMasterId id="2147484207" r:id="rId15"/>
    <p:sldMasterId id="2147484231" r:id="rId16"/>
    <p:sldMasterId id="2147484267" r:id="rId17"/>
    <p:sldMasterId id="2147484279" r:id="rId18"/>
    <p:sldMasterId id="2147484291" r:id="rId19"/>
    <p:sldMasterId id="2147484303" r:id="rId20"/>
  </p:sldMasterIdLst>
  <p:notesMasterIdLst>
    <p:notesMasterId r:id="rId37"/>
  </p:notesMasterIdLst>
  <p:handoutMasterIdLst>
    <p:handoutMasterId r:id="rId38"/>
  </p:handoutMasterIdLst>
  <p:sldIdLst>
    <p:sldId id="281" r:id="rId21"/>
    <p:sldId id="495" r:id="rId22"/>
    <p:sldId id="490" r:id="rId23"/>
    <p:sldId id="466" r:id="rId24"/>
    <p:sldId id="496" r:id="rId25"/>
    <p:sldId id="497" r:id="rId26"/>
    <p:sldId id="498" r:id="rId27"/>
    <p:sldId id="499" r:id="rId28"/>
    <p:sldId id="500" r:id="rId29"/>
    <p:sldId id="501" r:id="rId30"/>
    <p:sldId id="502" r:id="rId31"/>
    <p:sldId id="503" r:id="rId32"/>
    <p:sldId id="506" r:id="rId33"/>
    <p:sldId id="507" r:id="rId34"/>
    <p:sldId id="509" r:id="rId35"/>
    <p:sldId id="283" r:id="rId36"/>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6378"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2761"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69136"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5517"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1897" algn="l" defTabSz="456378" rtl="0" eaLnBrk="1" latinLnBrk="0" hangingPunct="1">
      <a:defRPr sz="2000" i="1" kern="1200">
        <a:solidFill>
          <a:schemeClr val="tx1"/>
        </a:solidFill>
        <a:latin typeface="Eras Medium ITC" charset="0"/>
        <a:ea typeface="ＭＳ Ｐゴシック" charset="0"/>
        <a:cs typeface="ＭＳ Ｐゴシック" charset="0"/>
      </a:defRPr>
    </a:lvl6pPr>
    <a:lvl7pPr marL="2738272" algn="l" defTabSz="456378" rtl="0" eaLnBrk="1" latinLnBrk="0" hangingPunct="1">
      <a:defRPr sz="2000" i="1" kern="1200">
        <a:solidFill>
          <a:schemeClr val="tx1"/>
        </a:solidFill>
        <a:latin typeface="Eras Medium ITC" charset="0"/>
        <a:ea typeface="ＭＳ Ｐゴシック" charset="0"/>
        <a:cs typeface="ＭＳ Ｐゴシック" charset="0"/>
      </a:defRPr>
    </a:lvl7pPr>
    <a:lvl8pPr marL="3194654" algn="l" defTabSz="456378" rtl="0" eaLnBrk="1" latinLnBrk="0" hangingPunct="1">
      <a:defRPr sz="2000" i="1" kern="1200">
        <a:solidFill>
          <a:schemeClr val="tx1"/>
        </a:solidFill>
        <a:latin typeface="Eras Medium ITC" charset="0"/>
        <a:ea typeface="ＭＳ Ｐゴシック" charset="0"/>
        <a:cs typeface="ＭＳ Ｐゴシック" charset="0"/>
      </a:defRPr>
    </a:lvl8pPr>
    <a:lvl9pPr marL="3651036" algn="l" defTabSz="456378"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F00"/>
    <a:srgbClr val="CC3300"/>
    <a:srgbClr val="800000"/>
    <a:srgbClr val="0066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98" autoAdjust="0"/>
    <p:restoredTop sz="92760"/>
  </p:normalViewPr>
  <p:slideViewPr>
    <p:cSldViewPr>
      <p:cViewPr>
        <p:scale>
          <a:sx n="85" d="100"/>
          <a:sy n="85" d="100"/>
        </p:scale>
        <p:origin x="-536" y="-512"/>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Master" Target="slideMasters/slideMaster20.xml"/><Relationship Id="rId21" Type="http://schemas.openxmlformats.org/officeDocument/2006/relationships/slide" Target="slides/slide1.xml"/><Relationship Id="rId22" Type="http://schemas.openxmlformats.org/officeDocument/2006/relationships/slide" Target="slides/slide2.xml"/><Relationship Id="rId23" Type="http://schemas.openxmlformats.org/officeDocument/2006/relationships/slide" Target="slides/slide3.xml"/><Relationship Id="rId24" Type="http://schemas.openxmlformats.org/officeDocument/2006/relationships/slide" Target="slides/slide4.xml"/><Relationship Id="rId25" Type="http://schemas.openxmlformats.org/officeDocument/2006/relationships/slide" Target="slides/slide5.xml"/><Relationship Id="rId26" Type="http://schemas.openxmlformats.org/officeDocument/2006/relationships/slide" Target="slides/slide6.xml"/><Relationship Id="rId27" Type="http://schemas.openxmlformats.org/officeDocument/2006/relationships/slide" Target="slides/slide7.xml"/><Relationship Id="rId28" Type="http://schemas.openxmlformats.org/officeDocument/2006/relationships/slide" Target="slides/slide8.xml"/><Relationship Id="rId29" Type="http://schemas.openxmlformats.org/officeDocument/2006/relationships/slide" Target="slides/slide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0.xml"/><Relationship Id="rId31" Type="http://schemas.openxmlformats.org/officeDocument/2006/relationships/slide" Target="slides/slide11.xml"/><Relationship Id="rId32" Type="http://schemas.openxmlformats.org/officeDocument/2006/relationships/slide" Target="slides/slide12.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3.xml"/><Relationship Id="rId34" Type="http://schemas.openxmlformats.org/officeDocument/2006/relationships/slide" Target="slides/slide14.xml"/><Relationship Id="rId35" Type="http://schemas.openxmlformats.org/officeDocument/2006/relationships/slide" Target="slides/slide15.xml"/><Relationship Id="rId36" Type="http://schemas.openxmlformats.org/officeDocument/2006/relationships/slide" Target="slides/slide16.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6/29/16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6/29/16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6378"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2761"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69136"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5517"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1897" algn="l" defTabSz="912761" rtl="0" eaLnBrk="1" latinLnBrk="0" hangingPunct="1">
      <a:defRPr sz="1200" kern="1200">
        <a:solidFill>
          <a:schemeClr val="tx1"/>
        </a:solidFill>
        <a:latin typeface="+mn-lt"/>
        <a:ea typeface="+mn-ea"/>
        <a:cs typeface="+mn-cs"/>
      </a:defRPr>
    </a:lvl6pPr>
    <a:lvl7pPr marL="2738272" algn="l" defTabSz="912761" rtl="0" eaLnBrk="1" latinLnBrk="0" hangingPunct="1">
      <a:defRPr sz="1200" kern="1200">
        <a:solidFill>
          <a:schemeClr val="tx1"/>
        </a:solidFill>
        <a:latin typeface="+mn-lt"/>
        <a:ea typeface="+mn-ea"/>
        <a:cs typeface="+mn-cs"/>
      </a:defRPr>
    </a:lvl7pPr>
    <a:lvl8pPr marL="3194654" algn="l" defTabSz="912761" rtl="0" eaLnBrk="1" latinLnBrk="0" hangingPunct="1">
      <a:defRPr sz="1200" kern="1200">
        <a:solidFill>
          <a:schemeClr val="tx1"/>
        </a:solidFill>
        <a:latin typeface="+mn-lt"/>
        <a:ea typeface="+mn-ea"/>
        <a:cs typeface="+mn-cs"/>
      </a:defRPr>
    </a:lvl8pPr>
    <a:lvl9pPr marL="3651036" algn="l" defTabSz="91276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0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4029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defTabSz="583981" eaLnBrk="1" fontAlgn="auto" hangingPunct="1">
              <a:lnSpc>
                <a:spcPct val="90000"/>
              </a:lnSpc>
              <a:spcBef>
                <a:spcPct val="20000"/>
              </a:spcBef>
              <a:spcAft>
                <a:spcPts val="0"/>
              </a:spcAft>
            </a:pPr>
            <a:fld id="{6D3A1F80-21B7-204D-B46E-88C792707180}" type="slidenum">
              <a:rPr lang="en-US" sz="1200" kern="0">
                <a:solidFill>
                  <a:srgbClr val="000000"/>
                </a:solidFill>
                <a:sym typeface="Helvetica Light"/>
              </a:rPr>
              <a:pPr algn="r" defTabSz="583981" eaLnBrk="1" fontAlgn="auto" hangingPunct="1">
                <a:lnSpc>
                  <a:spcPct val="90000"/>
                </a:lnSpc>
                <a:spcBef>
                  <a:spcPct val="20000"/>
                </a:spcBef>
                <a:spcAft>
                  <a:spcPts val="0"/>
                </a:spcAft>
              </a:pPr>
              <a:t>2</a:t>
            </a:fld>
            <a:endParaRPr lang="en-US" sz="1200" kern="0">
              <a:solidFill>
                <a:srgbClr val="000000"/>
              </a:solidFill>
              <a:sym typeface="Helvetica 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17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0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0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9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89"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8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24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0"/>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0"/>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76"/>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76"/>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7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66"/>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74"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21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0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52"/>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52"/>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4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36"/>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0"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28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2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2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5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44"/>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94"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9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94"/>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39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0"/>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30"/>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0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94"/>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53"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5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34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0"/>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0"/>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5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4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60"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6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53"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5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19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2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2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6"/>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34"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3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16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0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0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0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94"/>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53"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5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34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0"/>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0"/>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44102" indent="0" algn="ctr">
              <a:buNone/>
              <a:defRPr/>
            </a:lvl2pPr>
            <a:lvl3pPr marL="1088205" indent="0" algn="ctr">
              <a:buNone/>
              <a:defRPr/>
            </a:lvl3pPr>
            <a:lvl4pPr marL="1632311" indent="0" algn="ctr">
              <a:buNone/>
              <a:defRPr/>
            </a:lvl4pPr>
            <a:lvl5pPr marL="2176413" indent="0" algn="ctr">
              <a:buNone/>
              <a:defRPr/>
            </a:lvl5pPr>
            <a:lvl6pPr marL="2720515" indent="0" algn="ctr">
              <a:buNone/>
              <a:defRPr/>
            </a:lvl6pPr>
            <a:lvl7pPr marL="3264621" indent="0" algn="ctr">
              <a:buNone/>
              <a:defRPr/>
            </a:lvl7pPr>
            <a:lvl8pPr marL="3808721" indent="0" algn="ctr">
              <a:buNone/>
              <a:defRPr/>
            </a:lvl8pPr>
            <a:lvl9pPr marL="435282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6C382A-8E48-FE4E-8815-4FF092022FD3}" type="slidenum">
              <a:rPr lang="en-US"/>
              <a:pPr>
                <a:defRPr/>
              </a:pPr>
              <a:t>‹#›</a:t>
            </a:fld>
            <a:endParaRPr lang="en-US"/>
          </a:p>
        </p:txBody>
      </p:sp>
    </p:spTree>
    <p:extLst>
      <p:ext uri="{BB962C8B-B14F-4D97-AF65-F5344CB8AC3E}">
        <p14:creationId xmlns:p14="http://schemas.microsoft.com/office/powerpoint/2010/main" val="140165933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3FFB0-D6B5-6F4C-B86B-358612621F73}" type="slidenum">
              <a:rPr lang="en-US"/>
              <a:pPr>
                <a:defRPr/>
              </a:pPr>
              <a:t>‹#›</a:t>
            </a:fld>
            <a:endParaRPr lang="en-US"/>
          </a:p>
        </p:txBody>
      </p:sp>
    </p:spTree>
    <p:extLst>
      <p:ext uri="{BB962C8B-B14F-4D97-AF65-F5344CB8AC3E}">
        <p14:creationId xmlns:p14="http://schemas.microsoft.com/office/powerpoint/2010/main" val="227725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34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4"/>
            <a:ext cx="10363200" cy="1362075"/>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22"/>
            <a:ext cx="10363200" cy="1500187"/>
          </a:xfrm>
        </p:spPr>
        <p:txBody>
          <a:bodyPr anchor="b"/>
          <a:lstStyle>
            <a:lvl1pPr marL="0" indent="0">
              <a:buNone/>
              <a:defRPr sz="2300"/>
            </a:lvl1pPr>
            <a:lvl2pPr marL="544102" indent="0">
              <a:buNone/>
              <a:defRPr sz="2200"/>
            </a:lvl2pPr>
            <a:lvl3pPr marL="1088205" indent="0">
              <a:buNone/>
              <a:defRPr sz="1900"/>
            </a:lvl3pPr>
            <a:lvl4pPr marL="1632311" indent="0">
              <a:buNone/>
              <a:defRPr sz="1700"/>
            </a:lvl4pPr>
            <a:lvl5pPr marL="2176413" indent="0">
              <a:buNone/>
              <a:defRPr sz="1700"/>
            </a:lvl5pPr>
            <a:lvl6pPr marL="2720515" indent="0">
              <a:buNone/>
              <a:defRPr sz="1700"/>
            </a:lvl6pPr>
            <a:lvl7pPr marL="3264621" indent="0">
              <a:buNone/>
              <a:defRPr sz="1700"/>
            </a:lvl7pPr>
            <a:lvl8pPr marL="3808721" indent="0">
              <a:buNone/>
              <a:defRPr sz="1700"/>
            </a:lvl8pPr>
            <a:lvl9pPr marL="4352826" indent="0">
              <a:buNone/>
              <a:defRPr sz="17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00C098-DDD8-3F40-893F-7BCA60E6BFF6}" type="slidenum">
              <a:rPr lang="en-US"/>
              <a:pPr>
                <a:defRPr/>
              </a:pPr>
              <a:t>‹#›</a:t>
            </a:fld>
            <a:endParaRPr lang="en-US"/>
          </a:p>
        </p:txBody>
      </p:sp>
    </p:spTree>
    <p:extLst>
      <p:ext uri="{BB962C8B-B14F-4D97-AF65-F5344CB8AC3E}">
        <p14:creationId xmlns:p14="http://schemas.microsoft.com/office/powerpoint/2010/main" val="412898630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6"/>
            <a:ext cx="5384800" cy="4525963"/>
          </a:xfrm>
        </p:spPr>
        <p:txBody>
          <a:bodyPr/>
          <a:lstStyle>
            <a:lvl1pPr>
              <a:defRPr sz="3300"/>
            </a:lvl1pPr>
            <a:lvl2pPr>
              <a:defRPr sz="2800"/>
            </a:lvl2pPr>
            <a:lvl3pPr>
              <a:defRPr sz="23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3300"/>
            </a:lvl1pPr>
            <a:lvl2pPr>
              <a:defRPr sz="2800"/>
            </a:lvl2pPr>
            <a:lvl3pPr>
              <a:defRPr sz="23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81F5D4-9F28-A446-9950-386E8D0BC24B}" type="slidenum">
              <a:rPr lang="en-US"/>
              <a:pPr>
                <a:defRPr/>
              </a:pPr>
              <a:t>‹#›</a:t>
            </a:fld>
            <a:endParaRPr lang="en-US"/>
          </a:p>
        </p:txBody>
      </p:sp>
    </p:spTree>
    <p:extLst>
      <p:ext uri="{BB962C8B-B14F-4D97-AF65-F5344CB8AC3E}">
        <p14:creationId xmlns:p14="http://schemas.microsoft.com/office/powerpoint/2010/main" val="81688738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800" b="1"/>
            </a:lvl1pPr>
            <a:lvl2pPr marL="544102" indent="0">
              <a:buNone/>
              <a:defRPr sz="2300" b="1"/>
            </a:lvl2pPr>
            <a:lvl3pPr marL="1088205" indent="0">
              <a:buNone/>
              <a:defRPr sz="2200" b="1"/>
            </a:lvl3pPr>
            <a:lvl4pPr marL="1632311" indent="0">
              <a:buNone/>
              <a:defRPr sz="1900" b="1"/>
            </a:lvl4pPr>
            <a:lvl5pPr marL="2176413" indent="0">
              <a:buNone/>
              <a:defRPr sz="1900" b="1"/>
            </a:lvl5pPr>
            <a:lvl6pPr marL="2720515" indent="0">
              <a:buNone/>
              <a:defRPr sz="1900" b="1"/>
            </a:lvl6pPr>
            <a:lvl7pPr marL="3264621" indent="0">
              <a:buNone/>
              <a:defRPr sz="1900" b="1"/>
            </a:lvl7pPr>
            <a:lvl8pPr marL="3808721" indent="0">
              <a:buNone/>
              <a:defRPr sz="1900" b="1"/>
            </a:lvl8pPr>
            <a:lvl9pPr marL="4352826"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800"/>
            </a:lvl1pPr>
            <a:lvl2pPr>
              <a:defRPr sz="23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4" y="1535113"/>
            <a:ext cx="5389033" cy="639762"/>
          </a:xfrm>
        </p:spPr>
        <p:txBody>
          <a:bodyPr anchor="b"/>
          <a:lstStyle>
            <a:lvl1pPr marL="0" indent="0">
              <a:buNone/>
              <a:defRPr sz="2800" b="1"/>
            </a:lvl1pPr>
            <a:lvl2pPr marL="544102" indent="0">
              <a:buNone/>
              <a:defRPr sz="2300" b="1"/>
            </a:lvl2pPr>
            <a:lvl3pPr marL="1088205" indent="0">
              <a:buNone/>
              <a:defRPr sz="2200" b="1"/>
            </a:lvl3pPr>
            <a:lvl4pPr marL="1632311" indent="0">
              <a:buNone/>
              <a:defRPr sz="1900" b="1"/>
            </a:lvl4pPr>
            <a:lvl5pPr marL="2176413" indent="0">
              <a:buNone/>
              <a:defRPr sz="1900" b="1"/>
            </a:lvl5pPr>
            <a:lvl6pPr marL="2720515" indent="0">
              <a:buNone/>
              <a:defRPr sz="1900" b="1"/>
            </a:lvl6pPr>
            <a:lvl7pPr marL="3264621" indent="0">
              <a:buNone/>
              <a:defRPr sz="1900" b="1"/>
            </a:lvl7pPr>
            <a:lvl8pPr marL="3808721" indent="0">
              <a:buNone/>
              <a:defRPr sz="1900" b="1"/>
            </a:lvl8pPr>
            <a:lvl9pPr marL="4352826"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193394" y="2174875"/>
            <a:ext cx="5389033" cy="3951288"/>
          </a:xfrm>
        </p:spPr>
        <p:txBody>
          <a:bodyPr/>
          <a:lstStyle>
            <a:lvl1pPr>
              <a:defRPr sz="2800"/>
            </a:lvl1pPr>
            <a:lvl2pPr>
              <a:defRPr sz="23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1DDD36-8B7A-7040-BA35-1F8972BABBE6}" type="slidenum">
              <a:rPr lang="en-US"/>
              <a:pPr>
                <a:defRPr/>
              </a:pPr>
              <a:t>‹#›</a:t>
            </a:fld>
            <a:endParaRPr lang="en-US"/>
          </a:p>
        </p:txBody>
      </p:sp>
    </p:spTree>
    <p:extLst>
      <p:ext uri="{BB962C8B-B14F-4D97-AF65-F5344CB8AC3E}">
        <p14:creationId xmlns:p14="http://schemas.microsoft.com/office/powerpoint/2010/main" val="339842061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3F884F9-826C-F741-9928-3ACFE5F424F5}" type="slidenum">
              <a:rPr lang="en-US"/>
              <a:pPr>
                <a:defRPr/>
              </a:pPr>
              <a:t>‹#›</a:t>
            </a:fld>
            <a:endParaRPr lang="en-US"/>
          </a:p>
        </p:txBody>
      </p:sp>
    </p:spTree>
    <p:extLst>
      <p:ext uri="{BB962C8B-B14F-4D97-AF65-F5344CB8AC3E}">
        <p14:creationId xmlns:p14="http://schemas.microsoft.com/office/powerpoint/2010/main" val="259287477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24D4771-6EFD-6E48-9230-9C8918316D7A}" type="slidenum">
              <a:rPr lang="en-US"/>
              <a:pPr>
                <a:defRPr/>
              </a:pPr>
              <a:t>‹#›</a:t>
            </a:fld>
            <a:endParaRPr lang="en-US"/>
          </a:p>
        </p:txBody>
      </p:sp>
    </p:spTree>
    <p:extLst>
      <p:ext uri="{BB962C8B-B14F-4D97-AF65-F5344CB8AC3E}">
        <p14:creationId xmlns:p14="http://schemas.microsoft.com/office/powerpoint/2010/main" val="261609657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766733" y="273094"/>
            <a:ext cx="6815667" cy="5853113"/>
          </a:xfrm>
        </p:spPr>
        <p:txBody>
          <a:bodyPr/>
          <a:lstStyle>
            <a:lvl1pPr>
              <a:defRPr sz="39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700"/>
            </a:lvl1pPr>
            <a:lvl2pPr marL="544102" indent="0">
              <a:buNone/>
              <a:defRPr sz="1400"/>
            </a:lvl2pPr>
            <a:lvl3pPr marL="1088205" indent="0">
              <a:buNone/>
              <a:defRPr sz="1200"/>
            </a:lvl3pPr>
            <a:lvl4pPr marL="1632311" indent="0">
              <a:buNone/>
              <a:defRPr sz="1100"/>
            </a:lvl4pPr>
            <a:lvl5pPr marL="2176413" indent="0">
              <a:buNone/>
              <a:defRPr sz="1100"/>
            </a:lvl5pPr>
            <a:lvl6pPr marL="2720515" indent="0">
              <a:buNone/>
              <a:defRPr sz="1100"/>
            </a:lvl6pPr>
            <a:lvl7pPr marL="3264621" indent="0">
              <a:buNone/>
              <a:defRPr sz="1100"/>
            </a:lvl7pPr>
            <a:lvl8pPr marL="3808721" indent="0">
              <a:buNone/>
              <a:defRPr sz="1100"/>
            </a:lvl8pPr>
            <a:lvl9pPr marL="4352826"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85DE3A-DB7B-2A4E-8C69-F19039F0A711}" type="slidenum">
              <a:rPr lang="en-US"/>
              <a:pPr>
                <a:defRPr/>
              </a:pPr>
              <a:t>‹#›</a:t>
            </a:fld>
            <a:endParaRPr lang="en-US"/>
          </a:p>
        </p:txBody>
      </p:sp>
    </p:spTree>
    <p:extLst>
      <p:ext uri="{BB962C8B-B14F-4D97-AF65-F5344CB8AC3E}">
        <p14:creationId xmlns:p14="http://schemas.microsoft.com/office/powerpoint/2010/main" val="155308934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0"/>
            <a:ext cx="7315200" cy="566738"/>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389719" y="612775"/>
            <a:ext cx="7315200" cy="4114800"/>
          </a:xfrm>
        </p:spPr>
        <p:txBody>
          <a:bodyPr/>
          <a:lstStyle>
            <a:lvl1pPr marL="0" indent="0">
              <a:buNone/>
              <a:defRPr sz="3900"/>
            </a:lvl1pPr>
            <a:lvl2pPr marL="544102" indent="0">
              <a:buNone/>
              <a:defRPr sz="3300"/>
            </a:lvl2pPr>
            <a:lvl3pPr marL="1088205" indent="0">
              <a:buNone/>
              <a:defRPr sz="2800"/>
            </a:lvl3pPr>
            <a:lvl4pPr marL="1632311" indent="0">
              <a:buNone/>
              <a:defRPr sz="2300"/>
            </a:lvl4pPr>
            <a:lvl5pPr marL="2176413" indent="0">
              <a:buNone/>
              <a:defRPr sz="2300"/>
            </a:lvl5pPr>
            <a:lvl6pPr marL="2720515" indent="0">
              <a:buNone/>
              <a:defRPr sz="2300"/>
            </a:lvl6pPr>
            <a:lvl7pPr marL="3264621" indent="0">
              <a:buNone/>
              <a:defRPr sz="2300"/>
            </a:lvl7pPr>
            <a:lvl8pPr marL="3808721" indent="0">
              <a:buNone/>
              <a:defRPr sz="2300"/>
            </a:lvl8pPr>
            <a:lvl9pPr marL="4352826" indent="0">
              <a:buNone/>
              <a:defRPr sz="2300"/>
            </a:lvl9pPr>
          </a:lstStyle>
          <a:p>
            <a:pPr lvl="0"/>
            <a:endParaRPr lang="en-US" noProof="0" dirty="0" smtClean="0"/>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700"/>
            </a:lvl1pPr>
            <a:lvl2pPr marL="544102" indent="0">
              <a:buNone/>
              <a:defRPr sz="1400"/>
            </a:lvl2pPr>
            <a:lvl3pPr marL="1088205" indent="0">
              <a:buNone/>
              <a:defRPr sz="1200"/>
            </a:lvl3pPr>
            <a:lvl4pPr marL="1632311" indent="0">
              <a:buNone/>
              <a:defRPr sz="1100"/>
            </a:lvl4pPr>
            <a:lvl5pPr marL="2176413" indent="0">
              <a:buNone/>
              <a:defRPr sz="1100"/>
            </a:lvl5pPr>
            <a:lvl6pPr marL="2720515" indent="0">
              <a:buNone/>
              <a:defRPr sz="1100"/>
            </a:lvl6pPr>
            <a:lvl7pPr marL="3264621" indent="0">
              <a:buNone/>
              <a:defRPr sz="1100"/>
            </a:lvl7pPr>
            <a:lvl8pPr marL="3808721" indent="0">
              <a:buNone/>
              <a:defRPr sz="1100"/>
            </a:lvl8pPr>
            <a:lvl9pPr marL="4352826"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5DB5F6-A28E-E241-8795-7A5518F3E99C}" type="slidenum">
              <a:rPr lang="en-US"/>
              <a:pPr>
                <a:defRPr/>
              </a:pPr>
              <a:t>‹#›</a:t>
            </a:fld>
            <a:endParaRPr lang="en-US"/>
          </a:p>
        </p:txBody>
      </p:sp>
    </p:spTree>
    <p:extLst>
      <p:ext uri="{BB962C8B-B14F-4D97-AF65-F5344CB8AC3E}">
        <p14:creationId xmlns:p14="http://schemas.microsoft.com/office/powerpoint/2010/main" val="111948221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0DAE21-61D1-3E4C-B425-62444922F48D}" type="slidenum">
              <a:rPr lang="en-US"/>
              <a:pPr>
                <a:defRPr/>
              </a:pPr>
              <a:t>‹#›</a:t>
            </a:fld>
            <a:endParaRPr lang="en-US"/>
          </a:p>
        </p:txBody>
      </p:sp>
    </p:spTree>
    <p:extLst>
      <p:ext uri="{BB962C8B-B14F-4D97-AF65-F5344CB8AC3E}">
        <p14:creationId xmlns:p14="http://schemas.microsoft.com/office/powerpoint/2010/main" val="387022674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3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3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E3C600-C8C6-8842-8A56-857623A955FA}" type="slidenum">
              <a:rPr lang="en-US"/>
              <a:pPr>
                <a:defRPr/>
              </a:pPr>
              <a:t>‹#›</a:t>
            </a:fld>
            <a:endParaRPr lang="en-US"/>
          </a:p>
        </p:txBody>
      </p:sp>
    </p:spTree>
    <p:extLst>
      <p:ext uri="{BB962C8B-B14F-4D97-AF65-F5344CB8AC3E}">
        <p14:creationId xmlns:p14="http://schemas.microsoft.com/office/powerpoint/2010/main" val="14536746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6265388-1D1B-AA49-BF25-2BB3B1FC58EB}" type="slidenum">
              <a:rPr lang="en-US"/>
              <a:pPr/>
              <a:t>‹#›</a:t>
            </a:fld>
            <a:endParaRPr lang="en-US"/>
          </a:p>
        </p:txBody>
      </p:sp>
    </p:spTree>
    <p:extLst>
      <p:ext uri="{BB962C8B-B14F-4D97-AF65-F5344CB8AC3E}">
        <p14:creationId xmlns:p14="http://schemas.microsoft.com/office/powerpoint/2010/main" val="2535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3964024-5CE3-184C-985F-02DD0BB14438}" type="slidenum">
              <a:rPr lang="en-US"/>
              <a:pPr/>
              <a:t>‹#›</a:t>
            </a:fld>
            <a:endParaRPr lang="en-US"/>
          </a:p>
        </p:txBody>
      </p:sp>
    </p:spTree>
    <p:extLst>
      <p:ext uri="{BB962C8B-B14F-4D97-AF65-F5344CB8AC3E}">
        <p14:creationId xmlns:p14="http://schemas.microsoft.com/office/powerpoint/2010/main" val="42628958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74CF95D-6C3E-7649-828F-2A0EBE65B86D}" type="slidenum">
              <a:rPr lang="en-US"/>
              <a:pPr/>
              <a:t>‹#›</a:t>
            </a:fld>
            <a:endParaRPr lang="en-US"/>
          </a:p>
        </p:txBody>
      </p:sp>
    </p:spTree>
    <p:extLst>
      <p:ext uri="{BB962C8B-B14F-4D97-AF65-F5344CB8AC3E}">
        <p14:creationId xmlns:p14="http://schemas.microsoft.com/office/powerpoint/2010/main" val="300046863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803E2A4-600F-694B-8E79-D206C97BDA1B}" type="slidenum">
              <a:rPr lang="en-US"/>
              <a:pPr/>
              <a:t>‹#›</a:t>
            </a:fld>
            <a:endParaRPr lang="en-US"/>
          </a:p>
        </p:txBody>
      </p:sp>
    </p:spTree>
    <p:extLst>
      <p:ext uri="{BB962C8B-B14F-4D97-AF65-F5344CB8AC3E}">
        <p14:creationId xmlns:p14="http://schemas.microsoft.com/office/powerpoint/2010/main" val="199961305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B4A499F-352E-C743-BB02-D8D5A14A3A8B}" type="slidenum">
              <a:rPr lang="en-US"/>
              <a:pPr/>
              <a:t>‹#›</a:t>
            </a:fld>
            <a:endParaRPr lang="en-US"/>
          </a:p>
        </p:txBody>
      </p:sp>
    </p:spTree>
    <p:extLst>
      <p:ext uri="{BB962C8B-B14F-4D97-AF65-F5344CB8AC3E}">
        <p14:creationId xmlns:p14="http://schemas.microsoft.com/office/powerpoint/2010/main" val="61532014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00FDAE4-E988-9042-A6E4-01DB4CB7D193}" type="slidenum">
              <a:rPr lang="en-US"/>
              <a:pPr/>
              <a:t>‹#›</a:t>
            </a:fld>
            <a:endParaRPr lang="en-US"/>
          </a:p>
        </p:txBody>
      </p:sp>
    </p:spTree>
    <p:extLst>
      <p:ext uri="{BB962C8B-B14F-4D97-AF65-F5344CB8AC3E}">
        <p14:creationId xmlns:p14="http://schemas.microsoft.com/office/powerpoint/2010/main" val="335848925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B82334B-53F1-5C41-BFC4-79565633971B}" type="slidenum">
              <a:rPr lang="en-US"/>
              <a:pPr/>
              <a:t>‹#›</a:t>
            </a:fld>
            <a:endParaRPr lang="en-US"/>
          </a:p>
        </p:txBody>
      </p:sp>
    </p:spTree>
    <p:extLst>
      <p:ext uri="{BB962C8B-B14F-4D97-AF65-F5344CB8AC3E}">
        <p14:creationId xmlns:p14="http://schemas.microsoft.com/office/powerpoint/2010/main" val="382457470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C2F612F-868A-0448-8F95-4F1E5C87F1C7}" type="slidenum">
              <a:rPr lang="en-US"/>
              <a:pPr/>
              <a:t>‹#›</a:t>
            </a:fld>
            <a:endParaRPr lang="en-US"/>
          </a:p>
        </p:txBody>
      </p:sp>
    </p:spTree>
    <p:extLst>
      <p:ext uri="{BB962C8B-B14F-4D97-AF65-F5344CB8AC3E}">
        <p14:creationId xmlns:p14="http://schemas.microsoft.com/office/powerpoint/2010/main" val="425331521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B36A59D-EB19-3243-8E85-612777BFFB5C}" type="slidenum">
              <a:rPr lang="en-US"/>
              <a:pPr/>
              <a:t>‹#›</a:t>
            </a:fld>
            <a:endParaRPr lang="en-US"/>
          </a:p>
        </p:txBody>
      </p:sp>
    </p:spTree>
    <p:extLst>
      <p:ext uri="{BB962C8B-B14F-4D97-AF65-F5344CB8AC3E}">
        <p14:creationId xmlns:p14="http://schemas.microsoft.com/office/powerpoint/2010/main" val="224778499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DA9D1B8-E158-0A45-A0DE-0F4A7A97F5F2}" type="slidenum">
              <a:rPr lang="en-US"/>
              <a:pPr/>
              <a:t>‹#›</a:t>
            </a:fld>
            <a:endParaRPr lang="en-US"/>
          </a:p>
        </p:txBody>
      </p:sp>
    </p:spTree>
    <p:extLst>
      <p:ext uri="{BB962C8B-B14F-4D97-AF65-F5344CB8AC3E}">
        <p14:creationId xmlns:p14="http://schemas.microsoft.com/office/powerpoint/2010/main" val="308919514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CC026F0-1B68-284A-92D8-DB48ED82C3C4}" type="slidenum">
              <a:rPr lang="en-US"/>
              <a:pPr/>
              <a:t>‹#›</a:t>
            </a:fld>
            <a:endParaRPr lang="en-US"/>
          </a:p>
        </p:txBody>
      </p:sp>
    </p:spTree>
    <p:extLst>
      <p:ext uri="{BB962C8B-B14F-4D97-AF65-F5344CB8AC3E}">
        <p14:creationId xmlns:p14="http://schemas.microsoft.com/office/powerpoint/2010/main" val="1276776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4130" indent="0" algn="ctr">
              <a:buNone/>
              <a:defRPr>
                <a:solidFill>
                  <a:schemeClr val="tx1">
                    <a:tint val="75000"/>
                  </a:schemeClr>
                </a:solidFill>
              </a:defRPr>
            </a:lvl2pPr>
            <a:lvl3pPr marL="1088261" indent="0" algn="ctr">
              <a:buNone/>
              <a:defRPr>
                <a:solidFill>
                  <a:schemeClr val="tx1">
                    <a:tint val="75000"/>
                  </a:schemeClr>
                </a:solidFill>
              </a:defRPr>
            </a:lvl3pPr>
            <a:lvl4pPr marL="1632394" indent="0" algn="ctr">
              <a:buNone/>
              <a:defRPr>
                <a:solidFill>
                  <a:schemeClr val="tx1">
                    <a:tint val="75000"/>
                  </a:schemeClr>
                </a:solidFill>
              </a:defRPr>
            </a:lvl4pPr>
            <a:lvl5pPr marL="2176524" indent="0" algn="ctr">
              <a:buNone/>
              <a:defRPr>
                <a:solidFill>
                  <a:schemeClr val="tx1">
                    <a:tint val="75000"/>
                  </a:schemeClr>
                </a:solidFill>
              </a:defRPr>
            </a:lvl5pPr>
            <a:lvl6pPr marL="2720655" indent="0" algn="ctr">
              <a:buNone/>
              <a:defRPr>
                <a:solidFill>
                  <a:schemeClr val="tx1">
                    <a:tint val="75000"/>
                  </a:schemeClr>
                </a:solidFill>
              </a:defRPr>
            </a:lvl6pPr>
            <a:lvl7pPr marL="3264788" indent="0" algn="ctr">
              <a:buNone/>
              <a:defRPr>
                <a:solidFill>
                  <a:schemeClr val="tx1">
                    <a:tint val="75000"/>
                  </a:schemeClr>
                </a:solidFill>
              </a:defRPr>
            </a:lvl7pPr>
            <a:lvl8pPr marL="3808916" indent="0" algn="ctr">
              <a:buNone/>
              <a:defRPr>
                <a:solidFill>
                  <a:schemeClr val="tx1">
                    <a:tint val="75000"/>
                  </a:schemeClr>
                </a:solidFill>
              </a:defRPr>
            </a:lvl8pPr>
            <a:lvl9pPr marL="43530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4331685D-6169-E144-B9F9-E0019F0629B0}" type="datetimeFigureOut">
              <a:rPr lang="en-US"/>
              <a:pPr>
                <a:defRPr/>
              </a:pPr>
              <a:t>6/29/16</a:t>
            </a:fld>
            <a:endParaRPr lang="en-US"/>
          </a:p>
        </p:txBody>
      </p:sp>
      <p:sp>
        <p:nvSpPr>
          <p:cNvPr id="5" name="Footer Placeholder 4"/>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E491B76F-103E-CA4B-A956-DB837BEFA7AB}" type="slidenum">
              <a:rPr lang="en-US"/>
              <a:pPr>
                <a:defRPr/>
              </a:pPr>
              <a:t>‹#›</a:t>
            </a:fld>
            <a:endParaRPr lang="en-US"/>
          </a:p>
        </p:txBody>
      </p:sp>
    </p:spTree>
    <p:extLst>
      <p:ext uri="{BB962C8B-B14F-4D97-AF65-F5344CB8AC3E}">
        <p14:creationId xmlns:p14="http://schemas.microsoft.com/office/powerpoint/2010/main" val="289359367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800" b="1">
                <a:latin typeface="Candara"/>
                <a:cs typeface="Candara"/>
              </a:defRPr>
            </a:lvl1pPr>
            <a:lvl2pPr marL="544130" indent="0">
              <a:buFont typeface="Wingdings" charset="2"/>
              <a:buNone/>
              <a:defRPr sz="28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6BFC9777-851E-644E-983D-8077532E50FB}" type="datetimeFigureOut">
              <a:rPr lang="en-US"/>
              <a:pPr>
                <a:defRPr/>
              </a:pPr>
              <a:t>6/29/16</a:t>
            </a:fld>
            <a:endParaRPr lang="en-US"/>
          </a:p>
        </p:txBody>
      </p:sp>
      <p:sp>
        <p:nvSpPr>
          <p:cNvPr id="5" name="Footer Placeholder 4"/>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BBD32F1C-BCBA-2145-AA87-AB40C5BF2E7D}" type="slidenum">
              <a:rPr lang="en-US"/>
              <a:pPr>
                <a:defRPr/>
              </a:pPr>
              <a:t>‹#›</a:t>
            </a:fld>
            <a:endParaRPr lang="en-US"/>
          </a:p>
        </p:txBody>
      </p:sp>
    </p:spTree>
    <p:extLst>
      <p:ext uri="{BB962C8B-B14F-4D97-AF65-F5344CB8AC3E}">
        <p14:creationId xmlns:p14="http://schemas.microsoft.com/office/powerpoint/2010/main" val="29737366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8"/>
            <a:ext cx="10363200" cy="1500187"/>
          </a:xfrm>
        </p:spPr>
        <p:txBody>
          <a:bodyPr anchor="b"/>
          <a:lstStyle>
            <a:lvl1pPr marL="0" indent="0">
              <a:buNone/>
              <a:defRPr sz="2300">
                <a:solidFill>
                  <a:schemeClr val="tx1">
                    <a:tint val="75000"/>
                  </a:schemeClr>
                </a:solidFill>
              </a:defRPr>
            </a:lvl1pPr>
            <a:lvl2pPr marL="544130" indent="0">
              <a:buNone/>
              <a:defRPr sz="2200">
                <a:solidFill>
                  <a:schemeClr val="tx1">
                    <a:tint val="75000"/>
                  </a:schemeClr>
                </a:solidFill>
              </a:defRPr>
            </a:lvl2pPr>
            <a:lvl3pPr marL="1088261" indent="0">
              <a:buNone/>
              <a:defRPr sz="1900">
                <a:solidFill>
                  <a:schemeClr val="tx1">
                    <a:tint val="75000"/>
                  </a:schemeClr>
                </a:solidFill>
              </a:defRPr>
            </a:lvl3pPr>
            <a:lvl4pPr marL="1632394" indent="0">
              <a:buNone/>
              <a:defRPr sz="1700">
                <a:solidFill>
                  <a:schemeClr val="tx1">
                    <a:tint val="75000"/>
                  </a:schemeClr>
                </a:solidFill>
              </a:defRPr>
            </a:lvl4pPr>
            <a:lvl5pPr marL="2176524" indent="0">
              <a:buNone/>
              <a:defRPr sz="1700">
                <a:solidFill>
                  <a:schemeClr val="tx1">
                    <a:tint val="75000"/>
                  </a:schemeClr>
                </a:solidFill>
              </a:defRPr>
            </a:lvl5pPr>
            <a:lvl6pPr marL="2720655" indent="0">
              <a:buNone/>
              <a:defRPr sz="1700">
                <a:solidFill>
                  <a:schemeClr val="tx1">
                    <a:tint val="75000"/>
                  </a:schemeClr>
                </a:solidFill>
              </a:defRPr>
            </a:lvl6pPr>
            <a:lvl7pPr marL="3264788" indent="0">
              <a:buNone/>
              <a:defRPr sz="1700">
                <a:solidFill>
                  <a:schemeClr val="tx1">
                    <a:tint val="75000"/>
                  </a:schemeClr>
                </a:solidFill>
              </a:defRPr>
            </a:lvl7pPr>
            <a:lvl8pPr marL="3808916" indent="0">
              <a:buNone/>
              <a:defRPr sz="1700">
                <a:solidFill>
                  <a:schemeClr val="tx1">
                    <a:tint val="75000"/>
                  </a:schemeClr>
                </a:solidFill>
              </a:defRPr>
            </a:lvl8pPr>
            <a:lvl9pPr marL="4353049"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22C1A90A-8BFC-964D-A2C1-F7B86998727B}" type="datetimeFigureOut">
              <a:rPr lang="en-US"/>
              <a:pPr>
                <a:defRPr/>
              </a:pPr>
              <a:t>6/29/16</a:t>
            </a:fld>
            <a:endParaRPr lang="en-US"/>
          </a:p>
        </p:txBody>
      </p:sp>
      <p:sp>
        <p:nvSpPr>
          <p:cNvPr id="5" name="Footer Placeholder 4"/>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FB5601BF-0DDF-E346-B66F-669F6EA67B78}" type="slidenum">
              <a:rPr lang="en-US"/>
              <a:pPr>
                <a:defRPr/>
              </a:pPr>
              <a:t>‹#›</a:t>
            </a:fld>
            <a:endParaRPr lang="en-US"/>
          </a:p>
        </p:txBody>
      </p:sp>
    </p:spTree>
    <p:extLst>
      <p:ext uri="{BB962C8B-B14F-4D97-AF65-F5344CB8AC3E}">
        <p14:creationId xmlns:p14="http://schemas.microsoft.com/office/powerpoint/2010/main" val="391520555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5"/>
            <a:ext cx="5384800" cy="4525963"/>
          </a:xfrm>
        </p:spPr>
        <p:txBody>
          <a:bodyPr/>
          <a:lstStyle>
            <a:lvl1pPr>
              <a:defRPr sz="3300"/>
            </a:lvl1pPr>
            <a:lvl2pPr>
              <a:defRPr sz="2800"/>
            </a:lvl2pPr>
            <a:lvl3pPr>
              <a:defRPr sz="23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3300"/>
            </a:lvl1pPr>
            <a:lvl2pPr>
              <a:defRPr sz="2800"/>
            </a:lvl2pPr>
            <a:lvl3pPr>
              <a:defRPr sz="23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A5307935-026D-834B-944E-3AAE238EDE4F}" type="datetimeFigureOut">
              <a:rPr lang="en-US"/>
              <a:pPr>
                <a:defRPr/>
              </a:pPr>
              <a:t>6/29/16</a:t>
            </a:fld>
            <a:endParaRPr lang="en-US"/>
          </a:p>
        </p:txBody>
      </p:sp>
      <p:sp>
        <p:nvSpPr>
          <p:cNvPr id="6" name="Footer Placeholder 5"/>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38BA6F32-1C85-454B-AAE7-ADA470E731DF}" type="slidenum">
              <a:rPr lang="en-US"/>
              <a:pPr>
                <a:defRPr/>
              </a:pPr>
              <a:t>‹#›</a:t>
            </a:fld>
            <a:endParaRPr lang="en-US"/>
          </a:p>
        </p:txBody>
      </p:sp>
    </p:spTree>
    <p:extLst>
      <p:ext uri="{BB962C8B-B14F-4D97-AF65-F5344CB8AC3E}">
        <p14:creationId xmlns:p14="http://schemas.microsoft.com/office/powerpoint/2010/main" val="70143968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00" b="1"/>
            </a:lvl1pPr>
            <a:lvl2pPr marL="544130" indent="0">
              <a:buNone/>
              <a:defRPr sz="2300" b="1"/>
            </a:lvl2pPr>
            <a:lvl3pPr marL="1088261" indent="0">
              <a:buNone/>
              <a:defRPr sz="2200" b="1"/>
            </a:lvl3pPr>
            <a:lvl4pPr marL="1632394" indent="0">
              <a:buNone/>
              <a:defRPr sz="1900" b="1"/>
            </a:lvl4pPr>
            <a:lvl5pPr marL="2176524" indent="0">
              <a:buNone/>
              <a:defRPr sz="1900" b="1"/>
            </a:lvl5pPr>
            <a:lvl6pPr marL="2720655" indent="0">
              <a:buNone/>
              <a:defRPr sz="1900" b="1"/>
            </a:lvl6pPr>
            <a:lvl7pPr marL="3264788" indent="0">
              <a:buNone/>
              <a:defRPr sz="1900" b="1"/>
            </a:lvl7pPr>
            <a:lvl8pPr marL="3808916" indent="0">
              <a:buNone/>
              <a:defRPr sz="1900" b="1"/>
            </a:lvl8pPr>
            <a:lvl9pPr marL="4353049"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00"/>
            </a:lvl1pPr>
            <a:lvl2pPr>
              <a:defRPr sz="23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00" b="1"/>
            </a:lvl1pPr>
            <a:lvl2pPr marL="544130" indent="0">
              <a:buNone/>
              <a:defRPr sz="2300" b="1"/>
            </a:lvl2pPr>
            <a:lvl3pPr marL="1088261" indent="0">
              <a:buNone/>
              <a:defRPr sz="2200" b="1"/>
            </a:lvl3pPr>
            <a:lvl4pPr marL="1632394" indent="0">
              <a:buNone/>
              <a:defRPr sz="1900" b="1"/>
            </a:lvl4pPr>
            <a:lvl5pPr marL="2176524" indent="0">
              <a:buNone/>
              <a:defRPr sz="1900" b="1"/>
            </a:lvl5pPr>
            <a:lvl6pPr marL="2720655" indent="0">
              <a:buNone/>
              <a:defRPr sz="1900" b="1"/>
            </a:lvl6pPr>
            <a:lvl7pPr marL="3264788" indent="0">
              <a:buNone/>
              <a:defRPr sz="1900" b="1"/>
            </a:lvl7pPr>
            <a:lvl8pPr marL="3808916" indent="0">
              <a:buNone/>
              <a:defRPr sz="1900" b="1"/>
            </a:lvl8pPr>
            <a:lvl9pPr marL="4353049"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00"/>
            </a:lvl1pPr>
            <a:lvl2pPr>
              <a:defRPr sz="23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3956F300-9084-3F45-9A82-C7AC90C95B7F}" type="datetimeFigureOut">
              <a:rPr lang="en-US"/>
              <a:pPr>
                <a:defRPr/>
              </a:pPr>
              <a:t>6/29/16</a:t>
            </a:fld>
            <a:endParaRPr lang="en-US"/>
          </a:p>
        </p:txBody>
      </p:sp>
      <p:sp>
        <p:nvSpPr>
          <p:cNvPr id="8" name="Footer Placeholder 7"/>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1E39246B-7CF7-AA4E-B916-AE435C0660AB}" type="slidenum">
              <a:rPr lang="en-US"/>
              <a:pPr>
                <a:defRPr/>
              </a:pPr>
              <a:t>‹#›</a:t>
            </a:fld>
            <a:endParaRPr lang="en-US"/>
          </a:p>
        </p:txBody>
      </p:sp>
    </p:spTree>
    <p:extLst>
      <p:ext uri="{BB962C8B-B14F-4D97-AF65-F5344CB8AC3E}">
        <p14:creationId xmlns:p14="http://schemas.microsoft.com/office/powerpoint/2010/main" val="392711967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34EA8F52-1D0B-1140-B1B7-62519FC4FB1D}" type="datetimeFigureOut">
              <a:rPr lang="en-US"/>
              <a:pPr>
                <a:defRPr/>
              </a:pPr>
              <a:t>6/29/16</a:t>
            </a:fld>
            <a:endParaRPr lang="en-US"/>
          </a:p>
        </p:txBody>
      </p:sp>
      <p:sp>
        <p:nvSpPr>
          <p:cNvPr id="4" name="Footer Placeholder 3"/>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4C252EB0-AF59-3A46-9602-C249A1DC9BD1}" type="slidenum">
              <a:rPr lang="en-US"/>
              <a:pPr>
                <a:defRPr/>
              </a:pPr>
              <a:t>‹#›</a:t>
            </a:fld>
            <a:endParaRPr lang="en-US"/>
          </a:p>
        </p:txBody>
      </p:sp>
    </p:spTree>
    <p:extLst>
      <p:ext uri="{BB962C8B-B14F-4D97-AF65-F5344CB8AC3E}">
        <p14:creationId xmlns:p14="http://schemas.microsoft.com/office/powerpoint/2010/main" val="31492026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B01BDC44-9388-B544-8E48-625DD22DBFB8}" type="datetimeFigureOut">
              <a:rPr lang="en-US"/>
              <a:pPr>
                <a:defRPr/>
              </a:pPr>
              <a:t>6/29/16</a:t>
            </a:fld>
            <a:endParaRPr lang="en-US"/>
          </a:p>
        </p:txBody>
      </p:sp>
      <p:sp>
        <p:nvSpPr>
          <p:cNvPr id="3" name="Footer Placeholder 2"/>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E739F4CD-2798-4C44-AB22-F4108DC8E11D}" type="slidenum">
              <a:rPr lang="en-US"/>
              <a:pPr>
                <a:defRPr/>
              </a:pPr>
              <a:t>‹#›</a:t>
            </a:fld>
            <a:endParaRPr lang="en-US"/>
          </a:p>
        </p:txBody>
      </p:sp>
    </p:spTree>
    <p:extLst>
      <p:ext uri="{BB962C8B-B14F-4D97-AF65-F5344CB8AC3E}">
        <p14:creationId xmlns:p14="http://schemas.microsoft.com/office/powerpoint/2010/main" val="30333363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766734" y="273055"/>
            <a:ext cx="6815666" cy="5853113"/>
          </a:xfrm>
        </p:spPr>
        <p:txBody>
          <a:bodyPr/>
          <a:lstStyle>
            <a:lvl1pPr>
              <a:defRPr sz="39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1"/>
            <a:ext cx="4011084" cy="4691063"/>
          </a:xfrm>
        </p:spPr>
        <p:txBody>
          <a:bodyPr/>
          <a:lstStyle>
            <a:lvl1pPr marL="0" indent="0">
              <a:buNone/>
              <a:defRPr sz="1700"/>
            </a:lvl1pPr>
            <a:lvl2pPr marL="544130" indent="0">
              <a:buNone/>
              <a:defRPr sz="1400"/>
            </a:lvl2pPr>
            <a:lvl3pPr marL="1088261" indent="0">
              <a:buNone/>
              <a:defRPr sz="1200"/>
            </a:lvl3pPr>
            <a:lvl4pPr marL="1632394" indent="0">
              <a:buNone/>
              <a:defRPr sz="1100"/>
            </a:lvl4pPr>
            <a:lvl5pPr marL="2176524" indent="0">
              <a:buNone/>
              <a:defRPr sz="1100"/>
            </a:lvl5pPr>
            <a:lvl6pPr marL="2720655" indent="0">
              <a:buNone/>
              <a:defRPr sz="1100"/>
            </a:lvl6pPr>
            <a:lvl7pPr marL="3264788" indent="0">
              <a:buNone/>
              <a:defRPr sz="1100"/>
            </a:lvl7pPr>
            <a:lvl8pPr marL="3808916" indent="0">
              <a:buNone/>
              <a:defRPr sz="1100"/>
            </a:lvl8pPr>
            <a:lvl9pPr marL="435304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E7378359-F2B9-EA45-B104-54675BE7BDDC}" type="datetimeFigureOut">
              <a:rPr lang="en-US"/>
              <a:pPr>
                <a:defRPr/>
              </a:pPr>
              <a:t>6/29/16</a:t>
            </a:fld>
            <a:endParaRPr lang="en-US"/>
          </a:p>
        </p:txBody>
      </p:sp>
      <p:sp>
        <p:nvSpPr>
          <p:cNvPr id="6" name="Footer Placeholder 5"/>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748D4602-D31D-D743-8D77-3D3080757263}" type="slidenum">
              <a:rPr lang="en-US"/>
              <a:pPr>
                <a:defRPr/>
              </a:pPr>
              <a:t>‹#›</a:t>
            </a:fld>
            <a:endParaRPr lang="en-US"/>
          </a:p>
        </p:txBody>
      </p:sp>
    </p:spTree>
    <p:extLst>
      <p:ext uri="{BB962C8B-B14F-4D97-AF65-F5344CB8AC3E}">
        <p14:creationId xmlns:p14="http://schemas.microsoft.com/office/powerpoint/2010/main" val="424445931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3900"/>
            </a:lvl1pPr>
            <a:lvl2pPr marL="544130" indent="0">
              <a:buNone/>
              <a:defRPr sz="3300"/>
            </a:lvl2pPr>
            <a:lvl3pPr marL="1088261" indent="0">
              <a:buNone/>
              <a:defRPr sz="2800"/>
            </a:lvl3pPr>
            <a:lvl4pPr marL="1632394" indent="0">
              <a:buNone/>
              <a:defRPr sz="2300"/>
            </a:lvl4pPr>
            <a:lvl5pPr marL="2176524" indent="0">
              <a:buNone/>
              <a:defRPr sz="2300"/>
            </a:lvl5pPr>
            <a:lvl6pPr marL="2720655" indent="0">
              <a:buNone/>
              <a:defRPr sz="2300"/>
            </a:lvl6pPr>
            <a:lvl7pPr marL="3264788" indent="0">
              <a:buNone/>
              <a:defRPr sz="2300"/>
            </a:lvl7pPr>
            <a:lvl8pPr marL="3808916" indent="0">
              <a:buNone/>
              <a:defRPr sz="2300"/>
            </a:lvl8pPr>
            <a:lvl9pPr marL="4353049" indent="0">
              <a:buNone/>
              <a:defRPr sz="23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700"/>
            </a:lvl1pPr>
            <a:lvl2pPr marL="544130" indent="0">
              <a:buNone/>
              <a:defRPr sz="1400"/>
            </a:lvl2pPr>
            <a:lvl3pPr marL="1088261" indent="0">
              <a:buNone/>
              <a:defRPr sz="1200"/>
            </a:lvl3pPr>
            <a:lvl4pPr marL="1632394" indent="0">
              <a:buNone/>
              <a:defRPr sz="1100"/>
            </a:lvl4pPr>
            <a:lvl5pPr marL="2176524" indent="0">
              <a:buNone/>
              <a:defRPr sz="1100"/>
            </a:lvl5pPr>
            <a:lvl6pPr marL="2720655" indent="0">
              <a:buNone/>
              <a:defRPr sz="1100"/>
            </a:lvl6pPr>
            <a:lvl7pPr marL="3264788" indent="0">
              <a:buNone/>
              <a:defRPr sz="1100"/>
            </a:lvl7pPr>
            <a:lvl8pPr marL="3808916" indent="0">
              <a:buNone/>
              <a:defRPr sz="1100"/>
            </a:lvl8pPr>
            <a:lvl9pPr marL="435304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80B09E06-54FE-3140-8480-23510D53C112}" type="datetimeFigureOut">
              <a:rPr lang="en-US"/>
              <a:pPr>
                <a:defRPr/>
              </a:pPr>
              <a:t>6/29/16</a:t>
            </a:fld>
            <a:endParaRPr lang="en-US"/>
          </a:p>
        </p:txBody>
      </p:sp>
      <p:sp>
        <p:nvSpPr>
          <p:cNvPr id="6" name="Footer Placeholder 5"/>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8B37729C-8FC5-FC46-AD6B-ABF370A3D3BD}" type="slidenum">
              <a:rPr lang="en-US"/>
              <a:pPr>
                <a:defRPr/>
              </a:pPr>
              <a:t>‹#›</a:t>
            </a:fld>
            <a:endParaRPr lang="en-US"/>
          </a:p>
        </p:txBody>
      </p:sp>
    </p:spTree>
    <p:extLst>
      <p:ext uri="{BB962C8B-B14F-4D97-AF65-F5344CB8AC3E}">
        <p14:creationId xmlns:p14="http://schemas.microsoft.com/office/powerpoint/2010/main" val="97674141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A0867671-12D0-FE43-A220-C08E4F1A37F2}" type="datetimeFigureOut">
              <a:rPr lang="en-US"/>
              <a:pPr>
                <a:defRPr/>
              </a:pPr>
              <a:t>6/29/16</a:t>
            </a:fld>
            <a:endParaRPr lang="en-US"/>
          </a:p>
        </p:txBody>
      </p:sp>
      <p:sp>
        <p:nvSpPr>
          <p:cNvPr id="5" name="Footer Placeholder 4"/>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6C013FAB-855A-224B-9D7D-AE0B051E5123}" type="slidenum">
              <a:rPr lang="en-US"/>
              <a:pPr>
                <a:defRPr/>
              </a:pPr>
              <a:t>‹#›</a:t>
            </a:fld>
            <a:endParaRPr lang="en-US"/>
          </a:p>
        </p:txBody>
      </p:sp>
    </p:spTree>
    <p:extLst>
      <p:ext uri="{BB962C8B-B14F-4D97-AF65-F5344CB8AC3E}">
        <p14:creationId xmlns:p14="http://schemas.microsoft.com/office/powerpoint/2010/main" val="2678530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0"/>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0"/>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4FDF78D6-97F9-7A47-84E5-865F59B9410E}" type="datetimeFigureOut">
              <a:rPr lang="en-US"/>
              <a:pPr>
                <a:defRPr/>
              </a:pPr>
              <a:t>6/29/16</a:t>
            </a:fld>
            <a:endParaRPr lang="en-US"/>
          </a:p>
        </p:txBody>
      </p:sp>
      <p:sp>
        <p:nvSpPr>
          <p:cNvPr id="5" name="Footer Placeholder 4"/>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4233EBAE-BDA0-3A41-B6C4-908E9AC2328D}" type="slidenum">
              <a:rPr lang="en-US"/>
              <a:pPr>
                <a:defRPr/>
              </a:pPr>
              <a:t>‹#›</a:t>
            </a:fld>
            <a:endParaRPr lang="en-US"/>
          </a:p>
        </p:txBody>
      </p:sp>
    </p:spTree>
    <p:extLst>
      <p:ext uri="{BB962C8B-B14F-4D97-AF65-F5344CB8AC3E}">
        <p14:creationId xmlns:p14="http://schemas.microsoft.com/office/powerpoint/2010/main" val="386071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0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94"/>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53"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5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94"/>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34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0"/>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0"/>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0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94"/>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53"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5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34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0"/>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0"/>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0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94"/>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53"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5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53"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5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34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0"/>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0"/>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0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94"/>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53"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5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34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0"/>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0"/>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6378" indent="0" algn="ctr">
              <a:buNone/>
              <a:defRPr sz="2000"/>
            </a:lvl2pPr>
            <a:lvl3pPr marL="912761" indent="0" algn="ctr">
              <a:buNone/>
              <a:defRPr sz="1800"/>
            </a:lvl3pPr>
            <a:lvl4pPr marL="1369136" indent="0" algn="ctr">
              <a:buNone/>
              <a:defRPr sz="1600"/>
            </a:lvl4pPr>
            <a:lvl5pPr marL="1825517" indent="0" algn="ctr">
              <a:buNone/>
              <a:defRPr sz="1600"/>
            </a:lvl5pPr>
            <a:lvl6pPr marL="2281897" indent="0" algn="ctr">
              <a:buNone/>
              <a:defRPr sz="1600"/>
            </a:lvl6pPr>
            <a:lvl7pPr marL="2738272" indent="0" algn="ctr">
              <a:buNone/>
              <a:defRPr sz="1600"/>
            </a:lvl7pPr>
            <a:lvl8pPr marL="3194654" indent="0" algn="ctr">
              <a:buNone/>
              <a:defRPr sz="1600"/>
            </a:lvl8pPr>
            <a:lvl9pPr marL="3651036"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6/29/16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6/29/16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98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720"/>
            <a:ext cx="10515600" cy="1500187"/>
          </a:xfrm>
        </p:spPr>
        <p:txBody>
          <a:bodyPr/>
          <a:lstStyle>
            <a:lvl1pPr marL="0" indent="0">
              <a:buNone/>
              <a:defRPr sz="2400">
                <a:solidFill>
                  <a:schemeClr val="tx1">
                    <a:tint val="75000"/>
                  </a:schemeClr>
                </a:solidFill>
              </a:defRPr>
            </a:lvl1pPr>
            <a:lvl2pPr marL="456378" indent="0">
              <a:buNone/>
              <a:defRPr sz="2000">
                <a:solidFill>
                  <a:schemeClr val="tx1">
                    <a:tint val="75000"/>
                  </a:schemeClr>
                </a:solidFill>
              </a:defRPr>
            </a:lvl2pPr>
            <a:lvl3pPr marL="912761" indent="0">
              <a:buNone/>
              <a:defRPr sz="1800">
                <a:solidFill>
                  <a:schemeClr val="tx1">
                    <a:tint val="75000"/>
                  </a:schemeClr>
                </a:solidFill>
              </a:defRPr>
            </a:lvl3pPr>
            <a:lvl4pPr marL="1369136" indent="0">
              <a:buNone/>
              <a:defRPr sz="1600">
                <a:solidFill>
                  <a:schemeClr val="tx1">
                    <a:tint val="75000"/>
                  </a:schemeClr>
                </a:solidFill>
              </a:defRPr>
            </a:lvl4pPr>
            <a:lvl5pPr marL="1825517" indent="0">
              <a:buNone/>
              <a:defRPr sz="1600">
                <a:solidFill>
                  <a:schemeClr val="tx1">
                    <a:tint val="75000"/>
                  </a:schemeClr>
                </a:solidFill>
              </a:defRPr>
            </a:lvl5pPr>
            <a:lvl6pPr marL="2281897" indent="0">
              <a:buNone/>
              <a:defRPr sz="1600">
                <a:solidFill>
                  <a:schemeClr val="tx1">
                    <a:tint val="75000"/>
                  </a:schemeClr>
                </a:solidFill>
              </a:defRPr>
            </a:lvl6pPr>
            <a:lvl7pPr marL="2738272" indent="0">
              <a:buNone/>
              <a:defRPr sz="1600">
                <a:solidFill>
                  <a:schemeClr val="tx1">
                    <a:tint val="75000"/>
                  </a:schemeClr>
                </a:solidFill>
              </a:defRPr>
            </a:lvl7pPr>
            <a:lvl8pPr marL="3194654" indent="0">
              <a:buNone/>
              <a:defRPr sz="1600">
                <a:solidFill>
                  <a:schemeClr val="tx1">
                    <a:tint val="75000"/>
                  </a:schemeClr>
                </a:solidFill>
              </a:defRPr>
            </a:lvl8pPr>
            <a:lvl9pPr marL="3651036"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6/29/16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6/29/16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4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805" y="1681163"/>
            <a:ext cx="5157787" cy="82391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805"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6/29/16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6/29/16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6/29/16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66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6378" indent="0">
              <a:buNone/>
              <a:defRPr sz="1400"/>
            </a:lvl2pPr>
            <a:lvl3pPr marL="912761" indent="0">
              <a:buNone/>
              <a:defRPr sz="1200"/>
            </a:lvl3pPr>
            <a:lvl4pPr marL="1369136" indent="0">
              <a:buNone/>
              <a:defRPr sz="1000"/>
            </a:lvl4pPr>
            <a:lvl5pPr marL="1825517" indent="0">
              <a:buNone/>
              <a:defRPr sz="1000"/>
            </a:lvl5pPr>
            <a:lvl6pPr marL="2281897" indent="0">
              <a:buNone/>
              <a:defRPr sz="1000"/>
            </a:lvl6pPr>
            <a:lvl7pPr marL="2738272" indent="0">
              <a:buNone/>
              <a:defRPr sz="1000"/>
            </a:lvl7pPr>
            <a:lvl8pPr marL="3194654" indent="0">
              <a:buNone/>
              <a:defRPr sz="1000"/>
            </a:lvl8pPr>
            <a:lvl9pPr marL="365103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6/29/16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669"/>
            <a:ext cx="6172200" cy="4873625"/>
          </a:xfrm>
        </p:spPr>
        <p:txBody>
          <a:bodyPr rtlCol="0">
            <a:normAutofit/>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6378" indent="0">
              <a:buNone/>
              <a:defRPr sz="1400"/>
            </a:lvl2pPr>
            <a:lvl3pPr marL="912761" indent="0">
              <a:buNone/>
              <a:defRPr sz="1200"/>
            </a:lvl3pPr>
            <a:lvl4pPr marL="1369136" indent="0">
              <a:buNone/>
              <a:defRPr sz="1000"/>
            </a:lvl4pPr>
            <a:lvl5pPr marL="1825517" indent="0">
              <a:buNone/>
              <a:defRPr sz="1000"/>
            </a:lvl5pPr>
            <a:lvl6pPr marL="2281897" indent="0">
              <a:buNone/>
              <a:defRPr sz="1000"/>
            </a:lvl6pPr>
            <a:lvl7pPr marL="2738272" indent="0">
              <a:buNone/>
              <a:defRPr sz="1000"/>
            </a:lvl7pPr>
            <a:lvl8pPr marL="3194654" indent="0">
              <a:buNone/>
              <a:defRPr sz="1000"/>
            </a:lvl8pPr>
            <a:lvl9pPr marL="365103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6/29/16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6/29/16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6/29/16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6378" indent="0" algn="ctr">
              <a:buNone/>
              <a:defRPr sz="2000"/>
            </a:lvl2pPr>
            <a:lvl3pPr marL="912761" indent="0" algn="ctr">
              <a:buNone/>
              <a:defRPr sz="1800"/>
            </a:lvl3pPr>
            <a:lvl4pPr marL="1369136" indent="0" algn="ctr">
              <a:buNone/>
              <a:defRPr sz="1600"/>
            </a:lvl4pPr>
            <a:lvl5pPr marL="1825517" indent="0" algn="ctr">
              <a:buNone/>
              <a:defRPr sz="1600"/>
            </a:lvl5pPr>
            <a:lvl6pPr marL="2281897" indent="0" algn="ctr">
              <a:buNone/>
              <a:defRPr sz="1600"/>
            </a:lvl6pPr>
            <a:lvl7pPr marL="2738272" indent="0" algn="ctr">
              <a:buNone/>
              <a:defRPr sz="1600"/>
            </a:lvl7pPr>
            <a:lvl8pPr marL="3194654" indent="0" algn="ctr">
              <a:buNone/>
              <a:defRPr sz="1600"/>
            </a:lvl8pPr>
            <a:lvl9pPr marL="3651036"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6/29/16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6/29/16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34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98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720"/>
            <a:ext cx="10515600" cy="1500187"/>
          </a:xfrm>
        </p:spPr>
        <p:txBody>
          <a:bodyPr/>
          <a:lstStyle>
            <a:lvl1pPr marL="0" indent="0">
              <a:buNone/>
              <a:defRPr sz="2400">
                <a:solidFill>
                  <a:schemeClr val="tx1">
                    <a:tint val="75000"/>
                  </a:schemeClr>
                </a:solidFill>
              </a:defRPr>
            </a:lvl1pPr>
            <a:lvl2pPr marL="456378" indent="0">
              <a:buNone/>
              <a:defRPr sz="2000">
                <a:solidFill>
                  <a:schemeClr val="tx1">
                    <a:tint val="75000"/>
                  </a:schemeClr>
                </a:solidFill>
              </a:defRPr>
            </a:lvl2pPr>
            <a:lvl3pPr marL="912761" indent="0">
              <a:buNone/>
              <a:defRPr sz="1800">
                <a:solidFill>
                  <a:schemeClr val="tx1">
                    <a:tint val="75000"/>
                  </a:schemeClr>
                </a:solidFill>
              </a:defRPr>
            </a:lvl3pPr>
            <a:lvl4pPr marL="1369136" indent="0">
              <a:buNone/>
              <a:defRPr sz="1600">
                <a:solidFill>
                  <a:schemeClr val="tx1">
                    <a:tint val="75000"/>
                  </a:schemeClr>
                </a:solidFill>
              </a:defRPr>
            </a:lvl4pPr>
            <a:lvl5pPr marL="1825517" indent="0">
              <a:buNone/>
              <a:defRPr sz="1600">
                <a:solidFill>
                  <a:schemeClr val="tx1">
                    <a:tint val="75000"/>
                  </a:schemeClr>
                </a:solidFill>
              </a:defRPr>
            </a:lvl5pPr>
            <a:lvl6pPr marL="2281897" indent="0">
              <a:buNone/>
              <a:defRPr sz="1600">
                <a:solidFill>
                  <a:schemeClr val="tx1">
                    <a:tint val="75000"/>
                  </a:schemeClr>
                </a:solidFill>
              </a:defRPr>
            </a:lvl6pPr>
            <a:lvl7pPr marL="2738272" indent="0">
              <a:buNone/>
              <a:defRPr sz="1600">
                <a:solidFill>
                  <a:schemeClr val="tx1">
                    <a:tint val="75000"/>
                  </a:schemeClr>
                </a:solidFill>
              </a:defRPr>
            </a:lvl7pPr>
            <a:lvl8pPr marL="3194654" indent="0">
              <a:buNone/>
              <a:defRPr sz="1600">
                <a:solidFill>
                  <a:schemeClr val="tx1">
                    <a:tint val="75000"/>
                  </a:schemeClr>
                </a:solidFill>
              </a:defRPr>
            </a:lvl8pPr>
            <a:lvl9pPr marL="3651036"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6/29/16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6/29/16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4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805" y="1681163"/>
            <a:ext cx="5157787" cy="82391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805"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6/29/16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6/29/16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6/29/16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66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6378" indent="0">
              <a:buNone/>
              <a:defRPr sz="1400"/>
            </a:lvl2pPr>
            <a:lvl3pPr marL="912761" indent="0">
              <a:buNone/>
              <a:defRPr sz="1200"/>
            </a:lvl3pPr>
            <a:lvl4pPr marL="1369136" indent="0">
              <a:buNone/>
              <a:defRPr sz="1000"/>
            </a:lvl4pPr>
            <a:lvl5pPr marL="1825517" indent="0">
              <a:buNone/>
              <a:defRPr sz="1000"/>
            </a:lvl5pPr>
            <a:lvl6pPr marL="2281897" indent="0">
              <a:buNone/>
              <a:defRPr sz="1000"/>
            </a:lvl6pPr>
            <a:lvl7pPr marL="2738272" indent="0">
              <a:buNone/>
              <a:defRPr sz="1000"/>
            </a:lvl7pPr>
            <a:lvl8pPr marL="3194654" indent="0">
              <a:buNone/>
              <a:defRPr sz="1000"/>
            </a:lvl8pPr>
            <a:lvl9pPr marL="365103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6/29/16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669"/>
            <a:ext cx="6172200" cy="4873625"/>
          </a:xfrm>
        </p:spPr>
        <p:txBody>
          <a:bodyPr rtlCol="0">
            <a:normAutofit/>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6378" indent="0">
              <a:buNone/>
              <a:defRPr sz="1400"/>
            </a:lvl2pPr>
            <a:lvl3pPr marL="912761" indent="0">
              <a:buNone/>
              <a:defRPr sz="1200"/>
            </a:lvl3pPr>
            <a:lvl4pPr marL="1369136" indent="0">
              <a:buNone/>
              <a:defRPr sz="1000"/>
            </a:lvl4pPr>
            <a:lvl5pPr marL="1825517" indent="0">
              <a:buNone/>
              <a:defRPr sz="1000"/>
            </a:lvl5pPr>
            <a:lvl6pPr marL="2281897" indent="0">
              <a:buNone/>
              <a:defRPr sz="1000"/>
            </a:lvl6pPr>
            <a:lvl7pPr marL="2738272" indent="0">
              <a:buNone/>
              <a:defRPr sz="1000"/>
            </a:lvl7pPr>
            <a:lvl8pPr marL="3194654" indent="0">
              <a:buNone/>
              <a:defRPr sz="1000"/>
            </a:lvl8pPr>
            <a:lvl9pPr marL="365103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6/29/16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6/29/16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6/29/16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21"/>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1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05"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0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9" y="27326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9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9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3.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3.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3.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3.jpe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4.jpe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08820" tIns="54411" rIns="108820" bIns="54411"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08820" tIns="54411" rIns="108820" bIns="5441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108820" tIns="54411" rIns="108820" bIns="54411" numCol="1" anchor="t" anchorCtr="0" compatLnSpc="1">
            <a:prstTxWarp prst="textNoShape">
              <a:avLst/>
            </a:prstTxWarp>
          </a:bodyPr>
          <a:lstStyle>
            <a:lvl1pPr>
              <a:defRPr sz="1700" i="0">
                <a:solidFill>
                  <a:srgbClr val="000000"/>
                </a:solidFill>
                <a:latin typeface="Arial" charset="0"/>
                <a:ea typeface="MS PGothic" charset="0"/>
                <a:cs typeface="MS PGothic" charset="0"/>
              </a:defRPr>
            </a:lvl1pPr>
          </a:lstStyle>
          <a:p>
            <a:pPr defTabSz="1088205" eaLnBrk="1" hangingPunct="1">
              <a:defRPr/>
            </a:pPr>
            <a:endParaRPr lang="en-US">
              <a:sym typeface="Helvetica Light"/>
            </a:endParaRPr>
          </a:p>
        </p:txBody>
      </p:sp>
      <p:sp>
        <p:nvSpPr>
          <p:cNvPr id="1029" name="Rectangle 5"/>
          <p:cNvSpPr>
            <a:spLocks noGrp="1" noChangeArrowheads="1"/>
          </p:cNvSpPr>
          <p:nvPr>
            <p:ph type="ftr" sz="quarter" idx="3"/>
          </p:nvPr>
        </p:nvSpPr>
        <p:spPr bwMode="auto">
          <a:xfrm>
            <a:off x="4165603" y="6245225"/>
            <a:ext cx="3860800" cy="476250"/>
          </a:xfrm>
          <a:prstGeom prst="rect">
            <a:avLst/>
          </a:prstGeom>
          <a:noFill/>
          <a:ln w="9525">
            <a:noFill/>
            <a:miter lim="800000"/>
            <a:headEnd/>
            <a:tailEnd/>
          </a:ln>
          <a:effectLst/>
        </p:spPr>
        <p:txBody>
          <a:bodyPr vert="horz" wrap="square" lIns="108820" tIns="54411" rIns="108820" bIns="54411" numCol="1" anchor="t" anchorCtr="0" compatLnSpc="1">
            <a:prstTxWarp prst="textNoShape">
              <a:avLst/>
            </a:prstTxWarp>
          </a:bodyPr>
          <a:lstStyle>
            <a:lvl1pPr algn="ctr">
              <a:defRPr sz="1700" i="0">
                <a:solidFill>
                  <a:srgbClr val="000000"/>
                </a:solidFill>
                <a:latin typeface="Arial" charset="0"/>
                <a:ea typeface="MS PGothic" charset="0"/>
                <a:cs typeface="MS PGothic" charset="0"/>
              </a:defRPr>
            </a:lvl1pPr>
          </a:lstStyle>
          <a:p>
            <a:pPr defTabSz="1088205" eaLnBrk="1" hangingPunct="1">
              <a:defRPr/>
            </a:pPr>
            <a:endParaRPr lang="en-US">
              <a:sym typeface="Helvetica Light"/>
            </a:endParaRPr>
          </a:p>
        </p:txBody>
      </p:sp>
      <p:sp>
        <p:nvSpPr>
          <p:cNvPr id="1030" name="Rectangle 6"/>
          <p:cNvSpPr>
            <a:spLocks noGrp="1" noChangeArrowheads="1"/>
          </p:cNvSpPr>
          <p:nvPr>
            <p:ph type="sldNum" sz="quarter" idx="4"/>
          </p:nvPr>
        </p:nvSpPr>
        <p:spPr bwMode="auto">
          <a:xfrm>
            <a:off x="8737601" y="6245225"/>
            <a:ext cx="2844800" cy="476250"/>
          </a:xfrm>
          <a:prstGeom prst="rect">
            <a:avLst/>
          </a:prstGeom>
          <a:noFill/>
          <a:ln w="9525">
            <a:noFill/>
            <a:miter lim="800000"/>
            <a:headEnd/>
            <a:tailEnd/>
          </a:ln>
          <a:effectLst/>
        </p:spPr>
        <p:txBody>
          <a:bodyPr vert="horz" wrap="square" lIns="108820" tIns="54411" rIns="108820" bIns="54411" numCol="1" anchor="t" anchorCtr="0" compatLnSpc="1">
            <a:prstTxWarp prst="textNoShape">
              <a:avLst/>
            </a:prstTxWarp>
          </a:bodyPr>
          <a:lstStyle>
            <a:lvl1pPr algn="r">
              <a:defRPr sz="1700" i="0">
                <a:solidFill>
                  <a:srgbClr val="000000"/>
                </a:solidFill>
                <a:latin typeface="Arial" charset="0"/>
                <a:ea typeface="MS PGothic" charset="0"/>
                <a:cs typeface="MS PGothic" charset="0"/>
              </a:defRPr>
            </a:lvl1pPr>
          </a:lstStyle>
          <a:p>
            <a:pPr defTabSz="1088205" eaLnBrk="1" hangingPunct="1">
              <a:defRPr/>
            </a:pPr>
            <a:fld id="{E144E4EA-A245-8B40-AB5D-F02BF2333A0E}" type="slidenum">
              <a:rPr lang="en-US" smtClean="0">
                <a:sym typeface="Helvetica Light"/>
              </a:rPr>
              <a:pPr defTabSz="1088205" eaLnBrk="1" hangingPunct="1">
                <a:defRPr/>
              </a:pPr>
              <a:t>‹#›</a:t>
            </a:fld>
            <a:endParaRPr lang="en-US">
              <a:sym typeface="Helvetica Light"/>
            </a:endParaRPr>
          </a:p>
        </p:txBody>
      </p:sp>
    </p:spTree>
    <p:extLst>
      <p:ext uri="{BB962C8B-B14F-4D97-AF65-F5344CB8AC3E}">
        <p14:creationId xmlns:p14="http://schemas.microsoft.com/office/powerpoint/2010/main" val="1032636960"/>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Lst>
  <p:txStyles>
    <p:titleStyle>
      <a:lvl1pPr algn="ctr" rtl="0" eaLnBrk="0" fontAlgn="base" hangingPunct="0">
        <a:spcBef>
          <a:spcPct val="0"/>
        </a:spcBef>
        <a:spcAft>
          <a:spcPct val="0"/>
        </a:spcAft>
        <a:defRPr sz="5300">
          <a:solidFill>
            <a:srgbClr val="800000"/>
          </a:solidFill>
          <a:latin typeface="+mj-lt"/>
          <a:ea typeface="MS PGothic" pitchFamily="34" charset="-128"/>
          <a:cs typeface="+mj-cs"/>
        </a:defRPr>
      </a:lvl1pPr>
      <a:lvl2pPr algn="ctr" rtl="0" eaLnBrk="0" fontAlgn="base" hangingPunct="0">
        <a:spcBef>
          <a:spcPct val="0"/>
        </a:spcBef>
        <a:spcAft>
          <a:spcPct val="0"/>
        </a:spcAft>
        <a:defRPr sz="53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53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53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5300">
          <a:solidFill>
            <a:srgbClr val="800000"/>
          </a:solidFill>
          <a:latin typeface="Eras Bold ITC" pitchFamily="34" charset="0"/>
          <a:ea typeface="MS PGothic" pitchFamily="34" charset="-128"/>
          <a:cs typeface="Arial" charset="0"/>
        </a:defRPr>
      </a:lvl5pPr>
      <a:lvl6pPr marL="544102" algn="ctr" rtl="0" fontAlgn="base">
        <a:spcBef>
          <a:spcPct val="0"/>
        </a:spcBef>
        <a:spcAft>
          <a:spcPct val="0"/>
        </a:spcAft>
        <a:defRPr sz="5300">
          <a:solidFill>
            <a:srgbClr val="800000"/>
          </a:solidFill>
          <a:latin typeface="Eras Bold ITC" pitchFamily="34" charset="0"/>
          <a:cs typeface="Arial" charset="0"/>
        </a:defRPr>
      </a:lvl6pPr>
      <a:lvl7pPr marL="1088205" algn="ctr" rtl="0" fontAlgn="base">
        <a:spcBef>
          <a:spcPct val="0"/>
        </a:spcBef>
        <a:spcAft>
          <a:spcPct val="0"/>
        </a:spcAft>
        <a:defRPr sz="5300">
          <a:solidFill>
            <a:srgbClr val="800000"/>
          </a:solidFill>
          <a:latin typeface="Eras Bold ITC" pitchFamily="34" charset="0"/>
          <a:cs typeface="Arial" charset="0"/>
        </a:defRPr>
      </a:lvl7pPr>
      <a:lvl8pPr marL="1632311" algn="ctr" rtl="0" fontAlgn="base">
        <a:spcBef>
          <a:spcPct val="0"/>
        </a:spcBef>
        <a:spcAft>
          <a:spcPct val="0"/>
        </a:spcAft>
        <a:defRPr sz="5300">
          <a:solidFill>
            <a:srgbClr val="800000"/>
          </a:solidFill>
          <a:latin typeface="Eras Bold ITC" pitchFamily="34" charset="0"/>
          <a:cs typeface="Arial" charset="0"/>
        </a:defRPr>
      </a:lvl8pPr>
      <a:lvl9pPr marL="2176413" algn="ctr" rtl="0" fontAlgn="base">
        <a:spcBef>
          <a:spcPct val="0"/>
        </a:spcBef>
        <a:spcAft>
          <a:spcPct val="0"/>
        </a:spcAft>
        <a:defRPr sz="5300">
          <a:solidFill>
            <a:srgbClr val="800000"/>
          </a:solidFill>
          <a:latin typeface="Eras Bold ITC" pitchFamily="34" charset="0"/>
          <a:cs typeface="Arial" charset="0"/>
        </a:defRPr>
      </a:lvl9pPr>
    </p:titleStyle>
    <p:bodyStyle>
      <a:lvl1pPr marL="408079" indent="-408079" algn="l" rtl="0" eaLnBrk="0" fontAlgn="base" hangingPunct="0">
        <a:spcBef>
          <a:spcPct val="20000"/>
        </a:spcBef>
        <a:spcAft>
          <a:spcPct val="0"/>
        </a:spcAft>
        <a:buChar char="•"/>
        <a:defRPr sz="3900">
          <a:solidFill>
            <a:schemeClr val="tx1"/>
          </a:solidFill>
          <a:latin typeface="+mn-lt"/>
          <a:ea typeface="MS PGothic" pitchFamily="34" charset="-128"/>
          <a:cs typeface="+mn-cs"/>
        </a:defRPr>
      </a:lvl1pPr>
      <a:lvl2pPr marL="884167" indent="-340065" algn="l" rtl="0" eaLnBrk="0" fontAlgn="base" hangingPunct="0">
        <a:spcBef>
          <a:spcPct val="20000"/>
        </a:spcBef>
        <a:spcAft>
          <a:spcPct val="0"/>
        </a:spcAft>
        <a:buChar char="–"/>
        <a:defRPr sz="3300">
          <a:solidFill>
            <a:schemeClr val="tx1"/>
          </a:solidFill>
          <a:latin typeface="+mn-lt"/>
          <a:ea typeface="Arial" charset="0"/>
          <a:cs typeface="+mn-cs"/>
        </a:defRPr>
      </a:lvl2pPr>
      <a:lvl3pPr marL="1360256" indent="-272051" algn="l" rtl="0" eaLnBrk="0" fontAlgn="base" hangingPunct="0">
        <a:spcBef>
          <a:spcPct val="20000"/>
        </a:spcBef>
        <a:spcAft>
          <a:spcPct val="0"/>
        </a:spcAft>
        <a:buChar char="•"/>
        <a:defRPr sz="2800">
          <a:solidFill>
            <a:schemeClr val="tx1"/>
          </a:solidFill>
          <a:latin typeface="+mn-lt"/>
          <a:ea typeface="Arial" charset="0"/>
          <a:cs typeface="+mn-cs"/>
        </a:defRPr>
      </a:lvl3pPr>
      <a:lvl4pPr marL="1904360" indent="-272051" algn="l" rtl="0" eaLnBrk="0" fontAlgn="base" hangingPunct="0">
        <a:spcBef>
          <a:spcPct val="20000"/>
        </a:spcBef>
        <a:spcAft>
          <a:spcPct val="0"/>
        </a:spcAft>
        <a:buChar char="–"/>
        <a:defRPr sz="2300">
          <a:solidFill>
            <a:schemeClr val="tx1"/>
          </a:solidFill>
          <a:latin typeface="+mn-lt"/>
          <a:ea typeface="Arial" charset="0"/>
          <a:cs typeface="+mn-cs"/>
        </a:defRPr>
      </a:lvl4pPr>
      <a:lvl5pPr marL="2448466" indent="-272051" algn="l" rtl="0" eaLnBrk="0" fontAlgn="base" hangingPunct="0">
        <a:spcBef>
          <a:spcPct val="20000"/>
        </a:spcBef>
        <a:spcAft>
          <a:spcPct val="0"/>
        </a:spcAft>
        <a:buChar char="»"/>
        <a:defRPr sz="2300">
          <a:solidFill>
            <a:schemeClr val="tx1"/>
          </a:solidFill>
          <a:latin typeface="+mn-lt"/>
          <a:ea typeface="Arial" charset="0"/>
          <a:cs typeface="+mn-cs"/>
        </a:defRPr>
      </a:lvl5pPr>
      <a:lvl6pPr marL="2992570" indent="-272051" algn="l" rtl="0" fontAlgn="base">
        <a:spcBef>
          <a:spcPct val="20000"/>
        </a:spcBef>
        <a:spcAft>
          <a:spcPct val="0"/>
        </a:spcAft>
        <a:buChar char="»"/>
        <a:defRPr sz="2300">
          <a:solidFill>
            <a:schemeClr val="tx1"/>
          </a:solidFill>
          <a:latin typeface="+mn-lt"/>
          <a:cs typeface="+mn-cs"/>
        </a:defRPr>
      </a:lvl6pPr>
      <a:lvl7pPr marL="3536671" indent="-272051" algn="l" rtl="0" fontAlgn="base">
        <a:spcBef>
          <a:spcPct val="20000"/>
        </a:spcBef>
        <a:spcAft>
          <a:spcPct val="0"/>
        </a:spcAft>
        <a:buChar char="»"/>
        <a:defRPr sz="2300">
          <a:solidFill>
            <a:schemeClr val="tx1"/>
          </a:solidFill>
          <a:latin typeface="+mn-lt"/>
          <a:cs typeface="+mn-cs"/>
        </a:defRPr>
      </a:lvl7pPr>
      <a:lvl8pPr marL="4080775" indent="-272051" algn="l" rtl="0" fontAlgn="base">
        <a:spcBef>
          <a:spcPct val="20000"/>
        </a:spcBef>
        <a:spcAft>
          <a:spcPct val="0"/>
        </a:spcAft>
        <a:buChar char="»"/>
        <a:defRPr sz="2300">
          <a:solidFill>
            <a:schemeClr val="tx1"/>
          </a:solidFill>
          <a:latin typeface="+mn-lt"/>
          <a:cs typeface="+mn-cs"/>
        </a:defRPr>
      </a:lvl8pPr>
      <a:lvl9pPr marL="4624876" indent="-272051" algn="l" rtl="0" fontAlgn="base">
        <a:spcBef>
          <a:spcPct val="20000"/>
        </a:spcBef>
        <a:spcAft>
          <a:spcPct val="0"/>
        </a:spcAft>
        <a:buChar char="»"/>
        <a:defRPr sz="2300">
          <a:solidFill>
            <a:schemeClr val="tx1"/>
          </a:solidFill>
          <a:latin typeface="+mn-lt"/>
          <a:cs typeface="+mn-cs"/>
        </a:defRPr>
      </a:lvl9pPr>
    </p:bodyStyle>
    <p:otherStyle>
      <a:defPPr>
        <a:defRPr lang="en-US"/>
      </a:defPPr>
      <a:lvl1pPr marL="0" algn="l" defTabSz="1088205" rtl="0" eaLnBrk="1" latinLnBrk="0" hangingPunct="1">
        <a:defRPr sz="2200" kern="1200">
          <a:solidFill>
            <a:schemeClr val="tx1"/>
          </a:solidFill>
          <a:latin typeface="+mn-lt"/>
          <a:ea typeface="+mn-ea"/>
          <a:cs typeface="+mn-cs"/>
        </a:defRPr>
      </a:lvl1pPr>
      <a:lvl2pPr marL="544102" algn="l" defTabSz="1088205" rtl="0" eaLnBrk="1" latinLnBrk="0" hangingPunct="1">
        <a:defRPr sz="2200" kern="1200">
          <a:solidFill>
            <a:schemeClr val="tx1"/>
          </a:solidFill>
          <a:latin typeface="+mn-lt"/>
          <a:ea typeface="+mn-ea"/>
          <a:cs typeface="+mn-cs"/>
        </a:defRPr>
      </a:lvl2pPr>
      <a:lvl3pPr marL="1088205" algn="l" defTabSz="1088205" rtl="0" eaLnBrk="1" latinLnBrk="0" hangingPunct="1">
        <a:defRPr sz="2200" kern="1200">
          <a:solidFill>
            <a:schemeClr val="tx1"/>
          </a:solidFill>
          <a:latin typeface="+mn-lt"/>
          <a:ea typeface="+mn-ea"/>
          <a:cs typeface="+mn-cs"/>
        </a:defRPr>
      </a:lvl3pPr>
      <a:lvl4pPr marL="1632311" algn="l" defTabSz="1088205" rtl="0" eaLnBrk="1" latinLnBrk="0" hangingPunct="1">
        <a:defRPr sz="2200" kern="1200">
          <a:solidFill>
            <a:schemeClr val="tx1"/>
          </a:solidFill>
          <a:latin typeface="+mn-lt"/>
          <a:ea typeface="+mn-ea"/>
          <a:cs typeface="+mn-cs"/>
        </a:defRPr>
      </a:lvl4pPr>
      <a:lvl5pPr marL="2176413" algn="l" defTabSz="1088205" rtl="0" eaLnBrk="1" latinLnBrk="0" hangingPunct="1">
        <a:defRPr sz="2200" kern="1200">
          <a:solidFill>
            <a:schemeClr val="tx1"/>
          </a:solidFill>
          <a:latin typeface="+mn-lt"/>
          <a:ea typeface="+mn-ea"/>
          <a:cs typeface="+mn-cs"/>
        </a:defRPr>
      </a:lvl5pPr>
      <a:lvl6pPr marL="2720515" algn="l" defTabSz="1088205" rtl="0" eaLnBrk="1" latinLnBrk="0" hangingPunct="1">
        <a:defRPr sz="2200" kern="1200">
          <a:solidFill>
            <a:schemeClr val="tx1"/>
          </a:solidFill>
          <a:latin typeface="+mn-lt"/>
          <a:ea typeface="+mn-ea"/>
          <a:cs typeface="+mn-cs"/>
        </a:defRPr>
      </a:lvl6pPr>
      <a:lvl7pPr marL="3264621" algn="l" defTabSz="1088205" rtl="0" eaLnBrk="1" latinLnBrk="0" hangingPunct="1">
        <a:defRPr sz="2200" kern="1200">
          <a:solidFill>
            <a:schemeClr val="tx1"/>
          </a:solidFill>
          <a:latin typeface="+mn-lt"/>
          <a:ea typeface="+mn-ea"/>
          <a:cs typeface="+mn-cs"/>
        </a:defRPr>
      </a:lvl7pPr>
      <a:lvl8pPr marL="3808721" algn="l" defTabSz="1088205" rtl="0" eaLnBrk="1" latinLnBrk="0" hangingPunct="1">
        <a:defRPr sz="2200" kern="1200">
          <a:solidFill>
            <a:schemeClr val="tx1"/>
          </a:solidFill>
          <a:latin typeface="+mn-lt"/>
          <a:ea typeface="+mn-ea"/>
          <a:cs typeface="+mn-cs"/>
        </a:defRPr>
      </a:lvl8pPr>
      <a:lvl9pPr marL="4352826" algn="l" defTabSz="1088205" rtl="0" eaLnBrk="1" latinLnBrk="0" hangingPunct="1">
        <a:defRPr sz="22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eaLnBrk="1" hangingPunct="1"/>
            <a:endParaRPr lang="en-US" smtClean="0">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eaLnBrk="1" hangingPunct="1"/>
            <a:endParaRPr lang="en-US" smtClean="0">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eaLnBrk="1" hangingPunct="1"/>
            <a:fld id="{F8743DA4-E18E-6541-9D41-7FA41D81B688}" type="slidenum">
              <a:rPr lang="en-US" smtClean="0">
                <a:cs typeface="Arial" charset="0"/>
              </a:rPr>
              <a:pPr eaLnBrk="1" hangingPunct="1"/>
              <a:t>‹#›</a:t>
            </a:fld>
            <a:endParaRPr lang="en-US" smtClean="0">
              <a:cs typeface="Arial" charset="0"/>
            </a:endParaRPr>
          </a:p>
        </p:txBody>
      </p:sp>
    </p:spTree>
    <p:extLst>
      <p:ext uri="{BB962C8B-B14F-4D97-AF65-F5344CB8AC3E}">
        <p14:creationId xmlns:p14="http://schemas.microsoft.com/office/powerpoint/2010/main" val="3670820266"/>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390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08826" tIns="54413" rIns="108826" bIns="54413" numCol="1" anchor="ctr" anchorCtr="0" compatLnSpc="1">
            <a:prstTxWarp prst="textNoShape">
              <a:avLst/>
            </a:prstTxWarp>
          </a:bodyPr>
          <a:lstStyle/>
          <a:p>
            <a:pPr lvl="0"/>
            <a:r>
              <a:rPr lang="en-US"/>
              <a:t>Click to edit Master title style</a:t>
            </a:r>
          </a:p>
        </p:txBody>
      </p:sp>
      <p:sp>
        <p:nvSpPr>
          <p:cNvPr id="123907"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08826" tIns="54413" rIns="108826" bIns="544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108826" tIns="54413" rIns="108826" bIns="54413" rtlCol="0" anchor="ctr"/>
          <a:lstStyle>
            <a:lvl1pPr algn="l" defTabSz="544130" fontAlgn="auto">
              <a:spcBef>
                <a:spcPts val="0"/>
              </a:spcBef>
              <a:spcAft>
                <a:spcPts val="0"/>
              </a:spcAft>
              <a:defRPr sz="1400" i="0">
                <a:solidFill>
                  <a:prstClr val="black">
                    <a:tint val="75000"/>
                  </a:prstClr>
                </a:solidFill>
                <a:latin typeface="Calibri"/>
                <a:ea typeface="+mn-ea"/>
                <a:cs typeface="+mn-cs"/>
              </a:defRPr>
            </a:lvl1pPr>
          </a:lstStyle>
          <a:p>
            <a:pPr eaLnBrk="1" hangingPunct="1">
              <a:defRPr/>
            </a:pPr>
            <a:fld id="{5C5B9E7F-6110-6E4B-8AC1-D6D61B14698A}" type="datetimeFigureOut">
              <a:rPr lang="en-US">
                <a:sym typeface="Helvetica Light"/>
              </a:rPr>
              <a:pPr eaLnBrk="1" hangingPunct="1">
                <a:defRPr/>
              </a:pPr>
              <a:t>6/29/16</a:t>
            </a:fld>
            <a:endParaRPr lang="en-US">
              <a:sym typeface="Helvetica Light"/>
            </a:endParaRPr>
          </a:p>
        </p:txBody>
      </p:sp>
      <p:sp>
        <p:nvSpPr>
          <p:cNvPr id="5" name="Footer Placeholder 4"/>
          <p:cNvSpPr>
            <a:spLocks noGrp="1"/>
          </p:cNvSpPr>
          <p:nvPr>
            <p:ph type="ftr" sz="quarter" idx="3"/>
          </p:nvPr>
        </p:nvSpPr>
        <p:spPr>
          <a:xfrm>
            <a:off x="4165602" y="6356355"/>
            <a:ext cx="3860800" cy="365125"/>
          </a:xfrm>
          <a:prstGeom prst="rect">
            <a:avLst/>
          </a:prstGeom>
        </p:spPr>
        <p:txBody>
          <a:bodyPr vert="horz" lIns="108826" tIns="54413" rIns="108826" bIns="54413" rtlCol="0" anchor="ctr"/>
          <a:lstStyle>
            <a:lvl1pPr algn="ctr" defTabSz="544130" fontAlgn="auto">
              <a:spcBef>
                <a:spcPts val="0"/>
              </a:spcBef>
              <a:spcAft>
                <a:spcPts val="0"/>
              </a:spcAft>
              <a:defRPr sz="1400" i="0">
                <a:solidFill>
                  <a:prstClr val="black">
                    <a:tint val="75000"/>
                  </a:prstClr>
                </a:solidFill>
                <a:latin typeface="Calibri"/>
                <a:ea typeface="+mn-ea"/>
                <a:cs typeface="+mn-cs"/>
              </a:defRPr>
            </a:lvl1pPr>
          </a:lstStyle>
          <a:p>
            <a:pPr eaLnBrk="1" hangingPunct="1">
              <a:defRPr/>
            </a:pPr>
            <a:endParaRPr lang="en-US">
              <a:sym typeface="Helvetica Light"/>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108826" tIns="54413" rIns="108826" bIns="54413" rtlCol="0" anchor="ctr"/>
          <a:lstStyle>
            <a:lvl1pPr algn="r" defTabSz="544130" fontAlgn="auto">
              <a:spcBef>
                <a:spcPts val="0"/>
              </a:spcBef>
              <a:spcAft>
                <a:spcPts val="0"/>
              </a:spcAft>
              <a:defRPr sz="1400" i="0">
                <a:solidFill>
                  <a:prstClr val="black">
                    <a:tint val="75000"/>
                  </a:prstClr>
                </a:solidFill>
                <a:latin typeface="Calibri"/>
                <a:ea typeface="+mn-ea"/>
                <a:cs typeface="+mn-cs"/>
              </a:defRPr>
            </a:lvl1pPr>
          </a:lstStyle>
          <a:p>
            <a:pPr eaLnBrk="1" hangingPunct="1">
              <a:defRPr/>
            </a:pPr>
            <a:fld id="{42D87DCF-3141-354C-8286-856099B045B5}" type="slidenum">
              <a:rPr lang="en-US">
                <a:sym typeface="Helvetica Light"/>
              </a:rPr>
              <a:pPr eaLnBrk="1" hangingPunct="1">
                <a:defRPr/>
              </a:pPr>
              <a:t>‹#›</a:t>
            </a:fld>
            <a:endParaRPr lang="en-US">
              <a:sym typeface="Helvetica Light"/>
            </a:endParaRPr>
          </a:p>
        </p:txBody>
      </p:sp>
    </p:spTree>
    <p:extLst>
      <p:ext uri="{BB962C8B-B14F-4D97-AF65-F5344CB8AC3E}">
        <p14:creationId xmlns:p14="http://schemas.microsoft.com/office/powerpoint/2010/main" val="4019657923"/>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Lst>
  <p:txStyles>
    <p:titleStyle>
      <a:lvl1pPr algn="ctr" defTabSz="544130" rtl="0" eaLnBrk="0" fontAlgn="base" hangingPunct="0">
        <a:spcBef>
          <a:spcPct val="0"/>
        </a:spcBef>
        <a:spcAft>
          <a:spcPct val="0"/>
        </a:spcAft>
        <a:defRPr sz="3300" b="1" kern="1200">
          <a:solidFill>
            <a:srgbClr val="800000"/>
          </a:solidFill>
          <a:latin typeface="Candara"/>
          <a:ea typeface="ＭＳ Ｐゴシック" charset="0"/>
          <a:cs typeface="ＭＳ Ｐゴシック" charset="0"/>
        </a:defRPr>
      </a:lvl1pPr>
      <a:lvl2pPr algn="ctr" defTabSz="544130" rtl="0" eaLnBrk="0" fontAlgn="base" hangingPunct="0">
        <a:spcBef>
          <a:spcPct val="0"/>
        </a:spcBef>
        <a:spcAft>
          <a:spcPct val="0"/>
        </a:spcAft>
        <a:defRPr sz="3300" b="1">
          <a:solidFill>
            <a:srgbClr val="800000"/>
          </a:solidFill>
          <a:latin typeface="Candara" charset="0"/>
          <a:ea typeface="ＭＳ Ｐゴシック" charset="0"/>
          <a:cs typeface="ＭＳ Ｐゴシック" charset="0"/>
        </a:defRPr>
      </a:lvl2pPr>
      <a:lvl3pPr algn="ctr" defTabSz="544130" rtl="0" eaLnBrk="0" fontAlgn="base" hangingPunct="0">
        <a:spcBef>
          <a:spcPct val="0"/>
        </a:spcBef>
        <a:spcAft>
          <a:spcPct val="0"/>
        </a:spcAft>
        <a:defRPr sz="3300" b="1">
          <a:solidFill>
            <a:srgbClr val="800000"/>
          </a:solidFill>
          <a:latin typeface="Candara" charset="0"/>
          <a:ea typeface="ＭＳ Ｐゴシック" charset="0"/>
          <a:cs typeface="ＭＳ Ｐゴシック" charset="0"/>
        </a:defRPr>
      </a:lvl3pPr>
      <a:lvl4pPr algn="ctr" defTabSz="544130" rtl="0" eaLnBrk="0" fontAlgn="base" hangingPunct="0">
        <a:spcBef>
          <a:spcPct val="0"/>
        </a:spcBef>
        <a:spcAft>
          <a:spcPct val="0"/>
        </a:spcAft>
        <a:defRPr sz="3300" b="1">
          <a:solidFill>
            <a:srgbClr val="800000"/>
          </a:solidFill>
          <a:latin typeface="Candara" charset="0"/>
          <a:ea typeface="ＭＳ Ｐゴシック" charset="0"/>
          <a:cs typeface="ＭＳ Ｐゴシック" charset="0"/>
        </a:defRPr>
      </a:lvl4pPr>
      <a:lvl5pPr algn="ctr" defTabSz="544130" rtl="0" eaLnBrk="0" fontAlgn="base" hangingPunct="0">
        <a:spcBef>
          <a:spcPct val="0"/>
        </a:spcBef>
        <a:spcAft>
          <a:spcPct val="0"/>
        </a:spcAft>
        <a:defRPr sz="3300" b="1">
          <a:solidFill>
            <a:srgbClr val="800000"/>
          </a:solidFill>
          <a:latin typeface="Candara" charset="0"/>
          <a:ea typeface="ＭＳ Ｐゴシック" charset="0"/>
          <a:cs typeface="ＭＳ Ｐゴシック" charset="0"/>
        </a:defRPr>
      </a:lvl5pPr>
      <a:lvl6pPr marL="544130" algn="ctr" defTabSz="544130" rtl="0" eaLnBrk="1" fontAlgn="base" hangingPunct="1">
        <a:spcBef>
          <a:spcPct val="0"/>
        </a:spcBef>
        <a:spcAft>
          <a:spcPct val="0"/>
        </a:spcAft>
        <a:defRPr sz="5300">
          <a:solidFill>
            <a:schemeClr val="tx1"/>
          </a:solidFill>
          <a:latin typeface="Calibri" charset="0"/>
          <a:ea typeface="ＭＳ Ｐゴシック" charset="0"/>
          <a:cs typeface="ＭＳ Ｐゴシック" charset="0"/>
        </a:defRPr>
      </a:lvl6pPr>
      <a:lvl7pPr marL="1088261" algn="ctr" defTabSz="544130" rtl="0" eaLnBrk="1" fontAlgn="base" hangingPunct="1">
        <a:spcBef>
          <a:spcPct val="0"/>
        </a:spcBef>
        <a:spcAft>
          <a:spcPct val="0"/>
        </a:spcAft>
        <a:defRPr sz="5300">
          <a:solidFill>
            <a:schemeClr val="tx1"/>
          </a:solidFill>
          <a:latin typeface="Calibri" charset="0"/>
          <a:ea typeface="ＭＳ Ｐゴシック" charset="0"/>
          <a:cs typeface="ＭＳ Ｐゴシック" charset="0"/>
        </a:defRPr>
      </a:lvl7pPr>
      <a:lvl8pPr marL="1632394" algn="ctr" defTabSz="544130" rtl="0" eaLnBrk="1" fontAlgn="base" hangingPunct="1">
        <a:spcBef>
          <a:spcPct val="0"/>
        </a:spcBef>
        <a:spcAft>
          <a:spcPct val="0"/>
        </a:spcAft>
        <a:defRPr sz="5300">
          <a:solidFill>
            <a:schemeClr val="tx1"/>
          </a:solidFill>
          <a:latin typeface="Calibri" charset="0"/>
          <a:ea typeface="ＭＳ Ｐゴシック" charset="0"/>
          <a:cs typeface="ＭＳ Ｐゴシック" charset="0"/>
        </a:defRPr>
      </a:lvl8pPr>
      <a:lvl9pPr marL="2176524" algn="ctr" defTabSz="544130" rtl="0" eaLnBrk="1" fontAlgn="base" hangingPunct="1">
        <a:spcBef>
          <a:spcPct val="0"/>
        </a:spcBef>
        <a:spcAft>
          <a:spcPct val="0"/>
        </a:spcAft>
        <a:defRPr sz="5300">
          <a:solidFill>
            <a:schemeClr val="tx1"/>
          </a:solidFill>
          <a:latin typeface="Calibri" charset="0"/>
          <a:ea typeface="ＭＳ Ｐゴシック" charset="0"/>
          <a:cs typeface="ＭＳ Ｐゴシック" charset="0"/>
        </a:defRPr>
      </a:lvl9pPr>
    </p:titleStyle>
    <p:bodyStyle>
      <a:lvl1pPr marL="408099" indent="-408099" algn="l" defTabSz="544130" rtl="0" eaLnBrk="0" fontAlgn="base" hangingPunct="0">
        <a:spcBef>
          <a:spcPct val="20000"/>
        </a:spcBef>
        <a:spcAft>
          <a:spcPct val="0"/>
        </a:spcAft>
        <a:buFont typeface="Arial" charset="0"/>
        <a:buChar char="•"/>
        <a:defRPr sz="3900" kern="1200">
          <a:solidFill>
            <a:schemeClr val="tx1"/>
          </a:solidFill>
          <a:latin typeface="+mn-lt"/>
          <a:ea typeface="ＭＳ Ｐゴシック" charset="0"/>
          <a:cs typeface="ＭＳ Ｐゴシック" charset="0"/>
        </a:defRPr>
      </a:lvl1pPr>
      <a:lvl2pPr marL="884213" indent="-340082" algn="l" defTabSz="544130" rtl="0" eaLnBrk="0" fontAlgn="base" hangingPunct="0">
        <a:spcBef>
          <a:spcPct val="20000"/>
        </a:spcBef>
        <a:spcAft>
          <a:spcPct val="0"/>
        </a:spcAft>
        <a:buFont typeface="Arial" charset="0"/>
        <a:buChar char="–"/>
        <a:defRPr sz="3300" kern="1200">
          <a:solidFill>
            <a:schemeClr val="tx1"/>
          </a:solidFill>
          <a:latin typeface="+mn-lt"/>
          <a:ea typeface="ＭＳ Ｐゴシック" charset="0"/>
          <a:cs typeface="+mn-cs"/>
        </a:defRPr>
      </a:lvl2pPr>
      <a:lvl3pPr marL="1360326" indent="-272064" algn="l" defTabSz="54413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3pPr>
      <a:lvl4pPr marL="1904458" indent="-272064" algn="l" defTabSz="544130" rtl="0" eaLnBrk="0" fontAlgn="base" hangingPunct="0">
        <a:spcBef>
          <a:spcPct val="20000"/>
        </a:spcBef>
        <a:spcAft>
          <a:spcPct val="0"/>
        </a:spcAft>
        <a:buFont typeface="Arial" charset="0"/>
        <a:buChar char="–"/>
        <a:defRPr sz="2300" kern="1200">
          <a:solidFill>
            <a:schemeClr val="tx1"/>
          </a:solidFill>
          <a:latin typeface="+mn-lt"/>
          <a:ea typeface="ＭＳ Ｐゴシック" charset="0"/>
          <a:cs typeface="+mn-cs"/>
        </a:defRPr>
      </a:lvl4pPr>
      <a:lvl5pPr marL="2448591" indent="-272064" algn="l" defTabSz="544130" rtl="0" eaLnBrk="0" fontAlgn="base" hangingPunct="0">
        <a:spcBef>
          <a:spcPct val="20000"/>
        </a:spcBef>
        <a:spcAft>
          <a:spcPct val="0"/>
        </a:spcAft>
        <a:buFont typeface="Arial" charset="0"/>
        <a:buChar char="»"/>
        <a:defRPr sz="2300" kern="1200">
          <a:solidFill>
            <a:schemeClr val="tx1"/>
          </a:solidFill>
          <a:latin typeface="+mn-lt"/>
          <a:ea typeface="ＭＳ Ｐゴシック" charset="0"/>
          <a:cs typeface="+mn-cs"/>
        </a:defRPr>
      </a:lvl5pPr>
      <a:lvl6pPr marL="2992723" indent="-272064" algn="l" defTabSz="544130" rtl="0" eaLnBrk="1" latinLnBrk="0" hangingPunct="1">
        <a:spcBef>
          <a:spcPct val="20000"/>
        </a:spcBef>
        <a:buFont typeface="Arial"/>
        <a:buChar char="•"/>
        <a:defRPr sz="2300" kern="1200">
          <a:solidFill>
            <a:schemeClr val="tx1"/>
          </a:solidFill>
          <a:latin typeface="+mn-lt"/>
          <a:ea typeface="+mn-ea"/>
          <a:cs typeface="+mn-cs"/>
        </a:defRPr>
      </a:lvl6pPr>
      <a:lvl7pPr marL="3536851" indent="-272064" algn="l" defTabSz="544130" rtl="0" eaLnBrk="1" latinLnBrk="0" hangingPunct="1">
        <a:spcBef>
          <a:spcPct val="20000"/>
        </a:spcBef>
        <a:buFont typeface="Arial"/>
        <a:buChar char="•"/>
        <a:defRPr sz="2300" kern="1200">
          <a:solidFill>
            <a:schemeClr val="tx1"/>
          </a:solidFill>
          <a:latin typeface="+mn-lt"/>
          <a:ea typeface="+mn-ea"/>
          <a:cs typeface="+mn-cs"/>
        </a:defRPr>
      </a:lvl7pPr>
      <a:lvl8pPr marL="4080983" indent="-272064" algn="l" defTabSz="544130" rtl="0" eaLnBrk="1" latinLnBrk="0" hangingPunct="1">
        <a:spcBef>
          <a:spcPct val="20000"/>
        </a:spcBef>
        <a:buFont typeface="Arial"/>
        <a:buChar char="•"/>
        <a:defRPr sz="2300" kern="1200">
          <a:solidFill>
            <a:schemeClr val="tx1"/>
          </a:solidFill>
          <a:latin typeface="+mn-lt"/>
          <a:ea typeface="+mn-ea"/>
          <a:cs typeface="+mn-cs"/>
        </a:defRPr>
      </a:lvl8pPr>
      <a:lvl9pPr marL="4625113" indent="-272064" algn="l" defTabSz="544130"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44130" rtl="0" eaLnBrk="1" latinLnBrk="0" hangingPunct="1">
        <a:defRPr sz="2200" kern="1200">
          <a:solidFill>
            <a:schemeClr val="tx1"/>
          </a:solidFill>
          <a:latin typeface="+mn-lt"/>
          <a:ea typeface="+mn-ea"/>
          <a:cs typeface="+mn-cs"/>
        </a:defRPr>
      </a:lvl1pPr>
      <a:lvl2pPr marL="544130" algn="l" defTabSz="544130" rtl="0" eaLnBrk="1" latinLnBrk="0" hangingPunct="1">
        <a:defRPr sz="2200" kern="1200">
          <a:solidFill>
            <a:schemeClr val="tx1"/>
          </a:solidFill>
          <a:latin typeface="+mn-lt"/>
          <a:ea typeface="+mn-ea"/>
          <a:cs typeface="+mn-cs"/>
        </a:defRPr>
      </a:lvl2pPr>
      <a:lvl3pPr marL="1088261" algn="l" defTabSz="544130" rtl="0" eaLnBrk="1" latinLnBrk="0" hangingPunct="1">
        <a:defRPr sz="2200" kern="1200">
          <a:solidFill>
            <a:schemeClr val="tx1"/>
          </a:solidFill>
          <a:latin typeface="+mn-lt"/>
          <a:ea typeface="+mn-ea"/>
          <a:cs typeface="+mn-cs"/>
        </a:defRPr>
      </a:lvl3pPr>
      <a:lvl4pPr marL="1632394" algn="l" defTabSz="544130" rtl="0" eaLnBrk="1" latinLnBrk="0" hangingPunct="1">
        <a:defRPr sz="2200" kern="1200">
          <a:solidFill>
            <a:schemeClr val="tx1"/>
          </a:solidFill>
          <a:latin typeface="+mn-lt"/>
          <a:ea typeface="+mn-ea"/>
          <a:cs typeface="+mn-cs"/>
        </a:defRPr>
      </a:lvl4pPr>
      <a:lvl5pPr marL="2176524" algn="l" defTabSz="544130" rtl="0" eaLnBrk="1" latinLnBrk="0" hangingPunct="1">
        <a:defRPr sz="2200" kern="1200">
          <a:solidFill>
            <a:schemeClr val="tx1"/>
          </a:solidFill>
          <a:latin typeface="+mn-lt"/>
          <a:ea typeface="+mn-ea"/>
          <a:cs typeface="+mn-cs"/>
        </a:defRPr>
      </a:lvl5pPr>
      <a:lvl6pPr marL="2720655" algn="l" defTabSz="544130" rtl="0" eaLnBrk="1" latinLnBrk="0" hangingPunct="1">
        <a:defRPr sz="2200" kern="1200">
          <a:solidFill>
            <a:schemeClr val="tx1"/>
          </a:solidFill>
          <a:latin typeface="+mn-lt"/>
          <a:ea typeface="+mn-ea"/>
          <a:cs typeface="+mn-cs"/>
        </a:defRPr>
      </a:lvl6pPr>
      <a:lvl7pPr marL="3264788" algn="l" defTabSz="544130" rtl="0" eaLnBrk="1" latinLnBrk="0" hangingPunct="1">
        <a:defRPr sz="2200" kern="1200">
          <a:solidFill>
            <a:schemeClr val="tx1"/>
          </a:solidFill>
          <a:latin typeface="+mn-lt"/>
          <a:ea typeface="+mn-ea"/>
          <a:cs typeface="+mn-cs"/>
        </a:defRPr>
      </a:lvl7pPr>
      <a:lvl8pPr marL="3808916" algn="l" defTabSz="544130" rtl="0" eaLnBrk="1" latinLnBrk="0" hangingPunct="1">
        <a:defRPr sz="2200" kern="1200">
          <a:solidFill>
            <a:schemeClr val="tx1"/>
          </a:solidFill>
          <a:latin typeface="+mn-lt"/>
          <a:ea typeface="+mn-ea"/>
          <a:cs typeface="+mn-cs"/>
        </a:defRPr>
      </a:lvl8pPr>
      <a:lvl9pPr marL="4353049" algn="l" defTabSz="544130"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4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607"/>
            <a:ext cx="2743200" cy="365125"/>
          </a:xfrm>
          <a:prstGeom prst="rect">
            <a:avLst/>
          </a:prstGeom>
        </p:spPr>
        <p:txBody>
          <a:bodyPr vert="horz" lIns="91275" tIns="45642" rIns="91275" bIns="45642"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6/29/16</a:t>
            </a:fld>
            <a:endParaRPr lang="en-US"/>
          </a:p>
        </p:txBody>
      </p:sp>
      <p:sp>
        <p:nvSpPr>
          <p:cNvPr id="5" name="Footer Placeholder 4"/>
          <p:cNvSpPr>
            <a:spLocks noGrp="1"/>
          </p:cNvSpPr>
          <p:nvPr>
            <p:ph type="ftr" sz="quarter" idx="3"/>
          </p:nvPr>
        </p:nvSpPr>
        <p:spPr>
          <a:xfrm>
            <a:off x="4038600" y="6356607"/>
            <a:ext cx="4114800" cy="365125"/>
          </a:xfrm>
          <a:prstGeom prst="rect">
            <a:avLst/>
          </a:prstGeom>
        </p:spPr>
        <p:txBody>
          <a:bodyPr vert="horz" lIns="91275" tIns="45642" rIns="91275" bIns="45642"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607"/>
            <a:ext cx="2743200" cy="365125"/>
          </a:xfrm>
          <a:prstGeom prst="rect">
            <a:avLst/>
          </a:prstGeom>
        </p:spPr>
        <p:txBody>
          <a:bodyPr vert="horz" lIns="91275" tIns="45642" rIns="91275" bIns="45642"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6378"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2761"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69136"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5517"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190" indent="-22819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4570" indent="-22819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0947" indent="-22819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597327" indent="-22819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3704" indent="-22819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0084" indent="-228190" algn="l" defTabSz="9127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6464" indent="-228190" algn="l" defTabSz="9127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2840" indent="-228190" algn="l" defTabSz="9127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9223" indent="-228190" algn="l" defTabSz="9127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4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607"/>
            <a:ext cx="2743200" cy="365125"/>
          </a:xfrm>
          <a:prstGeom prst="rect">
            <a:avLst/>
          </a:prstGeom>
        </p:spPr>
        <p:txBody>
          <a:bodyPr vert="horz" lIns="91275" tIns="45642" rIns="91275" bIns="45642"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6/29/16</a:t>
            </a:fld>
            <a:endParaRPr lang="en-US"/>
          </a:p>
        </p:txBody>
      </p:sp>
      <p:sp>
        <p:nvSpPr>
          <p:cNvPr id="5" name="Footer Placeholder 4"/>
          <p:cNvSpPr>
            <a:spLocks noGrp="1"/>
          </p:cNvSpPr>
          <p:nvPr>
            <p:ph type="ftr" sz="quarter" idx="3"/>
          </p:nvPr>
        </p:nvSpPr>
        <p:spPr>
          <a:xfrm>
            <a:off x="4038600" y="6356607"/>
            <a:ext cx="4114800" cy="365125"/>
          </a:xfrm>
          <a:prstGeom prst="rect">
            <a:avLst/>
          </a:prstGeom>
        </p:spPr>
        <p:txBody>
          <a:bodyPr vert="horz" lIns="91275" tIns="45642" rIns="91275" bIns="45642"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607"/>
            <a:ext cx="2743200" cy="365125"/>
          </a:xfrm>
          <a:prstGeom prst="rect">
            <a:avLst/>
          </a:prstGeom>
        </p:spPr>
        <p:txBody>
          <a:bodyPr vert="horz" lIns="91275" tIns="45642" rIns="91275" bIns="45642"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6378"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2761"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69136"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5517"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190" indent="-22819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4570" indent="-22819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0947" indent="-22819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597327" indent="-22819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3704" indent="-22819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0084" indent="-228190" algn="l" defTabSz="9127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6464" indent="-228190" algn="l" defTabSz="9127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2840" indent="-228190" algn="l" defTabSz="9127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9223" indent="-228190" algn="l" defTabSz="9127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2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1.xml"/><Relationship Id="rId2" Type="http://schemas.openxmlformats.org/officeDocument/2006/relationships/notesSlide" Target="../notesSlides/notesSlide14.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5.xml"/><Relationship Id="rId3" Type="http://schemas.openxmlformats.org/officeDocument/2006/relationships/image" Target="../media/image6.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2790169" y="4156175"/>
            <a:ext cx="184333" cy="399952"/>
          </a:xfrm>
          <a:prstGeom prst="rect">
            <a:avLst/>
          </a:prstGeom>
          <a:noFill/>
        </p:spPr>
        <p:txBody>
          <a:bodyPr wrap="none" lIns="91275" tIns="45642" rIns="91275" bIns="45642" rtlCol="0">
            <a:spAutoFit/>
          </a:bodyPr>
          <a:lstStyle/>
          <a:p>
            <a:endParaRPr lang="en-US" dirty="0">
              <a:solidFill>
                <a:srgbClr val="000000"/>
              </a:solidFill>
            </a:endParaRPr>
          </a:p>
        </p:txBody>
      </p:sp>
      <p:sp>
        <p:nvSpPr>
          <p:cNvPr id="6" name="Rectangle 2"/>
          <p:cNvSpPr>
            <a:spLocks noGrp="1" noChangeArrowheads="1"/>
          </p:cNvSpPr>
          <p:nvPr>
            <p:ph type="title"/>
          </p:nvPr>
        </p:nvSpPr>
        <p:spPr>
          <a:xfrm>
            <a:off x="304800" y="457200"/>
            <a:ext cx="11734800" cy="609600"/>
          </a:xfrm>
        </p:spPr>
        <p:txBody>
          <a:bodyPr/>
          <a:lstStyle/>
          <a:p>
            <a:r>
              <a:rPr lang="en-US" sz="3200" b="1" dirty="0" smtClean="0">
                <a:latin typeface="Candara" charset="0"/>
                <a:cs typeface="MS PGothic" charset="0"/>
              </a:rPr>
              <a:t>HOW CAN MY LIFE YIELD MORE FRUIT? </a:t>
            </a:r>
            <a:endParaRPr lang="en-US" sz="3200" b="1" dirty="0">
              <a:latin typeface="Candara" charset="0"/>
              <a:cs typeface="MS PGothic" charset="0"/>
            </a:endParaRPr>
          </a:p>
        </p:txBody>
      </p:sp>
      <p:sp>
        <p:nvSpPr>
          <p:cNvPr id="8" name="Rectangle 3"/>
          <p:cNvSpPr txBox="1">
            <a:spLocks noChangeArrowheads="1"/>
          </p:cNvSpPr>
          <p:nvPr/>
        </p:nvSpPr>
        <p:spPr bwMode="auto">
          <a:xfrm>
            <a:off x="304800" y="1219202"/>
            <a:ext cx="11717653" cy="557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lvl1pPr marL="342285" indent="-34228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a:lstStyle>
          <a:p>
            <a:pPr marL="511175" indent="-511175">
              <a:spcBef>
                <a:spcPts val="0"/>
              </a:spcBef>
            </a:pPr>
            <a:r>
              <a:rPr lang="en-US" sz="2800" b="1" i="0" dirty="0">
                <a:latin typeface="Candara" charset="0"/>
                <a:cs typeface="MS PGothic" charset="0"/>
              </a:rPr>
              <a:t>through </a:t>
            </a:r>
            <a:r>
              <a:rPr lang="en-US" sz="2800" b="1" i="0" dirty="0">
                <a:solidFill>
                  <a:srgbClr val="FF0000"/>
                </a:solidFill>
                <a:latin typeface="Candara" charset="0"/>
                <a:cs typeface="MS PGothic" charset="0"/>
              </a:rPr>
              <a:t>the prayers of others on my behalf  </a:t>
            </a:r>
            <a:r>
              <a:rPr lang="en-US" sz="2800" b="1" i="0" dirty="0">
                <a:latin typeface="Candara" charset="0"/>
                <a:cs typeface="MS PGothic" charset="0"/>
              </a:rPr>
              <a:t>(Colossians 1:9-10) </a:t>
            </a:r>
            <a:endParaRPr lang="en-US" sz="2800" b="1" i="0" dirty="0" smtClean="0">
              <a:latin typeface="Candara" charset="0"/>
              <a:cs typeface="MS PGothic" charset="0"/>
            </a:endParaRPr>
          </a:p>
          <a:p>
            <a:pPr marL="511175" indent="-511175">
              <a:spcBef>
                <a:spcPts val="0"/>
              </a:spcBef>
            </a:pPr>
            <a:endParaRPr lang="en-US" sz="1400" i="1" kern="1200" baseline="30000" dirty="0" smtClean="0">
              <a:latin typeface="Candara" charset="0"/>
              <a:ea typeface="ＭＳ Ｐゴシック" charset="0"/>
              <a:cs typeface="Candara" charset="0"/>
            </a:endParaRPr>
          </a:p>
          <a:p>
            <a:pPr marL="0" lvl="1" indent="0" algn="ctr" defTabSz="385069">
              <a:spcBef>
                <a:spcPts val="0"/>
              </a:spcBef>
              <a:buNone/>
              <a:defRPr/>
            </a:pPr>
            <a:r>
              <a:rPr lang="en-US" dirty="0">
                <a:latin typeface="Candara" charset="0"/>
                <a:ea typeface="ＭＳ Ｐゴシック" charset="0"/>
                <a:cs typeface="Candara" charset="0"/>
              </a:rPr>
              <a:t>And so, from the day we heard, </a:t>
            </a:r>
            <a:r>
              <a:rPr lang="en-US" dirty="0" smtClean="0">
                <a:latin typeface="Candara" charset="0"/>
                <a:ea typeface="ＭＳ Ｐゴシック" charset="0"/>
                <a:cs typeface="Candara" charset="0"/>
              </a:rPr>
              <a:t/>
            </a:r>
            <a:br>
              <a:rPr lang="en-US" dirty="0" smtClean="0">
                <a:latin typeface="Candara" charset="0"/>
                <a:ea typeface="ＭＳ Ｐゴシック" charset="0"/>
                <a:cs typeface="Candara" charset="0"/>
              </a:rPr>
            </a:br>
            <a:r>
              <a:rPr lang="en-US" dirty="0" smtClean="0">
                <a:latin typeface="Candara" charset="0"/>
                <a:ea typeface="ＭＳ Ｐゴシック" charset="0"/>
                <a:cs typeface="Candara" charset="0"/>
              </a:rPr>
              <a:t>we </a:t>
            </a:r>
            <a:r>
              <a:rPr lang="en-US" dirty="0">
                <a:latin typeface="Candara" charset="0"/>
                <a:ea typeface="ＭＳ Ｐゴシック" charset="0"/>
                <a:cs typeface="Candara" charset="0"/>
              </a:rPr>
              <a:t>have not ceased to pray for you, </a:t>
            </a:r>
            <a:r>
              <a:rPr lang="en-US" dirty="0" smtClean="0">
                <a:latin typeface="Candara" charset="0"/>
                <a:ea typeface="ＭＳ Ｐゴシック" charset="0"/>
                <a:cs typeface="Candara" charset="0"/>
              </a:rPr>
              <a:t/>
            </a:r>
            <a:br>
              <a:rPr lang="en-US" dirty="0" smtClean="0">
                <a:latin typeface="Candara" charset="0"/>
                <a:ea typeface="ＭＳ Ｐゴシック" charset="0"/>
                <a:cs typeface="Candara" charset="0"/>
              </a:rPr>
            </a:br>
            <a:r>
              <a:rPr lang="en-US" dirty="0" smtClean="0">
                <a:latin typeface="Candara" charset="0"/>
                <a:ea typeface="ＭＳ Ｐゴシック" charset="0"/>
                <a:cs typeface="Candara" charset="0"/>
              </a:rPr>
              <a:t>asking </a:t>
            </a:r>
            <a:r>
              <a:rPr lang="en-US" dirty="0">
                <a:latin typeface="Candara" charset="0"/>
                <a:ea typeface="ＭＳ Ｐゴシック" charset="0"/>
                <a:cs typeface="Candara" charset="0"/>
              </a:rPr>
              <a:t>that you may be filled with the knowledge </a:t>
            </a:r>
            <a:r>
              <a:rPr lang="en-US" dirty="0" smtClean="0">
                <a:latin typeface="Candara" charset="0"/>
                <a:ea typeface="ＭＳ Ｐゴシック" charset="0"/>
                <a:cs typeface="Candara" charset="0"/>
              </a:rPr>
              <a:t/>
            </a:r>
            <a:br>
              <a:rPr lang="en-US" dirty="0" smtClean="0">
                <a:latin typeface="Candara" charset="0"/>
                <a:ea typeface="ＭＳ Ｐゴシック" charset="0"/>
                <a:cs typeface="Candara" charset="0"/>
              </a:rPr>
            </a:br>
            <a:r>
              <a:rPr lang="en-US" dirty="0" smtClean="0">
                <a:latin typeface="Candara" charset="0"/>
                <a:ea typeface="ＭＳ Ｐゴシック" charset="0"/>
                <a:cs typeface="Candara" charset="0"/>
              </a:rPr>
              <a:t>of </a:t>
            </a:r>
            <a:r>
              <a:rPr lang="en-US" dirty="0">
                <a:latin typeface="Candara" charset="0"/>
                <a:ea typeface="ＭＳ Ｐゴシック" charset="0"/>
                <a:cs typeface="Candara" charset="0"/>
              </a:rPr>
              <a:t>his will in all spiritual wisdom and understanding, </a:t>
            </a:r>
            <a:r>
              <a:rPr lang="en-US" dirty="0" smtClean="0">
                <a:latin typeface="Candara" charset="0"/>
                <a:ea typeface="ＭＳ Ｐゴシック" charset="0"/>
                <a:cs typeface="Candara" charset="0"/>
              </a:rPr>
              <a:t/>
            </a:r>
            <a:br>
              <a:rPr lang="en-US" dirty="0" smtClean="0">
                <a:latin typeface="Candara" charset="0"/>
                <a:ea typeface="ＭＳ Ｐゴシック" charset="0"/>
                <a:cs typeface="Candara" charset="0"/>
              </a:rPr>
            </a:br>
            <a:r>
              <a:rPr lang="en-US" dirty="0" smtClean="0">
                <a:latin typeface="Candara" charset="0"/>
                <a:ea typeface="ＭＳ Ｐゴシック" charset="0"/>
                <a:cs typeface="Candara" charset="0"/>
              </a:rPr>
              <a:t>so as to </a:t>
            </a:r>
            <a:r>
              <a:rPr lang="en-US" dirty="0">
                <a:latin typeface="Candara" charset="0"/>
                <a:ea typeface="ＭＳ Ｐゴシック" charset="0"/>
                <a:cs typeface="Candara" charset="0"/>
              </a:rPr>
              <a:t>walk in a manner worthy of the Lord, </a:t>
            </a:r>
            <a:r>
              <a:rPr lang="en-US" dirty="0" smtClean="0">
                <a:latin typeface="Candara" charset="0"/>
                <a:ea typeface="ＭＳ Ｐゴシック" charset="0"/>
                <a:cs typeface="Candara" charset="0"/>
              </a:rPr>
              <a:t>fully </a:t>
            </a:r>
            <a:br>
              <a:rPr lang="en-US" dirty="0" smtClean="0">
                <a:latin typeface="Candara" charset="0"/>
                <a:ea typeface="ＭＳ Ｐゴシック" charset="0"/>
                <a:cs typeface="Candara" charset="0"/>
              </a:rPr>
            </a:br>
            <a:r>
              <a:rPr lang="en-US" dirty="0" smtClean="0">
                <a:latin typeface="Candara" charset="0"/>
                <a:ea typeface="ＭＳ Ｐゴシック" charset="0"/>
                <a:cs typeface="Candara" charset="0"/>
              </a:rPr>
              <a:t>pleasing to </a:t>
            </a:r>
            <a:r>
              <a:rPr lang="en-US" dirty="0">
                <a:latin typeface="Candara" charset="0"/>
                <a:ea typeface="ＭＳ Ｐゴシック" charset="0"/>
                <a:cs typeface="Candara" charset="0"/>
              </a:rPr>
              <a:t>him, </a:t>
            </a:r>
            <a:r>
              <a:rPr lang="en-US" dirty="0" smtClean="0">
                <a:latin typeface="Candara" charset="0"/>
                <a:ea typeface="ＭＳ Ｐゴシック" charset="0"/>
                <a:cs typeface="Candara" charset="0"/>
              </a:rPr>
              <a:t>bearing </a:t>
            </a:r>
            <a:r>
              <a:rPr lang="en-US" dirty="0">
                <a:latin typeface="Candara" charset="0"/>
                <a:ea typeface="ＭＳ Ｐゴシック" charset="0"/>
                <a:cs typeface="Candara" charset="0"/>
              </a:rPr>
              <a:t>fruit in every </a:t>
            </a:r>
            <a:r>
              <a:rPr lang="en-US" dirty="0" smtClean="0">
                <a:latin typeface="Candara" charset="0"/>
                <a:ea typeface="ＭＳ Ｐゴシック" charset="0"/>
                <a:cs typeface="Candara" charset="0"/>
              </a:rPr>
              <a:t>good work</a:t>
            </a:r>
            <a:br>
              <a:rPr lang="en-US" dirty="0" smtClean="0">
                <a:latin typeface="Candara" charset="0"/>
                <a:ea typeface="ＭＳ Ｐゴシック" charset="0"/>
                <a:cs typeface="Candara" charset="0"/>
              </a:rPr>
            </a:br>
            <a:r>
              <a:rPr lang="en-US" dirty="0" smtClean="0">
                <a:latin typeface="Candara" charset="0"/>
                <a:ea typeface="ＭＳ Ｐゴシック" charset="0"/>
                <a:cs typeface="Candara" charset="0"/>
              </a:rPr>
              <a:t>and increasing </a:t>
            </a:r>
            <a:r>
              <a:rPr lang="en-US" dirty="0">
                <a:latin typeface="Candara" charset="0"/>
                <a:ea typeface="ＭＳ Ｐゴシック" charset="0"/>
                <a:cs typeface="Candara" charset="0"/>
              </a:rPr>
              <a:t>in the knowledge of </a:t>
            </a:r>
            <a:r>
              <a:rPr lang="en-US" dirty="0" smtClean="0">
                <a:latin typeface="Candara" charset="0"/>
                <a:ea typeface="ＭＳ Ｐゴシック" charset="0"/>
                <a:cs typeface="Candara" charset="0"/>
              </a:rPr>
              <a:t>God.</a:t>
            </a:r>
            <a:br>
              <a:rPr lang="en-US" dirty="0" smtClean="0">
                <a:latin typeface="Candara" charset="0"/>
                <a:ea typeface="ＭＳ Ｐゴシック" charset="0"/>
                <a:cs typeface="Candara" charset="0"/>
              </a:rPr>
            </a:br>
            <a:r>
              <a:rPr lang="en-US" dirty="0" smtClean="0">
                <a:latin typeface="Candara" charset="0"/>
                <a:ea typeface="ＭＳ Ｐゴシック" charset="0"/>
                <a:cs typeface="Candara" charset="0"/>
              </a:rPr>
              <a:t>Colossians </a:t>
            </a:r>
            <a:r>
              <a:rPr lang="en-US" dirty="0">
                <a:latin typeface="Candara" charset="0"/>
                <a:ea typeface="ＭＳ Ｐゴシック" charset="0"/>
                <a:cs typeface="Candara" charset="0"/>
              </a:rPr>
              <a:t>1:9-</a:t>
            </a:r>
            <a:r>
              <a:rPr lang="en-US" dirty="0" smtClean="0">
                <a:latin typeface="Candara" charset="0"/>
                <a:ea typeface="ＭＳ Ｐゴシック" charset="0"/>
                <a:cs typeface="Candara" charset="0"/>
              </a:rPr>
              <a:t>10</a:t>
            </a:r>
            <a:endParaRPr lang="en-US" dirty="0">
              <a:latin typeface="Candara" charset="0"/>
              <a:ea typeface="ＭＳ Ｐゴシック" charset="0"/>
              <a:cs typeface="Candara" charset="0"/>
            </a:endParaRPr>
          </a:p>
        </p:txBody>
      </p:sp>
    </p:spTree>
    <p:extLst>
      <p:ext uri="{BB962C8B-B14F-4D97-AF65-F5344CB8AC3E}">
        <p14:creationId xmlns:p14="http://schemas.microsoft.com/office/powerpoint/2010/main" val="273097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charRg st="303" end="30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2790169" y="4156175"/>
            <a:ext cx="184333" cy="399952"/>
          </a:xfrm>
          <a:prstGeom prst="rect">
            <a:avLst/>
          </a:prstGeom>
          <a:noFill/>
        </p:spPr>
        <p:txBody>
          <a:bodyPr wrap="none" lIns="91275" tIns="45642" rIns="91275" bIns="45642" rtlCol="0">
            <a:spAutoFit/>
          </a:bodyPr>
          <a:lstStyle/>
          <a:p>
            <a:endParaRPr lang="en-US" dirty="0">
              <a:solidFill>
                <a:srgbClr val="000000"/>
              </a:solidFill>
            </a:endParaRPr>
          </a:p>
        </p:txBody>
      </p:sp>
      <p:sp>
        <p:nvSpPr>
          <p:cNvPr id="6" name="Rectangle 2"/>
          <p:cNvSpPr>
            <a:spLocks noGrp="1" noChangeArrowheads="1"/>
          </p:cNvSpPr>
          <p:nvPr>
            <p:ph type="title"/>
          </p:nvPr>
        </p:nvSpPr>
        <p:spPr>
          <a:xfrm>
            <a:off x="304800" y="457200"/>
            <a:ext cx="11734800" cy="609600"/>
          </a:xfrm>
        </p:spPr>
        <p:txBody>
          <a:bodyPr/>
          <a:lstStyle/>
          <a:p>
            <a:r>
              <a:rPr lang="en-US" sz="3200" b="1" dirty="0" smtClean="0">
                <a:latin typeface="Candara" charset="0"/>
                <a:cs typeface="MS PGothic" charset="0"/>
              </a:rPr>
              <a:t>HOW CAN MY LIFE YIELD MORE FRUIT? </a:t>
            </a:r>
            <a:endParaRPr lang="en-US" sz="3200" b="1" dirty="0">
              <a:latin typeface="Candara" charset="0"/>
              <a:cs typeface="MS PGothic" charset="0"/>
            </a:endParaRPr>
          </a:p>
        </p:txBody>
      </p:sp>
      <p:sp>
        <p:nvSpPr>
          <p:cNvPr id="8" name="Rectangle 3"/>
          <p:cNvSpPr txBox="1">
            <a:spLocks noChangeArrowheads="1"/>
          </p:cNvSpPr>
          <p:nvPr/>
        </p:nvSpPr>
        <p:spPr bwMode="auto">
          <a:xfrm>
            <a:off x="304800" y="1219202"/>
            <a:ext cx="11717653" cy="557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lvl1pPr marL="342285" indent="-34228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a:lstStyle>
          <a:p>
            <a:pPr marL="511175" indent="-511175">
              <a:spcBef>
                <a:spcPts val="0"/>
              </a:spcBef>
            </a:pPr>
            <a:r>
              <a:rPr lang="en-US" sz="2800" b="1" i="0" dirty="0" smtClean="0">
                <a:latin typeface="Candara" charset="0"/>
                <a:cs typeface="MS PGothic" charset="0"/>
              </a:rPr>
              <a:t>by </a:t>
            </a:r>
            <a:r>
              <a:rPr lang="en-US" sz="2800" b="1" i="0" dirty="0">
                <a:solidFill>
                  <a:srgbClr val="FF0000"/>
                </a:solidFill>
                <a:latin typeface="Candara" charset="0"/>
                <a:cs typeface="MS PGothic" charset="0"/>
              </a:rPr>
              <a:t>focusing my affection on heaven </a:t>
            </a:r>
            <a:r>
              <a:rPr lang="en-US" sz="2800" b="1" i="0" dirty="0" smtClean="0">
                <a:latin typeface="Candara" charset="0"/>
                <a:cs typeface="MS PGothic" charset="0"/>
              </a:rPr>
              <a:t>(Hebrews </a:t>
            </a:r>
            <a:r>
              <a:rPr lang="en-US" sz="2800" b="1" i="0" dirty="0">
                <a:latin typeface="Candara" charset="0"/>
                <a:cs typeface="MS PGothic" charset="0"/>
              </a:rPr>
              <a:t>11:8-</a:t>
            </a:r>
            <a:r>
              <a:rPr lang="en-US" sz="2800" b="1" i="0" dirty="0" smtClean="0">
                <a:latin typeface="Candara" charset="0"/>
                <a:cs typeface="MS PGothic" charset="0"/>
              </a:rPr>
              <a:t>12) </a:t>
            </a:r>
          </a:p>
          <a:p>
            <a:pPr marL="511175" indent="-511175">
              <a:spcBef>
                <a:spcPts val="0"/>
              </a:spcBef>
            </a:pPr>
            <a:endParaRPr lang="en-US" sz="1400" i="1" kern="1200" baseline="30000" dirty="0" smtClean="0">
              <a:latin typeface="Candara" charset="0"/>
              <a:ea typeface="ＭＳ Ｐゴシック" charset="0"/>
              <a:cs typeface="Candara" charset="0"/>
            </a:endParaRPr>
          </a:p>
          <a:p>
            <a:pPr marL="0" lvl="1" indent="0" algn="ctr" defTabSz="385069">
              <a:spcBef>
                <a:spcPts val="0"/>
              </a:spcBef>
              <a:buNone/>
              <a:defRPr/>
            </a:pPr>
            <a:r>
              <a:rPr lang="en-US" dirty="0">
                <a:latin typeface="Candara" charset="0"/>
                <a:ea typeface="ＭＳ Ｐゴシック" charset="0"/>
                <a:cs typeface="Candara" charset="0"/>
              </a:rPr>
              <a:t>By faith Abraham obeyed when he was called to go out to a </a:t>
            </a:r>
            <a:r>
              <a:rPr lang="en-US" dirty="0" smtClean="0">
                <a:latin typeface="Candara" charset="0"/>
                <a:ea typeface="ＭＳ Ｐゴシック" charset="0"/>
                <a:cs typeface="Candara" charset="0"/>
              </a:rPr>
              <a:t>place</a:t>
            </a:r>
            <a:br>
              <a:rPr lang="en-US" dirty="0" smtClean="0">
                <a:latin typeface="Candara" charset="0"/>
                <a:ea typeface="ＭＳ Ｐゴシック" charset="0"/>
                <a:cs typeface="Candara" charset="0"/>
              </a:rPr>
            </a:br>
            <a:r>
              <a:rPr lang="en-US" dirty="0" smtClean="0">
                <a:latin typeface="Candara" charset="0"/>
                <a:ea typeface="ＭＳ Ｐゴシック" charset="0"/>
                <a:cs typeface="Candara" charset="0"/>
              </a:rPr>
              <a:t> </a:t>
            </a:r>
            <a:r>
              <a:rPr lang="en-US" dirty="0">
                <a:latin typeface="Candara" charset="0"/>
                <a:ea typeface="ＭＳ Ｐゴシック" charset="0"/>
                <a:cs typeface="Candara" charset="0"/>
              </a:rPr>
              <a:t>that he was to receive as an inheritance. And he went out, not </a:t>
            </a:r>
            <a:r>
              <a:rPr lang="en-US" dirty="0" smtClean="0">
                <a:latin typeface="Candara" charset="0"/>
                <a:ea typeface="ＭＳ Ｐゴシック" charset="0"/>
                <a:cs typeface="Candara" charset="0"/>
              </a:rPr>
              <a:t>knowing</a:t>
            </a:r>
            <a:br>
              <a:rPr lang="en-US" dirty="0" smtClean="0">
                <a:latin typeface="Candara" charset="0"/>
                <a:ea typeface="ＭＳ Ｐゴシック" charset="0"/>
                <a:cs typeface="Candara" charset="0"/>
              </a:rPr>
            </a:br>
            <a:r>
              <a:rPr lang="en-US" dirty="0" smtClean="0">
                <a:latin typeface="Candara" charset="0"/>
                <a:ea typeface="ＭＳ Ｐゴシック" charset="0"/>
                <a:cs typeface="Candara" charset="0"/>
              </a:rPr>
              <a:t> </a:t>
            </a:r>
            <a:r>
              <a:rPr lang="en-US" dirty="0">
                <a:latin typeface="Candara" charset="0"/>
                <a:ea typeface="ＭＳ Ｐゴシック" charset="0"/>
                <a:cs typeface="Candara" charset="0"/>
              </a:rPr>
              <a:t>where he was going. By faith he went to live in the land of promise, as in a </a:t>
            </a:r>
            <a:r>
              <a:rPr lang="en-US" dirty="0" smtClean="0">
                <a:latin typeface="Candara" charset="0"/>
                <a:ea typeface="ＭＳ Ｐゴシック" charset="0"/>
                <a:cs typeface="Candara" charset="0"/>
              </a:rPr>
              <a:t/>
            </a:r>
            <a:br>
              <a:rPr lang="en-US" dirty="0" smtClean="0">
                <a:latin typeface="Candara" charset="0"/>
                <a:ea typeface="ＭＳ Ｐゴシック" charset="0"/>
                <a:cs typeface="Candara" charset="0"/>
              </a:rPr>
            </a:br>
            <a:r>
              <a:rPr lang="en-US" dirty="0" smtClean="0">
                <a:latin typeface="Candara" charset="0"/>
                <a:ea typeface="ＭＳ Ｐゴシック" charset="0"/>
                <a:cs typeface="Candara" charset="0"/>
              </a:rPr>
              <a:t>foreign </a:t>
            </a:r>
            <a:r>
              <a:rPr lang="en-US" dirty="0">
                <a:latin typeface="Candara" charset="0"/>
                <a:ea typeface="ＭＳ Ｐゴシック" charset="0"/>
                <a:cs typeface="Candara" charset="0"/>
              </a:rPr>
              <a:t>land, living in tents with Isaac and Jacob, heirs with him of the same </a:t>
            </a:r>
            <a:r>
              <a:rPr lang="en-US" dirty="0" smtClean="0">
                <a:latin typeface="Candara" charset="0"/>
                <a:ea typeface="ＭＳ Ｐゴシック" charset="0"/>
                <a:cs typeface="Candara" charset="0"/>
              </a:rPr>
              <a:t/>
            </a:r>
            <a:br>
              <a:rPr lang="en-US" dirty="0" smtClean="0">
                <a:latin typeface="Candara" charset="0"/>
                <a:ea typeface="ＭＳ Ｐゴシック" charset="0"/>
                <a:cs typeface="Candara" charset="0"/>
              </a:rPr>
            </a:br>
            <a:r>
              <a:rPr lang="en-US" dirty="0" smtClean="0">
                <a:latin typeface="Candara" charset="0"/>
                <a:ea typeface="ＭＳ Ｐゴシック" charset="0"/>
                <a:cs typeface="Candara" charset="0"/>
              </a:rPr>
              <a:t>promise</a:t>
            </a:r>
            <a:r>
              <a:rPr lang="en-US" dirty="0">
                <a:latin typeface="Candara" charset="0"/>
                <a:ea typeface="ＭＳ Ｐゴシック" charset="0"/>
                <a:cs typeface="Candara" charset="0"/>
              </a:rPr>
              <a:t>. For he was looking forward to the city that has foundations, whose </a:t>
            </a:r>
            <a:r>
              <a:rPr lang="en-US" dirty="0" smtClean="0">
                <a:latin typeface="Candara" charset="0"/>
                <a:ea typeface="ＭＳ Ｐゴシック" charset="0"/>
                <a:cs typeface="Candara" charset="0"/>
              </a:rPr>
              <a:t/>
            </a:r>
            <a:br>
              <a:rPr lang="en-US" dirty="0" smtClean="0">
                <a:latin typeface="Candara" charset="0"/>
                <a:ea typeface="ＭＳ Ｐゴシック" charset="0"/>
                <a:cs typeface="Candara" charset="0"/>
              </a:rPr>
            </a:br>
            <a:r>
              <a:rPr lang="en-US" dirty="0" smtClean="0">
                <a:latin typeface="Candara" charset="0"/>
                <a:ea typeface="ＭＳ Ｐゴシック" charset="0"/>
                <a:cs typeface="Candara" charset="0"/>
              </a:rPr>
              <a:t>designer </a:t>
            </a:r>
            <a:r>
              <a:rPr lang="en-US" dirty="0">
                <a:latin typeface="Candara" charset="0"/>
                <a:ea typeface="ＭＳ Ｐゴシック" charset="0"/>
                <a:cs typeface="Candara" charset="0"/>
              </a:rPr>
              <a:t>and builder is God. By faith Sarah herself received power to conceive, </a:t>
            </a:r>
            <a:r>
              <a:rPr lang="en-US" dirty="0" smtClean="0">
                <a:latin typeface="Candara" charset="0"/>
                <a:ea typeface="ＭＳ Ｐゴシック" charset="0"/>
                <a:cs typeface="Candara" charset="0"/>
              </a:rPr>
              <a:t/>
            </a:r>
            <a:br>
              <a:rPr lang="en-US" dirty="0" smtClean="0">
                <a:latin typeface="Candara" charset="0"/>
                <a:ea typeface="ＭＳ Ｐゴシック" charset="0"/>
                <a:cs typeface="Candara" charset="0"/>
              </a:rPr>
            </a:br>
            <a:r>
              <a:rPr lang="en-US" dirty="0" smtClean="0">
                <a:latin typeface="Candara" charset="0"/>
                <a:ea typeface="ＭＳ Ｐゴシック" charset="0"/>
                <a:cs typeface="Candara" charset="0"/>
              </a:rPr>
              <a:t>even </a:t>
            </a:r>
            <a:r>
              <a:rPr lang="en-US" dirty="0">
                <a:latin typeface="Candara" charset="0"/>
                <a:ea typeface="ＭＳ Ｐゴシック" charset="0"/>
                <a:cs typeface="Candara" charset="0"/>
              </a:rPr>
              <a:t>when she was past the age, since she considered him faithful </a:t>
            </a:r>
            <a:r>
              <a:rPr lang="en-US" dirty="0" smtClean="0">
                <a:latin typeface="Candara" charset="0"/>
                <a:ea typeface="ＭＳ Ｐゴシック" charset="0"/>
                <a:cs typeface="Candara" charset="0"/>
              </a:rPr>
              <a:t>who</a:t>
            </a:r>
            <a:br>
              <a:rPr lang="en-US" dirty="0" smtClean="0">
                <a:latin typeface="Candara" charset="0"/>
                <a:ea typeface="ＭＳ Ｐゴシック" charset="0"/>
                <a:cs typeface="Candara" charset="0"/>
              </a:rPr>
            </a:br>
            <a:r>
              <a:rPr lang="en-US" dirty="0" smtClean="0">
                <a:latin typeface="Candara" charset="0"/>
                <a:ea typeface="ＭＳ Ｐゴシック" charset="0"/>
                <a:cs typeface="Candara" charset="0"/>
              </a:rPr>
              <a:t> </a:t>
            </a:r>
            <a:r>
              <a:rPr lang="en-US" dirty="0">
                <a:latin typeface="Candara" charset="0"/>
                <a:ea typeface="ＭＳ Ｐゴシック" charset="0"/>
                <a:cs typeface="Candara" charset="0"/>
              </a:rPr>
              <a:t>had </a:t>
            </a:r>
            <a:r>
              <a:rPr lang="en-US" dirty="0" smtClean="0">
                <a:latin typeface="Candara" charset="0"/>
                <a:ea typeface="ＭＳ Ｐゴシック" charset="0"/>
                <a:cs typeface="Candara" charset="0"/>
              </a:rPr>
              <a:t>promised</a:t>
            </a:r>
            <a:r>
              <a:rPr lang="en-US" dirty="0">
                <a:latin typeface="Candara" charset="0"/>
                <a:ea typeface="ＭＳ Ｐゴシック" charset="0"/>
                <a:cs typeface="Candara" charset="0"/>
              </a:rPr>
              <a:t>. Therefore from one man, and him as good as dead, </a:t>
            </a:r>
            <a:r>
              <a:rPr lang="en-US" dirty="0" smtClean="0">
                <a:latin typeface="Candara" charset="0"/>
                <a:ea typeface="ＭＳ Ｐゴシック" charset="0"/>
                <a:cs typeface="Candara" charset="0"/>
              </a:rPr>
              <a:t/>
            </a:r>
            <a:br>
              <a:rPr lang="en-US" dirty="0" smtClean="0">
                <a:latin typeface="Candara" charset="0"/>
                <a:ea typeface="ＭＳ Ｐゴシック" charset="0"/>
                <a:cs typeface="Candara" charset="0"/>
              </a:rPr>
            </a:br>
            <a:r>
              <a:rPr lang="en-US" dirty="0" smtClean="0">
                <a:latin typeface="Candara" charset="0"/>
                <a:ea typeface="ＭＳ Ｐゴシック" charset="0"/>
                <a:cs typeface="Candara" charset="0"/>
              </a:rPr>
              <a:t>were </a:t>
            </a:r>
            <a:r>
              <a:rPr lang="en-US" dirty="0">
                <a:latin typeface="Candara" charset="0"/>
                <a:ea typeface="ＭＳ Ｐゴシック" charset="0"/>
                <a:cs typeface="Candara" charset="0"/>
              </a:rPr>
              <a:t>born </a:t>
            </a:r>
            <a:r>
              <a:rPr lang="en-US" dirty="0" smtClean="0">
                <a:latin typeface="Candara" charset="0"/>
                <a:ea typeface="ＭＳ Ｐゴシック" charset="0"/>
                <a:cs typeface="Candara" charset="0"/>
              </a:rPr>
              <a:t>descendants </a:t>
            </a:r>
            <a:r>
              <a:rPr lang="en-US" dirty="0">
                <a:latin typeface="Candara" charset="0"/>
                <a:ea typeface="ＭＳ Ｐゴシック" charset="0"/>
                <a:cs typeface="Candara" charset="0"/>
              </a:rPr>
              <a:t>as many as the stars of heaven and </a:t>
            </a:r>
            <a:r>
              <a:rPr lang="en-US" dirty="0" smtClean="0">
                <a:latin typeface="Candara" charset="0"/>
                <a:ea typeface="ＭＳ Ｐゴシック" charset="0"/>
                <a:cs typeface="Candara" charset="0"/>
              </a:rPr>
              <a:t>as </a:t>
            </a:r>
            <a:br>
              <a:rPr lang="en-US" dirty="0" smtClean="0">
                <a:latin typeface="Candara" charset="0"/>
                <a:ea typeface="ＭＳ Ｐゴシック" charset="0"/>
                <a:cs typeface="Candara" charset="0"/>
              </a:rPr>
            </a:br>
            <a:r>
              <a:rPr lang="en-US" dirty="0" smtClean="0">
                <a:latin typeface="Candara" charset="0"/>
                <a:ea typeface="ＭＳ Ｐゴシック" charset="0"/>
                <a:cs typeface="Candara" charset="0"/>
              </a:rPr>
              <a:t>many </a:t>
            </a:r>
            <a:r>
              <a:rPr lang="en-US" dirty="0">
                <a:latin typeface="Candara" charset="0"/>
                <a:ea typeface="ＭＳ Ｐゴシック" charset="0"/>
                <a:cs typeface="Candara" charset="0"/>
              </a:rPr>
              <a:t>as the innumerable grains of sand by the seashore. </a:t>
            </a:r>
            <a:r>
              <a:rPr lang="en-US" dirty="0" smtClean="0">
                <a:latin typeface="Candara" charset="0"/>
                <a:ea typeface="ＭＳ Ｐゴシック" charset="0"/>
                <a:cs typeface="Candara" charset="0"/>
              </a:rPr>
              <a:t/>
            </a:r>
            <a:br>
              <a:rPr lang="en-US" dirty="0" smtClean="0">
                <a:latin typeface="Candara" charset="0"/>
                <a:ea typeface="ＭＳ Ｐゴシック" charset="0"/>
                <a:cs typeface="Candara" charset="0"/>
              </a:rPr>
            </a:br>
            <a:r>
              <a:rPr lang="en-US" dirty="0" smtClean="0">
                <a:latin typeface="Candara" charset="0"/>
                <a:ea typeface="ＭＳ Ｐゴシック" charset="0"/>
                <a:cs typeface="Candara" charset="0"/>
              </a:rPr>
              <a:t>Hebrews </a:t>
            </a:r>
            <a:r>
              <a:rPr lang="en-US" dirty="0">
                <a:latin typeface="Candara" charset="0"/>
                <a:ea typeface="ＭＳ Ｐゴシック" charset="0"/>
                <a:cs typeface="Candara" charset="0"/>
              </a:rPr>
              <a:t>11:8-</a:t>
            </a:r>
            <a:r>
              <a:rPr lang="en-US" dirty="0" smtClean="0">
                <a:latin typeface="Candara" charset="0"/>
                <a:ea typeface="ＭＳ Ｐゴシック" charset="0"/>
                <a:cs typeface="Candara" charset="0"/>
              </a:rPr>
              <a:t>12</a:t>
            </a:r>
            <a:endParaRPr lang="en-US" dirty="0">
              <a:latin typeface="Candara" charset="0"/>
              <a:ea typeface="ＭＳ Ｐゴシック" charset="0"/>
              <a:cs typeface="Candara" charset="0"/>
            </a:endParaRPr>
          </a:p>
        </p:txBody>
      </p:sp>
    </p:spTree>
    <p:extLst>
      <p:ext uri="{BB962C8B-B14F-4D97-AF65-F5344CB8AC3E}">
        <p14:creationId xmlns:p14="http://schemas.microsoft.com/office/powerpoint/2010/main" val="4009495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charRg st="303" end="30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2790169" y="4156175"/>
            <a:ext cx="184333" cy="399952"/>
          </a:xfrm>
          <a:prstGeom prst="rect">
            <a:avLst/>
          </a:prstGeom>
          <a:noFill/>
        </p:spPr>
        <p:txBody>
          <a:bodyPr wrap="none" lIns="91275" tIns="45642" rIns="91275" bIns="45642" rtlCol="0">
            <a:spAutoFit/>
          </a:bodyPr>
          <a:lstStyle/>
          <a:p>
            <a:endParaRPr lang="en-US" dirty="0">
              <a:solidFill>
                <a:srgbClr val="000000"/>
              </a:solidFill>
            </a:endParaRPr>
          </a:p>
        </p:txBody>
      </p:sp>
      <p:sp>
        <p:nvSpPr>
          <p:cNvPr id="6" name="Rectangle 2"/>
          <p:cNvSpPr>
            <a:spLocks noGrp="1" noChangeArrowheads="1"/>
          </p:cNvSpPr>
          <p:nvPr>
            <p:ph type="title"/>
          </p:nvPr>
        </p:nvSpPr>
        <p:spPr>
          <a:xfrm>
            <a:off x="304800" y="457200"/>
            <a:ext cx="11734800" cy="609600"/>
          </a:xfrm>
        </p:spPr>
        <p:txBody>
          <a:bodyPr/>
          <a:lstStyle/>
          <a:p>
            <a:r>
              <a:rPr lang="en-US" sz="3200" b="1" dirty="0" smtClean="0">
                <a:latin typeface="Candara" charset="0"/>
                <a:cs typeface="MS PGothic" charset="0"/>
              </a:rPr>
              <a:t>WHAT IS A LIFE OF TRUE SIGNIFICANCE?</a:t>
            </a:r>
            <a:endParaRPr lang="en-US" sz="3200" b="1" dirty="0">
              <a:latin typeface="Candara" charset="0"/>
              <a:cs typeface="MS PGothic" charset="0"/>
            </a:endParaRPr>
          </a:p>
        </p:txBody>
      </p:sp>
      <p:sp>
        <p:nvSpPr>
          <p:cNvPr id="8" name="Rectangle 3"/>
          <p:cNvSpPr txBox="1">
            <a:spLocks noChangeArrowheads="1"/>
          </p:cNvSpPr>
          <p:nvPr/>
        </p:nvSpPr>
        <p:spPr bwMode="auto">
          <a:xfrm>
            <a:off x="510208" y="1278810"/>
            <a:ext cx="11717653" cy="557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lvl1pPr marL="342285" indent="-34228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a:lstStyle>
          <a:p>
            <a:pPr marL="0" indent="0">
              <a:spcBef>
                <a:spcPts val="0"/>
              </a:spcBef>
              <a:buNone/>
            </a:pPr>
            <a:endParaRPr lang="en-US" sz="2000" b="1" i="0" dirty="0" smtClean="0">
              <a:latin typeface="Candara" charset="0"/>
              <a:cs typeface="MS PGothic" charset="0"/>
            </a:endParaRPr>
          </a:p>
          <a:p>
            <a:pPr marL="511175" indent="-511175">
              <a:spcBef>
                <a:spcPts val="0"/>
              </a:spcBef>
            </a:pPr>
            <a:r>
              <a:rPr lang="en-US" sz="3000" b="1" i="0" dirty="0" smtClean="0">
                <a:latin typeface="Candara" charset="0"/>
                <a:cs typeface="MS PGothic" charset="0"/>
              </a:rPr>
              <a:t>How </a:t>
            </a:r>
            <a:r>
              <a:rPr lang="en-US" sz="3000" b="1" i="0" dirty="0">
                <a:latin typeface="Candara" charset="0"/>
                <a:cs typeface="MS PGothic" charset="0"/>
              </a:rPr>
              <a:t>do these principles apply to husbands and fathers? </a:t>
            </a:r>
            <a:endParaRPr lang="en-US" sz="3000" b="1" i="0" dirty="0" smtClean="0">
              <a:latin typeface="Candara" charset="0"/>
              <a:cs typeface="MS PGothic" charset="0"/>
            </a:endParaRPr>
          </a:p>
          <a:p>
            <a:pPr marL="0" indent="0">
              <a:spcBef>
                <a:spcPts val="0"/>
              </a:spcBef>
              <a:buNone/>
            </a:pPr>
            <a:endParaRPr lang="en-US" sz="2000" b="1" i="0" dirty="0">
              <a:latin typeface="Candara" charset="0"/>
              <a:ea typeface="ＭＳ Ｐゴシック" charset="0"/>
              <a:cs typeface="MS PGothic" charset="0"/>
            </a:endParaRPr>
          </a:p>
          <a:p>
            <a:pPr marL="0" indent="0">
              <a:spcBef>
                <a:spcPts val="0"/>
              </a:spcBef>
              <a:buNone/>
            </a:pPr>
            <a:endParaRPr lang="en-US" sz="2000" b="1" i="0" dirty="0">
              <a:latin typeface="Candara" charset="0"/>
              <a:ea typeface="ＭＳ Ｐゴシック" charset="0"/>
              <a:cs typeface="MS PGothic" charset="0"/>
            </a:endParaRPr>
          </a:p>
          <a:p>
            <a:pPr marL="508000" indent="-508000">
              <a:spcBef>
                <a:spcPts val="0"/>
              </a:spcBef>
            </a:pPr>
            <a:r>
              <a:rPr lang="en-US" sz="3000" b="1" i="0" dirty="0">
                <a:solidFill>
                  <a:srgbClr val="000000"/>
                </a:solidFill>
                <a:latin typeface="Candara" charset="0"/>
                <a:ea typeface="ＭＳ Ｐゴシック" charset="0"/>
                <a:cs typeface="MS PGothic" charset="0"/>
              </a:rPr>
              <a:t>How do they apply to wives and mothers?</a:t>
            </a:r>
          </a:p>
        </p:txBody>
      </p:sp>
    </p:spTree>
    <p:extLst>
      <p:ext uri="{BB962C8B-B14F-4D97-AF65-F5344CB8AC3E}">
        <p14:creationId xmlns:p14="http://schemas.microsoft.com/office/powerpoint/2010/main" val="16356911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charRg st="99" end="9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2790169" y="4156175"/>
            <a:ext cx="184333" cy="399952"/>
          </a:xfrm>
          <a:prstGeom prst="rect">
            <a:avLst/>
          </a:prstGeom>
          <a:noFill/>
        </p:spPr>
        <p:txBody>
          <a:bodyPr wrap="none" lIns="91275" tIns="45642" rIns="91275" bIns="45642" rtlCol="0">
            <a:spAutoFit/>
          </a:bodyPr>
          <a:lstStyle/>
          <a:p>
            <a:endParaRPr lang="en-US" dirty="0">
              <a:solidFill>
                <a:srgbClr val="000000"/>
              </a:solidFill>
            </a:endParaRPr>
          </a:p>
        </p:txBody>
      </p:sp>
      <p:sp>
        <p:nvSpPr>
          <p:cNvPr id="6" name="Rectangle 2"/>
          <p:cNvSpPr>
            <a:spLocks noGrp="1" noChangeArrowheads="1"/>
          </p:cNvSpPr>
          <p:nvPr>
            <p:ph type="title"/>
          </p:nvPr>
        </p:nvSpPr>
        <p:spPr>
          <a:xfrm>
            <a:off x="304800" y="457200"/>
            <a:ext cx="11734800" cy="609600"/>
          </a:xfrm>
        </p:spPr>
        <p:txBody>
          <a:bodyPr/>
          <a:lstStyle/>
          <a:p>
            <a:r>
              <a:rPr lang="en-US" sz="2800" b="1" dirty="0">
                <a:latin typeface="Candara" charset="0"/>
                <a:cs typeface="MS PGothic" charset="0"/>
              </a:rPr>
              <a:t>Story of </a:t>
            </a:r>
            <a:r>
              <a:rPr lang="en-US" sz="2800" b="1" dirty="0" smtClean="0">
                <a:latin typeface="Candara" charset="0"/>
                <a:cs typeface="MS PGothic" charset="0"/>
              </a:rPr>
              <a:t>Two Men </a:t>
            </a:r>
            <a:r>
              <a:rPr lang="en-US" sz="2800" b="1" dirty="0">
                <a:latin typeface="Candara" charset="0"/>
                <a:cs typeface="MS PGothic" charset="0"/>
              </a:rPr>
              <a:t>in </a:t>
            </a:r>
            <a:r>
              <a:rPr lang="en-US" sz="2800" b="1" dirty="0" smtClean="0">
                <a:latin typeface="Candara" charset="0"/>
                <a:cs typeface="MS PGothic" charset="0"/>
              </a:rPr>
              <a:t>Turkey: </a:t>
            </a:r>
            <a:r>
              <a:rPr lang="en-US" sz="2800" b="1" i="1" dirty="0" smtClean="0">
                <a:latin typeface="Candara" charset="0"/>
                <a:cs typeface="MS PGothic" charset="0"/>
              </a:rPr>
              <a:t>Sometimes </a:t>
            </a:r>
            <a:r>
              <a:rPr lang="en-US" sz="2800" b="1" i="1" dirty="0">
                <a:latin typeface="Candara" charset="0"/>
                <a:cs typeface="MS PGothic" charset="0"/>
              </a:rPr>
              <a:t>the harvest of our lives is delayed…</a:t>
            </a:r>
          </a:p>
        </p:txBody>
      </p:sp>
      <p:sp>
        <p:nvSpPr>
          <p:cNvPr id="4" name="Rectangle 3"/>
          <p:cNvSpPr/>
          <p:nvPr/>
        </p:nvSpPr>
        <p:spPr>
          <a:xfrm>
            <a:off x="381000" y="1143001"/>
            <a:ext cx="1676400" cy="515782"/>
          </a:xfrm>
          <a:prstGeom prst="rect">
            <a:avLst/>
          </a:prstGeom>
        </p:spPr>
        <p:txBody>
          <a:bodyPr wrap="square">
            <a:spAutoFit/>
          </a:bodyPr>
          <a:lstStyle/>
          <a:p>
            <a:pPr marL="0" marR="0">
              <a:lnSpc>
                <a:spcPct val="107000"/>
              </a:lnSpc>
              <a:spcBef>
                <a:spcPts val="0"/>
              </a:spcBef>
              <a:spcAft>
                <a:spcPts val="0"/>
              </a:spcAft>
            </a:pPr>
            <a:r>
              <a:rPr lang="en-US" sz="2600" b="1" i="0" dirty="0" smtClean="0">
                <a:latin typeface="Candara"/>
                <a:ea typeface="Calibri"/>
                <a:cs typeface="Times New Roman"/>
              </a:rPr>
              <a:t>1. Jemal</a:t>
            </a:r>
            <a:endParaRPr lang="en-US" sz="2600" b="1" i="0" dirty="0">
              <a:effectLst/>
              <a:latin typeface="Calibri"/>
              <a:ea typeface="Calibri"/>
              <a:cs typeface="Times New Roman"/>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2057400" y="1295400"/>
            <a:ext cx="8153400" cy="5562600"/>
          </a:xfrm>
          <a:prstGeom prst="rect">
            <a:avLst/>
          </a:prstGeom>
        </p:spPr>
      </p:pic>
    </p:spTree>
    <p:extLst>
      <p:ext uri="{BB962C8B-B14F-4D97-AF65-F5344CB8AC3E}">
        <p14:creationId xmlns:p14="http://schemas.microsoft.com/office/powerpoint/2010/main" val="31047411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2790169" y="4156175"/>
            <a:ext cx="184333" cy="399952"/>
          </a:xfrm>
          <a:prstGeom prst="rect">
            <a:avLst/>
          </a:prstGeom>
          <a:noFill/>
        </p:spPr>
        <p:txBody>
          <a:bodyPr wrap="none" lIns="91275" tIns="45642" rIns="91275" bIns="45642" rtlCol="0">
            <a:spAutoFit/>
          </a:bodyPr>
          <a:lstStyle/>
          <a:p>
            <a:endParaRPr lang="en-US" dirty="0">
              <a:solidFill>
                <a:srgbClr val="000000"/>
              </a:solidFill>
            </a:endParaRPr>
          </a:p>
        </p:txBody>
      </p:sp>
      <p:sp>
        <p:nvSpPr>
          <p:cNvPr id="6" name="Rectangle 2"/>
          <p:cNvSpPr>
            <a:spLocks noGrp="1" noChangeArrowheads="1"/>
          </p:cNvSpPr>
          <p:nvPr>
            <p:ph type="title"/>
          </p:nvPr>
        </p:nvSpPr>
        <p:spPr>
          <a:xfrm>
            <a:off x="304800" y="457200"/>
            <a:ext cx="11734800" cy="609600"/>
          </a:xfrm>
        </p:spPr>
        <p:txBody>
          <a:bodyPr/>
          <a:lstStyle/>
          <a:p>
            <a:r>
              <a:rPr lang="en-US" sz="2800" b="1" dirty="0">
                <a:latin typeface="Candara" charset="0"/>
                <a:cs typeface="MS PGothic" charset="0"/>
              </a:rPr>
              <a:t>Story of </a:t>
            </a:r>
            <a:r>
              <a:rPr lang="en-US" sz="2800" b="1" dirty="0" smtClean="0">
                <a:latin typeface="Candara" charset="0"/>
                <a:cs typeface="MS PGothic" charset="0"/>
              </a:rPr>
              <a:t>Two Men </a:t>
            </a:r>
            <a:r>
              <a:rPr lang="en-US" sz="2800" b="1" dirty="0">
                <a:latin typeface="Candara" charset="0"/>
                <a:cs typeface="MS PGothic" charset="0"/>
              </a:rPr>
              <a:t>in </a:t>
            </a:r>
            <a:r>
              <a:rPr lang="en-US" sz="2800" b="1" dirty="0" smtClean="0">
                <a:latin typeface="Candara" charset="0"/>
                <a:cs typeface="MS PGothic" charset="0"/>
              </a:rPr>
              <a:t>Turkey: </a:t>
            </a:r>
            <a:r>
              <a:rPr lang="en-US" sz="2800" b="1" i="1" dirty="0" smtClean="0">
                <a:latin typeface="Candara" charset="0"/>
                <a:cs typeface="MS PGothic" charset="0"/>
              </a:rPr>
              <a:t>Sometimes </a:t>
            </a:r>
            <a:r>
              <a:rPr lang="en-US" sz="2800" b="1" i="1" dirty="0">
                <a:latin typeface="Candara" charset="0"/>
                <a:cs typeface="MS PGothic" charset="0"/>
              </a:rPr>
              <a:t>the harvest of our lives is delayed…</a:t>
            </a:r>
          </a:p>
        </p:txBody>
      </p:sp>
      <p:sp>
        <p:nvSpPr>
          <p:cNvPr id="4" name="Rectangle 3"/>
          <p:cNvSpPr/>
          <p:nvPr/>
        </p:nvSpPr>
        <p:spPr>
          <a:xfrm>
            <a:off x="381000" y="1143001"/>
            <a:ext cx="1676400" cy="515782"/>
          </a:xfrm>
          <a:prstGeom prst="rect">
            <a:avLst/>
          </a:prstGeom>
        </p:spPr>
        <p:txBody>
          <a:bodyPr wrap="square">
            <a:spAutoFit/>
          </a:bodyPr>
          <a:lstStyle/>
          <a:p>
            <a:pPr marL="0" marR="0">
              <a:lnSpc>
                <a:spcPct val="107000"/>
              </a:lnSpc>
              <a:spcBef>
                <a:spcPts val="0"/>
              </a:spcBef>
              <a:spcAft>
                <a:spcPts val="0"/>
              </a:spcAft>
            </a:pPr>
            <a:r>
              <a:rPr lang="en-US" sz="2600" b="1" i="0" dirty="0" smtClean="0">
                <a:latin typeface="Candara"/>
                <a:ea typeface="Calibri"/>
                <a:cs typeface="Times New Roman"/>
              </a:rPr>
              <a:t>2. </a:t>
            </a:r>
            <a:r>
              <a:rPr lang="en-US" sz="2600" b="1" i="0" dirty="0" err="1" smtClean="0">
                <a:latin typeface="Candara"/>
                <a:ea typeface="Calibri"/>
                <a:cs typeface="Times New Roman"/>
              </a:rPr>
              <a:t>Haydar</a:t>
            </a:r>
            <a:endParaRPr lang="en-US" sz="2600" b="1" i="0" dirty="0">
              <a:latin typeface="Candara"/>
              <a:ea typeface="Calibri"/>
              <a:cs typeface="Times New Roman"/>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2209800" y="1219200"/>
            <a:ext cx="8077200" cy="5638800"/>
          </a:xfrm>
          <a:prstGeom prst="rect">
            <a:avLst/>
          </a:prstGeom>
        </p:spPr>
      </p:pic>
    </p:spTree>
    <p:extLst>
      <p:ext uri="{BB962C8B-B14F-4D97-AF65-F5344CB8AC3E}">
        <p14:creationId xmlns:p14="http://schemas.microsoft.com/office/powerpoint/2010/main" val="28166471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69" name="Rectangle 2"/>
          <p:cNvSpPr>
            <a:spLocks noGrp="1" noChangeArrowheads="1"/>
          </p:cNvSpPr>
          <p:nvPr>
            <p:ph type="title"/>
          </p:nvPr>
        </p:nvSpPr>
        <p:spPr>
          <a:xfrm>
            <a:off x="309563" y="589361"/>
            <a:ext cx="11582400" cy="701659"/>
          </a:xfrm>
        </p:spPr>
        <p:txBody>
          <a:bodyPr/>
          <a:lstStyle/>
          <a:p>
            <a:pPr eaLnBrk="1" hangingPunct="1"/>
            <a:r>
              <a:rPr lang="en-US" sz="3600" dirty="0" smtClean="0">
                <a:ea typeface="MS PGothic" charset="0"/>
                <a:cs typeface="Candara"/>
              </a:rPr>
              <a:t>APPLICATION </a:t>
            </a:r>
            <a:r>
              <a:rPr lang="en-US" sz="3600" dirty="0" smtClean="0">
                <a:ea typeface="MS PGothic" charset="0"/>
                <a:cs typeface="Candara"/>
              </a:rPr>
              <a:t>QUESTIONS</a:t>
            </a:r>
            <a:endParaRPr lang="en-US" sz="3600" dirty="0">
              <a:ea typeface="MS PGothic" charset="0"/>
              <a:cs typeface="Candara"/>
            </a:endParaRPr>
          </a:p>
        </p:txBody>
      </p:sp>
      <p:sp>
        <p:nvSpPr>
          <p:cNvPr id="160770" name="Rectangle 3"/>
          <p:cNvSpPr>
            <a:spLocks noGrp="1" noChangeArrowheads="1"/>
          </p:cNvSpPr>
          <p:nvPr>
            <p:ph idx="1"/>
          </p:nvPr>
        </p:nvSpPr>
        <p:spPr>
          <a:xfrm>
            <a:off x="579665" y="1500187"/>
            <a:ext cx="11307535" cy="5205412"/>
          </a:xfrm>
        </p:spPr>
        <p:txBody>
          <a:bodyPr/>
          <a:lstStyle/>
          <a:p>
            <a:pPr marL="612045" indent="-612045" eaLnBrk="1" hangingPunct="1">
              <a:buFont typeface="Eras Bold ITC" charset="0"/>
              <a:buAutoNum type="arabicPeriod"/>
            </a:pPr>
            <a:r>
              <a:rPr lang="en-US" dirty="0">
                <a:ea typeface="MS PGothic" charset="0"/>
              </a:rPr>
              <a:t>Do you have a clear sense of your destiny in life? That is, can you describe what you believe God has in store for you to accomplish before I leave this world? If so, what is it?</a:t>
            </a:r>
          </a:p>
          <a:p>
            <a:pPr marL="612045" indent="-612045" eaLnBrk="1" hangingPunct="1">
              <a:buFont typeface="Eras Bold ITC" charset="0"/>
              <a:buAutoNum type="arabicPeriod"/>
            </a:pPr>
            <a:endParaRPr lang="en-US" sz="2000" dirty="0">
              <a:ea typeface="MS PGothic" charset="0"/>
            </a:endParaRPr>
          </a:p>
          <a:p>
            <a:pPr marL="612045" indent="-612045" eaLnBrk="1" hangingPunct="1">
              <a:buFont typeface="Eras Bold ITC" charset="0"/>
              <a:buAutoNum type="arabicPeriod"/>
            </a:pPr>
            <a:r>
              <a:rPr lang="en-US" dirty="0">
                <a:ea typeface="MS PGothic" charset="0"/>
              </a:rPr>
              <a:t>Are there any personal dreams or goals you have, which may interfere with God’s purposes for your life? How will you apply this message in taking your steps toward the right direction? </a:t>
            </a:r>
          </a:p>
          <a:p>
            <a:pPr marL="612045" indent="-612045" eaLnBrk="1" hangingPunct="1">
              <a:buFont typeface="Eras Bold ITC" charset="0"/>
              <a:buAutoNum type="arabicPeriod"/>
            </a:pPr>
            <a:endParaRPr lang="en-US" sz="2000" dirty="0">
              <a:ea typeface="MS PGothic" charset="0"/>
            </a:endParaRPr>
          </a:p>
          <a:p>
            <a:pPr marL="612045" indent="-612045" eaLnBrk="1" hangingPunct="1">
              <a:buFont typeface="Eras Bold ITC" charset="0"/>
              <a:buAutoNum type="arabicPeriod"/>
            </a:pPr>
            <a:r>
              <a:rPr lang="en-US" dirty="0">
                <a:ea typeface="MS PGothic" charset="0"/>
              </a:rPr>
              <a:t>Which of the five ways of bearing more fruit hit home for you? How will you apply it in your everyday life?</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2362200" y="228600"/>
            <a:ext cx="1066800" cy="1066800"/>
          </a:xfrm>
          <a:prstGeom prst="rect">
            <a:avLst/>
          </a:prstGeom>
        </p:spPr>
      </p:pic>
    </p:spTree>
    <p:extLst>
      <p:ext uri="{BB962C8B-B14F-4D97-AF65-F5344CB8AC3E}">
        <p14:creationId xmlns:p14="http://schemas.microsoft.com/office/powerpoint/2010/main" val="8814860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309563" y="2357477"/>
            <a:ext cx="11582400" cy="722709"/>
          </a:xfrm>
        </p:spPr>
        <p:txBody>
          <a:bodyPr/>
          <a:lstStyle/>
          <a:p>
            <a:pPr eaLnBrk="1" hangingPunct="1">
              <a:defRPr/>
            </a:pPr>
            <a:r>
              <a:rPr lang="en-US" sz="4200" b="1" i="1" dirty="0" smtClean="0">
                <a:effectLst>
                  <a:outerShdw blurRad="38100" dist="38100" dir="2700000" algn="tl">
                    <a:srgbClr val="DDDDDD"/>
                  </a:outerShdw>
                </a:effectLst>
                <a:latin typeface="Candara"/>
                <a:ea typeface="MS PGothic" charset="0"/>
                <a:cs typeface="Candara"/>
              </a:rPr>
              <a:t>“Abide </a:t>
            </a:r>
            <a:r>
              <a:rPr lang="en-US" sz="4200" b="1" i="1" dirty="0">
                <a:effectLst>
                  <a:outerShdw blurRad="38100" dist="38100" dir="2700000" algn="tl">
                    <a:srgbClr val="DDDDDD"/>
                  </a:outerShdw>
                </a:effectLst>
                <a:latin typeface="Candara"/>
                <a:ea typeface="MS PGothic" charset="0"/>
                <a:cs typeface="Candara"/>
              </a:rPr>
              <a:t>in Christ for a Life of True </a:t>
            </a:r>
            <a:r>
              <a:rPr lang="en-US" sz="4200" b="1" i="1" dirty="0" smtClean="0">
                <a:effectLst>
                  <a:outerShdw blurRad="38100" dist="38100" dir="2700000" algn="tl">
                    <a:srgbClr val="DDDDDD"/>
                  </a:outerShdw>
                </a:effectLst>
                <a:latin typeface="Candara"/>
                <a:ea typeface="MS PGothic" charset="0"/>
                <a:cs typeface="Candara"/>
              </a:rPr>
              <a:t>Significance”</a:t>
            </a:r>
            <a:endParaRPr lang="en-US" sz="4200" b="1" i="1" dirty="0">
              <a:effectLst>
                <a:outerShdw blurRad="38100" dist="38100" dir="2700000" algn="tl">
                  <a:srgbClr val="DDDDDD"/>
                </a:outerShdw>
              </a:effectLst>
              <a:latin typeface="Candara"/>
              <a:ea typeface="MS PGothic" charset="0"/>
              <a:cs typeface="Candara"/>
            </a:endParaRPr>
          </a:p>
        </p:txBody>
      </p:sp>
      <p:sp>
        <p:nvSpPr>
          <p:cNvPr id="129027" name="Rectangle 3"/>
          <p:cNvSpPr>
            <a:spLocks noGrp="1" noChangeArrowheads="1"/>
          </p:cNvSpPr>
          <p:nvPr>
            <p:ph type="body" idx="4294967295"/>
          </p:nvPr>
        </p:nvSpPr>
        <p:spPr>
          <a:xfrm>
            <a:off x="812800" y="3161151"/>
            <a:ext cx="10668000" cy="2839641"/>
          </a:xfrm>
        </p:spPr>
        <p:txBody>
          <a:bodyPr/>
          <a:lstStyle/>
          <a:p>
            <a:pPr algn="ctr" eaLnBrk="1" hangingPunct="1">
              <a:buNone/>
              <a:defRPr/>
            </a:pPr>
            <a:r>
              <a:rPr lang="en-US" sz="3200" b="1" dirty="0">
                <a:effectLst>
                  <a:outerShdw blurRad="38100" dist="38100" dir="2700000" algn="tl">
                    <a:srgbClr val="DDDDDD"/>
                  </a:outerShdw>
                </a:effectLst>
                <a:latin typeface="Candara"/>
                <a:ea typeface="MS PGothic" charset="0"/>
                <a:cs typeface="Candara"/>
              </a:rPr>
              <a:t>Session 1 [Friday Evening]</a:t>
            </a:r>
          </a:p>
          <a:p>
            <a:pPr algn="ctr" eaLnBrk="1" hangingPunct="1">
              <a:buFontTx/>
              <a:buNone/>
              <a:defRPr/>
            </a:pPr>
            <a:r>
              <a:rPr lang="en-US" sz="3200" i="1" dirty="0" smtClean="0">
                <a:effectLst>
                  <a:outerShdw blurRad="38100" dist="38100" dir="2700000" algn="tl">
                    <a:srgbClr val="DDDDDD"/>
                  </a:outerShdw>
                </a:effectLst>
                <a:latin typeface="Candara"/>
                <a:ea typeface="MS PGothic" charset="0"/>
                <a:cs typeface="Candara"/>
              </a:rPr>
              <a:t>All</a:t>
            </a:r>
            <a:r>
              <a:rPr lang="en-US" sz="3200" i="1" dirty="0">
                <a:effectLst>
                  <a:outerShdw blurRad="38100" dist="38100" dir="2700000" algn="tl">
                    <a:srgbClr val="DDDDDD"/>
                  </a:outerShdw>
                </a:effectLst>
                <a:latin typeface="Candara"/>
                <a:ea typeface="MS PGothic" charset="0"/>
                <a:cs typeface="Candara"/>
              </a:rPr>
              <a:t>-Church Retreat 2016</a:t>
            </a:r>
          </a:p>
          <a:p>
            <a:pPr algn="ctr" eaLnBrk="1" hangingPunct="1">
              <a:buNone/>
              <a:defRPr/>
            </a:pPr>
            <a:r>
              <a:rPr lang="en-US" sz="3200" b="1" dirty="0" smtClean="0">
                <a:latin typeface="Candara"/>
                <a:cs typeface="Candara"/>
              </a:rPr>
              <a:t>©</a:t>
            </a:r>
            <a:r>
              <a:rPr lang="en-US" sz="3200" dirty="0" smtClean="0"/>
              <a:t> </a:t>
            </a:r>
            <a:r>
              <a:rPr lang="en-US" sz="3200" b="1" dirty="0">
                <a:effectLst>
                  <a:outerShdw blurRad="38100" dist="38100" dir="2700000" algn="tl">
                    <a:srgbClr val="DDDDDD"/>
                  </a:outerShdw>
                </a:effectLst>
                <a:latin typeface="Candara" charset="0"/>
                <a:ea typeface="MS PGothic" charset="0"/>
                <a:cs typeface="Arial" charset="0"/>
              </a:rPr>
              <a:t>June </a:t>
            </a:r>
            <a:r>
              <a:rPr lang="en-US" sz="3200" b="1" dirty="0" smtClean="0">
                <a:effectLst>
                  <a:outerShdw blurRad="38100" dist="38100" dir="2700000" algn="tl">
                    <a:srgbClr val="DDDDDD"/>
                  </a:outerShdw>
                </a:effectLst>
                <a:latin typeface="Candara" charset="0"/>
                <a:ea typeface="MS PGothic" charset="0"/>
                <a:cs typeface="Arial" charset="0"/>
              </a:rPr>
              <a:t>24, </a:t>
            </a:r>
            <a:r>
              <a:rPr lang="en-US" sz="3200" b="1" dirty="0">
                <a:effectLst>
                  <a:outerShdw blurRad="38100" dist="38100" dir="2700000" algn="tl">
                    <a:srgbClr val="DDDDDD"/>
                  </a:outerShdw>
                </a:effectLst>
                <a:latin typeface="Candara" charset="0"/>
                <a:ea typeface="MS PGothic" charset="0"/>
                <a:cs typeface="Arial" charset="0"/>
              </a:rPr>
              <a:t>2016</a:t>
            </a:r>
          </a:p>
          <a:p>
            <a:pPr algn="ctr">
              <a:buNone/>
              <a:defRPr/>
            </a:pPr>
            <a:r>
              <a:rPr lang="en-US" sz="3200" b="1" i="1" dirty="0" smtClean="0">
                <a:effectLst>
                  <a:outerShdw blurRad="38100" dist="38100" dir="2700000" algn="tl">
                    <a:srgbClr val="DDDDDD"/>
                  </a:outerShdw>
                </a:effectLst>
                <a:latin typeface="Candara"/>
                <a:ea typeface="MS PGothic" charset="0"/>
                <a:cs typeface="Candara"/>
              </a:rPr>
              <a:t>Pastor Chris Crossan</a:t>
            </a:r>
            <a:endParaRPr lang="en-US" sz="3200" b="1" i="1" dirty="0">
              <a:effectLst>
                <a:outerShdw blurRad="38100" dist="38100" dir="2700000" algn="tl">
                  <a:srgbClr val="DDDDDD"/>
                </a:outerShdw>
              </a:effectLst>
              <a:latin typeface="Candara"/>
              <a:ea typeface="MS PGothic" charset="0"/>
              <a:cs typeface="Candara"/>
            </a:endParaRPr>
          </a:p>
        </p:txBody>
      </p:sp>
    </p:spTree>
    <p:extLst>
      <p:ext uri="{BB962C8B-B14F-4D97-AF65-F5344CB8AC3E}">
        <p14:creationId xmlns:p14="http://schemas.microsoft.com/office/powerpoint/2010/main" val="25616716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800" y="2286000"/>
            <a:ext cx="11582400" cy="4545694"/>
          </a:xfrm>
        </p:spPr>
        <p:txBody>
          <a:bodyPr/>
          <a:lstStyle/>
          <a:p>
            <a:pPr marL="55465" lvl="1" indent="0" algn="ctr" defTabSz="385069">
              <a:spcBef>
                <a:spcPts val="0"/>
              </a:spcBef>
              <a:buNone/>
              <a:defRPr/>
            </a:pPr>
            <a:r>
              <a:rPr lang="en-US" sz="3000" b="1" i="1" kern="1200" dirty="0" smtClean="0">
                <a:solidFill>
                  <a:srgbClr val="000000"/>
                </a:solidFill>
                <a:latin typeface="Candara" charset="0"/>
                <a:ea typeface="ＭＳ Ｐゴシック" charset="0"/>
                <a:cs typeface="Candara" charset="0"/>
              </a:rPr>
              <a:t>This </a:t>
            </a:r>
            <a:r>
              <a:rPr lang="en-US" sz="3000" b="1" i="1" kern="1200" dirty="0">
                <a:solidFill>
                  <a:srgbClr val="000000"/>
                </a:solidFill>
                <a:latin typeface="Candara" charset="0"/>
                <a:ea typeface="ＭＳ Ｐゴシック" charset="0"/>
                <a:cs typeface="Candara" charset="0"/>
              </a:rPr>
              <a:t>is my commandment, </a:t>
            </a:r>
            <a:r>
              <a:rPr lang="en-US" sz="3000" b="1" i="1" kern="1200" dirty="0" smtClean="0">
                <a:solidFill>
                  <a:srgbClr val="000000"/>
                </a:solidFill>
                <a:latin typeface="Candara" charset="0"/>
                <a:ea typeface="ＭＳ Ｐゴシック" charset="0"/>
                <a:cs typeface="Candara" charset="0"/>
              </a:rPr>
              <a:t/>
            </a:r>
            <a:br>
              <a:rPr lang="en-US" sz="3000" b="1" i="1" kern="1200" dirty="0" smtClean="0">
                <a:solidFill>
                  <a:srgbClr val="000000"/>
                </a:solidFill>
                <a:latin typeface="Candara" charset="0"/>
                <a:ea typeface="ＭＳ Ｐゴシック" charset="0"/>
                <a:cs typeface="Candara" charset="0"/>
              </a:rPr>
            </a:br>
            <a:r>
              <a:rPr lang="en-US" sz="3000" b="1" i="1" kern="1200" dirty="0" smtClean="0">
                <a:solidFill>
                  <a:srgbClr val="000000"/>
                </a:solidFill>
                <a:latin typeface="Candara" charset="0"/>
                <a:ea typeface="ＭＳ Ｐゴシック" charset="0"/>
                <a:cs typeface="Candara" charset="0"/>
              </a:rPr>
              <a:t>that </a:t>
            </a:r>
            <a:r>
              <a:rPr lang="en-US" sz="3000" b="1" i="1" kern="1200" dirty="0">
                <a:solidFill>
                  <a:srgbClr val="000000"/>
                </a:solidFill>
                <a:latin typeface="Candara" charset="0"/>
                <a:ea typeface="ＭＳ Ｐゴシック" charset="0"/>
                <a:cs typeface="Candara" charset="0"/>
              </a:rPr>
              <a:t>you love one another as I have loved you. </a:t>
            </a:r>
            <a:r>
              <a:rPr lang="en-US" sz="3000" b="1" i="1" kern="1200" dirty="0" smtClean="0">
                <a:solidFill>
                  <a:srgbClr val="000000"/>
                </a:solidFill>
                <a:latin typeface="Candara" charset="0"/>
                <a:ea typeface="ＭＳ Ｐゴシック" charset="0"/>
                <a:cs typeface="Candara" charset="0"/>
              </a:rPr>
              <a:t/>
            </a:r>
            <a:br>
              <a:rPr lang="en-US" sz="3000" b="1" i="1" kern="1200" dirty="0" smtClean="0">
                <a:solidFill>
                  <a:srgbClr val="000000"/>
                </a:solidFill>
                <a:latin typeface="Candara" charset="0"/>
                <a:ea typeface="ＭＳ Ｐゴシック" charset="0"/>
                <a:cs typeface="Candara" charset="0"/>
              </a:rPr>
            </a:br>
            <a:r>
              <a:rPr lang="en-US" sz="3000" b="1" i="1" kern="1200" dirty="0" smtClean="0">
                <a:solidFill>
                  <a:srgbClr val="000000"/>
                </a:solidFill>
                <a:latin typeface="Candara" charset="0"/>
                <a:ea typeface="ＭＳ Ｐゴシック" charset="0"/>
                <a:cs typeface="Candara" charset="0"/>
              </a:rPr>
              <a:t>Greater </a:t>
            </a:r>
            <a:r>
              <a:rPr lang="en-US" sz="3000" b="1" i="1" kern="1200" dirty="0">
                <a:solidFill>
                  <a:srgbClr val="000000"/>
                </a:solidFill>
                <a:latin typeface="Candara" charset="0"/>
                <a:ea typeface="ＭＳ Ｐゴシック" charset="0"/>
                <a:cs typeface="Candara" charset="0"/>
              </a:rPr>
              <a:t>love has no one than this, that </a:t>
            </a:r>
            <a:r>
              <a:rPr lang="en-US" sz="3000" b="1" i="1" kern="1200" dirty="0" smtClean="0">
                <a:solidFill>
                  <a:srgbClr val="000000"/>
                </a:solidFill>
                <a:latin typeface="Candara" charset="0"/>
                <a:ea typeface="ＭＳ Ｐゴシック" charset="0"/>
                <a:cs typeface="Candara" charset="0"/>
              </a:rPr>
              <a:t>someone</a:t>
            </a:r>
            <a:br>
              <a:rPr lang="en-US" sz="3000" b="1" i="1" kern="1200" dirty="0" smtClean="0">
                <a:solidFill>
                  <a:srgbClr val="000000"/>
                </a:solidFill>
                <a:latin typeface="Candara" charset="0"/>
                <a:ea typeface="ＭＳ Ｐゴシック" charset="0"/>
                <a:cs typeface="Candara" charset="0"/>
              </a:rPr>
            </a:br>
            <a:r>
              <a:rPr lang="en-US" sz="3000" b="1" i="1" kern="1200" dirty="0" smtClean="0">
                <a:solidFill>
                  <a:srgbClr val="000000"/>
                </a:solidFill>
                <a:latin typeface="Candara" charset="0"/>
                <a:ea typeface="ＭＳ Ｐゴシック" charset="0"/>
                <a:cs typeface="Candara" charset="0"/>
              </a:rPr>
              <a:t> </a:t>
            </a:r>
            <a:r>
              <a:rPr lang="en-US" sz="3000" b="1" i="1" kern="1200" dirty="0">
                <a:solidFill>
                  <a:srgbClr val="000000"/>
                </a:solidFill>
                <a:latin typeface="Candara" charset="0"/>
                <a:ea typeface="ＭＳ Ｐゴシック" charset="0"/>
                <a:cs typeface="Candara" charset="0"/>
              </a:rPr>
              <a:t>lay down his life for his friends. </a:t>
            </a:r>
            <a:r>
              <a:rPr lang="en-US" sz="3000" b="1" i="1" kern="1200" dirty="0" smtClean="0">
                <a:solidFill>
                  <a:srgbClr val="000000"/>
                </a:solidFill>
                <a:latin typeface="Candara" charset="0"/>
                <a:ea typeface="ＭＳ Ｐゴシック" charset="0"/>
                <a:cs typeface="Candara" charset="0"/>
              </a:rPr>
              <a:t/>
            </a:r>
            <a:br>
              <a:rPr lang="en-US" sz="3000" b="1" i="1" kern="1200" dirty="0" smtClean="0">
                <a:solidFill>
                  <a:srgbClr val="000000"/>
                </a:solidFill>
                <a:latin typeface="Candara" charset="0"/>
                <a:ea typeface="ＭＳ Ｐゴシック" charset="0"/>
                <a:cs typeface="Candara" charset="0"/>
              </a:rPr>
            </a:br>
            <a:r>
              <a:rPr lang="en-US" sz="3000" b="1" i="1" kern="1200" dirty="0" smtClean="0">
                <a:solidFill>
                  <a:srgbClr val="000000"/>
                </a:solidFill>
                <a:latin typeface="Candara" charset="0"/>
                <a:ea typeface="ＭＳ Ｐゴシック" charset="0"/>
                <a:cs typeface="Candara" charset="0"/>
              </a:rPr>
              <a:t>John </a:t>
            </a:r>
            <a:r>
              <a:rPr lang="en-US" sz="3000" b="1" i="1" kern="1200" dirty="0">
                <a:solidFill>
                  <a:srgbClr val="000000"/>
                </a:solidFill>
                <a:latin typeface="Candara" charset="0"/>
                <a:ea typeface="ＭＳ Ｐゴシック" charset="0"/>
                <a:cs typeface="Candara" charset="0"/>
              </a:rPr>
              <a:t>15:12-</a:t>
            </a:r>
            <a:r>
              <a:rPr lang="en-US" sz="3000" b="1" i="1" kern="1200" dirty="0" smtClean="0">
                <a:solidFill>
                  <a:srgbClr val="000000"/>
                </a:solidFill>
                <a:latin typeface="Candara" charset="0"/>
                <a:ea typeface="ＭＳ Ｐゴシック" charset="0"/>
                <a:cs typeface="Candara" charset="0"/>
              </a:rPr>
              <a:t>13</a:t>
            </a:r>
            <a:endParaRPr lang="en-US" sz="3000" b="1" i="1" kern="1200" dirty="0">
              <a:solidFill>
                <a:srgbClr val="000000"/>
              </a:solidFill>
              <a:latin typeface="Candara" charset="0"/>
              <a:ea typeface="ＭＳ Ｐゴシック" charset="0"/>
              <a:cs typeface="Candara" charset="0"/>
            </a:endParaRPr>
          </a:p>
          <a:p>
            <a:pPr marL="55465" lvl="1" indent="0" algn="ctr" defTabSz="385069">
              <a:spcBef>
                <a:spcPts val="0"/>
              </a:spcBef>
              <a:buNone/>
              <a:defRPr/>
            </a:pPr>
            <a:endParaRPr lang="en-US" b="1" i="1" kern="1200" dirty="0">
              <a:solidFill>
                <a:srgbClr val="000000"/>
              </a:solidFill>
              <a:latin typeface="Candara" charset="0"/>
              <a:ea typeface="ＭＳ Ｐゴシック" charset="0"/>
              <a:cs typeface="Candara" charset="0"/>
            </a:endParaRPr>
          </a:p>
        </p:txBody>
      </p:sp>
    </p:spTree>
    <p:extLst>
      <p:ext uri="{BB962C8B-B14F-4D97-AF65-F5344CB8AC3E}">
        <p14:creationId xmlns:p14="http://schemas.microsoft.com/office/powerpoint/2010/main" val="33591436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813" y="1219200"/>
            <a:ext cx="11658587" cy="5638800"/>
          </a:xfrm>
        </p:spPr>
        <p:txBody>
          <a:bodyPr/>
          <a:lstStyle/>
          <a:p>
            <a:pPr marL="4763" lvl="1" indent="0" algn="ctr">
              <a:spcBef>
                <a:spcPct val="0"/>
              </a:spcBef>
              <a:buNone/>
            </a:pPr>
            <a:r>
              <a:rPr lang="en-US" sz="2750" i="1" dirty="0">
                <a:latin typeface="Candara" charset="0"/>
                <a:cs typeface="MS PGothic" charset="0"/>
              </a:rPr>
              <a:t>“I am the true vine, and my Father is the vinedresser. </a:t>
            </a:r>
            <a:r>
              <a:rPr lang="en-US" sz="2750" i="1" dirty="0" smtClean="0">
                <a:latin typeface="Candara" charset="0"/>
                <a:cs typeface="MS PGothic" charset="0"/>
              </a:rPr>
              <a:t/>
            </a:r>
            <a:br>
              <a:rPr lang="en-US" sz="2750" i="1" dirty="0" smtClean="0">
                <a:latin typeface="Candara" charset="0"/>
                <a:cs typeface="MS PGothic" charset="0"/>
              </a:rPr>
            </a:br>
            <a:r>
              <a:rPr lang="en-US" sz="2750" i="1" dirty="0" smtClean="0">
                <a:latin typeface="Candara" charset="0"/>
                <a:cs typeface="MS PGothic" charset="0"/>
              </a:rPr>
              <a:t>Every </a:t>
            </a:r>
            <a:r>
              <a:rPr lang="en-US" sz="2750" i="1" dirty="0">
                <a:latin typeface="Candara" charset="0"/>
                <a:cs typeface="MS PGothic" charset="0"/>
              </a:rPr>
              <a:t>branch in me that does not bear fruit he takes away</a:t>
            </a:r>
            <a:r>
              <a:rPr lang="en-US" sz="2750" i="1" dirty="0" smtClean="0">
                <a:latin typeface="Candara" charset="0"/>
                <a:cs typeface="MS PGothic" charset="0"/>
              </a:rPr>
              <a:t>,</a:t>
            </a:r>
            <a:br>
              <a:rPr lang="en-US" sz="2750" i="1" dirty="0" smtClean="0">
                <a:latin typeface="Candara" charset="0"/>
                <a:cs typeface="MS PGothic" charset="0"/>
              </a:rPr>
            </a:br>
            <a:r>
              <a:rPr lang="en-US" sz="2750" i="1" dirty="0" smtClean="0">
                <a:latin typeface="Candara" charset="0"/>
                <a:cs typeface="MS PGothic" charset="0"/>
              </a:rPr>
              <a:t> </a:t>
            </a:r>
            <a:r>
              <a:rPr lang="en-US" sz="2750" i="1" dirty="0">
                <a:latin typeface="Candara" charset="0"/>
                <a:cs typeface="MS PGothic" charset="0"/>
              </a:rPr>
              <a:t>and every branch that does bear fruit he prunes, that it may </a:t>
            </a:r>
            <a:r>
              <a:rPr lang="en-US" sz="2750" i="1" dirty="0" smtClean="0">
                <a:latin typeface="Candara" charset="0"/>
                <a:cs typeface="MS PGothic" charset="0"/>
              </a:rPr>
              <a:t>bear</a:t>
            </a:r>
            <a:br>
              <a:rPr lang="en-US" sz="2750" i="1" dirty="0" smtClean="0">
                <a:latin typeface="Candara" charset="0"/>
                <a:cs typeface="MS PGothic" charset="0"/>
              </a:rPr>
            </a:br>
            <a:r>
              <a:rPr lang="en-US" sz="2750" i="1" dirty="0" smtClean="0">
                <a:latin typeface="Candara" charset="0"/>
                <a:cs typeface="MS PGothic" charset="0"/>
              </a:rPr>
              <a:t> </a:t>
            </a:r>
            <a:r>
              <a:rPr lang="en-US" sz="2750" i="1" dirty="0">
                <a:latin typeface="Candara" charset="0"/>
                <a:cs typeface="MS PGothic" charset="0"/>
              </a:rPr>
              <a:t>more fruit. Already you are clean because of the word that I have spoken </a:t>
            </a:r>
            <a:r>
              <a:rPr lang="en-US" sz="2750" i="1" dirty="0" smtClean="0">
                <a:latin typeface="Candara" charset="0"/>
                <a:cs typeface="MS PGothic" charset="0"/>
              </a:rPr>
              <a:t>to </a:t>
            </a:r>
            <a:br>
              <a:rPr lang="en-US" sz="2750" i="1" dirty="0" smtClean="0">
                <a:latin typeface="Candara" charset="0"/>
                <a:cs typeface="MS PGothic" charset="0"/>
              </a:rPr>
            </a:br>
            <a:r>
              <a:rPr lang="en-US" sz="2750" i="1" dirty="0" smtClean="0">
                <a:latin typeface="Candara" charset="0"/>
                <a:cs typeface="MS PGothic" charset="0"/>
              </a:rPr>
              <a:t>you</a:t>
            </a:r>
            <a:r>
              <a:rPr lang="en-US" sz="2750" i="1" dirty="0">
                <a:latin typeface="Candara" charset="0"/>
                <a:cs typeface="MS PGothic" charset="0"/>
              </a:rPr>
              <a:t>. Abide in me, and I in you. As the branch cannot bear fruit by itself, unless </a:t>
            </a:r>
            <a:r>
              <a:rPr lang="en-US" sz="2750" i="1" dirty="0" smtClean="0">
                <a:latin typeface="Candara" charset="0"/>
                <a:cs typeface="MS PGothic" charset="0"/>
              </a:rPr>
              <a:t/>
            </a:r>
            <a:br>
              <a:rPr lang="en-US" sz="2750" i="1" dirty="0" smtClean="0">
                <a:latin typeface="Candara" charset="0"/>
                <a:cs typeface="MS PGothic" charset="0"/>
              </a:rPr>
            </a:br>
            <a:r>
              <a:rPr lang="en-US" sz="2750" i="1" dirty="0" smtClean="0">
                <a:latin typeface="Candara" charset="0"/>
                <a:cs typeface="MS PGothic" charset="0"/>
              </a:rPr>
              <a:t>it </a:t>
            </a:r>
            <a:r>
              <a:rPr lang="en-US" sz="2750" i="1" dirty="0">
                <a:latin typeface="Candara" charset="0"/>
                <a:cs typeface="MS PGothic" charset="0"/>
              </a:rPr>
              <a:t>abides in the vine, neither can you, unless you abide in me. I am the vine; </a:t>
            </a:r>
            <a:r>
              <a:rPr lang="en-US" sz="2750" i="1" dirty="0" smtClean="0">
                <a:latin typeface="Candara" charset="0"/>
                <a:cs typeface="MS PGothic" charset="0"/>
              </a:rPr>
              <a:t>you</a:t>
            </a:r>
            <a:br>
              <a:rPr lang="en-US" sz="2750" i="1" dirty="0" smtClean="0">
                <a:latin typeface="Candara" charset="0"/>
                <a:cs typeface="MS PGothic" charset="0"/>
              </a:rPr>
            </a:br>
            <a:r>
              <a:rPr lang="en-US" sz="2750" i="1" dirty="0" smtClean="0">
                <a:latin typeface="Candara" charset="0"/>
                <a:cs typeface="MS PGothic" charset="0"/>
              </a:rPr>
              <a:t> </a:t>
            </a:r>
            <a:r>
              <a:rPr lang="en-US" sz="2750" i="1" dirty="0">
                <a:latin typeface="Candara" charset="0"/>
                <a:cs typeface="MS PGothic" charset="0"/>
              </a:rPr>
              <a:t>are the branches. Whoever abides in me and I in him, he it is that bears </a:t>
            </a:r>
            <a:r>
              <a:rPr lang="en-US" sz="2750" i="1" dirty="0" smtClean="0">
                <a:latin typeface="Candara" charset="0"/>
                <a:cs typeface="MS PGothic" charset="0"/>
              </a:rPr>
              <a:t>much</a:t>
            </a:r>
            <a:br>
              <a:rPr lang="en-US" sz="2750" i="1" dirty="0" smtClean="0">
                <a:latin typeface="Candara" charset="0"/>
                <a:cs typeface="MS PGothic" charset="0"/>
              </a:rPr>
            </a:br>
            <a:r>
              <a:rPr lang="en-US" sz="2750" i="1" dirty="0" smtClean="0">
                <a:latin typeface="Candara" charset="0"/>
                <a:cs typeface="MS PGothic" charset="0"/>
              </a:rPr>
              <a:t> </a:t>
            </a:r>
            <a:r>
              <a:rPr lang="en-US" sz="2750" i="1" dirty="0">
                <a:latin typeface="Candara" charset="0"/>
                <a:cs typeface="MS PGothic" charset="0"/>
              </a:rPr>
              <a:t>fruit, for apart from me you can do nothing. If anyone does not abide in me </a:t>
            </a:r>
            <a:r>
              <a:rPr lang="en-US" sz="2750" i="1" dirty="0" smtClean="0">
                <a:latin typeface="Candara" charset="0"/>
                <a:cs typeface="MS PGothic" charset="0"/>
              </a:rPr>
              <a:t>he</a:t>
            </a:r>
            <a:br>
              <a:rPr lang="en-US" sz="2750" i="1" dirty="0" smtClean="0">
                <a:latin typeface="Candara" charset="0"/>
                <a:cs typeface="MS PGothic" charset="0"/>
              </a:rPr>
            </a:br>
            <a:r>
              <a:rPr lang="en-US" sz="2750" i="1" dirty="0" smtClean="0">
                <a:latin typeface="Candara" charset="0"/>
                <a:cs typeface="MS PGothic" charset="0"/>
              </a:rPr>
              <a:t> </a:t>
            </a:r>
            <a:r>
              <a:rPr lang="en-US" sz="2750" i="1" dirty="0">
                <a:latin typeface="Candara" charset="0"/>
                <a:cs typeface="MS PGothic" charset="0"/>
              </a:rPr>
              <a:t>is thrown away like a branch and withers; and the branches are gathered, </a:t>
            </a:r>
            <a:r>
              <a:rPr lang="en-US" sz="2750" i="1" dirty="0" smtClean="0">
                <a:latin typeface="Candara" charset="0"/>
                <a:cs typeface="MS PGothic" charset="0"/>
              </a:rPr>
              <a:t/>
            </a:r>
            <a:br>
              <a:rPr lang="en-US" sz="2750" i="1" dirty="0" smtClean="0">
                <a:latin typeface="Candara" charset="0"/>
                <a:cs typeface="MS PGothic" charset="0"/>
              </a:rPr>
            </a:br>
            <a:r>
              <a:rPr lang="en-US" sz="2750" i="1" dirty="0" smtClean="0">
                <a:latin typeface="Candara" charset="0"/>
                <a:cs typeface="MS PGothic" charset="0"/>
              </a:rPr>
              <a:t>thrown </a:t>
            </a:r>
            <a:r>
              <a:rPr lang="en-US" sz="2750" i="1" dirty="0">
                <a:latin typeface="Candara" charset="0"/>
                <a:cs typeface="MS PGothic" charset="0"/>
              </a:rPr>
              <a:t>into the fire, and burned. If you abide in me, and my words </a:t>
            </a:r>
            <a:r>
              <a:rPr lang="en-US" sz="2750" i="1" dirty="0" smtClean="0">
                <a:latin typeface="Candara" charset="0"/>
                <a:cs typeface="MS PGothic" charset="0"/>
              </a:rPr>
              <a:t>abide </a:t>
            </a:r>
            <a:br>
              <a:rPr lang="en-US" sz="2750" i="1" dirty="0" smtClean="0">
                <a:latin typeface="Candara" charset="0"/>
                <a:cs typeface="MS PGothic" charset="0"/>
              </a:rPr>
            </a:br>
            <a:r>
              <a:rPr lang="en-US" sz="2750" i="1" dirty="0" smtClean="0">
                <a:latin typeface="Candara" charset="0"/>
                <a:cs typeface="MS PGothic" charset="0"/>
              </a:rPr>
              <a:t>in </a:t>
            </a:r>
            <a:r>
              <a:rPr lang="en-US" sz="2750" i="1" dirty="0">
                <a:latin typeface="Candara" charset="0"/>
                <a:cs typeface="MS PGothic" charset="0"/>
              </a:rPr>
              <a:t>you, ask whatever you wish, and it will be done for you. By this my </a:t>
            </a:r>
            <a:r>
              <a:rPr lang="en-US" sz="2750" i="1" dirty="0" smtClean="0">
                <a:latin typeface="Candara" charset="0"/>
                <a:cs typeface="MS PGothic" charset="0"/>
              </a:rPr>
              <a:t>Father </a:t>
            </a:r>
            <a:br>
              <a:rPr lang="en-US" sz="2750" i="1" dirty="0" smtClean="0">
                <a:latin typeface="Candara" charset="0"/>
                <a:cs typeface="MS PGothic" charset="0"/>
              </a:rPr>
            </a:br>
            <a:r>
              <a:rPr lang="en-US" sz="2750" i="1" dirty="0" smtClean="0">
                <a:latin typeface="Candara" charset="0"/>
                <a:cs typeface="MS PGothic" charset="0"/>
              </a:rPr>
              <a:t>is glorified</a:t>
            </a:r>
            <a:r>
              <a:rPr lang="en-US" sz="2750" i="1" dirty="0">
                <a:latin typeface="Candara" charset="0"/>
                <a:cs typeface="MS PGothic" charset="0"/>
              </a:rPr>
              <a:t>, that you bear much fruit and so prove to be my disciples.” </a:t>
            </a:r>
            <a:r>
              <a:rPr lang="en-US" sz="2750" i="1" dirty="0" smtClean="0">
                <a:latin typeface="Candara" charset="0"/>
                <a:cs typeface="MS PGothic" charset="0"/>
              </a:rPr>
              <a:t/>
            </a:r>
            <a:br>
              <a:rPr lang="en-US" sz="2750" i="1" dirty="0" smtClean="0">
                <a:latin typeface="Candara" charset="0"/>
                <a:cs typeface="MS PGothic" charset="0"/>
              </a:rPr>
            </a:br>
            <a:r>
              <a:rPr lang="en-US" sz="2750" i="1" dirty="0" smtClean="0">
                <a:latin typeface="Candara" charset="0"/>
                <a:cs typeface="MS PGothic" charset="0"/>
              </a:rPr>
              <a:t>John </a:t>
            </a:r>
            <a:r>
              <a:rPr lang="en-US" sz="2750" i="1" dirty="0">
                <a:latin typeface="Candara" charset="0"/>
                <a:cs typeface="MS PGothic" charset="0"/>
              </a:rPr>
              <a:t>15:1-</a:t>
            </a:r>
            <a:r>
              <a:rPr lang="en-US" sz="2750" i="1" dirty="0" smtClean="0">
                <a:latin typeface="Candara" charset="0"/>
                <a:cs typeface="MS PGothic" charset="0"/>
              </a:rPr>
              <a:t>8</a:t>
            </a:r>
            <a:endParaRPr lang="en-US" sz="2750" i="1" dirty="0">
              <a:latin typeface="Candara" charset="0"/>
              <a:cs typeface="MS PGothic" charset="0"/>
            </a:endParaRPr>
          </a:p>
        </p:txBody>
      </p:sp>
      <p:sp>
        <p:nvSpPr>
          <p:cNvPr id="2" name="TextBox 1"/>
          <p:cNvSpPr txBox="1"/>
          <p:nvPr/>
        </p:nvSpPr>
        <p:spPr>
          <a:xfrm>
            <a:off x="12790169" y="4156175"/>
            <a:ext cx="184333" cy="399952"/>
          </a:xfrm>
          <a:prstGeom prst="rect">
            <a:avLst/>
          </a:prstGeom>
          <a:noFill/>
        </p:spPr>
        <p:txBody>
          <a:bodyPr wrap="none" lIns="91275" tIns="45642" rIns="91275" bIns="45642" rtlCol="0">
            <a:spAutoFit/>
          </a:bodyPr>
          <a:lstStyle/>
          <a:p>
            <a:endParaRPr lang="en-US" dirty="0">
              <a:solidFill>
                <a:srgbClr val="000000"/>
              </a:solidFill>
            </a:endParaRPr>
          </a:p>
        </p:txBody>
      </p:sp>
      <p:sp>
        <p:nvSpPr>
          <p:cNvPr id="6" name="Rectangle 2"/>
          <p:cNvSpPr>
            <a:spLocks noGrp="1" noChangeArrowheads="1"/>
          </p:cNvSpPr>
          <p:nvPr>
            <p:ph type="title"/>
          </p:nvPr>
        </p:nvSpPr>
        <p:spPr>
          <a:xfrm>
            <a:off x="304800" y="457200"/>
            <a:ext cx="11734800" cy="609600"/>
          </a:xfrm>
        </p:spPr>
        <p:txBody>
          <a:bodyPr/>
          <a:lstStyle/>
          <a:p>
            <a:r>
              <a:rPr lang="en-US" sz="3200" b="1" dirty="0" smtClean="0">
                <a:latin typeface="Candara" charset="0"/>
                <a:cs typeface="MS PGothic" charset="0"/>
              </a:rPr>
              <a:t>WHAT DOES IT MEAN TO KNOW CHRIST? </a:t>
            </a:r>
            <a:endParaRPr lang="en-US" sz="3200" b="1" dirty="0">
              <a:latin typeface="Candara" charset="0"/>
              <a:cs typeface="MS PGothic" charset="0"/>
            </a:endParaRPr>
          </a:p>
        </p:txBody>
      </p:sp>
    </p:spTree>
    <p:extLst>
      <p:ext uri="{BB962C8B-B14F-4D97-AF65-F5344CB8AC3E}">
        <p14:creationId xmlns:p14="http://schemas.microsoft.com/office/powerpoint/2010/main" val="8197684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813" y="1219200"/>
            <a:ext cx="11658587" cy="5638800"/>
          </a:xfrm>
        </p:spPr>
        <p:txBody>
          <a:bodyPr/>
          <a:lstStyle/>
          <a:p>
            <a:pPr marL="4763" lvl="1" indent="0" algn="ctr">
              <a:spcBef>
                <a:spcPct val="0"/>
              </a:spcBef>
              <a:buNone/>
            </a:pPr>
            <a:r>
              <a:rPr lang="en-US" i="1" dirty="0">
                <a:latin typeface="Candara" charset="0"/>
                <a:cs typeface="MS PGothic" charset="0"/>
              </a:rPr>
              <a:t>“This is my commandment, that you love one another </a:t>
            </a:r>
            <a:endParaRPr lang="en-US" i="1" dirty="0" smtClean="0">
              <a:latin typeface="Candara" charset="0"/>
              <a:cs typeface="MS PGothic" charset="0"/>
            </a:endParaRPr>
          </a:p>
          <a:p>
            <a:pPr marL="4763" lvl="1" indent="0" algn="ctr">
              <a:spcBef>
                <a:spcPct val="0"/>
              </a:spcBef>
              <a:buNone/>
            </a:pPr>
            <a:r>
              <a:rPr lang="en-US" i="1" dirty="0" smtClean="0">
                <a:latin typeface="Candara" charset="0"/>
                <a:cs typeface="MS PGothic" charset="0"/>
              </a:rPr>
              <a:t>as </a:t>
            </a:r>
            <a:r>
              <a:rPr lang="en-US" i="1" dirty="0">
                <a:latin typeface="Candara" charset="0"/>
                <a:cs typeface="MS PGothic" charset="0"/>
              </a:rPr>
              <a:t>I have loved you. Greater love has no one than this, that </a:t>
            </a:r>
            <a:r>
              <a:rPr lang="en-US" i="1" dirty="0" smtClean="0">
                <a:latin typeface="Candara" charset="0"/>
                <a:cs typeface="MS PGothic" charset="0"/>
              </a:rPr>
              <a:t/>
            </a:r>
            <a:br>
              <a:rPr lang="en-US" i="1" dirty="0" smtClean="0">
                <a:latin typeface="Candara" charset="0"/>
                <a:cs typeface="MS PGothic" charset="0"/>
              </a:rPr>
            </a:br>
            <a:r>
              <a:rPr lang="en-US" i="1" dirty="0" smtClean="0">
                <a:latin typeface="Candara" charset="0"/>
                <a:cs typeface="MS PGothic" charset="0"/>
              </a:rPr>
              <a:t>someone </a:t>
            </a:r>
            <a:r>
              <a:rPr lang="en-US" i="1" dirty="0">
                <a:latin typeface="Candara" charset="0"/>
                <a:cs typeface="MS PGothic" charset="0"/>
              </a:rPr>
              <a:t>lay down his life for his friends. You are my friends if </a:t>
            </a:r>
            <a:r>
              <a:rPr lang="en-US" i="1" dirty="0" smtClean="0">
                <a:latin typeface="Candara" charset="0"/>
                <a:cs typeface="MS PGothic" charset="0"/>
              </a:rPr>
              <a:t>you</a:t>
            </a:r>
            <a:br>
              <a:rPr lang="en-US" i="1" dirty="0" smtClean="0">
                <a:latin typeface="Candara" charset="0"/>
                <a:cs typeface="MS PGothic" charset="0"/>
              </a:rPr>
            </a:br>
            <a:r>
              <a:rPr lang="en-US" i="1" dirty="0" smtClean="0">
                <a:latin typeface="Candara" charset="0"/>
                <a:cs typeface="MS PGothic" charset="0"/>
              </a:rPr>
              <a:t> </a:t>
            </a:r>
            <a:r>
              <a:rPr lang="en-US" i="1" dirty="0">
                <a:latin typeface="Candara" charset="0"/>
                <a:cs typeface="MS PGothic" charset="0"/>
              </a:rPr>
              <a:t>do what I command you. No longer do I call you servants, for the </a:t>
            </a:r>
            <a:r>
              <a:rPr lang="en-US" i="1" dirty="0" smtClean="0">
                <a:latin typeface="Candara" charset="0"/>
                <a:cs typeface="MS PGothic" charset="0"/>
              </a:rPr>
              <a:t>servant</a:t>
            </a:r>
            <a:br>
              <a:rPr lang="en-US" i="1" dirty="0" smtClean="0">
                <a:latin typeface="Candara" charset="0"/>
                <a:cs typeface="MS PGothic" charset="0"/>
              </a:rPr>
            </a:br>
            <a:r>
              <a:rPr lang="en-US" i="1" dirty="0" smtClean="0">
                <a:latin typeface="Candara" charset="0"/>
                <a:cs typeface="MS PGothic" charset="0"/>
              </a:rPr>
              <a:t> </a:t>
            </a:r>
            <a:r>
              <a:rPr lang="en-US" i="1" dirty="0">
                <a:latin typeface="Candara" charset="0"/>
                <a:cs typeface="MS PGothic" charset="0"/>
              </a:rPr>
              <a:t>does not know what his master is doing; but I have called you friends, </a:t>
            </a:r>
            <a:r>
              <a:rPr lang="en-US" i="1" dirty="0" smtClean="0">
                <a:latin typeface="Candara" charset="0"/>
                <a:cs typeface="MS PGothic" charset="0"/>
              </a:rPr>
              <a:t>for all</a:t>
            </a:r>
            <a:br>
              <a:rPr lang="en-US" i="1" dirty="0" smtClean="0">
                <a:latin typeface="Candara" charset="0"/>
                <a:cs typeface="MS PGothic" charset="0"/>
              </a:rPr>
            </a:br>
            <a:r>
              <a:rPr lang="en-US" i="1" dirty="0" smtClean="0">
                <a:latin typeface="Candara" charset="0"/>
                <a:cs typeface="MS PGothic" charset="0"/>
              </a:rPr>
              <a:t>that </a:t>
            </a:r>
            <a:r>
              <a:rPr lang="en-US" i="1" dirty="0">
                <a:latin typeface="Candara" charset="0"/>
                <a:cs typeface="MS PGothic" charset="0"/>
              </a:rPr>
              <a:t>I have heard from my Father I have made known to you. You did not </a:t>
            </a:r>
            <a:br>
              <a:rPr lang="en-US" i="1" dirty="0">
                <a:latin typeface="Candara" charset="0"/>
                <a:cs typeface="MS PGothic" charset="0"/>
              </a:rPr>
            </a:br>
            <a:r>
              <a:rPr lang="en-US" i="1" dirty="0" smtClean="0">
                <a:latin typeface="Candara" charset="0"/>
                <a:cs typeface="MS PGothic" charset="0"/>
              </a:rPr>
              <a:t>choose </a:t>
            </a:r>
            <a:r>
              <a:rPr lang="en-US" i="1" dirty="0">
                <a:latin typeface="Candara" charset="0"/>
                <a:cs typeface="MS PGothic" charset="0"/>
              </a:rPr>
              <a:t>me, but I chose you and appointed you that you should go </a:t>
            </a:r>
            <a:r>
              <a:rPr lang="en-US" i="1" dirty="0" smtClean="0">
                <a:latin typeface="Candara" charset="0"/>
                <a:cs typeface="MS PGothic" charset="0"/>
              </a:rPr>
              <a:t>and</a:t>
            </a:r>
            <a:br>
              <a:rPr lang="en-US" i="1" dirty="0" smtClean="0">
                <a:latin typeface="Candara" charset="0"/>
                <a:cs typeface="MS PGothic" charset="0"/>
              </a:rPr>
            </a:br>
            <a:r>
              <a:rPr lang="en-US" i="1" dirty="0" smtClean="0">
                <a:latin typeface="Candara" charset="0"/>
                <a:cs typeface="MS PGothic" charset="0"/>
              </a:rPr>
              <a:t> </a:t>
            </a:r>
            <a:r>
              <a:rPr lang="en-US" i="1" dirty="0">
                <a:latin typeface="Candara" charset="0"/>
                <a:cs typeface="MS PGothic" charset="0"/>
              </a:rPr>
              <a:t>bear </a:t>
            </a:r>
            <a:r>
              <a:rPr lang="en-US" i="1" dirty="0" smtClean="0">
                <a:latin typeface="Candara" charset="0"/>
                <a:cs typeface="MS PGothic" charset="0"/>
              </a:rPr>
              <a:t>fruit </a:t>
            </a:r>
            <a:r>
              <a:rPr lang="en-US" i="1" dirty="0">
                <a:latin typeface="Candara" charset="0"/>
                <a:cs typeface="MS PGothic" charset="0"/>
              </a:rPr>
              <a:t>and that </a:t>
            </a:r>
            <a:r>
              <a:rPr lang="en-US" i="1" dirty="0" smtClean="0">
                <a:latin typeface="Candara" charset="0"/>
                <a:cs typeface="MS PGothic" charset="0"/>
              </a:rPr>
              <a:t>your </a:t>
            </a:r>
            <a:r>
              <a:rPr lang="en-US" i="1" dirty="0">
                <a:latin typeface="Candara" charset="0"/>
                <a:cs typeface="MS PGothic" charset="0"/>
              </a:rPr>
              <a:t>fruit should abide, so that whatever </a:t>
            </a:r>
            <a:r>
              <a:rPr lang="en-US" i="1" dirty="0" smtClean="0">
                <a:latin typeface="Candara" charset="0"/>
                <a:cs typeface="MS PGothic" charset="0"/>
              </a:rPr>
              <a:t>you </a:t>
            </a:r>
            <a:br>
              <a:rPr lang="en-US" i="1" dirty="0" smtClean="0">
                <a:latin typeface="Candara" charset="0"/>
                <a:cs typeface="MS PGothic" charset="0"/>
              </a:rPr>
            </a:br>
            <a:r>
              <a:rPr lang="en-US" i="1" dirty="0" smtClean="0">
                <a:latin typeface="Candara" charset="0"/>
                <a:cs typeface="MS PGothic" charset="0"/>
              </a:rPr>
              <a:t>ask </a:t>
            </a:r>
            <a:r>
              <a:rPr lang="en-US" i="1" dirty="0">
                <a:latin typeface="Candara" charset="0"/>
                <a:cs typeface="MS PGothic" charset="0"/>
              </a:rPr>
              <a:t>the Father in </a:t>
            </a:r>
            <a:r>
              <a:rPr lang="en-US" i="1" dirty="0" smtClean="0">
                <a:latin typeface="Candara" charset="0"/>
                <a:cs typeface="MS PGothic" charset="0"/>
              </a:rPr>
              <a:t>my </a:t>
            </a:r>
            <a:r>
              <a:rPr lang="en-US" i="1" dirty="0">
                <a:latin typeface="Candara" charset="0"/>
                <a:cs typeface="MS PGothic" charset="0"/>
              </a:rPr>
              <a:t>name, he may </a:t>
            </a:r>
            <a:r>
              <a:rPr lang="en-US" i="1" dirty="0" smtClean="0">
                <a:latin typeface="Candara" charset="0"/>
                <a:cs typeface="MS PGothic" charset="0"/>
              </a:rPr>
              <a:t>give </a:t>
            </a:r>
            <a:r>
              <a:rPr lang="en-US" i="1" dirty="0">
                <a:latin typeface="Candara" charset="0"/>
                <a:cs typeface="MS PGothic" charset="0"/>
              </a:rPr>
              <a:t>it to you. These </a:t>
            </a:r>
            <a:r>
              <a:rPr lang="en-US" i="1" dirty="0" smtClean="0">
                <a:latin typeface="Candara" charset="0"/>
                <a:cs typeface="MS PGothic" charset="0"/>
              </a:rPr>
              <a:t>things</a:t>
            </a:r>
            <a:br>
              <a:rPr lang="en-US" i="1" dirty="0" smtClean="0">
                <a:latin typeface="Candara" charset="0"/>
                <a:cs typeface="MS PGothic" charset="0"/>
              </a:rPr>
            </a:br>
            <a:r>
              <a:rPr lang="en-US" i="1" dirty="0" smtClean="0">
                <a:latin typeface="Candara" charset="0"/>
                <a:cs typeface="MS PGothic" charset="0"/>
              </a:rPr>
              <a:t> </a:t>
            </a:r>
            <a:r>
              <a:rPr lang="en-US" i="1" dirty="0">
                <a:latin typeface="Candara" charset="0"/>
                <a:cs typeface="MS PGothic" charset="0"/>
              </a:rPr>
              <a:t>I command you, so that you will love one another. </a:t>
            </a:r>
            <a:r>
              <a:rPr lang="en-US" i="1" dirty="0" smtClean="0">
                <a:latin typeface="Candara" charset="0"/>
                <a:cs typeface="MS PGothic" charset="0"/>
              </a:rPr>
              <a:t/>
            </a:r>
            <a:br>
              <a:rPr lang="en-US" i="1" dirty="0" smtClean="0">
                <a:latin typeface="Candara" charset="0"/>
                <a:cs typeface="MS PGothic" charset="0"/>
              </a:rPr>
            </a:br>
            <a:r>
              <a:rPr lang="en-US" i="1" dirty="0" smtClean="0">
                <a:latin typeface="Candara" charset="0"/>
                <a:cs typeface="MS PGothic" charset="0"/>
              </a:rPr>
              <a:t>John </a:t>
            </a:r>
            <a:r>
              <a:rPr lang="en-US" i="1" dirty="0">
                <a:latin typeface="Candara" charset="0"/>
                <a:cs typeface="MS PGothic" charset="0"/>
              </a:rPr>
              <a:t>15:12-</a:t>
            </a:r>
            <a:r>
              <a:rPr lang="en-US" i="1" dirty="0" smtClean="0">
                <a:latin typeface="Candara" charset="0"/>
                <a:cs typeface="MS PGothic" charset="0"/>
              </a:rPr>
              <a:t>17</a:t>
            </a:r>
            <a:endParaRPr lang="en-US" i="1" dirty="0">
              <a:latin typeface="Candara" charset="0"/>
              <a:cs typeface="MS PGothic" charset="0"/>
            </a:endParaRPr>
          </a:p>
        </p:txBody>
      </p:sp>
      <p:sp>
        <p:nvSpPr>
          <p:cNvPr id="2" name="TextBox 1"/>
          <p:cNvSpPr txBox="1"/>
          <p:nvPr/>
        </p:nvSpPr>
        <p:spPr>
          <a:xfrm>
            <a:off x="12790169" y="4156175"/>
            <a:ext cx="184333" cy="399952"/>
          </a:xfrm>
          <a:prstGeom prst="rect">
            <a:avLst/>
          </a:prstGeom>
          <a:noFill/>
        </p:spPr>
        <p:txBody>
          <a:bodyPr wrap="none" lIns="91275" tIns="45642" rIns="91275" bIns="45642" rtlCol="0">
            <a:spAutoFit/>
          </a:bodyPr>
          <a:lstStyle/>
          <a:p>
            <a:endParaRPr lang="en-US" dirty="0">
              <a:solidFill>
                <a:srgbClr val="000000"/>
              </a:solidFill>
            </a:endParaRPr>
          </a:p>
        </p:txBody>
      </p:sp>
      <p:sp>
        <p:nvSpPr>
          <p:cNvPr id="6" name="Rectangle 2"/>
          <p:cNvSpPr>
            <a:spLocks noGrp="1" noChangeArrowheads="1"/>
          </p:cNvSpPr>
          <p:nvPr>
            <p:ph type="title"/>
          </p:nvPr>
        </p:nvSpPr>
        <p:spPr>
          <a:xfrm>
            <a:off x="304800" y="457200"/>
            <a:ext cx="11734800" cy="609600"/>
          </a:xfrm>
        </p:spPr>
        <p:txBody>
          <a:bodyPr/>
          <a:lstStyle/>
          <a:p>
            <a:r>
              <a:rPr lang="en-US" sz="3200" b="1" dirty="0" smtClean="0">
                <a:latin typeface="Candara" charset="0"/>
                <a:cs typeface="MS PGothic" charset="0"/>
              </a:rPr>
              <a:t>DO I HAVE A DESTINY TO FULFILL? </a:t>
            </a:r>
            <a:endParaRPr lang="en-US" sz="3200" b="1" dirty="0">
              <a:latin typeface="Candara" charset="0"/>
              <a:cs typeface="MS PGothic" charset="0"/>
            </a:endParaRPr>
          </a:p>
        </p:txBody>
      </p:sp>
    </p:spTree>
    <p:extLst>
      <p:ext uri="{BB962C8B-B14F-4D97-AF65-F5344CB8AC3E}">
        <p14:creationId xmlns:p14="http://schemas.microsoft.com/office/powerpoint/2010/main" val="9210304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2790169" y="4156175"/>
            <a:ext cx="184333" cy="399952"/>
          </a:xfrm>
          <a:prstGeom prst="rect">
            <a:avLst/>
          </a:prstGeom>
          <a:noFill/>
        </p:spPr>
        <p:txBody>
          <a:bodyPr wrap="none" lIns="91275" tIns="45642" rIns="91275" bIns="45642" rtlCol="0">
            <a:spAutoFit/>
          </a:bodyPr>
          <a:lstStyle/>
          <a:p>
            <a:endParaRPr lang="en-US" dirty="0">
              <a:solidFill>
                <a:srgbClr val="000000"/>
              </a:solidFill>
            </a:endParaRPr>
          </a:p>
        </p:txBody>
      </p:sp>
      <p:sp>
        <p:nvSpPr>
          <p:cNvPr id="6" name="Rectangle 2"/>
          <p:cNvSpPr>
            <a:spLocks noGrp="1" noChangeArrowheads="1"/>
          </p:cNvSpPr>
          <p:nvPr>
            <p:ph type="title"/>
          </p:nvPr>
        </p:nvSpPr>
        <p:spPr>
          <a:xfrm>
            <a:off x="304800" y="457200"/>
            <a:ext cx="11734800" cy="609600"/>
          </a:xfrm>
        </p:spPr>
        <p:txBody>
          <a:bodyPr/>
          <a:lstStyle/>
          <a:p>
            <a:r>
              <a:rPr lang="en-US" sz="3200" b="1" i="1" dirty="0">
                <a:latin typeface="Candara" charset="0"/>
                <a:cs typeface="MS PGothic" charset="0"/>
              </a:rPr>
              <a:t>The Secret to Pruning Grapes</a:t>
            </a:r>
          </a:p>
        </p:txBody>
      </p:sp>
      <p:pic>
        <p:nvPicPr>
          <p:cNvPr id="7" name="Picture 6" descr="Ideal Vine for Cane Renewal"/>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19200"/>
            <a:ext cx="9982200" cy="5410200"/>
          </a:xfrm>
          <a:prstGeom prst="rect">
            <a:avLst/>
          </a:prstGeom>
          <a:noFill/>
          <a:ln>
            <a:noFill/>
          </a:ln>
        </p:spPr>
      </p:pic>
      <p:sp>
        <p:nvSpPr>
          <p:cNvPr id="3" name="TextBox 2"/>
          <p:cNvSpPr txBox="1"/>
          <p:nvPr/>
        </p:nvSpPr>
        <p:spPr>
          <a:xfrm>
            <a:off x="2819400" y="6504057"/>
            <a:ext cx="6629400" cy="646331"/>
          </a:xfrm>
          <a:prstGeom prst="rect">
            <a:avLst/>
          </a:prstGeom>
          <a:noFill/>
        </p:spPr>
        <p:txBody>
          <a:bodyPr wrap="square" rtlCol="0">
            <a:spAutoFit/>
          </a:bodyPr>
          <a:lstStyle/>
          <a:p>
            <a:pPr algn="ctr"/>
            <a:r>
              <a:rPr lang="en-US" sz="1600" i="0" dirty="0">
                <a:latin typeface="Candara"/>
                <a:cs typeface="Candara"/>
              </a:rPr>
              <a:t>Clipart courtesy of FTIC http://</a:t>
            </a:r>
            <a:r>
              <a:rPr lang="en-US" sz="1600" i="0" dirty="0" err="1">
                <a:latin typeface="Candara"/>
                <a:cs typeface="Candara"/>
              </a:rPr>
              <a:t>etc.usf.edu</a:t>
            </a:r>
            <a:r>
              <a:rPr lang="en-US" sz="1600" i="0" dirty="0">
                <a:latin typeface="Candara"/>
                <a:cs typeface="Candara"/>
              </a:rPr>
              <a:t>/clipart</a:t>
            </a:r>
          </a:p>
          <a:p>
            <a:endParaRPr lang="en-US" i="0" dirty="0">
              <a:latin typeface="Candara"/>
              <a:cs typeface="Candara"/>
            </a:endParaRPr>
          </a:p>
        </p:txBody>
      </p:sp>
    </p:spTree>
    <p:extLst>
      <p:ext uri="{BB962C8B-B14F-4D97-AF65-F5344CB8AC3E}">
        <p14:creationId xmlns:p14="http://schemas.microsoft.com/office/powerpoint/2010/main" val="1193418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2790169" y="4156175"/>
            <a:ext cx="184333" cy="399952"/>
          </a:xfrm>
          <a:prstGeom prst="rect">
            <a:avLst/>
          </a:prstGeom>
          <a:noFill/>
        </p:spPr>
        <p:txBody>
          <a:bodyPr wrap="none" lIns="91275" tIns="45642" rIns="91275" bIns="45642" rtlCol="0">
            <a:spAutoFit/>
          </a:bodyPr>
          <a:lstStyle/>
          <a:p>
            <a:endParaRPr lang="en-US" dirty="0">
              <a:solidFill>
                <a:srgbClr val="000000"/>
              </a:solidFill>
            </a:endParaRPr>
          </a:p>
        </p:txBody>
      </p:sp>
      <p:sp>
        <p:nvSpPr>
          <p:cNvPr id="6" name="Rectangle 2"/>
          <p:cNvSpPr>
            <a:spLocks noGrp="1" noChangeArrowheads="1"/>
          </p:cNvSpPr>
          <p:nvPr>
            <p:ph type="title"/>
          </p:nvPr>
        </p:nvSpPr>
        <p:spPr>
          <a:xfrm>
            <a:off x="304800" y="457200"/>
            <a:ext cx="11734800" cy="609600"/>
          </a:xfrm>
        </p:spPr>
        <p:txBody>
          <a:bodyPr/>
          <a:lstStyle/>
          <a:p>
            <a:r>
              <a:rPr lang="en-US" sz="3200" b="1" dirty="0" smtClean="0">
                <a:latin typeface="Candara" charset="0"/>
                <a:cs typeface="MS PGothic" charset="0"/>
              </a:rPr>
              <a:t>HOW CAN MY LIFE YIELD MORE FRUIT? </a:t>
            </a:r>
            <a:endParaRPr lang="en-US" sz="3200" b="1" dirty="0">
              <a:latin typeface="Candara" charset="0"/>
              <a:cs typeface="MS PGothic" charset="0"/>
            </a:endParaRPr>
          </a:p>
        </p:txBody>
      </p:sp>
      <p:sp>
        <p:nvSpPr>
          <p:cNvPr id="8" name="Rectangle 3"/>
          <p:cNvSpPr txBox="1">
            <a:spLocks noChangeArrowheads="1"/>
          </p:cNvSpPr>
          <p:nvPr/>
        </p:nvSpPr>
        <p:spPr bwMode="auto">
          <a:xfrm>
            <a:off x="304800" y="1219202"/>
            <a:ext cx="11717653" cy="557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lvl1pPr marL="342285" indent="-34228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a:lstStyle>
          <a:p>
            <a:pPr marL="511175" indent="-511175">
              <a:spcBef>
                <a:spcPts val="0"/>
              </a:spcBef>
            </a:pPr>
            <a:r>
              <a:rPr lang="en-US" sz="2800" b="1" i="0" dirty="0">
                <a:latin typeface="Candara" charset="0"/>
                <a:cs typeface="MS PGothic" charset="0"/>
              </a:rPr>
              <a:t>by </a:t>
            </a:r>
            <a:r>
              <a:rPr lang="en-US" sz="2800" b="1" i="0" dirty="0">
                <a:solidFill>
                  <a:srgbClr val="FF0000"/>
                </a:solidFill>
                <a:latin typeface="Candara" charset="0"/>
                <a:cs typeface="MS PGothic" charset="0"/>
              </a:rPr>
              <a:t>meditating on God’s word  </a:t>
            </a:r>
            <a:r>
              <a:rPr lang="en-US" sz="2800" b="1" i="0" dirty="0">
                <a:latin typeface="Candara" charset="0"/>
                <a:cs typeface="MS PGothic" charset="0"/>
              </a:rPr>
              <a:t>(</a:t>
            </a:r>
            <a:r>
              <a:rPr lang="en-US" sz="2800" b="1" i="0" dirty="0" smtClean="0">
                <a:latin typeface="Candara" charset="0"/>
                <a:cs typeface="MS PGothic" charset="0"/>
              </a:rPr>
              <a:t>Psalm 1</a:t>
            </a:r>
            <a:r>
              <a:rPr lang="en-US" sz="2800" b="1" i="0" dirty="0">
                <a:latin typeface="Candara" charset="0"/>
                <a:cs typeface="MS PGothic" charset="0"/>
              </a:rPr>
              <a:t>:1-3) </a:t>
            </a:r>
            <a:endParaRPr lang="en-US" sz="2800" b="1" i="0" dirty="0" smtClean="0">
              <a:latin typeface="Candara" charset="0"/>
              <a:cs typeface="MS PGothic" charset="0"/>
            </a:endParaRPr>
          </a:p>
          <a:p>
            <a:pPr marL="511175" indent="-511175">
              <a:spcBef>
                <a:spcPts val="0"/>
              </a:spcBef>
            </a:pPr>
            <a:endParaRPr lang="en-US" sz="1400" i="1" kern="1200" baseline="30000" dirty="0" smtClean="0">
              <a:latin typeface="Candara" charset="0"/>
              <a:ea typeface="ＭＳ Ｐゴシック" charset="0"/>
              <a:cs typeface="Candara" charset="0"/>
            </a:endParaRPr>
          </a:p>
          <a:p>
            <a:pPr marL="0" lvl="1" indent="0" algn="ctr" defTabSz="385069">
              <a:spcBef>
                <a:spcPts val="0"/>
              </a:spcBef>
              <a:buFontTx/>
              <a:buNone/>
              <a:defRPr/>
            </a:pPr>
            <a:r>
              <a:rPr lang="en-US" sz="2600" dirty="0">
                <a:latin typeface="Candara" charset="0"/>
                <a:ea typeface="ＭＳ Ｐゴシック" charset="0"/>
                <a:cs typeface="Candara" charset="0"/>
              </a:rPr>
              <a:t>Blessed is the man</a:t>
            </a:r>
          </a:p>
          <a:p>
            <a:pPr marL="0" lvl="1" indent="0" algn="ctr" defTabSz="385069">
              <a:spcBef>
                <a:spcPts val="0"/>
              </a:spcBef>
              <a:buFontTx/>
              <a:buNone/>
              <a:defRPr/>
            </a:pPr>
            <a:r>
              <a:rPr lang="en-US" sz="2600" dirty="0">
                <a:latin typeface="Candara" charset="0"/>
                <a:ea typeface="ＭＳ Ｐゴシック" charset="0"/>
                <a:cs typeface="Candara" charset="0"/>
              </a:rPr>
              <a:t>    who walks not in the counsel of the wicked,</a:t>
            </a:r>
          </a:p>
          <a:p>
            <a:pPr marL="0" lvl="1" indent="0" algn="ctr" defTabSz="385069">
              <a:spcBef>
                <a:spcPts val="0"/>
              </a:spcBef>
              <a:buFontTx/>
              <a:buNone/>
              <a:defRPr/>
            </a:pPr>
            <a:r>
              <a:rPr lang="en-US" sz="2600" dirty="0">
                <a:latin typeface="Candara" charset="0"/>
                <a:ea typeface="ＭＳ Ｐゴシック" charset="0"/>
                <a:cs typeface="Candara" charset="0"/>
              </a:rPr>
              <a:t>nor stands in the way of sinners,</a:t>
            </a:r>
          </a:p>
          <a:p>
            <a:pPr marL="0" lvl="1" indent="0" algn="ctr" defTabSz="385069">
              <a:spcBef>
                <a:spcPts val="0"/>
              </a:spcBef>
              <a:buFontTx/>
              <a:buNone/>
              <a:defRPr/>
            </a:pPr>
            <a:r>
              <a:rPr lang="en-US" sz="2600" dirty="0">
                <a:latin typeface="Candara" charset="0"/>
                <a:ea typeface="ＭＳ Ｐゴシック" charset="0"/>
                <a:cs typeface="Candara" charset="0"/>
              </a:rPr>
              <a:t>    nor sits in the seat of scoffers;</a:t>
            </a:r>
          </a:p>
          <a:p>
            <a:pPr marL="0" lvl="1" indent="0" algn="ctr" defTabSz="385069">
              <a:spcBef>
                <a:spcPts val="0"/>
              </a:spcBef>
              <a:buFontTx/>
              <a:buNone/>
              <a:defRPr/>
            </a:pPr>
            <a:r>
              <a:rPr lang="en-US" sz="2600" dirty="0">
                <a:latin typeface="Candara" charset="0"/>
                <a:ea typeface="ＭＳ Ｐゴシック" charset="0"/>
                <a:cs typeface="Candara" charset="0"/>
              </a:rPr>
              <a:t>but his delight is in the law of the Lord,</a:t>
            </a:r>
          </a:p>
          <a:p>
            <a:pPr marL="0" lvl="1" indent="0" algn="ctr" defTabSz="385069">
              <a:spcBef>
                <a:spcPts val="0"/>
              </a:spcBef>
              <a:buFontTx/>
              <a:buNone/>
              <a:defRPr/>
            </a:pPr>
            <a:r>
              <a:rPr lang="en-US" sz="2600" dirty="0">
                <a:latin typeface="Candara" charset="0"/>
                <a:ea typeface="ＭＳ Ｐゴシック" charset="0"/>
                <a:cs typeface="Candara" charset="0"/>
              </a:rPr>
              <a:t>    and on his law he meditates day and night.</a:t>
            </a:r>
          </a:p>
          <a:p>
            <a:pPr marL="0" lvl="1" indent="0" algn="ctr" defTabSz="385069">
              <a:spcBef>
                <a:spcPts val="0"/>
              </a:spcBef>
              <a:buFontTx/>
              <a:buNone/>
              <a:defRPr/>
            </a:pPr>
            <a:r>
              <a:rPr lang="en-US" sz="2600" dirty="0">
                <a:latin typeface="Candara" charset="0"/>
                <a:ea typeface="ＭＳ Ｐゴシック" charset="0"/>
                <a:cs typeface="Candara" charset="0"/>
              </a:rPr>
              <a:t>He is like a tree</a:t>
            </a:r>
          </a:p>
          <a:p>
            <a:pPr marL="0" lvl="1" indent="0" algn="ctr" defTabSz="385069">
              <a:spcBef>
                <a:spcPts val="0"/>
              </a:spcBef>
              <a:buFontTx/>
              <a:buNone/>
              <a:defRPr/>
            </a:pPr>
            <a:r>
              <a:rPr lang="en-US" sz="2600" dirty="0">
                <a:latin typeface="Candara" charset="0"/>
                <a:ea typeface="ＭＳ Ｐゴシック" charset="0"/>
                <a:cs typeface="Candara" charset="0"/>
              </a:rPr>
              <a:t>    planted by streams of water</a:t>
            </a:r>
          </a:p>
          <a:p>
            <a:pPr marL="0" lvl="1" indent="0" algn="ctr" defTabSz="385069">
              <a:spcBef>
                <a:spcPts val="0"/>
              </a:spcBef>
              <a:buFontTx/>
              <a:buNone/>
              <a:defRPr/>
            </a:pPr>
            <a:r>
              <a:rPr lang="en-US" sz="2600" dirty="0">
                <a:latin typeface="Candara" charset="0"/>
                <a:ea typeface="ＭＳ Ｐゴシック" charset="0"/>
                <a:cs typeface="Candara" charset="0"/>
              </a:rPr>
              <a:t>that yields its fruit in its season,</a:t>
            </a:r>
          </a:p>
          <a:p>
            <a:pPr marL="0" lvl="1" indent="0" algn="ctr" defTabSz="385069">
              <a:spcBef>
                <a:spcPts val="0"/>
              </a:spcBef>
              <a:buFontTx/>
              <a:buNone/>
              <a:defRPr/>
            </a:pPr>
            <a:r>
              <a:rPr lang="en-US" sz="2600" dirty="0">
                <a:latin typeface="Candara" charset="0"/>
                <a:ea typeface="ＭＳ Ｐゴシック" charset="0"/>
                <a:cs typeface="Candara" charset="0"/>
              </a:rPr>
              <a:t>    and its leaf does not wither.</a:t>
            </a:r>
          </a:p>
          <a:p>
            <a:pPr marL="0" lvl="1" indent="0" algn="ctr" defTabSz="385069">
              <a:spcBef>
                <a:spcPts val="0"/>
              </a:spcBef>
              <a:buFontTx/>
              <a:buNone/>
              <a:defRPr/>
            </a:pPr>
            <a:r>
              <a:rPr lang="en-US" sz="2600" dirty="0">
                <a:latin typeface="Candara" charset="0"/>
                <a:ea typeface="ＭＳ Ｐゴシック" charset="0"/>
                <a:cs typeface="Candara" charset="0"/>
              </a:rPr>
              <a:t>In all that he does, he </a:t>
            </a:r>
            <a:r>
              <a:rPr lang="en-US" sz="2600" dirty="0" smtClean="0">
                <a:latin typeface="Candara" charset="0"/>
                <a:ea typeface="ＭＳ Ｐゴシック" charset="0"/>
                <a:cs typeface="Candara" charset="0"/>
              </a:rPr>
              <a:t>prospers.</a:t>
            </a:r>
            <a:br>
              <a:rPr lang="en-US" sz="2600" dirty="0" smtClean="0">
                <a:latin typeface="Candara" charset="0"/>
                <a:ea typeface="ＭＳ Ｐゴシック" charset="0"/>
                <a:cs typeface="Candara" charset="0"/>
              </a:rPr>
            </a:br>
            <a:r>
              <a:rPr lang="en-US" sz="2600" dirty="0" smtClean="0">
                <a:latin typeface="Candara" charset="0"/>
                <a:ea typeface="ＭＳ Ｐゴシック" charset="0"/>
                <a:cs typeface="Candara" charset="0"/>
              </a:rPr>
              <a:t>Psalm </a:t>
            </a:r>
            <a:r>
              <a:rPr lang="en-US" sz="2600" dirty="0">
                <a:latin typeface="Candara" charset="0"/>
                <a:ea typeface="ＭＳ Ｐゴシック" charset="0"/>
                <a:cs typeface="Candara" charset="0"/>
              </a:rPr>
              <a:t>1:1-</a:t>
            </a:r>
            <a:r>
              <a:rPr lang="en-US" sz="2600" dirty="0" smtClean="0">
                <a:latin typeface="Candara" charset="0"/>
                <a:ea typeface="ＭＳ Ｐゴシック" charset="0"/>
                <a:cs typeface="Candara" charset="0"/>
              </a:rPr>
              <a:t>3</a:t>
            </a:r>
            <a:endParaRPr lang="en-US" sz="6000" i="1" kern="1200" dirty="0">
              <a:latin typeface="Candara" charset="0"/>
              <a:ea typeface="ＭＳ Ｐゴシック" charset="0"/>
              <a:cs typeface="Candara" charset="0"/>
            </a:endParaRPr>
          </a:p>
        </p:txBody>
      </p:sp>
    </p:spTree>
    <p:extLst>
      <p:ext uri="{BB962C8B-B14F-4D97-AF65-F5344CB8AC3E}">
        <p14:creationId xmlns:p14="http://schemas.microsoft.com/office/powerpoint/2010/main" val="3030813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charRg st="369" end="36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2790169" y="4156175"/>
            <a:ext cx="184333" cy="399952"/>
          </a:xfrm>
          <a:prstGeom prst="rect">
            <a:avLst/>
          </a:prstGeom>
          <a:noFill/>
        </p:spPr>
        <p:txBody>
          <a:bodyPr wrap="none" lIns="91275" tIns="45642" rIns="91275" bIns="45642" rtlCol="0">
            <a:spAutoFit/>
          </a:bodyPr>
          <a:lstStyle/>
          <a:p>
            <a:endParaRPr lang="en-US" dirty="0">
              <a:solidFill>
                <a:srgbClr val="000000"/>
              </a:solidFill>
            </a:endParaRPr>
          </a:p>
        </p:txBody>
      </p:sp>
      <p:sp>
        <p:nvSpPr>
          <p:cNvPr id="6" name="Rectangle 2"/>
          <p:cNvSpPr>
            <a:spLocks noGrp="1" noChangeArrowheads="1"/>
          </p:cNvSpPr>
          <p:nvPr>
            <p:ph type="title"/>
          </p:nvPr>
        </p:nvSpPr>
        <p:spPr>
          <a:xfrm>
            <a:off x="304800" y="457200"/>
            <a:ext cx="11734800" cy="609600"/>
          </a:xfrm>
        </p:spPr>
        <p:txBody>
          <a:bodyPr/>
          <a:lstStyle/>
          <a:p>
            <a:r>
              <a:rPr lang="en-US" sz="3200" b="1" dirty="0" smtClean="0">
                <a:latin typeface="Candara" charset="0"/>
                <a:cs typeface="MS PGothic" charset="0"/>
              </a:rPr>
              <a:t>HOW CAN MY LIFE YIELD MORE FRUIT? </a:t>
            </a:r>
            <a:endParaRPr lang="en-US" sz="3200" b="1" dirty="0">
              <a:latin typeface="Candara" charset="0"/>
              <a:cs typeface="MS PGothic" charset="0"/>
            </a:endParaRPr>
          </a:p>
        </p:txBody>
      </p:sp>
      <p:sp>
        <p:nvSpPr>
          <p:cNvPr id="8" name="Rectangle 3"/>
          <p:cNvSpPr txBox="1">
            <a:spLocks noChangeArrowheads="1"/>
          </p:cNvSpPr>
          <p:nvPr/>
        </p:nvSpPr>
        <p:spPr bwMode="auto">
          <a:xfrm>
            <a:off x="304800" y="1219202"/>
            <a:ext cx="11717653" cy="557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lvl1pPr marL="342285" indent="-34228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a:lstStyle>
          <a:p>
            <a:pPr marL="511175" indent="-511175">
              <a:spcBef>
                <a:spcPts val="0"/>
              </a:spcBef>
            </a:pPr>
            <a:r>
              <a:rPr lang="en-US" sz="2800" b="1" i="0" dirty="0">
                <a:latin typeface="Candara" charset="0"/>
                <a:cs typeface="MS PGothic" charset="0"/>
              </a:rPr>
              <a:t>by </a:t>
            </a:r>
            <a:r>
              <a:rPr lang="en-US" sz="2800" b="1" i="0" dirty="0">
                <a:solidFill>
                  <a:srgbClr val="FF0000"/>
                </a:solidFill>
                <a:latin typeface="Candara" charset="0"/>
                <a:cs typeface="MS PGothic" charset="0"/>
              </a:rPr>
              <a:t>dying to myself </a:t>
            </a:r>
            <a:r>
              <a:rPr lang="en-US" sz="2800" b="1" i="0" dirty="0" smtClean="0">
                <a:latin typeface="Candara" charset="0"/>
                <a:cs typeface="MS PGothic" charset="0"/>
              </a:rPr>
              <a:t>(</a:t>
            </a:r>
            <a:r>
              <a:rPr lang="is-IS" sz="2800" b="1" i="0" dirty="0" smtClean="0">
                <a:latin typeface="Candara" charset="0"/>
                <a:cs typeface="MS PGothic" charset="0"/>
              </a:rPr>
              <a:t>John </a:t>
            </a:r>
            <a:r>
              <a:rPr lang="is-IS" sz="2800" b="1" i="0" dirty="0">
                <a:latin typeface="Candara" charset="0"/>
                <a:cs typeface="MS PGothic" charset="0"/>
              </a:rPr>
              <a:t>12:24-</a:t>
            </a:r>
            <a:r>
              <a:rPr lang="is-IS" sz="2800" b="1" i="0" dirty="0" smtClean="0">
                <a:latin typeface="Candara" charset="0"/>
                <a:cs typeface="MS PGothic" charset="0"/>
              </a:rPr>
              <a:t>26</a:t>
            </a:r>
            <a:r>
              <a:rPr lang="en-US" sz="2800" b="1" i="0" dirty="0" smtClean="0">
                <a:latin typeface="Candara" charset="0"/>
                <a:cs typeface="MS PGothic" charset="0"/>
              </a:rPr>
              <a:t>) </a:t>
            </a:r>
          </a:p>
          <a:p>
            <a:pPr marL="511175" indent="-511175">
              <a:spcBef>
                <a:spcPts val="0"/>
              </a:spcBef>
            </a:pPr>
            <a:endParaRPr lang="en-US" sz="1400" i="1" kern="1200" baseline="30000" dirty="0" smtClean="0">
              <a:latin typeface="Candara" charset="0"/>
              <a:ea typeface="ＭＳ Ｐゴシック" charset="0"/>
              <a:cs typeface="Candara" charset="0"/>
            </a:endParaRPr>
          </a:p>
          <a:p>
            <a:pPr marL="0" lvl="1" indent="0" algn="ctr" defTabSz="385069">
              <a:spcBef>
                <a:spcPts val="0"/>
              </a:spcBef>
              <a:buFontTx/>
              <a:buNone/>
              <a:defRPr/>
            </a:pPr>
            <a:r>
              <a:rPr lang="en-US" dirty="0">
                <a:latin typeface="Candara" charset="0"/>
                <a:ea typeface="ＭＳ Ｐゴシック" charset="0"/>
                <a:cs typeface="Candara" charset="0"/>
              </a:rPr>
              <a:t>Truly, truly, I say to you, unless a grain of wheat </a:t>
            </a:r>
            <a:r>
              <a:rPr lang="en-US" dirty="0" smtClean="0">
                <a:latin typeface="Candara" charset="0"/>
                <a:ea typeface="ＭＳ Ｐゴシック" charset="0"/>
                <a:cs typeface="Candara" charset="0"/>
              </a:rPr>
              <a:t/>
            </a:r>
            <a:br>
              <a:rPr lang="en-US" dirty="0" smtClean="0">
                <a:latin typeface="Candara" charset="0"/>
                <a:ea typeface="ＭＳ Ｐゴシック" charset="0"/>
                <a:cs typeface="Candara" charset="0"/>
              </a:rPr>
            </a:br>
            <a:r>
              <a:rPr lang="en-US" dirty="0" smtClean="0">
                <a:latin typeface="Candara" charset="0"/>
                <a:ea typeface="ＭＳ Ｐゴシック" charset="0"/>
                <a:cs typeface="Candara" charset="0"/>
              </a:rPr>
              <a:t>falls </a:t>
            </a:r>
            <a:r>
              <a:rPr lang="en-US" dirty="0">
                <a:latin typeface="Candara" charset="0"/>
                <a:ea typeface="ＭＳ Ｐゴシック" charset="0"/>
                <a:cs typeface="Candara" charset="0"/>
              </a:rPr>
              <a:t>into the earth and dies, it remains alone; but if </a:t>
            </a:r>
            <a:r>
              <a:rPr lang="en-US" dirty="0" smtClean="0">
                <a:latin typeface="Candara" charset="0"/>
                <a:ea typeface="ＭＳ Ｐゴシック" charset="0"/>
                <a:cs typeface="Candara" charset="0"/>
              </a:rPr>
              <a:t/>
            </a:r>
            <a:br>
              <a:rPr lang="en-US" dirty="0" smtClean="0">
                <a:latin typeface="Candara" charset="0"/>
                <a:ea typeface="ＭＳ Ｐゴシック" charset="0"/>
                <a:cs typeface="Candara" charset="0"/>
              </a:rPr>
            </a:br>
            <a:r>
              <a:rPr lang="en-US" dirty="0" smtClean="0">
                <a:latin typeface="Candara" charset="0"/>
                <a:ea typeface="ＭＳ Ｐゴシック" charset="0"/>
                <a:cs typeface="Candara" charset="0"/>
              </a:rPr>
              <a:t>it </a:t>
            </a:r>
            <a:r>
              <a:rPr lang="en-US" dirty="0">
                <a:latin typeface="Candara" charset="0"/>
                <a:ea typeface="ＭＳ Ｐゴシック" charset="0"/>
                <a:cs typeface="Candara" charset="0"/>
              </a:rPr>
              <a:t>dies, </a:t>
            </a:r>
            <a:r>
              <a:rPr lang="en-US" dirty="0" smtClean="0">
                <a:latin typeface="Candara" charset="0"/>
                <a:ea typeface="ＭＳ Ｐゴシック" charset="0"/>
                <a:cs typeface="Candara" charset="0"/>
              </a:rPr>
              <a:t>it </a:t>
            </a:r>
            <a:r>
              <a:rPr lang="en-US" dirty="0">
                <a:latin typeface="Candara" charset="0"/>
                <a:ea typeface="ＭＳ Ｐゴシック" charset="0"/>
                <a:cs typeface="Candara" charset="0"/>
              </a:rPr>
              <a:t>bears much fruit. Whoever loves his life loses it</a:t>
            </a:r>
            <a:r>
              <a:rPr lang="en-US" dirty="0" smtClean="0">
                <a:latin typeface="Candara" charset="0"/>
                <a:ea typeface="ＭＳ Ｐゴシック" charset="0"/>
                <a:cs typeface="Candara" charset="0"/>
              </a:rPr>
              <a:t>,</a:t>
            </a:r>
            <a:br>
              <a:rPr lang="en-US" dirty="0" smtClean="0">
                <a:latin typeface="Candara" charset="0"/>
                <a:ea typeface="ＭＳ Ｐゴシック" charset="0"/>
                <a:cs typeface="Candara" charset="0"/>
              </a:rPr>
            </a:br>
            <a:r>
              <a:rPr lang="en-US" dirty="0" smtClean="0">
                <a:latin typeface="Candara" charset="0"/>
                <a:ea typeface="ＭＳ Ｐゴシック" charset="0"/>
                <a:cs typeface="Candara" charset="0"/>
              </a:rPr>
              <a:t>and </a:t>
            </a:r>
            <a:r>
              <a:rPr lang="en-US" dirty="0">
                <a:latin typeface="Candara" charset="0"/>
                <a:ea typeface="ＭＳ Ｐゴシック" charset="0"/>
                <a:cs typeface="Candara" charset="0"/>
              </a:rPr>
              <a:t>whoever hates his life in this world will keep it for </a:t>
            </a:r>
            <a:r>
              <a:rPr lang="en-US" dirty="0" smtClean="0">
                <a:latin typeface="Candara" charset="0"/>
                <a:ea typeface="ＭＳ Ｐゴシック" charset="0"/>
                <a:cs typeface="Candara" charset="0"/>
              </a:rPr>
              <a:t/>
            </a:r>
            <a:br>
              <a:rPr lang="en-US" dirty="0" smtClean="0">
                <a:latin typeface="Candara" charset="0"/>
                <a:ea typeface="ＭＳ Ｐゴシック" charset="0"/>
                <a:cs typeface="Candara" charset="0"/>
              </a:rPr>
            </a:br>
            <a:r>
              <a:rPr lang="en-US" dirty="0" smtClean="0">
                <a:latin typeface="Candara" charset="0"/>
                <a:ea typeface="ＭＳ Ｐゴシック" charset="0"/>
                <a:cs typeface="Candara" charset="0"/>
              </a:rPr>
              <a:t>eternal life</a:t>
            </a:r>
            <a:r>
              <a:rPr lang="en-US" dirty="0">
                <a:latin typeface="Candara" charset="0"/>
                <a:ea typeface="ＭＳ Ｐゴシック" charset="0"/>
                <a:cs typeface="Candara" charset="0"/>
              </a:rPr>
              <a:t>. </a:t>
            </a:r>
            <a:r>
              <a:rPr lang="en-US" dirty="0" smtClean="0">
                <a:latin typeface="Candara" charset="0"/>
                <a:ea typeface="ＭＳ Ｐゴシック" charset="0"/>
                <a:cs typeface="Candara" charset="0"/>
              </a:rPr>
              <a:t>If </a:t>
            </a:r>
            <a:r>
              <a:rPr lang="en-US" dirty="0">
                <a:latin typeface="Candara" charset="0"/>
                <a:ea typeface="ＭＳ Ｐゴシック" charset="0"/>
                <a:cs typeface="Candara" charset="0"/>
              </a:rPr>
              <a:t>anyone serves me, he must follow me; </a:t>
            </a:r>
            <a:r>
              <a:rPr lang="en-US" dirty="0" smtClean="0">
                <a:latin typeface="Candara" charset="0"/>
                <a:ea typeface="ＭＳ Ｐゴシック" charset="0"/>
                <a:cs typeface="Candara" charset="0"/>
              </a:rPr>
              <a:t/>
            </a:r>
            <a:br>
              <a:rPr lang="en-US" dirty="0" smtClean="0">
                <a:latin typeface="Candara" charset="0"/>
                <a:ea typeface="ＭＳ Ｐゴシック" charset="0"/>
                <a:cs typeface="Candara" charset="0"/>
              </a:rPr>
            </a:br>
            <a:r>
              <a:rPr lang="en-US" dirty="0" smtClean="0">
                <a:latin typeface="Candara" charset="0"/>
                <a:ea typeface="ＭＳ Ｐゴシック" charset="0"/>
                <a:cs typeface="Candara" charset="0"/>
              </a:rPr>
              <a:t>and </a:t>
            </a:r>
            <a:r>
              <a:rPr lang="en-US" dirty="0">
                <a:latin typeface="Candara" charset="0"/>
                <a:ea typeface="ＭＳ Ｐゴシック" charset="0"/>
                <a:cs typeface="Candara" charset="0"/>
              </a:rPr>
              <a:t>where I am, </a:t>
            </a:r>
            <a:r>
              <a:rPr lang="en-US" dirty="0" smtClean="0">
                <a:latin typeface="Candara" charset="0"/>
                <a:ea typeface="ＭＳ Ｐゴシック" charset="0"/>
                <a:cs typeface="Candara" charset="0"/>
              </a:rPr>
              <a:t>there will </a:t>
            </a:r>
            <a:r>
              <a:rPr lang="en-US" dirty="0">
                <a:latin typeface="Candara" charset="0"/>
                <a:ea typeface="ＭＳ Ｐゴシック" charset="0"/>
                <a:cs typeface="Candara" charset="0"/>
              </a:rPr>
              <a:t>my servant be also. </a:t>
            </a:r>
            <a:r>
              <a:rPr lang="en-US" dirty="0" smtClean="0">
                <a:latin typeface="Candara" charset="0"/>
                <a:ea typeface="ＭＳ Ｐゴシック" charset="0"/>
                <a:cs typeface="Candara" charset="0"/>
              </a:rPr>
              <a:t>If </a:t>
            </a:r>
            <a:br>
              <a:rPr lang="en-US" dirty="0" smtClean="0">
                <a:latin typeface="Candara" charset="0"/>
                <a:ea typeface="ＭＳ Ｐゴシック" charset="0"/>
                <a:cs typeface="Candara" charset="0"/>
              </a:rPr>
            </a:br>
            <a:r>
              <a:rPr lang="en-US" dirty="0" smtClean="0">
                <a:latin typeface="Candara" charset="0"/>
                <a:ea typeface="ＭＳ Ｐゴシック" charset="0"/>
                <a:cs typeface="Candara" charset="0"/>
              </a:rPr>
              <a:t>anyone </a:t>
            </a:r>
            <a:r>
              <a:rPr lang="en-US" dirty="0">
                <a:latin typeface="Candara" charset="0"/>
                <a:ea typeface="ＭＳ Ｐゴシック" charset="0"/>
                <a:cs typeface="Candara" charset="0"/>
              </a:rPr>
              <a:t>serves me, </a:t>
            </a:r>
            <a:r>
              <a:rPr lang="en-US" dirty="0" smtClean="0">
                <a:latin typeface="Candara" charset="0"/>
                <a:ea typeface="ＭＳ Ｐゴシック" charset="0"/>
                <a:cs typeface="Candara" charset="0"/>
              </a:rPr>
              <a:t>the </a:t>
            </a:r>
            <a:r>
              <a:rPr lang="en-US" dirty="0">
                <a:latin typeface="Candara" charset="0"/>
                <a:ea typeface="ＭＳ Ｐゴシック" charset="0"/>
                <a:cs typeface="Candara" charset="0"/>
              </a:rPr>
              <a:t>Father will honor him. </a:t>
            </a:r>
            <a:r>
              <a:rPr lang="en-US" dirty="0" smtClean="0">
                <a:latin typeface="Candara" charset="0"/>
                <a:ea typeface="ＭＳ Ｐゴシック" charset="0"/>
                <a:cs typeface="Candara" charset="0"/>
              </a:rPr>
              <a:t/>
            </a:r>
            <a:br>
              <a:rPr lang="en-US" dirty="0" smtClean="0">
                <a:latin typeface="Candara" charset="0"/>
                <a:ea typeface="ＭＳ Ｐゴシック" charset="0"/>
                <a:cs typeface="Candara" charset="0"/>
              </a:rPr>
            </a:br>
            <a:r>
              <a:rPr lang="en-US" dirty="0" smtClean="0">
                <a:latin typeface="Candara" charset="0"/>
                <a:ea typeface="ＭＳ Ｐゴシック" charset="0"/>
                <a:cs typeface="Candara" charset="0"/>
              </a:rPr>
              <a:t>John </a:t>
            </a:r>
            <a:r>
              <a:rPr lang="en-US" dirty="0">
                <a:latin typeface="Candara" charset="0"/>
                <a:ea typeface="ＭＳ Ｐゴシック" charset="0"/>
                <a:cs typeface="Candara" charset="0"/>
              </a:rPr>
              <a:t>12:24-</a:t>
            </a:r>
            <a:r>
              <a:rPr lang="en-US" dirty="0" smtClean="0">
                <a:latin typeface="Candara" charset="0"/>
                <a:ea typeface="ＭＳ Ｐゴシック" charset="0"/>
                <a:cs typeface="Candara" charset="0"/>
              </a:rPr>
              <a:t>26</a:t>
            </a:r>
            <a:endParaRPr lang="en-US" dirty="0">
              <a:latin typeface="Candara" charset="0"/>
              <a:ea typeface="ＭＳ Ｐゴシック" charset="0"/>
              <a:cs typeface="Candara" charset="0"/>
            </a:endParaRPr>
          </a:p>
        </p:txBody>
      </p:sp>
    </p:spTree>
    <p:extLst>
      <p:ext uri="{BB962C8B-B14F-4D97-AF65-F5344CB8AC3E}">
        <p14:creationId xmlns:p14="http://schemas.microsoft.com/office/powerpoint/2010/main" val="149430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charRg st="369" end="36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2790169" y="4156175"/>
            <a:ext cx="184333" cy="399952"/>
          </a:xfrm>
          <a:prstGeom prst="rect">
            <a:avLst/>
          </a:prstGeom>
          <a:noFill/>
        </p:spPr>
        <p:txBody>
          <a:bodyPr wrap="none" lIns="91275" tIns="45642" rIns="91275" bIns="45642" rtlCol="0">
            <a:spAutoFit/>
          </a:bodyPr>
          <a:lstStyle/>
          <a:p>
            <a:endParaRPr lang="en-US" dirty="0">
              <a:solidFill>
                <a:srgbClr val="000000"/>
              </a:solidFill>
            </a:endParaRPr>
          </a:p>
        </p:txBody>
      </p:sp>
      <p:sp>
        <p:nvSpPr>
          <p:cNvPr id="6" name="Rectangle 2"/>
          <p:cNvSpPr>
            <a:spLocks noGrp="1" noChangeArrowheads="1"/>
          </p:cNvSpPr>
          <p:nvPr>
            <p:ph type="title"/>
          </p:nvPr>
        </p:nvSpPr>
        <p:spPr>
          <a:xfrm>
            <a:off x="304800" y="457200"/>
            <a:ext cx="11734800" cy="609600"/>
          </a:xfrm>
        </p:spPr>
        <p:txBody>
          <a:bodyPr/>
          <a:lstStyle/>
          <a:p>
            <a:r>
              <a:rPr lang="en-US" sz="3200" b="1" dirty="0" smtClean="0">
                <a:latin typeface="Candara" charset="0"/>
                <a:cs typeface="MS PGothic" charset="0"/>
              </a:rPr>
              <a:t>HOW CAN MY LIFE YIELD MORE FRUIT? </a:t>
            </a:r>
            <a:endParaRPr lang="en-US" sz="3200" b="1" dirty="0">
              <a:latin typeface="Candara" charset="0"/>
              <a:cs typeface="MS PGothic" charset="0"/>
            </a:endParaRPr>
          </a:p>
        </p:txBody>
      </p:sp>
      <p:sp>
        <p:nvSpPr>
          <p:cNvPr id="8" name="Rectangle 3"/>
          <p:cNvSpPr txBox="1">
            <a:spLocks noChangeArrowheads="1"/>
          </p:cNvSpPr>
          <p:nvPr/>
        </p:nvSpPr>
        <p:spPr bwMode="auto">
          <a:xfrm>
            <a:off x="304800" y="1219202"/>
            <a:ext cx="11717653" cy="557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275" tIns="45642" rIns="91275" bIns="45642" numCol="1" anchor="t" anchorCtr="0" compatLnSpc="1">
            <a:prstTxWarp prst="textNoShape">
              <a:avLst/>
            </a:prstTxWarp>
          </a:bodyPr>
          <a:lstStyle>
            <a:lvl1pPr marL="342285" indent="-34228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a:lstStyle>
          <a:p>
            <a:pPr marL="511175" indent="-511175">
              <a:spcBef>
                <a:spcPts val="0"/>
              </a:spcBef>
            </a:pPr>
            <a:r>
              <a:rPr lang="en-US" sz="2800" b="1" i="0" dirty="0">
                <a:latin typeface="Candara" charset="0"/>
                <a:cs typeface="MS PGothic" charset="0"/>
              </a:rPr>
              <a:t>by </a:t>
            </a:r>
            <a:r>
              <a:rPr lang="en-US" sz="2800" b="1" i="0" dirty="0">
                <a:solidFill>
                  <a:srgbClr val="FF0000"/>
                </a:solidFill>
                <a:latin typeface="Candara" charset="0"/>
                <a:cs typeface="MS PGothic" charset="0"/>
              </a:rPr>
              <a:t>being steadfast in the dry seasons of life </a:t>
            </a:r>
            <a:r>
              <a:rPr lang="en-US" sz="2800" b="1" i="0" dirty="0" smtClean="0">
                <a:latin typeface="Candara" charset="0"/>
                <a:cs typeface="MS PGothic" charset="0"/>
              </a:rPr>
              <a:t>(</a:t>
            </a:r>
            <a:r>
              <a:rPr lang="fi-FI" sz="2800" b="1" i="0" dirty="0" smtClean="0">
                <a:latin typeface="Candara" charset="0"/>
                <a:cs typeface="MS PGothic" charset="0"/>
              </a:rPr>
              <a:t>Galatians </a:t>
            </a:r>
            <a:r>
              <a:rPr lang="fi-FI" sz="2800" b="1" i="0" dirty="0">
                <a:latin typeface="Candara" charset="0"/>
                <a:cs typeface="MS PGothic" charset="0"/>
              </a:rPr>
              <a:t>6:9-</a:t>
            </a:r>
            <a:r>
              <a:rPr lang="fi-FI" sz="2800" b="1" i="0" dirty="0" smtClean="0">
                <a:latin typeface="Candara" charset="0"/>
                <a:cs typeface="MS PGothic" charset="0"/>
              </a:rPr>
              <a:t>10</a:t>
            </a:r>
            <a:r>
              <a:rPr lang="en-US" sz="2800" b="1" i="0" dirty="0" smtClean="0">
                <a:latin typeface="Candara" charset="0"/>
                <a:cs typeface="MS PGothic" charset="0"/>
              </a:rPr>
              <a:t>) </a:t>
            </a:r>
          </a:p>
          <a:p>
            <a:pPr marL="511175" indent="-511175">
              <a:spcBef>
                <a:spcPts val="0"/>
              </a:spcBef>
            </a:pPr>
            <a:endParaRPr lang="en-US" sz="1400" i="1" kern="1200" baseline="30000" dirty="0" smtClean="0">
              <a:latin typeface="Candara" charset="0"/>
              <a:ea typeface="ＭＳ Ｐゴシック" charset="0"/>
              <a:cs typeface="Candara" charset="0"/>
            </a:endParaRPr>
          </a:p>
          <a:p>
            <a:pPr marL="0" lvl="1" indent="0" algn="ctr" defTabSz="385069">
              <a:spcBef>
                <a:spcPts val="0"/>
              </a:spcBef>
              <a:buNone/>
              <a:defRPr/>
            </a:pPr>
            <a:r>
              <a:rPr lang="en-US" dirty="0">
                <a:latin typeface="Candara" charset="0"/>
                <a:ea typeface="ＭＳ Ｐゴシック" charset="0"/>
                <a:cs typeface="Candara" charset="0"/>
              </a:rPr>
              <a:t>And let us not grow weary of doing good, </a:t>
            </a:r>
            <a:r>
              <a:rPr lang="en-US" dirty="0" smtClean="0">
                <a:latin typeface="Candara" charset="0"/>
                <a:ea typeface="ＭＳ Ｐゴシック" charset="0"/>
                <a:cs typeface="Candara" charset="0"/>
              </a:rPr>
              <a:t/>
            </a:r>
            <a:br>
              <a:rPr lang="en-US" dirty="0" smtClean="0">
                <a:latin typeface="Candara" charset="0"/>
                <a:ea typeface="ＭＳ Ｐゴシック" charset="0"/>
                <a:cs typeface="Candara" charset="0"/>
              </a:rPr>
            </a:br>
            <a:r>
              <a:rPr lang="en-US" dirty="0" smtClean="0">
                <a:latin typeface="Candara" charset="0"/>
                <a:ea typeface="ＭＳ Ｐゴシック" charset="0"/>
                <a:cs typeface="Candara" charset="0"/>
              </a:rPr>
              <a:t>for </a:t>
            </a:r>
            <a:r>
              <a:rPr lang="en-US" dirty="0">
                <a:latin typeface="Candara" charset="0"/>
                <a:ea typeface="ＭＳ Ｐゴシック" charset="0"/>
                <a:cs typeface="Candara" charset="0"/>
              </a:rPr>
              <a:t>in due season we will reap, if we do not give up. </a:t>
            </a:r>
            <a:r>
              <a:rPr lang="en-US" dirty="0" smtClean="0">
                <a:latin typeface="Candara" charset="0"/>
                <a:ea typeface="ＭＳ Ｐゴシック" charset="0"/>
                <a:cs typeface="Candara" charset="0"/>
              </a:rPr>
              <a:t/>
            </a:r>
            <a:br>
              <a:rPr lang="en-US" dirty="0" smtClean="0">
                <a:latin typeface="Candara" charset="0"/>
                <a:ea typeface="ＭＳ Ｐゴシック" charset="0"/>
                <a:cs typeface="Candara" charset="0"/>
              </a:rPr>
            </a:br>
            <a:r>
              <a:rPr lang="en-US" dirty="0" smtClean="0">
                <a:latin typeface="Candara" charset="0"/>
                <a:ea typeface="ＭＳ Ｐゴシック" charset="0"/>
                <a:cs typeface="Candara" charset="0"/>
              </a:rPr>
              <a:t>So </a:t>
            </a:r>
            <a:r>
              <a:rPr lang="en-US" dirty="0">
                <a:latin typeface="Candara" charset="0"/>
                <a:ea typeface="ＭＳ Ｐゴシック" charset="0"/>
                <a:cs typeface="Candara" charset="0"/>
              </a:rPr>
              <a:t>then, as we have opportunity, let us do good to everyone, </a:t>
            </a:r>
            <a:r>
              <a:rPr lang="en-US" dirty="0" smtClean="0">
                <a:latin typeface="Candara" charset="0"/>
                <a:ea typeface="ＭＳ Ｐゴシック" charset="0"/>
                <a:cs typeface="Candara" charset="0"/>
              </a:rPr>
              <a:t/>
            </a:r>
            <a:br>
              <a:rPr lang="en-US" dirty="0" smtClean="0">
                <a:latin typeface="Candara" charset="0"/>
                <a:ea typeface="ＭＳ Ｐゴシック" charset="0"/>
                <a:cs typeface="Candara" charset="0"/>
              </a:rPr>
            </a:br>
            <a:r>
              <a:rPr lang="en-US" dirty="0" smtClean="0">
                <a:latin typeface="Candara" charset="0"/>
                <a:ea typeface="ＭＳ Ｐゴシック" charset="0"/>
                <a:cs typeface="Candara" charset="0"/>
              </a:rPr>
              <a:t>and </a:t>
            </a:r>
            <a:r>
              <a:rPr lang="en-US" dirty="0">
                <a:latin typeface="Candara" charset="0"/>
                <a:ea typeface="ＭＳ Ｐゴシック" charset="0"/>
                <a:cs typeface="Candara" charset="0"/>
              </a:rPr>
              <a:t>especially to those who are of the household of faith. </a:t>
            </a:r>
            <a:r>
              <a:rPr lang="en-US" dirty="0" smtClean="0">
                <a:latin typeface="Candara" charset="0"/>
                <a:ea typeface="ＭＳ Ｐゴシック" charset="0"/>
                <a:cs typeface="Candara" charset="0"/>
              </a:rPr>
              <a:t/>
            </a:r>
            <a:br>
              <a:rPr lang="en-US" dirty="0" smtClean="0">
                <a:latin typeface="Candara" charset="0"/>
                <a:ea typeface="ＭＳ Ｐゴシック" charset="0"/>
                <a:cs typeface="Candara" charset="0"/>
              </a:rPr>
            </a:br>
            <a:r>
              <a:rPr lang="en-US" dirty="0" smtClean="0">
                <a:latin typeface="Candara" charset="0"/>
                <a:ea typeface="ＭＳ Ｐゴシック" charset="0"/>
                <a:cs typeface="Candara" charset="0"/>
              </a:rPr>
              <a:t>Galatians </a:t>
            </a:r>
            <a:r>
              <a:rPr lang="en-US" dirty="0">
                <a:latin typeface="Candara" charset="0"/>
                <a:ea typeface="ＭＳ Ｐゴシック" charset="0"/>
                <a:cs typeface="Candara" charset="0"/>
              </a:rPr>
              <a:t>6:9-</a:t>
            </a:r>
            <a:r>
              <a:rPr lang="en-US" dirty="0" smtClean="0">
                <a:latin typeface="Candara" charset="0"/>
                <a:ea typeface="ＭＳ Ｐゴシック" charset="0"/>
                <a:cs typeface="Candara" charset="0"/>
              </a:rPr>
              <a:t>10</a:t>
            </a:r>
            <a:endParaRPr lang="en-US" dirty="0">
              <a:latin typeface="Candara" charset="0"/>
              <a:ea typeface="ＭＳ Ｐゴシック" charset="0"/>
              <a:cs typeface="Candara" charset="0"/>
            </a:endParaRPr>
          </a:p>
        </p:txBody>
      </p:sp>
    </p:spTree>
    <p:extLst>
      <p:ext uri="{BB962C8B-B14F-4D97-AF65-F5344CB8AC3E}">
        <p14:creationId xmlns:p14="http://schemas.microsoft.com/office/powerpoint/2010/main" val="884370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charRg st="303" end="30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NormalPau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39615</TotalTime>
  <Words>525</Words>
  <Application>Microsoft Macintosh PowerPoint</Application>
  <PresentationFormat>Custom</PresentationFormat>
  <Paragraphs>60</Paragraphs>
  <Slides>16</Slides>
  <Notes>14</Notes>
  <HiddenSlides>0</HiddenSlides>
  <MMClips>0</MMClips>
  <ScaleCrop>false</ScaleCrop>
  <HeadingPairs>
    <vt:vector size="4" baseType="variant">
      <vt:variant>
        <vt:lpstr>Theme</vt:lpstr>
      </vt:variant>
      <vt:variant>
        <vt:i4>20</vt:i4>
      </vt:variant>
      <vt:variant>
        <vt:lpstr>Slide Titles</vt:lpstr>
      </vt:variant>
      <vt:variant>
        <vt:i4>16</vt:i4>
      </vt:variant>
    </vt:vector>
  </HeadingPairs>
  <TitlesOfParts>
    <vt:vector size="36" baseType="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NormalPaul</vt:lpstr>
      <vt:lpstr>PowerPoint Presentation</vt:lpstr>
      <vt:lpstr>“Abide in Christ for a Life of True Significance”</vt:lpstr>
      <vt:lpstr>PowerPoint Presentation</vt:lpstr>
      <vt:lpstr>WHAT DOES IT MEAN TO KNOW CHRIST? </vt:lpstr>
      <vt:lpstr>DO I HAVE A DESTINY TO FULFILL? </vt:lpstr>
      <vt:lpstr>The Secret to Pruning Grapes</vt:lpstr>
      <vt:lpstr>HOW CAN MY LIFE YIELD MORE FRUIT? </vt:lpstr>
      <vt:lpstr>HOW CAN MY LIFE YIELD MORE FRUIT? </vt:lpstr>
      <vt:lpstr>HOW CAN MY LIFE YIELD MORE FRUIT? </vt:lpstr>
      <vt:lpstr>HOW CAN MY LIFE YIELD MORE FRUIT? </vt:lpstr>
      <vt:lpstr>HOW CAN MY LIFE YIELD MORE FRUIT? </vt:lpstr>
      <vt:lpstr>WHAT IS A LIFE OF TRUE SIGNIFICANCE?</vt:lpstr>
      <vt:lpstr>Story of Two Men in Turkey: Sometimes the harvest of our lives is delayed…</vt:lpstr>
      <vt:lpstr>Story of Two Men in Turkey: Sometimes the harvest of our lives is delayed…</vt:lpstr>
      <vt:lpstr>APPLICATION QUESTIONS</vt:lpstr>
      <vt:lpstr>PowerPoint Presentation</vt:lpstr>
    </vt:vector>
  </TitlesOfParts>
  <Manager/>
  <Company>UFP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2956</cp:revision>
  <cp:lastPrinted>2016-05-15T15:24:37Z</cp:lastPrinted>
  <dcterms:created xsi:type="dcterms:W3CDTF">2007-10-20T20:09:35Z</dcterms:created>
  <dcterms:modified xsi:type="dcterms:W3CDTF">2016-06-29T14:29:11Z</dcterms:modified>
  <cp:category/>
</cp:coreProperties>
</file>