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Lst>
  <p:notesMasterIdLst>
    <p:notesMasterId r:id="rId36"/>
  </p:notesMasterIdLst>
  <p:handoutMasterIdLst>
    <p:handoutMasterId r:id="rId37"/>
  </p:handoutMasterIdLst>
  <p:sldIdLst>
    <p:sldId id="281" r:id="rId19"/>
    <p:sldId id="371" r:id="rId20"/>
    <p:sldId id="466" r:id="rId21"/>
    <p:sldId id="467" r:id="rId22"/>
    <p:sldId id="469" r:id="rId23"/>
    <p:sldId id="452" r:id="rId24"/>
    <p:sldId id="456" r:id="rId25"/>
    <p:sldId id="454" r:id="rId26"/>
    <p:sldId id="470" r:id="rId27"/>
    <p:sldId id="458" r:id="rId28"/>
    <p:sldId id="471" r:id="rId29"/>
    <p:sldId id="472" r:id="rId30"/>
    <p:sldId id="413" r:id="rId31"/>
    <p:sldId id="461" r:id="rId32"/>
    <p:sldId id="462" r:id="rId33"/>
    <p:sldId id="386" r:id="rId34"/>
    <p:sldId id="283" r:id="rId35"/>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6" autoAdjust="0"/>
    <p:restoredTop sz="92760"/>
  </p:normalViewPr>
  <p:slideViewPr>
    <p:cSldViewPr>
      <p:cViewPr>
        <p:scale>
          <a:sx n="90" d="100"/>
          <a:sy n="90" d="100"/>
        </p:scale>
        <p:origin x="-1176" y="-45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5/31/16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5/31/16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3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3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9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9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3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9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89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6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6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5/31/16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5/31/16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6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5/31/16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5/31/16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5/31/16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5/31/16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5/31/16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6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5/31/16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6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5/31/16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5/31/16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5/31/16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5/31/16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5/31/16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6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5/31/16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5/31/16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5/31/16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5/31/16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5/31/16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6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5/31/16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6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5/31/16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5/31/16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5/31/16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8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04"/>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604"/>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604"/>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5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5/31/16</a:t>
            </a:fld>
            <a:endParaRPr lang="en-US"/>
          </a:p>
        </p:txBody>
      </p:sp>
      <p:sp>
        <p:nvSpPr>
          <p:cNvPr id="5" name="Footer Placeholder 4"/>
          <p:cNvSpPr>
            <a:spLocks noGrp="1"/>
          </p:cNvSpPr>
          <p:nvPr>
            <p:ph type="ftr" sz="quarter" idx="3"/>
          </p:nvPr>
        </p:nvSpPr>
        <p:spPr>
          <a:xfrm>
            <a:off x="4038600" y="63565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55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5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5/31/16</a:t>
            </a:fld>
            <a:endParaRPr lang="en-US"/>
          </a:p>
        </p:txBody>
      </p:sp>
      <p:sp>
        <p:nvSpPr>
          <p:cNvPr id="5" name="Footer Placeholder 4"/>
          <p:cNvSpPr>
            <a:spLocks noGrp="1"/>
          </p:cNvSpPr>
          <p:nvPr>
            <p:ph type="ftr" sz="quarter" idx="3"/>
          </p:nvPr>
        </p:nvSpPr>
        <p:spPr>
          <a:xfrm>
            <a:off x="4038600" y="63565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55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990600"/>
            <a:ext cx="11658600" cy="5841094"/>
          </a:xfrm>
        </p:spPr>
        <p:txBody>
          <a:bodyPr/>
          <a:lstStyle/>
          <a:p>
            <a:pPr marL="55563" lvl="1" indent="0" algn="ctr" defTabSz="385763">
              <a:spcBef>
                <a:spcPts val="0"/>
              </a:spcBef>
              <a:buNone/>
              <a:defRPr/>
            </a:pPr>
            <a:r>
              <a:rPr lang="en-US" b="1" i="1" kern="1200" baseline="30000" dirty="0">
                <a:solidFill>
                  <a:srgbClr val="000000"/>
                </a:solidFill>
                <a:latin typeface="Candara" charset="0"/>
                <a:ea typeface="ＭＳ Ｐゴシック" charset="0"/>
                <a:cs typeface="Candara" charset="0"/>
              </a:rPr>
              <a:t>17</a:t>
            </a:r>
            <a:r>
              <a:rPr lang="en-US" b="1" i="1" kern="1200" dirty="0">
                <a:solidFill>
                  <a:srgbClr val="000000"/>
                </a:solidFill>
                <a:latin typeface="Candara" charset="0"/>
                <a:ea typeface="ＭＳ Ｐゴシック" charset="0"/>
                <a:cs typeface="Candara" charset="0"/>
              </a:rPr>
              <a:t> Every good gift and every perfect </a:t>
            </a:r>
            <a:r>
              <a:rPr lang="en-US" b="1" i="1" kern="1200" dirty="0" smtClean="0">
                <a:solidFill>
                  <a:srgbClr val="000000"/>
                </a:solidFill>
                <a:latin typeface="Candara" charset="0"/>
                <a:ea typeface="ＭＳ Ｐゴシック" charset="0"/>
                <a:cs typeface="Candara" charset="0"/>
              </a:rPr>
              <a:t>gift</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 </a:t>
            </a:r>
            <a:r>
              <a:rPr lang="en-US" b="1" i="1" kern="1200" dirty="0">
                <a:solidFill>
                  <a:srgbClr val="000000"/>
                </a:solidFill>
                <a:latin typeface="Candara" charset="0"/>
                <a:ea typeface="ＭＳ Ｐゴシック" charset="0"/>
                <a:cs typeface="Candara" charset="0"/>
              </a:rPr>
              <a:t>is from above, </a:t>
            </a:r>
            <a:r>
              <a:rPr lang="en-US" b="1" i="1" kern="1200" dirty="0" smtClean="0">
                <a:solidFill>
                  <a:srgbClr val="000000"/>
                </a:solidFill>
                <a:latin typeface="Candara" charset="0"/>
                <a:ea typeface="ＭＳ Ｐゴシック" charset="0"/>
                <a:cs typeface="Candara" charset="0"/>
              </a:rPr>
              <a:t>coming </a:t>
            </a:r>
            <a:r>
              <a:rPr lang="en-US" b="1" i="1" kern="1200" dirty="0">
                <a:solidFill>
                  <a:srgbClr val="000000"/>
                </a:solidFill>
                <a:latin typeface="Candara" charset="0"/>
                <a:ea typeface="ＭＳ Ｐゴシック" charset="0"/>
                <a:cs typeface="Candara" charset="0"/>
              </a:rPr>
              <a:t>down from the Father </a:t>
            </a:r>
            <a:r>
              <a:rPr lang="en-US" b="1" i="1" kern="1200" dirty="0" smtClean="0">
                <a:solidFill>
                  <a:srgbClr val="000000"/>
                </a:solidFill>
                <a:latin typeface="Candara" charset="0"/>
                <a:ea typeface="ＭＳ Ｐゴシック" charset="0"/>
                <a:cs typeface="Candara" charset="0"/>
              </a:rPr>
              <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of </a:t>
            </a:r>
            <a:r>
              <a:rPr lang="en-US" b="1" i="1" kern="1200" dirty="0">
                <a:solidFill>
                  <a:srgbClr val="000000"/>
                </a:solidFill>
                <a:latin typeface="Candara" charset="0"/>
                <a:ea typeface="ＭＳ Ｐゴシック" charset="0"/>
                <a:cs typeface="Candara" charset="0"/>
              </a:rPr>
              <a:t>lights with whom </a:t>
            </a:r>
            <a:r>
              <a:rPr lang="en-US" b="1" i="1" kern="1200" dirty="0" smtClean="0">
                <a:solidFill>
                  <a:srgbClr val="000000"/>
                </a:solidFill>
                <a:latin typeface="Candara" charset="0"/>
                <a:ea typeface="ＭＳ Ｐゴシック" charset="0"/>
                <a:cs typeface="Candara" charset="0"/>
              </a:rPr>
              <a:t>there </a:t>
            </a:r>
            <a:r>
              <a:rPr lang="en-US" b="1" i="1" kern="1200" dirty="0">
                <a:solidFill>
                  <a:srgbClr val="000000"/>
                </a:solidFill>
                <a:latin typeface="Candara" charset="0"/>
                <a:ea typeface="ＭＳ Ｐゴシック" charset="0"/>
                <a:cs typeface="Candara" charset="0"/>
              </a:rPr>
              <a:t>is no variation </a:t>
            </a:r>
            <a:r>
              <a:rPr lang="en-US" b="1" i="1" kern="1200" dirty="0" smtClean="0">
                <a:solidFill>
                  <a:srgbClr val="000000"/>
                </a:solidFill>
                <a:latin typeface="Candara" charset="0"/>
                <a:ea typeface="ＭＳ Ｐゴシック" charset="0"/>
                <a:cs typeface="Candara" charset="0"/>
              </a:rPr>
              <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or </a:t>
            </a:r>
            <a:r>
              <a:rPr lang="en-US" b="1" i="1" kern="1200" dirty="0">
                <a:solidFill>
                  <a:srgbClr val="000000"/>
                </a:solidFill>
                <a:latin typeface="Candara" charset="0"/>
                <a:ea typeface="ＭＳ Ｐゴシック" charset="0"/>
                <a:cs typeface="Candara" charset="0"/>
              </a:rPr>
              <a:t>shadow due to change.</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James 1:</a:t>
            </a:r>
            <a:r>
              <a:rPr lang="en-US" b="1" i="1" kern="1200" dirty="0" smtClean="0">
                <a:solidFill>
                  <a:srgbClr val="000000"/>
                </a:solidFill>
                <a:latin typeface="Candara" charset="0"/>
                <a:ea typeface="ＭＳ Ｐゴシック" charset="0"/>
                <a:cs typeface="Candara" charset="0"/>
              </a:rPr>
              <a:t>17</a:t>
            </a:r>
          </a:p>
          <a:p>
            <a:pPr marL="55563" lvl="1" indent="0" algn="ctr" defTabSz="385763">
              <a:spcBef>
                <a:spcPts val="0"/>
              </a:spcBef>
              <a:buNone/>
              <a:defRPr/>
            </a:pPr>
            <a:endParaRPr lang="en-US" sz="2000" b="1" i="1" kern="1200" dirty="0">
              <a:solidFill>
                <a:srgbClr val="000000"/>
              </a:solidFill>
              <a:latin typeface="Candara" charset="0"/>
              <a:ea typeface="ＭＳ Ｐゴシック" charset="0"/>
              <a:cs typeface="Candara" charset="0"/>
            </a:endParaRPr>
          </a:p>
          <a:p>
            <a:pPr marL="55563" lvl="1" indent="0" algn="ctr" defTabSz="385763">
              <a:spcBef>
                <a:spcPts val="0"/>
              </a:spcBef>
              <a:buNone/>
              <a:defRPr/>
            </a:pPr>
            <a:r>
              <a:rPr lang="en-US" b="1" i="1" kern="1200" baseline="30000" dirty="0">
                <a:solidFill>
                  <a:srgbClr val="000000"/>
                </a:solidFill>
                <a:latin typeface="Candara" charset="0"/>
                <a:ea typeface="ＭＳ Ｐゴシック" charset="0"/>
                <a:cs typeface="Candara" charset="0"/>
              </a:rPr>
              <a:t>5</a:t>
            </a:r>
            <a:r>
              <a:rPr lang="en-US" b="1" i="1" kern="1200" dirty="0">
                <a:solidFill>
                  <a:srgbClr val="000000"/>
                </a:solidFill>
                <a:latin typeface="Candara" charset="0"/>
                <a:ea typeface="ＭＳ Ｐゴシック" charset="0"/>
                <a:cs typeface="Candara" charset="0"/>
              </a:rPr>
              <a:t> Trust in the Lord with all your heart,</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 and do not lean on your own understanding.</a:t>
            </a:r>
            <a:br>
              <a:rPr lang="en-US" b="1" i="1" kern="1200" dirty="0">
                <a:solidFill>
                  <a:srgbClr val="000000"/>
                </a:solidFill>
                <a:latin typeface="Candara" charset="0"/>
                <a:ea typeface="ＭＳ Ｐゴシック" charset="0"/>
                <a:cs typeface="Candara" charset="0"/>
              </a:rPr>
            </a:br>
            <a:r>
              <a:rPr lang="en-US" b="1" i="1" kern="1200" baseline="30000" dirty="0">
                <a:solidFill>
                  <a:srgbClr val="000000"/>
                </a:solidFill>
                <a:latin typeface="Candara" charset="0"/>
                <a:ea typeface="ＭＳ Ｐゴシック" charset="0"/>
                <a:cs typeface="Candara" charset="0"/>
              </a:rPr>
              <a:t>6</a:t>
            </a:r>
            <a:r>
              <a:rPr lang="en-US" b="1" i="1" kern="1200" dirty="0">
                <a:solidFill>
                  <a:srgbClr val="000000"/>
                </a:solidFill>
                <a:latin typeface="Candara" charset="0"/>
                <a:ea typeface="ＭＳ Ｐゴシック" charset="0"/>
                <a:cs typeface="Candara" charset="0"/>
              </a:rPr>
              <a:t> In all your ways acknowledge him,</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 and he will make straight your paths.</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Proverbs 3:5-6</a:t>
            </a:r>
          </a:p>
        </p:txBody>
      </p:sp>
    </p:spTree>
    <p:extLst>
      <p:ext uri="{BB962C8B-B14F-4D97-AF65-F5344CB8AC3E}">
        <p14:creationId xmlns:p14="http://schemas.microsoft.com/office/powerpoint/2010/main" val="18043349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62000"/>
          </a:xfrm>
        </p:spPr>
        <p:txBody>
          <a:bodyPr/>
          <a:lstStyle/>
          <a:p>
            <a:r>
              <a:rPr lang="en-US" sz="3200" b="1" dirty="0">
                <a:latin typeface="Candara" charset="0"/>
                <a:cs typeface="MS PGothic" charset="0"/>
              </a:rPr>
              <a:t>FOURTH PETITION: RELYING ON GOD </a:t>
            </a:r>
            <a:r>
              <a:rPr lang="en-US" sz="3200" b="1" dirty="0" smtClean="0">
                <a:latin typeface="Candara" charset="0"/>
                <a:cs typeface="MS PGothic" charset="0"/>
              </a:rPr>
              <a:t/>
            </a:r>
            <a:br>
              <a:rPr lang="en-US" sz="3200" b="1" dirty="0" smtClean="0">
                <a:latin typeface="Candara" charset="0"/>
                <a:cs typeface="MS PGothic" charset="0"/>
              </a:rPr>
            </a:br>
            <a:r>
              <a:rPr lang="en-US" sz="3200" b="1" dirty="0" smtClean="0">
                <a:latin typeface="Candara" charset="0"/>
                <a:cs typeface="MS PGothic" charset="0"/>
              </a:rPr>
              <a:t>FOR </a:t>
            </a:r>
            <a:r>
              <a:rPr lang="en-US" sz="3200" b="1" dirty="0">
                <a:latin typeface="Candara" charset="0"/>
                <a:cs typeface="MS PGothic" charset="0"/>
              </a:rPr>
              <a:t>ALL OUR NEEDS THROUGH PRAYER</a:t>
            </a:r>
          </a:p>
        </p:txBody>
      </p:sp>
      <p:sp>
        <p:nvSpPr>
          <p:cNvPr id="27651" name="Rectangle 3"/>
          <p:cNvSpPr>
            <a:spLocks noGrp="1" noChangeArrowheads="1"/>
          </p:cNvSpPr>
          <p:nvPr>
            <p:ph type="body" idx="1"/>
          </p:nvPr>
        </p:nvSpPr>
        <p:spPr>
          <a:xfrm>
            <a:off x="304799" y="1447800"/>
            <a:ext cx="11734801" cy="5383895"/>
          </a:xfrm>
        </p:spPr>
        <p:txBody>
          <a:bodyPr/>
          <a:lstStyle/>
          <a:p>
            <a:pPr marL="455613" indent="-455613">
              <a:spcBef>
                <a:spcPct val="0"/>
              </a:spcBef>
              <a:buNone/>
            </a:pPr>
            <a:r>
              <a:rPr lang="en-US" sz="2800" b="1" spc="-10" dirty="0" smtClean="0">
                <a:latin typeface="Candara" charset="0"/>
                <a:cs typeface="MS PGothic" charset="0"/>
              </a:rPr>
              <a:t>3)  The </a:t>
            </a:r>
            <a:r>
              <a:rPr lang="en-US" sz="2800" b="1" spc="-10" dirty="0">
                <a:latin typeface="Candara" charset="0"/>
                <a:cs typeface="MS PGothic" charset="0"/>
              </a:rPr>
              <a:t>fourth petition </a:t>
            </a:r>
            <a:r>
              <a:rPr lang="en-US" sz="2800" b="1" spc="-10" dirty="0" smtClean="0">
                <a:latin typeface="Candara" charset="0"/>
                <a:cs typeface="MS PGothic" charset="0"/>
              </a:rPr>
              <a:t>teaches us</a:t>
            </a:r>
            <a:r>
              <a:rPr lang="en-US" sz="2800" b="1" spc="-10" dirty="0">
                <a:solidFill>
                  <a:srgbClr val="FF0000"/>
                </a:solidFill>
                <a:latin typeface="Candara" charset="0"/>
                <a:cs typeface="MS PGothic" charset="0"/>
              </a:rPr>
              <a:t> to RELY ON GOD DAY TO DAY for his daily provision for our needs. </a:t>
            </a:r>
            <a:endParaRPr lang="en-US" sz="2800" b="1" spc="-10" dirty="0">
              <a:latin typeface="Candara" charset="0"/>
              <a:cs typeface="MS PGothic" charset="0"/>
            </a:endParaRPr>
          </a:p>
          <a:p>
            <a:pPr marL="0" indent="0" algn="ctr">
              <a:spcBef>
                <a:spcPct val="0"/>
              </a:spcBef>
              <a:buNone/>
            </a:pPr>
            <a:endParaRPr lang="en-US" sz="1000" i="1" dirty="0" smtClean="0">
              <a:latin typeface="Candara" charset="0"/>
              <a:cs typeface="MS PGothic" charset="0"/>
            </a:endParaRPr>
          </a:p>
          <a:p>
            <a:pPr marL="0" indent="0" algn="ctr">
              <a:spcBef>
                <a:spcPct val="0"/>
              </a:spcBef>
              <a:buNone/>
            </a:pPr>
            <a:r>
              <a:rPr lang="en-US" sz="2800" i="1" baseline="30000" dirty="0">
                <a:solidFill>
                  <a:srgbClr val="000000"/>
                </a:solidFill>
                <a:latin typeface="Candara" charset="0"/>
                <a:cs typeface="MS PGothic" charset="0"/>
              </a:rPr>
              <a:t>11</a:t>
            </a:r>
            <a:r>
              <a:rPr lang="en-US" sz="2800" i="1" dirty="0">
                <a:solidFill>
                  <a:srgbClr val="000000"/>
                </a:solidFill>
                <a:latin typeface="Candara" charset="0"/>
                <a:cs typeface="MS PGothic" charset="0"/>
              </a:rPr>
              <a:t> Give us</a:t>
            </a:r>
            <a:r>
              <a:rPr lang="en-US" sz="2800" i="1" dirty="0">
                <a:solidFill>
                  <a:srgbClr val="FF0000"/>
                </a:solidFill>
                <a:latin typeface="Candara" charset="0"/>
                <a:cs typeface="MS PGothic" charset="0"/>
              </a:rPr>
              <a:t> this day </a:t>
            </a:r>
            <a:br>
              <a:rPr lang="en-US" sz="2800" i="1" dirty="0">
                <a:solidFill>
                  <a:srgbClr val="FF0000"/>
                </a:solidFill>
                <a:latin typeface="Candara" charset="0"/>
                <a:cs typeface="MS PGothic" charset="0"/>
              </a:rPr>
            </a:br>
            <a:r>
              <a:rPr lang="en-US" sz="2800" i="1" dirty="0">
                <a:solidFill>
                  <a:srgbClr val="000000"/>
                </a:solidFill>
                <a:latin typeface="Candara" charset="0"/>
                <a:cs typeface="MS PGothic" charset="0"/>
              </a:rPr>
              <a:t>our </a:t>
            </a:r>
            <a:r>
              <a:rPr lang="en-US" sz="2800" i="1" dirty="0">
                <a:solidFill>
                  <a:srgbClr val="FF0000"/>
                </a:solidFill>
                <a:latin typeface="Candara" charset="0"/>
                <a:cs typeface="MS PGothic" charset="0"/>
              </a:rPr>
              <a:t>daily </a:t>
            </a:r>
            <a:r>
              <a:rPr lang="en-US" sz="2800" i="1" dirty="0">
                <a:solidFill>
                  <a:srgbClr val="000000"/>
                </a:solidFill>
                <a:latin typeface="Candara" charset="0"/>
                <a:cs typeface="MS PGothic" charset="0"/>
              </a:rPr>
              <a:t>bread</a:t>
            </a:r>
            <a:r>
              <a:rPr lang="en-US" sz="2800" i="1" dirty="0">
                <a:solidFill>
                  <a:srgbClr val="FF0000"/>
                </a:solidFill>
                <a:latin typeface="Candara" charset="0"/>
                <a:cs typeface="MS PGothic" charset="0"/>
              </a:rPr>
              <a:t> </a:t>
            </a:r>
            <a:r>
              <a:rPr lang="en-US" sz="2800" i="1" dirty="0">
                <a:solidFill>
                  <a:srgbClr val="000000"/>
                </a:solidFill>
                <a:latin typeface="Candara" charset="0"/>
                <a:cs typeface="MS PGothic" charset="0"/>
              </a:rPr>
              <a:t>(v. 11</a:t>
            </a:r>
            <a:r>
              <a:rPr lang="en-US" sz="2800" i="1" dirty="0" smtClean="0">
                <a:solidFill>
                  <a:srgbClr val="000000"/>
                </a:solidFill>
                <a:latin typeface="Candara" charset="0"/>
                <a:cs typeface="MS PGothic" charset="0"/>
              </a:rPr>
              <a:t>)</a:t>
            </a:r>
          </a:p>
          <a:p>
            <a:pPr marL="0" indent="0" algn="ctr">
              <a:spcBef>
                <a:spcPct val="0"/>
              </a:spcBef>
              <a:buNone/>
            </a:pPr>
            <a:endParaRPr lang="en-US" sz="1000" i="1" dirty="0">
              <a:solidFill>
                <a:srgbClr val="000000"/>
              </a:solidFill>
              <a:latin typeface="Candara" charset="0"/>
              <a:cs typeface="MS PGothic"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Jesus’ </a:t>
            </a:r>
            <a:r>
              <a:rPr lang="en-US" sz="2600" b="1" kern="1200" dirty="0" smtClean="0">
                <a:solidFill>
                  <a:prstClr val="black"/>
                </a:solidFill>
                <a:latin typeface="Candara" charset="0"/>
                <a:ea typeface="ＭＳ Ｐゴシック" charset="0"/>
                <a:cs typeface="Candara" charset="0"/>
              </a:rPr>
              <a:t>revolutionary teaching is that prayer </a:t>
            </a:r>
            <a:r>
              <a:rPr lang="en-US" sz="2600" b="1" kern="1200" dirty="0">
                <a:solidFill>
                  <a:prstClr val="black"/>
                </a:solidFill>
                <a:latin typeface="Candara" charset="0"/>
                <a:ea typeface="ＭＳ Ｐゴシック" charset="0"/>
                <a:cs typeface="Candara" charset="0"/>
              </a:rPr>
              <a:t>is our privilege to take everything to our ABBA Father in </a:t>
            </a:r>
            <a:r>
              <a:rPr lang="en-US" sz="2600" b="1" i="1" kern="1200" dirty="0">
                <a:solidFill>
                  <a:prstClr val="black"/>
                </a:solidFill>
                <a:latin typeface="Candara" charset="0"/>
                <a:ea typeface="ＭＳ Ｐゴシック" charset="0"/>
                <a:cs typeface="Candara" charset="0"/>
              </a:rPr>
              <a:t>day-to-day dependence</a:t>
            </a:r>
            <a:r>
              <a:rPr lang="en-US" sz="2600" b="1" kern="1200" dirty="0">
                <a:solidFill>
                  <a:prstClr val="black"/>
                </a:solidFill>
                <a:latin typeface="Candara" charset="0"/>
                <a:ea typeface="ＭＳ Ｐゴシック" charset="0"/>
                <a:cs typeface="Candara" charset="0"/>
              </a:rPr>
              <a:t>.</a:t>
            </a:r>
          </a:p>
          <a:p>
            <a:pPr marL="912813" lvl="2" indent="-457200" defTabSz="385763">
              <a:spcBef>
                <a:spcPts val="0"/>
              </a:spcBef>
              <a:defRPr/>
            </a:pPr>
            <a:r>
              <a:rPr lang="en-US" sz="2600" b="1" kern="1200" dirty="0" smtClean="0">
                <a:solidFill>
                  <a:prstClr val="black"/>
                </a:solidFill>
                <a:latin typeface="Candara" charset="0"/>
                <a:ea typeface="ＭＳ Ｐゴシック" charset="0"/>
                <a:cs typeface="Candara" charset="0"/>
              </a:rPr>
              <a:t>Praying this </a:t>
            </a:r>
            <a:r>
              <a:rPr lang="en-US" sz="2600" b="1" kern="1200" dirty="0">
                <a:solidFill>
                  <a:prstClr val="black"/>
                </a:solidFill>
                <a:latin typeface="Candara" charset="0"/>
                <a:ea typeface="ＭＳ Ｐゴシック" charset="0"/>
                <a:cs typeface="Candara" charset="0"/>
              </a:rPr>
              <a:t>leads us to </a:t>
            </a:r>
            <a:r>
              <a:rPr lang="en-US" sz="2600" b="1" kern="1200" dirty="0" smtClean="0">
                <a:solidFill>
                  <a:prstClr val="black"/>
                </a:solidFill>
                <a:latin typeface="Candara" charset="0"/>
                <a:ea typeface="ＭＳ Ｐゴシック" charset="0"/>
                <a:cs typeface="Candara" charset="0"/>
              </a:rPr>
              <a:t>trust God TODAY for </a:t>
            </a:r>
            <a:r>
              <a:rPr lang="en-US" sz="2600" b="1" kern="1200" dirty="0">
                <a:solidFill>
                  <a:prstClr val="black"/>
                </a:solidFill>
                <a:latin typeface="Candara" charset="0"/>
                <a:ea typeface="ＭＳ Ｐゴシック" charset="0"/>
                <a:cs typeface="Candara" charset="0"/>
              </a:rPr>
              <a:t>our daily (not monthly) </a:t>
            </a:r>
            <a:r>
              <a:rPr lang="en-US" sz="2600" b="1" kern="1200" dirty="0" smtClean="0">
                <a:solidFill>
                  <a:prstClr val="black"/>
                </a:solidFill>
                <a:latin typeface="Candara" charset="0"/>
                <a:ea typeface="ＭＳ Ｐゴシック" charset="0"/>
                <a:cs typeface="Candara" charset="0"/>
              </a:rPr>
              <a:t>bread.</a:t>
            </a:r>
            <a:endParaRPr lang="en-US" sz="2600" b="1" kern="1200" dirty="0">
              <a:solidFill>
                <a:prstClr val="black"/>
              </a:solidFill>
              <a:latin typeface="Candara" charset="0"/>
              <a:ea typeface="ＭＳ Ｐゴシック" charset="0"/>
              <a:cs typeface="Candara" charset="0"/>
            </a:endParaRPr>
          </a:p>
          <a:p>
            <a:pPr marL="912813" lvl="2" indent="-457200" defTabSz="385763">
              <a:spcBef>
                <a:spcPts val="0"/>
              </a:spcBef>
              <a:defRPr/>
            </a:pPr>
            <a:r>
              <a:rPr lang="en-US" sz="2600" b="1" kern="1200" dirty="0" smtClean="0">
                <a:solidFill>
                  <a:prstClr val="black"/>
                </a:solidFill>
                <a:latin typeface="Candara" charset="0"/>
                <a:ea typeface="ＭＳ Ｐゴシック" charset="0"/>
                <a:cs typeface="Candara" charset="0"/>
              </a:rPr>
              <a:t>In so doing, </a:t>
            </a:r>
            <a:r>
              <a:rPr lang="en-US" sz="2600" b="1" kern="1200" dirty="0">
                <a:solidFill>
                  <a:prstClr val="black"/>
                </a:solidFill>
                <a:latin typeface="Candara" charset="0"/>
                <a:ea typeface="ＭＳ Ｐゴシック" charset="0"/>
                <a:cs typeface="Candara" charset="0"/>
              </a:rPr>
              <a:t>we learn to trust God for all our needs </a:t>
            </a:r>
            <a:r>
              <a:rPr lang="en-US" sz="2600" b="1" i="1" kern="1200" dirty="0">
                <a:solidFill>
                  <a:prstClr val="black"/>
                </a:solidFill>
                <a:latin typeface="Candara" charset="0"/>
                <a:ea typeface="ＭＳ Ｐゴシック" charset="0"/>
                <a:cs typeface="Candara" charset="0"/>
              </a:rPr>
              <a:t>one day at a </a:t>
            </a:r>
            <a:r>
              <a:rPr lang="en-US" sz="2600" b="1" i="1" kern="1200" dirty="0" smtClean="0">
                <a:solidFill>
                  <a:prstClr val="black"/>
                </a:solidFill>
                <a:latin typeface="Candara" charset="0"/>
                <a:ea typeface="ＭＳ Ｐゴシック" charset="0"/>
                <a:cs typeface="Candara" charset="0"/>
              </a:rPr>
              <a:t>time</a:t>
            </a:r>
            <a:r>
              <a:rPr lang="en-US" sz="2600" b="1" kern="1200" dirty="0" smtClean="0">
                <a:solidFill>
                  <a:prstClr val="black"/>
                </a:solidFill>
                <a:latin typeface="Candara" charset="0"/>
                <a:ea typeface="ＭＳ Ｐゴシック" charset="0"/>
                <a:cs typeface="Candara" charset="0"/>
              </a:rPr>
              <a:t>. Why?</a:t>
            </a:r>
            <a:endParaRPr lang="en-US" sz="2600" b="1" kern="1200" dirty="0">
              <a:solidFill>
                <a:prstClr val="black"/>
              </a:solidFill>
              <a:latin typeface="Candara" charset="0"/>
              <a:ea typeface="ＭＳ Ｐゴシック" charset="0"/>
              <a:cs typeface="Candara" charset="0"/>
            </a:endParaRPr>
          </a:p>
          <a:p>
            <a:pPr marL="1370013" lvl="3" indent="-457200" defTabSz="385763">
              <a:spcBef>
                <a:spcPts val="0"/>
              </a:spcBef>
              <a:buFont typeface="Wingdings" charset="2"/>
              <a:buChar char="Ø"/>
              <a:defRPr/>
            </a:pPr>
            <a:r>
              <a:rPr lang="en-US" sz="2450" kern="1200" dirty="0">
                <a:latin typeface="Candara" charset="0"/>
                <a:ea typeface="ＭＳ Ｐゴシック" charset="0"/>
                <a:cs typeface="Candara" charset="0"/>
              </a:rPr>
              <a:t>It is God’s wisdom in providing our daily bread that we are learning to live </a:t>
            </a:r>
            <a:r>
              <a:rPr lang="en-US" sz="2450" kern="1200" dirty="0" smtClean="0">
                <a:latin typeface="Candara" charset="0"/>
                <a:ea typeface="ＭＳ Ｐゴシック" charset="0"/>
                <a:cs typeface="Candara" charset="0"/>
              </a:rPr>
              <a:t>each day, praying to and relying on </a:t>
            </a:r>
            <a:r>
              <a:rPr lang="en-US" sz="2450" kern="1200" dirty="0">
                <a:latin typeface="Candara" charset="0"/>
                <a:ea typeface="ＭＳ Ｐゴシック" charset="0"/>
                <a:cs typeface="Candara" charset="0"/>
              </a:rPr>
              <a:t>our ABBA Father (</a:t>
            </a:r>
            <a:r>
              <a:rPr lang="en-US" sz="2450" i="1" kern="1200" dirty="0">
                <a:latin typeface="Candara" charset="0"/>
                <a:ea typeface="ＭＳ Ｐゴシック" charset="0"/>
                <a:cs typeface="Candara" charset="0"/>
              </a:rPr>
              <a:t>cf. </a:t>
            </a:r>
            <a:r>
              <a:rPr lang="en-US" sz="2450" kern="1200" dirty="0">
                <a:latin typeface="Candara" charset="0"/>
                <a:ea typeface="ＭＳ Ｐゴシック" charset="0"/>
                <a:cs typeface="Candara" charset="0"/>
              </a:rPr>
              <a:t>Exodus 16).</a:t>
            </a:r>
          </a:p>
          <a:p>
            <a:pPr marL="1370013" lvl="3" indent="-457200" defTabSz="385763">
              <a:spcBef>
                <a:spcPts val="0"/>
              </a:spcBef>
              <a:buFont typeface="Wingdings" charset="2"/>
              <a:buChar char="Ø"/>
              <a:defRPr/>
            </a:pPr>
            <a:r>
              <a:rPr lang="en-US" sz="2450" kern="1200" dirty="0">
                <a:latin typeface="Candara" charset="0"/>
                <a:ea typeface="ＭＳ Ｐゴシック" charset="0"/>
                <a:cs typeface="Candara" charset="0"/>
              </a:rPr>
              <a:t>It leads us to turn our worries to prayers and our grumbling to thankfulness. </a:t>
            </a:r>
          </a:p>
          <a:p>
            <a:pPr marL="1370013" lvl="3" indent="-457200" defTabSz="385763">
              <a:spcBef>
                <a:spcPts val="0"/>
              </a:spcBef>
              <a:buFont typeface="Wingdings" charset="2"/>
              <a:buChar char="Ø"/>
              <a:defRPr/>
            </a:pPr>
            <a:r>
              <a:rPr lang="en-US" sz="2450" kern="1200" dirty="0">
                <a:latin typeface="Candara" charset="0"/>
                <a:ea typeface="ＭＳ Ｐゴシック" charset="0"/>
                <a:cs typeface="Candara" charset="0"/>
              </a:rPr>
              <a:t>It is a tangible way to abide in </a:t>
            </a:r>
            <a:r>
              <a:rPr lang="en-US" sz="2450" kern="1200" dirty="0" smtClean="0">
                <a:latin typeface="Candara" charset="0"/>
                <a:ea typeface="ＭＳ Ｐゴシック" charset="0"/>
                <a:cs typeface="Candara" charset="0"/>
              </a:rPr>
              <a:t>our heavenly Father’s love joyfully </a:t>
            </a:r>
            <a:r>
              <a:rPr lang="en-US" sz="2450" kern="1200" dirty="0">
                <a:latin typeface="Candara" charset="0"/>
                <a:ea typeface="ＭＳ Ｐゴシック" charset="0"/>
                <a:cs typeface="Candara" charset="0"/>
              </a:rPr>
              <a:t>each day.</a:t>
            </a: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1090100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143000"/>
            <a:ext cx="11658600" cy="5688694"/>
          </a:xfrm>
        </p:spPr>
        <p:txBody>
          <a:bodyPr/>
          <a:lstStyle/>
          <a:p>
            <a:pPr marL="55563" lvl="1" indent="0" algn="ctr" defTabSz="385763">
              <a:spcBef>
                <a:spcPts val="0"/>
              </a:spcBef>
              <a:buNone/>
              <a:defRPr/>
            </a:pPr>
            <a:r>
              <a:rPr lang="en-US" b="1" i="1" kern="1200" baseline="30000" dirty="0" smtClean="0">
                <a:solidFill>
                  <a:srgbClr val="000000"/>
                </a:solidFill>
                <a:latin typeface="Candara" charset="0"/>
                <a:ea typeface="ＭＳ Ｐゴシック" charset="0"/>
                <a:cs typeface="Candara" charset="0"/>
              </a:rPr>
              <a:t>34</a:t>
            </a:r>
            <a:r>
              <a:rPr lang="en-US" b="1" i="1" kern="1200" dirty="0">
                <a:solidFill>
                  <a:srgbClr val="000000"/>
                </a:solidFill>
                <a:latin typeface="Candara" charset="0"/>
                <a:ea typeface="ＭＳ Ｐゴシック" charset="0"/>
                <a:cs typeface="Candara" charset="0"/>
              </a:rPr>
              <a:t> “Therefore do not be anxious about tomorrow,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for tomorrow will be anxious for itself.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Sufficient for the day is its own trouble.</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Matthew 6:</a:t>
            </a:r>
            <a:r>
              <a:rPr lang="en-US" b="1" i="1" kern="1200" dirty="0" smtClean="0">
                <a:solidFill>
                  <a:srgbClr val="000000"/>
                </a:solidFill>
                <a:latin typeface="Candara" charset="0"/>
                <a:ea typeface="ＭＳ Ｐゴシック" charset="0"/>
                <a:cs typeface="Candara" charset="0"/>
              </a:rPr>
              <a:t>34</a:t>
            </a:r>
          </a:p>
          <a:p>
            <a:pPr marL="55563" lvl="1" indent="0" algn="ctr" defTabSz="385763">
              <a:spcBef>
                <a:spcPts val="0"/>
              </a:spcBef>
              <a:buNone/>
              <a:defRPr/>
            </a:pPr>
            <a:endParaRPr lang="en-US" sz="2000" b="1" i="1" kern="1200" dirty="0">
              <a:solidFill>
                <a:srgbClr val="000000"/>
              </a:solidFill>
              <a:latin typeface="Candara" charset="0"/>
              <a:ea typeface="ＭＳ Ｐゴシック" charset="0"/>
              <a:cs typeface="Candara" charset="0"/>
            </a:endParaRPr>
          </a:p>
          <a:p>
            <a:pPr marL="55563" lvl="1" indent="0" algn="ctr" defTabSz="385763">
              <a:spcBef>
                <a:spcPts val="0"/>
              </a:spcBef>
              <a:buNone/>
              <a:defRPr/>
            </a:pPr>
            <a:r>
              <a:rPr lang="en-US" b="1" i="1" kern="1200" baseline="30000" dirty="0">
                <a:solidFill>
                  <a:srgbClr val="000000"/>
                </a:solidFill>
                <a:latin typeface="Candara" charset="0"/>
                <a:ea typeface="ＭＳ Ｐゴシック" charset="0"/>
                <a:cs typeface="Candara" charset="0"/>
              </a:rPr>
              <a:t>6</a:t>
            </a:r>
            <a:r>
              <a:rPr lang="en-US" b="1" i="1" kern="1200" dirty="0">
                <a:solidFill>
                  <a:srgbClr val="000000"/>
                </a:solidFill>
                <a:latin typeface="Candara" charset="0"/>
                <a:ea typeface="ＭＳ Ｐゴシック" charset="0"/>
                <a:cs typeface="Candara" charset="0"/>
              </a:rPr>
              <a:t> </a:t>
            </a:r>
            <a:r>
              <a:rPr lang="en-US" b="1" i="1" kern="1200" dirty="0" smtClean="0">
                <a:solidFill>
                  <a:srgbClr val="000000"/>
                </a:solidFill>
                <a:latin typeface="Candara" charset="0"/>
                <a:ea typeface="ＭＳ Ｐゴシック" charset="0"/>
                <a:cs typeface="Candara" charset="0"/>
              </a:rPr>
              <a:t>Do </a:t>
            </a:r>
            <a:r>
              <a:rPr lang="en-US" b="1" i="1" kern="1200" dirty="0">
                <a:solidFill>
                  <a:srgbClr val="000000"/>
                </a:solidFill>
                <a:latin typeface="Candara" charset="0"/>
                <a:ea typeface="ＭＳ Ｐゴシック" charset="0"/>
                <a:cs typeface="Candara" charset="0"/>
              </a:rPr>
              <a:t>not be anxious about anything,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but in everything by prayer and supplication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with thanksgiving let your requests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be made known to God.</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Philippians 4:6</a:t>
            </a:r>
          </a:p>
        </p:txBody>
      </p:sp>
    </p:spTree>
    <p:extLst>
      <p:ext uri="{BB962C8B-B14F-4D97-AF65-F5344CB8AC3E}">
        <p14:creationId xmlns:p14="http://schemas.microsoft.com/office/powerpoint/2010/main" val="28469249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734800" cy="609600"/>
          </a:xfrm>
        </p:spPr>
        <p:txBody>
          <a:bodyPr/>
          <a:lstStyle/>
          <a:p>
            <a:r>
              <a:rPr lang="en-US" sz="3100" b="1" dirty="0">
                <a:latin typeface="Candara" charset="0"/>
                <a:cs typeface="MS PGothic" charset="0"/>
              </a:rPr>
              <a:t>HOW </a:t>
            </a:r>
            <a:r>
              <a:rPr lang="en-US" sz="3100" b="1" dirty="0" smtClean="0">
                <a:latin typeface="Candara" charset="0"/>
                <a:cs typeface="MS PGothic" charset="0"/>
              </a:rPr>
              <a:t>CAN </a:t>
            </a:r>
            <a:r>
              <a:rPr lang="en-US" sz="3100" b="1" dirty="0">
                <a:latin typeface="Candara" charset="0"/>
                <a:cs typeface="MS PGothic" charset="0"/>
              </a:rPr>
              <a:t>WE </a:t>
            </a:r>
            <a:r>
              <a:rPr lang="en-US" sz="3100" b="1" dirty="0" smtClean="0">
                <a:latin typeface="Candara" charset="0"/>
                <a:cs typeface="MS PGothic" charset="0"/>
              </a:rPr>
              <a:t>APPLY JESUS</a:t>
            </a:r>
            <a:r>
              <a:rPr lang="en-US" sz="3100" b="1" dirty="0">
                <a:latin typeface="Candara" charset="0"/>
                <a:cs typeface="MS PGothic" charset="0"/>
              </a:rPr>
              <a:t>’ </a:t>
            </a:r>
            <a:r>
              <a:rPr lang="en-US" sz="3100" b="1" dirty="0" smtClean="0">
                <a:latin typeface="Candara" charset="0"/>
                <a:cs typeface="MS PGothic" charset="0"/>
              </a:rPr>
              <a:t>TEACHING ON HOW TO PRAY?</a:t>
            </a:r>
            <a:endParaRPr lang="en-US" sz="3100" b="1" dirty="0">
              <a:latin typeface="Candara" charset="0"/>
              <a:cs typeface="MS PGothic" charset="0"/>
            </a:endParaRPr>
          </a:p>
        </p:txBody>
      </p:sp>
      <p:sp>
        <p:nvSpPr>
          <p:cNvPr id="27651" name="Rectangle 3"/>
          <p:cNvSpPr>
            <a:spLocks noGrp="1" noChangeArrowheads="1"/>
          </p:cNvSpPr>
          <p:nvPr>
            <p:ph type="body" idx="1"/>
          </p:nvPr>
        </p:nvSpPr>
        <p:spPr>
          <a:xfrm>
            <a:off x="304799" y="1219200"/>
            <a:ext cx="11717653" cy="5579197"/>
          </a:xfrm>
        </p:spPr>
        <p:txBody>
          <a:bodyPr/>
          <a:lstStyle/>
          <a:p>
            <a:pPr marL="461963" indent="-461963">
              <a:spcBef>
                <a:spcPts val="0"/>
              </a:spcBef>
              <a:buNone/>
            </a:pPr>
            <a:r>
              <a:rPr lang="en-US" sz="2600" b="1" dirty="0">
                <a:latin typeface="Candara" charset="0"/>
                <a:cs typeface="MS PGothic" charset="0"/>
              </a:rPr>
              <a:t>1</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pray for OUR DAILY NEEDS with childlike trust and reliance </a:t>
            </a:r>
            <a:r>
              <a:rPr lang="en-US" sz="2800" b="1" dirty="0">
                <a:solidFill>
                  <a:srgbClr val="000000"/>
                </a:solidFill>
                <a:latin typeface="Candara" charset="0"/>
                <a:cs typeface="MS PGothic" charset="0"/>
              </a:rPr>
              <a:t>on our heavenly Father, seeking GOD’S </a:t>
            </a:r>
            <a:r>
              <a:rPr lang="en-US" sz="2800" b="1" dirty="0" smtClean="0">
                <a:solidFill>
                  <a:srgbClr val="000000"/>
                </a:solidFill>
                <a:latin typeface="Candara" charset="0"/>
                <a:cs typeface="MS PGothic" charset="0"/>
              </a:rPr>
              <a:t>GLORY </a:t>
            </a:r>
            <a:r>
              <a:rPr lang="en-US" sz="2800" b="1" dirty="0">
                <a:solidFill>
                  <a:srgbClr val="000000"/>
                </a:solidFill>
                <a:latin typeface="Candara" charset="0"/>
                <a:cs typeface="MS PGothic" charset="0"/>
              </a:rPr>
              <a:t>through his </a:t>
            </a:r>
            <a:r>
              <a:rPr lang="en-US" sz="2800" b="1" dirty="0" smtClean="0">
                <a:solidFill>
                  <a:srgbClr val="000000"/>
                </a:solidFill>
                <a:latin typeface="Candara" charset="0"/>
                <a:cs typeface="MS PGothic" charset="0"/>
              </a:rPr>
              <a:t>provision. </a:t>
            </a:r>
            <a:endParaRPr lang="en-US" sz="2800" b="1" dirty="0">
              <a:solidFill>
                <a:srgbClr val="000000"/>
              </a:solidFill>
              <a:latin typeface="Candara" charset="0"/>
              <a:cs typeface="MS PGothic" charset="0"/>
            </a:endParaRPr>
          </a:p>
          <a:p>
            <a:pPr marL="461963" lvl="0" indent="-461963">
              <a:spcBef>
                <a:spcPts val="0"/>
              </a:spcBef>
              <a:buNone/>
            </a:pPr>
            <a:endParaRPr lang="en-US" sz="1400" i="1" dirty="0" smtClean="0">
              <a:latin typeface="Candara"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Pray for your small needs with simple faith in God.</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Pray for all your needs in light of your supreme concern for God’s glory.</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Pray for others in your community as you seek to be used as God’s </a:t>
            </a:r>
            <a:r>
              <a:rPr lang="en-US" sz="2600" b="1" kern="1200" dirty="0" smtClean="0">
                <a:latin typeface="Candara" charset="0"/>
                <a:ea typeface="ＭＳ Ｐゴシック" charset="0"/>
                <a:cs typeface="Candara" charset="0"/>
              </a:rPr>
              <a:t>provision.</a:t>
            </a:r>
          </a:p>
          <a:p>
            <a:pPr marL="912813" lvl="2" indent="-457200" defTabSz="385763">
              <a:spcBef>
                <a:spcPts val="0"/>
              </a:spcBef>
              <a:buFont typeface="Wingdings" charset="0"/>
              <a:buChar char="Ø"/>
              <a:defRPr/>
            </a:pPr>
            <a:endParaRPr lang="en-US" sz="1400" b="1" kern="1200" dirty="0">
              <a:latin typeface="Candara" charset="0"/>
              <a:ea typeface="ＭＳ Ｐゴシック" charset="0"/>
              <a:cs typeface="Candara" charset="0"/>
            </a:endParaRPr>
          </a:p>
          <a:p>
            <a:pPr marL="55563" lvl="1" indent="0" algn="ctr" defTabSz="385763">
              <a:spcBef>
                <a:spcPts val="0"/>
              </a:spcBef>
              <a:buNone/>
              <a:defRPr/>
            </a:pPr>
            <a:r>
              <a:rPr lang="en-US" sz="2600" i="1" kern="1200" baseline="30000" dirty="0" smtClean="0">
                <a:latin typeface="Candara" charset="0"/>
                <a:ea typeface="ＭＳ Ｐゴシック" charset="0"/>
                <a:cs typeface="Candara" charset="0"/>
              </a:rPr>
              <a:t>31</a:t>
            </a:r>
            <a:r>
              <a:rPr lang="en-US" sz="2600" i="1" kern="1200" dirty="0" smtClean="0">
                <a:latin typeface="Candara" charset="0"/>
                <a:ea typeface="ＭＳ Ｐゴシック" charset="0"/>
                <a:cs typeface="Candara" charset="0"/>
              </a:rPr>
              <a:t> So</a:t>
            </a:r>
            <a:r>
              <a:rPr lang="en-US" sz="2600" i="1" kern="1200" dirty="0">
                <a:latin typeface="Candara" charset="0"/>
                <a:ea typeface="ＭＳ Ｐゴシック" charset="0"/>
                <a:cs typeface="Candara" charset="0"/>
              </a:rPr>
              <a:t>, whether you eat or drink, </a:t>
            </a:r>
            <a:br>
              <a:rPr lang="en-US" sz="2600" i="1" kern="1200" dirty="0">
                <a:latin typeface="Candara" charset="0"/>
                <a:ea typeface="ＭＳ Ｐゴシック" charset="0"/>
                <a:cs typeface="Candara" charset="0"/>
              </a:rPr>
            </a:br>
            <a:r>
              <a:rPr lang="en-US" sz="2600" i="1" kern="1200" dirty="0">
                <a:latin typeface="Candara" charset="0"/>
                <a:ea typeface="ＭＳ Ｐゴシック" charset="0"/>
                <a:cs typeface="Candara" charset="0"/>
              </a:rPr>
              <a:t>or whatever you do, do all to the glory of God.</a:t>
            </a:r>
            <a:br>
              <a:rPr lang="en-US" sz="2600" i="1" kern="1200" dirty="0">
                <a:latin typeface="Candara" charset="0"/>
                <a:ea typeface="ＭＳ Ｐゴシック" charset="0"/>
                <a:cs typeface="Candara" charset="0"/>
              </a:rPr>
            </a:br>
            <a:r>
              <a:rPr lang="en-US" sz="2600" i="1" kern="1200" dirty="0">
                <a:latin typeface="Candara" charset="0"/>
                <a:ea typeface="ＭＳ Ｐゴシック" charset="0"/>
                <a:cs typeface="Candara" charset="0"/>
              </a:rPr>
              <a:t>1 Corinthians 10:</a:t>
            </a:r>
            <a:r>
              <a:rPr lang="en-US" sz="2600" i="1" kern="1200" dirty="0" smtClean="0">
                <a:latin typeface="Candara" charset="0"/>
                <a:ea typeface="ＭＳ Ｐゴシック" charset="0"/>
                <a:cs typeface="Candara" charset="0"/>
              </a:rPr>
              <a:t>31</a:t>
            </a:r>
          </a:p>
          <a:p>
            <a:pPr marL="55563" lvl="1" indent="0" algn="ctr" defTabSz="385763">
              <a:spcBef>
                <a:spcPts val="0"/>
              </a:spcBef>
              <a:buNone/>
              <a:defRPr/>
            </a:pPr>
            <a:endParaRPr lang="en-US" sz="2600" i="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endParaRPr lang="en-US" sz="2600" b="1" kern="1200" dirty="0">
              <a:latin typeface="Candara" charset="0"/>
              <a:ea typeface="ＭＳ Ｐゴシック" charset="0"/>
              <a:cs typeface="Candara" charset="0"/>
            </a:endParaRPr>
          </a:p>
          <a:p>
            <a:pPr marL="0" indent="0" algn="ctr" defTabSz="385763">
              <a:spcBef>
                <a:spcPts val="0"/>
              </a:spcBef>
              <a:buNone/>
              <a:defRPr/>
            </a:pPr>
            <a:endParaRPr lang="en-US" sz="2600" i="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2765473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651">
                                            <p:txEl>
                                              <p:charRg st="414" end="4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734800" cy="609600"/>
          </a:xfrm>
        </p:spPr>
        <p:txBody>
          <a:bodyPr/>
          <a:lstStyle/>
          <a:p>
            <a:r>
              <a:rPr lang="en-US" sz="3100" b="1" dirty="0">
                <a:latin typeface="Candara" charset="0"/>
                <a:cs typeface="MS PGothic" charset="0"/>
              </a:rPr>
              <a:t>HOW </a:t>
            </a:r>
            <a:r>
              <a:rPr lang="en-US" sz="3100" b="1" dirty="0" smtClean="0">
                <a:latin typeface="Candara" charset="0"/>
                <a:cs typeface="MS PGothic" charset="0"/>
              </a:rPr>
              <a:t>CAN </a:t>
            </a:r>
            <a:r>
              <a:rPr lang="en-US" sz="3100" b="1" dirty="0">
                <a:latin typeface="Candara" charset="0"/>
                <a:cs typeface="MS PGothic" charset="0"/>
              </a:rPr>
              <a:t>WE </a:t>
            </a:r>
            <a:r>
              <a:rPr lang="en-US" sz="3100" b="1" dirty="0" smtClean="0">
                <a:latin typeface="Candara" charset="0"/>
                <a:cs typeface="MS PGothic" charset="0"/>
              </a:rPr>
              <a:t>APPLY JESUS</a:t>
            </a:r>
            <a:r>
              <a:rPr lang="en-US" sz="3100" b="1" dirty="0">
                <a:latin typeface="Candara" charset="0"/>
                <a:cs typeface="MS PGothic" charset="0"/>
              </a:rPr>
              <a:t>’ </a:t>
            </a:r>
            <a:r>
              <a:rPr lang="en-US" sz="3100" b="1" dirty="0" smtClean="0">
                <a:latin typeface="Candara" charset="0"/>
                <a:cs typeface="MS PGothic" charset="0"/>
              </a:rPr>
              <a:t>TEACHING ON HOW TO PRAY?</a:t>
            </a:r>
            <a:endParaRPr lang="en-US" sz="3100" b="1" dirty="0">
              <a:latin typeface="Candara" charset="0"/>
              <a:cs typeface="MS PGothic" charset="0"/>
            </a:endParaRPr>
          </a:p>
        </p:txBody>
      </p:sp>
      <p:sp>
        <p:nvSpPr>
          <p:cNvPr id="27651" name="Rectangle 3"/>
          <p:cNvSpPr>
            <a:spLocks noGrp="1" noChangeArrowheads="1"/>
          </p:cNvSpPr>
          <p:nvPr>
            <p:ph type="body" idx="1"/>
          </p:nvPr>
        </p:nvSpPr>
        <p:spPr>
          <a:xfrm>
            <a:off x="304799" y="1219200"/>
            <a:ext cx="11717653" cy="5579197"/>
          </a:xfrm>
        </p:spPr>
        <p:txBody>
          <a:bodyPr/>
          <a:lstStyle/>
          <a:p>
            <a:pPr marL="461963" indent="-461963">
              <a:spcBef>
                <a:spcPts val="0"/>
              </a:spcBef>
              <a:buNone/>
            </a:pPr>
            <a:r>
              <a:rPr lang="en-US" sz="2600" b="1" dirty="0">
                <a:latin typeface="Candara" charset="0"/>
                <a:cs typeface="MS PGothic" charset="0"/>
              </a:rPr>
              <a:t>2</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TAKE EVERYTHING TO GOD IN </a:t>
            </a:r>
            <a:r>
              <a:rPr lang="en-US" sz="2800" b="1" dirty="0" smtClean="0">
                <a:solidFill>
                  <a:srgbClr val="FF0000"/>
                </a:solidFill>
                <a:latin typeface="Candara" charset="0"/>
                <a:cs typeface="MS PGothic" charset="0"/>
              </a:rPr>
              <a:t>PRAYER,</a:t>
            </a:r>
            <a:r>
              <a:rPr lang="en-US" sz="2800" b="1" dirty="0" smtClean="0">
                <a:latin typeface="Candara" charset="0"/>
                <a:cs typeface="MS PGothic" charset="0"/>
              </a:rPr>
              <a:t> </a:t>
            </a:r>
            <a:r>
              <a:rPr lang="en-US" sz="2800" b="1" dirty="0">
                <a:latin typeface="Candara" charset="0"/>
                <a:cs typeface="MS PGothic" charset="0"/>
              </a:rPr>
              <a:t>learning </a:t>
            </a:r>
            <a:r>
              <a:rPr lang="en-US" sz="2800" b="1" dirty="0" smtClean="0">
                <a:latin typeface="Candara" charset="0"/>
                <a:cs typeface="MS PGothic" charset="0"/>
              </a:rPr>
              <a:t>to pray as a way of life in </a:t>
            </a:r>
            <a:r>
              <a:rPr lang="en-US" sz="2800" b="1" i="1" dirty="0" smtClean="0">
                <a:latin typeface="Candara" charset="0"/>
                <a:cs typeface="MS PGothic" charset="0"/>
              </a:rPr>
              <a:t>day-to-day dependence </a:t>
            </a:r>
            <a:r>
              <a:rPr lang="en-US" sz="2800" b="1" dirty="0" smtClean="0">
                <a:latin typeface="Candara" charset="0"/>
                <a:cs typeface="MS PGothic" charset="0"/>
              </a:rPr>
              <a:t>on God. </a:t>
            </a:r>
            <a:endParaRPr lang="en-US" sz="2800" b="1" dirty="0">
              <a:latin typeface="Candara" charset="0"/>
              <a:cs typeface="MS PGothic" charset="0"/>
            </a:endParaRPr>
          </a:p>
          <a:p>
            <a:pPr marL="461963" lvl="0" indent="-461963">
              <a:spcBef>
                <a:spcPts val="0"/>
              </a:spcBef>
              <a:buNone/>
            </a:pPr>
            <a:endParaRPr lang="en-US" sz="1400" i="1" dirty="0" smtClean="0">
              <a:latin typeface="Candara"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Turn your worries to prayer each day.</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Turn your grumbling to thankfulness.</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Turn God’s answer to your prayer to your joyful praise of God’s name</a:t>
            </a:r>
            <a:r>
              <a:rPr lang="en-US" sz="2600" b="1" kern="1200" dirty="0" smtClean="0">
                <a:latin typeface="Candara" charset="0"/>
                <a:ea typeface="ＭＳ Ｐゴシック" charset="0"/>
                <a:cs typeface="Candara" charset="0"/>
              </a:rPr>
              <a:t>.</a:t>
            </a:r>
          </a:p>
          <a:p>
            <a:pPr marL="912813" lvl="2" indent="-457200" defTabSz="385763">
              <a:spcBef>
                <a:spcPts val="0"/>
              </a:spcBef>
              <a:buFont typeface="Wingdings" charset="0"/>
              <a:buChar char="Ø"/>
              <a:defRPr/>
            </a:pPr>
            <a:endParaRPr lang="en-US" sz="1400" b="1" kern="1200" dirty="0">
              <a:latin typeface="Candara" charset="0"/>
              <a:ea typeface="ＭＳ Ｐゴシック" charset="0"/>
              <a:cs typeface="Candara" charset="0"/>
            </a:endParaRPr>
          </a:p>
          <a:p>
            <a:pPr marL="55563" lvl="1" indent="0" algn="ctr" defTabSz="385763">
              <a:spcBef>
                <a:spcPts val="0"/>
              </a:spcBef>
              <a:buNone/>
              <a:defRPr/>
            </a:pPr>
            <a:r>
              <a:rPr lang="en-US" sz="2600" i="1" kern="1200" baseline="30000" dirty="0">
                <a:solidFill>
                  <a:srgbClr val="000000"/>
                </a:solidFill>
                <a:latin typeface="Candara" charset="0"/>
                <a:ea typeface="ＭＳ Ｐゴシック" charset="0"/>
                <a:cs typeface="Candara" charset="0"/>
              </a:rPr>
              <a:t>24</a:t>
            </a:r>
            <a:r>
              <a:rPr lang="en-US" sz="2600" i="1" kern="1200" dirty="0">
                <a:solidFill>
                  <a:srgbClr val="000000"/>
                </a:solidFill>
                <a:latin typeface="Candara" charset="0"/>
                <a:ea typeface="ＭＳ Ｐゴシック" charset="0"/>
                <a:cs typeface="Candara" charset="0"/>
              </a:rPr>
              <a:t> Until now you have asked nothing in my name. </a:t>
            </a:r>
            <a:br>
              <a:rPr lang="en-US" sz="2600" i="1" kern="1200" dirty="0">
                <a:solidFill>
                  <a:srgbClr val="000000"/>
                </a:solidFill>
                <a:latin typeface="Candara" charset="0"/>
                <a:ea typeface="ＭＳ Ｐゴシック" charset="0"/>
                <a:cs typeface="Candara" charset="0"/>
              </a:rPr>
            </a:br>
            <a:r>
              <a:rPr lang="en-US" sz="2600" i="1" kern="1200" dirty="0">
                <a:solidFill>
                  <a:srgbClr val="000000"/>
                </a:solidFill>
                <a:latin typeface="Candara" charset="0"/>
                <a:ea typeface="ＭＳ Ｐゴシック" charset="0"/>
                <a:cs typeface="Candara" charset="0"/>
              </a:rPr>
              <a:t>Ask, and you will receive, that your joy may be full.</a:t>
            </a:r>
            <a:br>
              <a:rPr lang="en-US" sz="2600" i="1" kern="1200" dirty="0">
                <a:solidFill>
                  <a:srgbClr val="000000"/>
                </a:solidFill>
                <a:latin typeface="Candara" charset="0"/>
                <a:ea typeface="ＭＳ Ｐゴシック" charset="0"/>
                <a:cs typeface="Candara" charset="0"/>
              </a:rPr>
            </a:br>
            <a:r>
              <a:rPr lang="en-US" sz="2600" i="1" kern="1200" dirty="0">
                <a:solidFill>
                  <a:srgbClr val="000000"/>
                </a:solidFill>
                <a:latin typeface="Candara" charset="0"/>
                <a:ea typeface="ＭＳ Ｐゴシック" charset="0"/>
                <a:cs typeface="Candara" charset="0"/>
              </a:rPr>
              <a:t>John 16:24</a:t>
            </a:r>
          </a:p>
          <a:p>
            <a:pPr marL="55563" lvl="1" indent="0" defTabSz="385763">
              <a:spcBef>
                <a:spcPts val="0"/>
              </a:spcBef>
              <a:buNone/>
              <a:defRPr/>
            </a:pPr>
            <a:endParaRPr lang="en-US" sz="30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191734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651">
                                            <p:txEl>
                                              <p:charRg st="358" end="35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381000" y="381000"/>
            <a:ext cx="11430000" cy="6324600"/>
          </a:xfrm>
        </p:spPr>
        <p:txBody>
          <a:bodyPr/>
          <a:lstStyle/>
          <a:p>
            <a:pPr marL="0" indent="0" algn="just">
              <a:spcBef>
                <a:spcPts val="0"/>
              </a:spcBef>
              <a:buNone/>
              <a:tabLst>
                <a:tab pos="457200" algn="l"/>
              </a:tabLst>
            </a:pPr>
            <a:r>
              <a:rPr lang="en-US" sz="2800" b="1" dirty="0">
                <a:solidFill>
                  <a:srgbClr val="800000"/>
                </a:solidFill>
                <a:latin typeface="Candara" charset="0"/>
                <a:cs typeface="Arial" charset="0"/>
              </a:rPr>
              <a:t>WHAT A FRIEND WE HAVE IN JESUS </a:t>
            </a:r>
            <a:r>
              <a:rPr lang="en-US" sz="3000" b="1" dirty="0">
                <a:solidFill>
                  <a:srgbClr val="800000"/>
                </a:solidFill>
                <a:latin typeface="Candara" charset="0"/>
                <a:cs typeface="Arial" charset="0"/>
              </a:rPr>
              <a:t/>
            </a:r>
            <a:br>
              <a:rPr lang="en-US" sz="3000" b="1" dirty="0">
                <a:solidFill>
                  <a:srgbClr val="800000"/>
                </a:solidFill>
                <a:latin typeface="Candara" charset="0"/>
                <a:cs typeface="Arial" charset="0"/>
              </a:rPr>
            </a:br>
            <a:r>
              <a:rPr lang="en-US" sz="2000" b="1" i="1" dirty="0" smtClean="0">
                <a:solidFill>
                  <a:srgbClr val="800000"/>
                </a:solidFill>
                <a:latin typeface="Candara" charset="0"/>
                <a:cs typeface="Arial" charset="0"/>
              </a:rPr>
              <a:t>by </a:t>
            </a:r>
            <a:r>
              <a:rPr lang="en-US" sz="2000" b="1" i="1" dirty="0">
                <a:solidFill>
                  <a:srgbClr val="800000"/>
                </a:solidFill>
                <a:latin typeface="Candara" charset="0"/>
                <a:cs typeface="Arial" charset="0"/>
              </a:rPr>
              <a:t>Joseph M. </a:t>
            </a:r>
            <a:r>
              <a:rPr lang="en-US" sz="2000" b="1" i="1" dirty="0" err="1">
                <a:solidFill>
                  <a:srgbClr val="800000"/>
                </a:solidFill>
                <a:latin typeface="Candara" charset="0"/>
                <a:cs typeface="Arial" charset="0"/>
              </a:rPr>
              <a:t>Scriven</a:t>
            </a:r>
            <a:r>
              <a:rPr lang="en-US" sz="2000" b="1" i="1" dirty="0">
                <a:solidFill>
                  <a:srgbClr val="800000"/>
                </a:solidFill>
                <a:latin typeface="Candara" charset="0"/>
                <a:cs typeface="Arial" charset="0"/>
              </a:rPr>
              <a:t> (1855)</a:t>
            </a:r>
          </a:p>
          <a:p>
            <a:pPr marL="0" indent="0" algn="just">
              <a:buNone/>
              <a:tabLst>
                <a:tab pos="457200" algn="l"/>
              </a:tabLst>
            </a:pPr>
            <a:endParaRPr lang="en-US" sz="1600" b="1" dirty="0">
              <a:solidFill>
                <a:srgbClr val="800000"/>
              </a:solidFill>
              <a:latin typeface="Candara" charset="0"/>
              <a:cs typeface="Arial" charset="0"/>
            </a:endParaRPr>
          </a:p>
          <a:p>
            <a:pPr marL="0" indent="0" algn="just">
              <a:spcBef>
                <a:spcPts val="0"/>
              </a:spcBef>
              <a:buNone/>
              <a:tabLst>
                <a:tab pos="457200" algn="l"/>
              </a:tabLst>
            </a:pPr>
            <a:r>
              <a:rPr lang="en-US" sz="2600" b="1" dirty="0" smtClean="0">
                <a:latin typeface="Candara" charset="0"/>
                <a:cs typeface="Arial" charset="0"/>
              </a:rPr>
              <a:t>What </a:t>
            </a:r>
            <a:r>
              <a:rPr lang="en-US" sz="2600" b="1" dirty="0">
                <a:latin typeface="Candara" charset="0"/>
                <a:cs typeface="Arial" charset="0"/>
              </a:rPr>
              <a:t>a Friend we have in Jesus, all our sins and </a:t>
            </a:r>
            <a:r>
              <a:rPr lang="en-US" sz="2600" b="1" dirty="0" err="1">
                <a:latin typeface="Candara" charset="0"/>
                <a:cs typeface="Arial" charset="0"/>
              </a:rPr>
              <a:t>griefs</a:t>
            </a:r>
            <a:r>
              <a:rPr lang="en-US" sz="2600" b="1" dirty="0">
                <a:latin typeface="Candara" charset="0"/>
                <a:cs typeface="Arial" charset="0"/>
              </a:rPr>
              <a:t> to bear!</a:t>
            </a:r>
          </a:p>
          <a:p>
            <a:pPr marL="0" indent="0" algn="just">
              <a:spcBef>
                <a:spcPts val="0"/>
              </a:spcBef>
              <a:buNone/>
              <a:tabLst>
                <a:tab pos="457200" algn="l"/>
              </a:tabLst>
            </a:pPr>
            <a:r>
              <a:rPr lang="en-US" sz="2600" b="1" dirty="0">
                <a:latin typeface="Candara" charset="0"/>
                <a:cs typeface="Arial" charset="0"/>
              </a:rPr>
              <a:t>What a privilege to carry everything to God in prayer!</a:t>
            </a:r>
          </a:p>
          <a:p>
            <a:pPr marL="0" indent="0" algn="just">
              <a:spcBef>
                <a:spcPts val="0"/>
              </a:spcBef>
              <a:buNone/>
              <a:tabLst>
                <a:tab pos="457200" algn="l"/>
              </a:tabLst>
            </a:pPr>
            <a:r>
              <a:rPr lang="en-US" sz="2600" b="1" dirty="0">
                <a:latin typeface="Candara" charset="0"/>
                <a:cs typeface="Arial" charset="0"/>
              </a:rPr>
              <a:t>O what peace we often forfeit, O what needless pain we bear,</a:t>
            </a:r>
          </a:p>
          <a:p>
            <a:pPr marL="0" indent="0" algn="just">
              <a:spcBef>
                <a:spcPts val="0"/>
              </a:spcBef>
              <a:buNone/>
              <a:tabLst>
                <a:tab pos="457200" algn="l"/>
              </a:tabLst>
            </a:pPr>
            <a:r>
              <a:rPr lang="en-US" sz="2600" b="1" dirty="0">
                <a:latin typeface="Candara" charset="0"/>
                <a:cs typeface="Arial" charset="0"/>
              </a:rPr>
              <a:t>All because we do not carry everything to God in prayer.</a:t>
            </a:r>
          </a:p>
          <a:p>
            <a:pPr marL="0" indent="0" algn="just">
              <a:spcBef>
                <a:spcPts val="0"/>
              </a:spcBef>
              <a:buNone/>
              <a:tabLst>
                <a:tab pos="457200" algn="l"/>
              </a:tabLst>
            </a:pPr>
            <a:endParaRPr lang="en-US" sz="1400" b="1" dirty="0">
              <a:latin typeface="Candara" charset="0"/>
              <a:cs typeface="Arial" charset="0"/>
            </a:endParaRPr>
          </a:p>
          <a:p>
            <a:pPr marL="0" indent="0" algn="just">
              <a:spcBef>
                <a:spcPts val="0"/>
              </a:spcBef>
              <a:buNone/>
              <a:tabLst>
                <a:tab pos="457200" algn="l"/>
              </a:tabLst>
            </a:pPr>
            <a:r>
              <a:rPr lang="en-US" sz="2600" b="1" dirty="0">
                <a:latin typeface="Candara" charset="0"/>
                <a:cs typeface="Arial" charset="0"/>
              </a:rPr>
              <a:t>Have we trials and temptations? Is there trouble anywhere?</a:t>
            </a:r>
          </a:p>
          <a:p>
            <a:pPr marL="0" indent="0" algn="just">
              <a:spcBef>
                <a:spcPts val="0"/>
              </a:spcBef>
              <a:buNone/>
              <a:tabLst>
                <a:tab pos="457200" algn="l"/>
              </a:tabLst>
            </a:pPr>
            <a:r>
              <a:rPr lang="en-US" sz="2600" b="1" dirty="0">
                <a:latin typeface="Candara" charset="0"/>
                <a:cs typeface="Arial" charset="0"/>
              </a:rPr>
              <a:t>We should never be discouraged; take it to the Lord in prayer.</a:t>
            </a:r>
          </a:p>
          <a:p>
            <a:pPr marL="0" indent="0" algn="just">
              <a:spcBef>
                <a:spcPts val="0"/>
              </a:spcBef>
              <a:buNone/>
              <a:tabLst>
                <a:tab pos="457200" algn="l"/>
              </a:tabLst>
            </a:pPr>
            <a:r>
              <a:rPr lang="en-US" sz="2600" b="1" dirty="0">
                <a:latin typeface="Candara" charset="0"/>
                <a:cs typeface="Arial" charset="0"/>
              </a:rPr>
              <a:t>Can we find a friend so faithful who will all our sorrows share?</a:t>
            </a:r>
          </a:p>
          <a:p>
            <a:pPr marL="0" indent="0" algn="just">
              <a:spcBef>
                <a:spcPts val="0"/>
              </a:spcBef>
              <a:buNone/>
              <a:tabLst>
                <a:tab pos="457200" algn="l"/>
              </a:tabLst>
            </a:pPr>
            <a:r>
              <a:rPr lang="en-US" sz="2600" b="1" dirty="0">
                <a:latin typeface="Candara" charset="0"/>
                <a:cs typeface="Arial" charset="0"/>
              </a:rPr>
              <a:t>Jesus knows our every weakness; take it to the Lord in prayer.</a:t>
            </a:r>
          </a:p>
          <a:p>
            <a:pPr marL="0" indent="0" algn="just">
              <a:spcBef>
                <a:spcPts val="0"/>
              </a:spcBef>
              <a:buNone/>
              <a:tabLst>
                <a:tab pos="457200" algn="l"/>
              </a:tabLst>
            </a:pPr>
            <a:endParaRPr lang="en-US" sz="1400" b="1" dirty="0">
              <a:latin typeface="Candara" charset="0"/>
              <a:cs typeface="Arial" charset="0"/>
            </a:endParaRPr>
          </a:p>
          <a:p>
            <a:pPr marL="0" indent="0" algn="just">
              <a:spcBef>
                <a:spcPts val="0"/>
              </a:spcBef>
              <a:buNone/>
              <a:tabLst>
                <a:tab pos="457200" algn="l"/>
              </a:tabLst>
            </a:pPr>
            <a:r>
              <a:rPr lang="en-US" sz="2600" b="1" dirty="0">
                <a:latin typeface="Candara" charset="0"/>
                <a:cs typeface="Arial" charset="0"/>
              </a:rPr>
              <a:t>Are we weak and heavy laden, cumbered with a load of care?</a:t>
            </a:r>
          </a:p>
          <a:p>
            <a:pPr marL="0" indent="0" algn="just">
              <a:spcBef>
                <a:spcPts val="0"/>
              </a:spcBef>
              <a:buNone/>
              <a:tabLst>
                <a:tab pos="457200" algn="l"/>
              </a:tabLst>
            </a:pPr>
            <a:r>
              <a:rPr lang="en-US" sz="2600" b="1" dirty="0">
                <a:latin typeface="Candara" charset="0"/>
                <a:cs typeface="Arial" charset="0"/>
              </a:rPr>
              <a:t>Precious Savior, still our refuge, take it to the Lord in prayer.</a:t>
            </a:r>
          </a:p>
          <a:p>
            <a:pPr marL="0" indent="0" algn="just">
              <a:spcBef>
                <a:spcPts val="0"/>
              </a:spcBef>
              <a:buNone/>
              <a:tabLst>
                <a:tab pos="457200" algn="l"/>
              </a:tabLst>
            </a:pPr>
            <a:r>
              <a:rPr lang="en-US" sz="2600" b="1" dirty="0">
                <a:latin typeface="Candara" charset="0"/>
                <a:cs typeface="Arial" charset="0"/>
              </a:rPr>
              <a:t>Do your friends despise, forsake you? Take it to the Lord in prayer!</a:t>
            </a:r>
          </a:p>
          <a:p>
            <a:pPr marL="0" indent="0" algn="just">
              <a:spcBef>
                <a:spcPts val="0"/>
              </a:spcBef>
              <a:buNone/>
              <a:tabLst>
                <a:tab pos="457200" algn="l"/>
              </a:tabLst>
            </a:pPr>
            <a:r>
              <a:rPr lang="en-US" sz="2600" b="1" dirty="0">
                <a:latin typeface="Candara" charset="0"/>
                <a:cs typeface="Arial" charset="0"/>
              </a:rPr>
              <a:t>In His arms He’ll take and shield you; you will find a solace there.</a:t>
            </a:r>
          </a:p>
        </p:txBody>
      </p:sp>
      <p:sp>
        <p:nvSpPr>
          <p:cNvPr id="2" name="TextBox 1"/>
          <p:cNvSpPr txBox="1"/>
          <p:nvPr/>
        </p:nvSpPr>
        <p:spPr>
          <a:xfrm>
            <a:off x="6880542" y="8038501"/>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5190816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0" y="1600200"/>
            <a:ext cx="11404599" cy="5105400"/>
          </a:xfrm>
        </p:spPr>
        <p:txBody>
          <a:bodyPr/>
          <a:lstStyle/>
          <a:p>
            <a:pPr marL="457200" indent="-457200">
              <a:buFont typeface="Calibri" charset="0"/>
              <a:buAutoNum type="arabicPeriod"/>
            </a:pPr>
            <a:r>
              <a:rPr lang="en-US" sz="2600" dirty="0">
                <a:latin typeface="Candara" charset="0"/>
                <a:cs typeface="Candara" charset="0"/>
              </a:rPr>
              <a:t>What one insight hit home for you as you learn to pray from Jesus’ teaching in today’s message? How will you apply it to your prayer life?</a:t>
            </a:r>
          </a:p>
          <a:p>
            <a:pPr marL="457200" indent="-457200">
              <a:buFont typeface="Calibri" charset="0"/>
              <a:buAutoNum type="arabicPeriod"/>
            </a:pPr>
            <a:endParaRPr lang="en-US" sz="14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would it mean for you to pray for your daily needs with childlike trust and reliance on your heavenly Father? What will you start praying for more fervently?</a:t>
            </a:r>
          </a:p>
          <a:p>
            <a:pPr marL="457200" indent="-457200">
              <a:buFont typeface="Calibri" charset="0"/>
              <a:buAutoNum type="arabicPeriod"/>
            </a:pPr>
            <a:endParaRPr lang="en-US" sz="14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How will you turn your worries to prayers and your grumbling to thankfulness? What will be your first step?</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Learning to Pray – Part 3</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The Sermon on the Mount Series [21]</a:t>
            </a:r>
            <a:endParaRPr lang="en-US"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6:11</a:t>
            </a:r>
          </a:p>
          <a:p>
            <a:pPr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May 29, 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84056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990600"/>
          </a:xfrm>
        </p:spPr>
        <p:txBody>
          <a:bodyPr/>
          <a:lstStyle/>
          <a:p>
            <a:r>
              <a:rPr lang="en-US" sz="3200" b="1" dirty="0">
                <a:latin typeface="Candara" charset="0"/>
                <a:cs typeface="MS PGothic" charset="0"/>
              </a:rPr>
              <a:t>RELATIONSHIP BETWEEN THE </a:t>
            </a:r>
            <a:r>
              <a:rPr lang="en-US" sz="3200" b="1" dirty="0" smtClean="0">
                <a:latin typeface="Candara" charset="0"/>
                <a:cs typeface="MS PGothic" charset="0"/>
              </a:rPr>
              <a:t>FIRST AND </a:t>
            </a:r>
            <a:br>
              <a:rPr lang="en-US" sz="3200" b="1" dirty="0" smtClean="0">
                <a:latin typeface="Candara" charset="0"/>
                <a:cs typeface="MS PGothic" charset="0"/>
              </a:rPr>
            </a:br>
            <a:r>
              <a:rPr lang="en-US" sz="3200" b="1" dirty="0" smtClean="0">
                <a:latin typeface="Candara" charset="0"/>
                <a:cs typeface="MS PGothic" charset="0"/>
              </a:rPr>
              <a:t>SECOND </a:t>
            </a:r>
            <a:r>
              <a:rPr lang="en-US" sz="3200" b="1" dirty="0">
                <a:latin typeface="Candara" charset="0"/>
                <a:cs typeface="MS PGothic" charset="0"/>
              </a:rPr>
              <a:t>PART OF THE </a:t>
            </a:r>
            <a:r>
              <a:rPr lang="en-US" sz="3200" b="1" dirty="0" smtClean="0">
                <a:latin typeface="Candara" charset="0"/>
                <a:cs typeface="MS PGothic" charset="0"/>
              </a:rPr>
              <a:t>SIX PETITIONS </a:t>
            </a:r>
            <a:endParaRPr lang="en-US" sz="3200" b="1" dirty="0">
              <a:latin typeface="Candara" charset="0"/>
              <a:cs typeface="MS PGothic" charset="0"/>
            </a:endParaRPr>
          </a:p>
        </p:txBody>
      </p:sp>
      <p:sp>
        <p:nvSpPr>
          <p:cNvPr id="27651" name="Rectangle 3"/>
          <p:cNvSpPr>
            <a:spLocks noGrp="1" noChangeArrowheads="1"/>
          </p:cNvSpPr>
          <p:nvPr>
            <p:ph type="body" idx="1"/>
          </p:nvPr>
        </p:nvSpPr>
        <p:spPr>
          <a:xfrm>
            <a:off x="304799" y="1600200"/>
            <a:ext cx="11619007" cy="5231495"/>
          </a:xfrm>
        </p:spPr>
        <p:txBody>
          <a:bodyPr/>
          <a:lstStyle/>
          <a:p>
            <a:pPr marL="4763" lvl="1" indent="0" algn="ctr">
              <a:spcBef>
                <a:spcPct val="0"/>
              </a:spcBef>
              <a:buNone/>
            </a:pPr>
            <a:r>
              <a:rPr lang="en-US" sz="2600" i="1" baseline="30000" dirty="0">
                <a:latin typeface="Candara" charset="0"/>
                <a:cs typeface="MS PGothic" charset="0"/>
              </a:rPr>
              <a:t>9</a:t>
            </a:r>
            <a:r>
              <a:rPr lang="en-US" sz="2600" i="1" dirty="0">
                <a:latin typeface="Candara" charset="0"/>
                <a:cs typeface="MS PGothic" charset="0"/>
              </a:rPr>
              <a:t> Pray then like this:</a:t>
            </a:r>
          </a:p>
          <a:p>
            <a:pPr marL="4763" lvl="1" indent="0" algn="ctr">
              <a:spcBef>
                <a:spcPct val="0"/>
              </a:spcBef>
              <a:buNone/>
            </a:pPr>
            <a:endParaRPr lang="en-US" sz="1400" i="1" dirty="0">
              <a:latin typeface="Candara" charset="0"/>
              <a:cs typeface="MS PGothic" charset="0"/>
            </a:endParaRPr>
          </a:p>
          <a:p>
            <a:pPr marL="4763" lvl="1" indent="0" algn="ctr">
              <a:spcBef>
                <a:spcPct val="0"/>
              </a:spcBef>
              <a:buNone/>
            </a:pPr>
            <a:r>
              <a:rPr lang="en-US" sz="2600" i="1" dirty="0">
                <a:latin typeface="Candara" charset="0"/>
                <a:cs typeface="MS PGothic" charset="0"/>
              </a:rPr>
              <a:t>“Our Father in heaven,</a:t>
            </a:r>
            <a:br>
              <a:rPr lang="en-US" sz="2600" i="1" dirty="0">
                <a:latin typeface="Candara" charset="0"/>
                <a:cs typeface="MS PGothic" charset="0"/>
              </a:rPr>
            </a:br>
            <a:r>
              <a:rPr lang="en-US" sz="2600" i="1" dirty="0">
                <a:latin typeface="Candara" charset="0"/>
                <a:cs typeface="MS PGothic" charset="0"/>
              </a:rPr>
              <a:t>hallowed be your name.</a:t>
            </a:r>
            <a:br>
              <a:rPr lang="en-US" sz="2600" i="1" dirty="0">
                <a:latin typeface="Candara" charset="0"/>
                <a:cs typeface="MS PGothic" charset="0"/>
              </a:rPr>
            </a:br>
            <a:r>
              <a:rPr lang="en-US" sz="2600" i="1" baseline="30000" dirty="0">
                <a:latin typeface="Candara" charset="0"/>
                <a:cs typeface="MS PGothic" charset="0"/>
              </a:rPr>
              <a:t>10</a:t>
            </a:r>
            <a:r>
              <a:rPr lang="en-US" sz="2600" i="1" dirty="0">
                <a:latin typeface="Candara" charset="0"/>
                <a:cs typeface="MS PGothic" charset="0"/>
              </a:rPr>
              <a:t> Your kingdom come,</a:t>
            </a:r>
            <a:br>
              <a:rPr lang="en-US" sz="2600" i="1" dirty="0">
                <a:latin typeface="Candara" charset="0"/>
                <a:cs typeface="MS PGothic" charset="0"/>
              </a:rPr>
            </a:br>
            <a:r>
              <a:rPr lang="en-US" sz="2600" i="1" dirty="0">
                <a:latin typeface="Candara" charset="0"/>
                <a:cs typeface="MS PGothic" charset="0"/>
              </a:rPr>
              <a:t>your will be done,</a:t>
            </a:r>
            <a:br>
              <a:rPr lang="en-US" sz="2600" i="1" dirty="0">
                <a:latin typeface="Candara" charset="0"/>
                <a:cs typeface="MS PGothic" charset="0"/>
              </a:rPr>
            </a:br>
            <a:r>
              <a:rPr lang="en-US" sz="2600" i="1" dirty="0">
                <a:latin typeface="Candara" charset="0"/>
                <a:cs typeface="MS PGothic" charset="0"/>
              </a:rPr>
              <a:t>on earth as it is in heaven.</a:t>
            </a:r>
            <a:br>
              <a:rPr lang="en-US" sz="2600" i="1" dirty="0">
                <a:latin typeface="Candara" charset="0"/>
                <a:cs typeface="MS PGothic" charset="0"/>
              </a:rPr>
            </a:br>
            <a:r>
              <a:rPr lang="en-US" sz="2600" i="1" baseline="30000" dirty="0">
                <a:latin typeface="Candara" charset="0"/>
                <a:cs typeface="MS PGothic" charset="0"/>
              </a:rPr>
              <a:t>11</a:t>
            </a:r>
            <a:r>
              <a:rPr lang="en-US" sz="2600" i="1" dirty="0">
                <a:latin typeface="Candara" charset="0"/>
                <a:cs typeface="MS PGothic" charset="0"/>
              </a:rPr>
              <a:t> Give us this day our daily bread,</a:t>
            </a:r>
            <a:br>
              <a:rPr lang="en-US" sz="2600" i="1" dirty="0">
                <a:latin typeface="Candara" charset="0"/>
                <a:cs typeface="MS PGothic" charset="0"/>
              </a:rPr>
            </a:br>
            <a:r>
              <a:rPr lang="en-US" sz="2600" i="1" baseline="30000" dirty="0">
                <a:latin typeface="Candara" charset="0"/>
                <a:cs typeface="MS PGothic" charset="0"/>
              </a:rPr>
              <a:t>12</a:t>
            </a:r>
            <a:r>
              <a:rPr lang="en-US" sz="2600" i="1" dirty="0">
                <a:latin typeface="Candara" charset="0"/>
                <a:cs typeface="MS PGothic" charset="0"/>
              </a:rPr>
              <a:t> and forgive us our debts,</a:t>
            </a:r>
            <a:br>
              <a:rPr lang="en-US" sz="2600" i="1" dirty="0">
                <a:latin typeface="Candara" charset="0"/>
                <a:cs typeface="MS PGothic" charset="0"/>
              </a:rPr>
            </a:br>
            <a:r>
              <a:rPr lang="en-US" sz="2600" i="1" dirty="0">
                <a:latin typeface="Candara" charset="0"/>
                <a:cs typeface="MS PGothic" charset="0"/>
              </a:rPr>
              <a:t> as we also have forgiven our debtors</a:t>
            </a:r>
            <a:r>
              <a:rPr lang="en-US" sz="2600" i="1" dirty="0" smtClean="0">
                <a:latin typeface="Candara" charset="0"/>
                <a:cs typeface="MS PGothic" charset="0"/>
              </a:rPr>
              <a:t>.</a:t>
            </a:r>
            <a:br>
              <a:rPr lang="en-US" sz="2600" i="1" dirty="0" smtClean="0">
                <a:latin typeface="Candara" charset="0"/>
                <a:cs typeface="MS PGothic" charset="0"/>
              </a:rPr>
            </a:br>
            <a:r>
              <a:rPr lang="en-US" sz="2600" i="1" baseline="30000" dirty="0">
                <a:latin typeface="Candara" charset="0"/>
                <a:cs typeface="MS PGothic" charset="0"/>
              </a:rPr>
              <a:t>13</a:t>
            </a:r>
            <a:r>
              <a:rPr lang="en-US" sz="2600" i="1" dirty="0">
                <a:latin typeface="Candara" charset="0"/>
                <a:cs typeface="MS PGothic" charset="0"/>
              </a:rPr>
              <a:t> And lead us not into temptation,</a:t>
            </a:r>
            <a:br>
              <a:rPr lang="en-US" sz="2600" i="1" dirty="0">
                <a:latin typeface="Candara" charset="0"/>
                <a:cs typeface="MS PGothic" charset="0"/>
              </a:rPr>
            </a:br>
            <a:r>
              <a:rPr lang="en-US" sz="2600" i="1" dirty="0">
                <a:latin typeface="Candara" charset="0"/>
                <a:cs typeface="MS PGothic" charset="0"/>
              </a:rPr>
              <a:t> but deliver us from evil</a:t>
            </a:r>
            <a:r>
              <a:rPr lang="en-US" sz="2600" i="1" dirty="0" smtClean="0">
                <a:latin typeface="Candara" charset="0"/>
                <a:cs typeface="MS PGothic" charset="0"/>
              </a:rPr>
              <a:t>. (</a:t>
            </a:r>
            <a:r>
              <a:rPr lang="en-US" sz="2600" i="1" dirty="0">
                <a:latin typeface="Candara" charset="0"/>
                <a:cs typeface="MS PGothic" charset="0"/>
              </a:rPr>
              <a:t>vs. 9-</a:t>
            </a:r>
            <a:r>
              <a:rPr lang="en-US" sz="2600" i="1" dirty="0" smtClean="0">
                <a:latin typeface="Candara" charset="0"/>
                <a:cs typeface="MS PGothic" charset="0"/>
              </a:rPr>
              <a:t>13)</a:t>
            </a:r>
            <a:endParaRPr lang="en-US" sz="2600" b="1"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8197684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799" y="1600200"/>
            <a:ext cx="11619007" cy="5231495"/>
          </a:xfrm>
        </p:spPr>
        <p:txBody>
          <a:bodyPr/>
          <a:lstStyle/>
          <a:p>
            <a:pPr marL="4763" lvl="1" indent="0" algn="ctr">
              <a:spcBef>
                <a:spcPct val="0"/>
              </a:spcBef>
              <a:buNone/>
            </a:pPr>
            <a:r>
              <a:rPr lang="en-US" sz="2600" i="1" dirty="0">
                <a:latin typeface="Candara" charset="0"/>
                <a:cs typeface="MS PGothic" charset="0"/>
              </a:rPr>
              <a:t>Six Petitions</a:t>
            </a:r>
            <a:r>
              <a:rPr lang="en-US" sz="2600" i="1" dirty="0" smtClean="0">
                <a:latin typeface="Candara" charset="0"/>
                <a:cs typeface="MS PGothic" charset="0"/>
              </a:rPr>
              <a:t>:</a:t>
            </a:r>
          </a:p>
          <a:p>
            <a:pPr marL="4763" lvl="1" indent="0" algn="ctr">
              <a:spcBef>
                <a:spcPct val="0"/>
              </a:spcBef>
              <a:buNone/>
            </a:pPr>
            <a:endParaRPr lang="en-US" sz="1400" i="1" dirty="0">
              <a:latin typeface="Candara" charset="0"/>
              <a:cs typeface="MS PGothic" charset="0"/>
            </a:endParaRPr>
          </a:p>
          <a:p>
            <a:pPr marL="4763" lvl="1" indent="0" algn="ctr">
              <a:spcBef>
                <a:spcPct val="0"/>
              </a:spcBef>
              <a:buNone/>
            </a:pPr>
            <a:r>
              <a:rPr lang="en-US" sz="2600" i="1" dirty="0">
                <a:latin typeface="Candara" charset="0"/>
                <a:cs typeface="MS PGothic" charset="0"/>
              </a:rPr>
              <a:t>First Three: </a:t>
            </a:r>
            <a:r>
              <a:rPr lang="en-US" sz="2600" i="1" dirty="0">
                <a:solidFill>
                  <a:srgbClr val="FF0000"/>
                </a:solidFill>
                <a:latin typeface="Candara" charset="0"/>
                <a:cs typeface="MS PGothic" charset="0"/>
              </a:rPr>
              <a:t>God’s Glory </a:t>
            </a:r>
            <a:r>
              <a:rPr lang="en-US" sz="2600" i="1" dirty="0">
                <a:latin typeface="Candara" charset="0"/>
                <a:cs typeface="MS PGothic" charset="0"/>
              </a:rPr>
              <a:t>(vs. 9-10)</a:t>
            </a:r>
          </a:p>
          <a:p>
            <a:pPr marL="4763" lvl="1" indent="0" algn="ctr">
              <a:spcBef>
                <a:spcPct val="0"/>
              </a:spcBef>
              <a:buNone/>
            </a:pPr>
            <a:r>
              <a:rPr lang="en-US" sz="2600" i="1" dirty="0" smtClean="0">
                <a:latin typeface="Candara" charset="0"/>
                <a:cs typeface="MS PGothic" charset="0"/>
              </a:rPr>
              <a:t>1. Your </a:t>
            </a:r>
            <a:r>
              <a:rPr lang="en-US" sz="2600" i="1" dirty="0">
                <a:latin typeface="Candara" charset="0"/>
                <a:cs typeface="MS PGothic" charset="0"/>
              </a:rPr>
              <a:t>name</a:t>
            </a:r>
          </a:p>
          <a:p>
            <a:pPr marL="4763" lvl="1" indent="0" algn="ctr">
              <a:spcBef>
                <a:spcPct val="0"/>
              </a:spcBef>
              <a:buNone/>
            </a:pPr>
            <a:r>
              <a:rPr lang="en-US" sz="2600" i="1" dirty="0" smtClean="0">
                <a:latin typeface="Candara" charset="0"/>
                <a:cs typeface="MS PGothic" charset="0"/>
              </a:rPr>
              <a:t>2. Your </a:t>
            </a:r>
            <a:r>
              <a:rPr lang="en-US" sz="2600" i="1" dirty="0">
                <a:latin typeface="Candara" charset="0"/>
                <a:cs typeface="MS PGothic" charset="0"/>
              </a:rPr>
              <a:t>kingdom</a:t>
            </a:r>
          </a:p>
          <a:p>
            <a:pPr marL="4763" lvl="1" indent="0" algn="ctr">
              <a:spcBef>
                <a:spcPct val="0"/>
              </a:spcBef>
              <a:buNone/>
            </a:pPr>
            <a:r>
              <a:rPr lang="en-US" sz="2600" i="1" dirty="0" smtClean="0">
                <a:latin typeface="Candara" charset="0"/>
                <a:cs typeface="MS PGothic" charset="0"/>
              </a:rPr>
              <a:t>3. Your will</a:t>
            </a:r>
          </a:p>
          <a:p>
            <a:pPr marL="4763" lvl="1" indent="0" algn="ctr">
              <a:spcBef>
                <a:spcPct val="0"/>
              </a:spcBef>
              <a:buNone/>
            </a:pPr>
            <a:endParaRPr lang="en-US" sz="1400" i="1" dirty="0">
              <a:latin typeface="Candara" charset="0"/>
              <a:cs typeface="MS PGothic" charset="0"/>
            </a:endParaRPr>
          </a:p>
          <a:p>
            <a:pPr marL="4763" lvl="1" indent="0" algn="ctr">
              <a:spcBef>
                <a:spcPct val="0"/>
              </a:spcBef>
              <a:buNone/>
            </a:pPr>
            <a:r>
              <a:rPr lang="en-US" sz="2600" i="1" dirty="0">
                <a:latin typeface="Candara" charset="0"/>
                <a:cs typeface="MS PGothic" charset="0"/>
              </a:rPr>
              <a:t>Second Three: </a:t>
            </a:r>
            <a:r>
              <a:rPr lang="en-US" sz="2600" i="1" dirty="0">
                <a:solidFill>
                  <a:srgbClr val="FF0000"/>
                </a:solidFill>
                <a:latin typeface="Candara" charset="0"/>
                <a:cs typeface="MS PGothic" charset="0"/>
              </a:rPr>
              <a:t>Our Needs </a:t>
            </a:r>
            <a:r>
              <a:rPr lang="en-US" sz="2600" i="1" dirty="0">
                <a:latin typeface="Candara" charset="0"/>
                <a:cs typeface="MS PGothic" charset="0"/>
              </a:rPr>
              <a:t>(vs. 11-13)</a:t>
            </a:r>
          </a:p>
          <a:p>
            <a:pPr marL="4763" lvl="1" indent="0" algn="ctr">
              <a:spcBef>
                <a:spcPct val="0"/>
              </a:spcBef>
              <a:buNone/>
            </a:pPr>
            <a:r>
              <a:rPr lang="en-US" sz="2600" i="1" dirty="0" smtClean="0">
                <a:latin typeface="Candara" charset="0"/>
                <a:cs typeface="MS PGothic" charset="0"/>
              </a:rPr>
              <a:t>4. Our </a:t>
            </a:r>
            <a:r>
              <a:rPr lang="en-US" sz="2600" i="1" dirty="0">
                <a:latin typeface="Candara" charset="0"/>
                <a:cs typeface="MS PGothic" charset="0"/>
              </a:rPr>
              <a:t>daily bread </a:t>
            </a:r>
          </a:p>
          <a:p>
            <a:pPr marL="4763" lvl="1" indent="0" algn="ctr">
              <a:spcBef>
                <a:spcPct val="0"/>
              </a:spcBef>
              <a:buNone/>
            </a:pPr>
            <a:r>
              <a:rPr lang="en-US" sz="2600" i="1" dirty="0" smtClean="0">
                <a:latin typeface="Candara" charset="0"/>
                <a:cs typeface="MS PGothic" charset="0"/>
              </a:rPr>
              <a:t>5. Our </a:t>
            </a:r>
            <a:r>
              <a:rPr lang="en-US" sz="2600" i="1" dirty="0">
                <a:latin typeface="Candara" charset="0"/>
                <a:cs typeface="MS PGothic" charset="0"/>
              </a:rPr>
              <a:t>forgiveness of sins</a:t>
            </a:r>
          </a:p>
          <a:p>
            <a:pPr marL="4763" lvl="1" indent="0" algn="ctr">
              <a:spcBef>
                <a:spcPct val="0"/>
              </a:spcBef>
              <a:buNone/>
            </a:pPr>
            <a:r>
              <a:rPr lang="en-US" sz="2600" i="1" dirty="0" smtClean="0">
                <a:latin typeface="Candara" charset="0"/>
                <a:cs typeface="MS PGothic" charset="0"/>
              </a:rPr>
              <a:t>6. Our </a:t>
            </a:r>
            <a:r>
              <a:rPr lang="en-US" sz="2600" i="1" dirty="0">
                <a:latin typeface="Candara" charset="0"/>
                <a:cs typeface="MS PGothic" charset="0"/>
              </a:rPr>
              <a:t>deliverance from evil </a:t>
            </a:r>
          </a:p>
          <a:p>
            <a:pPr marL="4763" lvl="1" indent="0" algn="ctr">
              <a:spcBef>
                <a:spcPct val="0"/>
              </a:spcBef>
              <a:buNone/>
            </a:pPr>
            <a:endParaRPr lang="en-US" sz="2600" i="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7" name="Rectangle 2"/>
          <p:cNvSpPr>
            <a:spLocks noGrp="1" noChangeArrowheads="1"/>
          </p:cNvSpPr>
          <p:nvPr>
            <p:ph type="title"/>
          </p:nvPr>
        </p:nvSpPr>
        <p:spPr>
          <a:xfrm>
            <a:off x="304800" y="457200"/>
            <a:ext cx="11582400" cy="990600"/>
          </a:xfrm>
        </p:spPr>
        <p:txBody>
          <a:bodyPr/>
          <a:lstStyle/>
          <a:p>
            <a:r>
              <a:rPr lang="en-US" sz="3200" b="1" dirty="0">
                <a:latin typeface="Candara" charset="0"/>
                <a:cs typeface="MS PGothic" charset="0"/>
              </a:rPr>
              <a:t>RELATIONSHIP BETWEEN THE </a:t>
            </a:r>
            <a:r>
              <a:rPr lang="en-US" sz="3200" b="1" dirty="0" smtClean="0">
                <a:latin typeface="Candara" charset="0"/>
                <a:cs typeface="MS PGothic" charset="0"/>
              </a:rPr>
              <a:t>FIRST AND </a:t>
            </a:r>
            <a:br>
              <a:rPr lang="en-US" sz="3200" b="1" dirty="0" smtClean="0">
                <a:latin typeface="Candara" charset="0"/>
                <a:cs typeface="MS PGothic" charset="0"/>
              </a:rPr>
            </a:br>
            <a:r>
              <a:rPr lang="en-US" sz="3200" b="1" dirty="0" smtClean="0">
                <a:latin typeface="Candara" charset="0"/>
                <a:cs typeface="MS PGothic" charset="0"/>
              </a:rPr>
              <a:t>SECOND </a:t>
            </a:r>
            <a:r>
              <a:rPr lang="en-US" sz="3200" b="1" dirty="0">
                <a:latin typeface="Candara" charset="0"/>
                <a:cs typeface="MS PGothic" charset="0"/>
              </a:rPr>
              <a:t>PART OF THE </a:t>
            </a:r>
            <a:r>
              <a:rPr lang="en-US" sz="3200" b="1" dirty="0" smtClean="0">
                <a:latin typeface="Candara" charset="0"/>
                <a:cs typeface="MS PGothic" charset="0"/>
              </a:rPr>
              <a:t>SIX PETITIONS </a:t>
            </a:r>
            <a:endParaRPr lang="en-US" sz="3200" b="1" dirty="0">
              <a:latin typeface="Candara" charset="0"/>
              <a:cs typeface="MS PGothic" charset="0"/>
            </a:endParaRPr>
          </a:p>
        </p:txBody>
      </p:sp>
    </p:spTree>
    <p:extLst>
      <p:ext uri="{BB962C8B-B14F-4D97-AF65-F5344CB8AC3E}">
        <p14:creationId xmlns:p14="http://schemas.microsoft.com/office/powerpoint/2010/main" val="33111880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799" y="1600200"/>
            <a:ext cx="11619007" cy="5231495"/>
          </a:xfrm>
        </p:spPr>
        <p:txBody>
          <a:bodyPr/>
          <a:lstStyle/>
          <a:p>
            <a:pPr marL="458788" lvl="0" indent="-458788">
              <a:spcBef>
                <a:spcPts val="0"/>
              </a:spcBef>
              <a:defRPr/>
            </a:pPr>
            <a:r>
              <a:rPr lang="en-US" sz="2800" b="1" dirty="0">
                <a:solidFill>
                  <a:srgbClr val="FF0000"/>
                </a:solidFill>
                <a:latin typeface="Candara" charset="0"/>
                <a:ea typeface="MS PGothic" charset="0"/>
                <a:cs typeface="Arial" charset="0"/>
              </a:rPr>
              <a:t>It does NOT mean:</a:t>
            </a:r>
          </a:p>
          <a:p>
            <a:pPr marL="917575" lvl="1" indent="-460375">
              <a:spcBef>
                <a:spcPts val="0"/>
              </a:spcBef>
              <a:buFont typeface="Wingdings" charset="2"/>
              <a:buChar char="Ø"/>
              <a:defRPr/>
            </a:pPr>
            <a:r>
              <a:rPr lang="en-US" sz="2600" b="1" dirty="0">
                <a:latin typeface="Candara" charset="0"/>
                <a:ea typeface="MS PGothic" charset="0"/>
                <a:cs typeface="Arial" charset="0"/>
              </a:rPr>
              <a:t>That the first three petitions are a means </a:t>
            </a:r>
            <a:r>
              <a:rPr lang="en-US" sz="2600" b="1" dirty="0" smtClean="0">
                <a:latin typeface="Candara" charset="0"/>
                <a:ea typeface="MS PGothic" charset="0"/>
                <a:cs typeface="Arial" charset="0"/>
              </a:rPr>
              <a:t>to an end—i.e., to </a:t>
            </a:r>
            <a:r>
              <a:rPr lang="en-US" sz="2600" b="1" dirty="0">
                <a:latin typeface="Candara" charset="0"/>
                <a:ea typeface="MS PGothic" charset="0"/>
                <a:cs typeface="Arial" charset="0"/>
              </a:rPr>
              <a:t>get God to give </a:t>
            </a:r>
            <a:r>
              <a:rPr lang="en-US" sz="2600" b="1" dirty="0" smtClean="0">
                <a:latin typeface="Candara" charset="0"/>
                <a:ea typeface="MS PGothic" charset="0"/>
                <a:cs typeface="Arial" charset="0"/>
              </a:rPr>
              <a:t>us the </a:t>
            </a:r>
            <a:r>
              <a:rPr lang="en-US" sz="2600" b="1" dirty="0">
                <a:latin typeface="Candara" charset="0"/>
                <a:ea typeface="MS PGothic" charset="0"/>
                <a:cs typeface="Arial" charset="0"/>
              </a:rPr>
              <a:t>second three petitions [</a:t>
            </a:r>
            <a:r>
              <a:rPr lang="en-US" sz="2600" i="1" dirty="0">
                <a:latin typeface="Candara" charset="0"/>
                <a:ea typeface="MS PGothic" charset="0"/>
                <a:cs typeface="Arial" charset="0"/>
              </a:rPr>
              <a:t>“useful God” vs. sovereign God”</a:t>
            </a:r>
            <a:r>
              <a:rPr lang="en-US" sz="2600" b="1" dirty="0">
                <a:latin typeface="Candara" charset="0"/>
                <a:ea typeface="MS PGothic" charset="0"/>
                <a:cs typeface="Arial" charset="0"/>
              </a:rPr>
              <a:t>].</a:t>
            </a:r>
          </a:p>
          <a:p>
            <a:pPr marL="917575" lvl="1" indent="-460375">
              <a:spcBef>
                <a:spcPts val="0"/>
              </a:spcBef>
              <a:buFont typeface="Wingdings" charset="2"/>
              <a:buChar char="Ø"/>
              <a:defRPr/>
            </a:pPr>
            <a:r>
              <a:rPr lang="en-US" sz="2600" b="1" dirty="0">
                <a:latin typeface="Candara" charset="0"/>
                <a:ea typeface="MS PGothic" charset="0"/>
                <a:cs typeface="Arial" charset="0"/>
              </a:rPr>
              <a:t>That our relationship with God is to be compartmentalized </a:t>
            </a:r>
            <a:r>
              <a:rPr lang="en-US" sz="2600" b="1" dirty="0" smtClean="0">
                <a:latin typeface="Candara" charset="0"/>
                <a:ea typeface="MS PGothic" charset="0"/>
                <a:cs typeface="Arial" charset="0"/>
              </a:rPr>
              <a:t>as </a:t>
            </a:r>
            <a:r>
              <a:rPr lang="en-US" sz="2600" b="1" dirty="0">
                <a:latin typeface="Candara" charset="0"/>
                <a:ea typeface="MS PGothic" charset="0"/>
                <a:cs typeface="Arial" charset="0"/>
              </a:rPr>
              <a:t>a part of our lives [</a:t>
            </a:r>
            <a:r>
              <a:rPr lang="en-US" sz="2600" i="1" dirty="0">
                <a:latin typeface="Candara" charset="0"/>
                <a:ea typeface="MS PGothic" charset="0"/>
                <a:cs typeface="Arial" charset="0"/>
              </a:rPr>
              <a:t>“God is a part of my life” vs. “I am a part of God’s life”</a:t>
            </a:r>
            <a:r>
              <a:rPr lang="en-US" sz="2600" b="1" dirty="0">
                <a:latin typeface="Candara" charset="0"/>
                <a:ea typeface="MS PGothic" charset="0"/>
                <a:cs typeface="Arial" charset="0"/>
              </a:rPr>
              <a:t>]</a:t>
            </a:r>
            <a:r>
              <a:rPr lang="en-US" sz="2600" b="1" dirty="0" smtClean="0">
                <a:latin typeface="Candara" charset="0"/>
                <a:ea typeface="MS PGothic" charset="0"/>
                <a:cs typeface="Arial" charset="0"/>
              </a:rPr>
              <a:t>.</a:t>
            </a:r>
          </a:p>
          <a:p>
            <a:pPr marL="917575" lvl="1" indent="-460375">
              <a:spcBef>
                <a:spcPts val="0"/>
              </a:spcBef>
              <a:buFont typeface="Wingdings" charset="2"/>
              <a:buChar char="Ø"/>
              <a:defRPr/>
            </a:pPr>
            <a:endParaRPr lang="en-US" sz="1400" b="1" dirty="0">
              <a:latin typeface="Candara" charset="0"/>
              <a:ea typeface="MS PGothic" charset="0"/>
              <a:cs typeface="Arial" charset="0"/>
            </a:endParaRPr>
          </a:p>
          <a:p>
            <a:pPr marL="458788" lvl="0" indent="-458788">
              <a:spcBef>
                <a:spcPts val="0"/>
              </a:spcBef>
              <a:defRPr/>
            </a:pPr>
            <a:r>
              <a:rPr lang="en-US" sz="2800" b="1" dirty="0">
                <a:solidFill>
                  <a:srgbClr val="FF0000"/>
                </a:solidFill>
                <a:latin typeface="Candara" charset="0"/>
                <a:ea typeface="MS PGothic" charset="0"/>
                <a:cs typeface="Arial" charset="0"/>
              </a:rPr>
              <a:t>Rather, it MEANS</a:t>
            </a:r>
            <a:r>
              <a:rPr lang="en-US" sz="2800" b="1" dirty="0" smtClean="0">
                <a:solidFill>
                  <a:srgbClr val="FF0000"/>
                </a:solidFill>
                <a:latin typeface="Candara" charset="0"/>
                <a:ea typeface="MS PGothic" charset="0"/>
                <a:cs typeface="Arial" charset="0"/>
              </a:rPr>
              <a:t>:</a:t>
            </a:r>
          </a:p>
          <a:p>
            <a:pPr marL="917575" lvl="1" indent="-460375">
              <a:spcBef>
                <a:spcPts val="0"/>
              </a:spcBef>
              <a:buFont typeface="Wingdings" charset="2"/>
              <a:buChar char="Ø"/>
              <a:defRPr/>
            </a:pPr>
            <a:r>
              <a:rPr lang="en-US" sz="2600" b="1" dirty="0">
                <a:latin typeface="Candara" charset="0"/>
                <a:ea typeface="MS PGothic" charset="0"/>
                <a:cs typeface="Arial" charset="0"/>
              </a:rPr>
              <a:t>That the purpose of God’s provision for our needs is to </a:t>
            </a:r>
            <a:r>
              <a:rPr lang="en-US" sz="2600" b="1" i="1" dirty="0">
                <a:latin typeface="Candara" charset="0"/>
                <a:ea typeface="MS PGothic" charset="0"/>
                <a:cs typeface="Arial" charset="0"/>
              </a:rPr>
              <a:t>enable us to pursue God’s glory, God’s kingdom</a:t>
            </a:r>
            <a:r>
              <a:rPr lang="en-US" sz="2600" b="1" i="1" dirty="0" smtClean="0">
                <a:latin typeface="Candara" charset="0"/>
                <a:ea typeface="MS PGothic" charset="0"/>
                <a:cs typeface="Arial" charset="0"/>
              </a:rPr>
              <a:t>, and God’s </a:t>
            </a:r>
            <a:r>
              <a:rPr lang="en-US" sz="2600" b="1" i="1" dirty="0">
                <a:latin typeface="Candara" charset="0"/>
                <a:ea typeface="MS PGothic" charset="0"/>
                <a:cs typeface="Arial" charset="0"/>
              </a:rPr>
              <a:t>will </a:t>
            </a:r>
            <a:r>
              <a:rPr lang="en-US" sz="2600" b="1" dirty="0">
                <a:latin typeface="Candara" charset="0"/>
                <a:ea typeface="MS PGothic" charset="0"/>
                <a:cs typeface="Arial" charset="0"/>
              </a:rPr>
              <a:t>with all of our lives.</a:t>
            </a:r>
          </a:p>
          <a:p>
            <a:pPr marL="917575" lvl="1" indent="-460375">
              <a:spcBef>
                <a:spcPts val="0"/>
              </a:spcBef>
              <a:buFont typeface="Wingdings" charset="2"/>
              <a:buChar char="Ø"/>
              <a:defRPr/>
            </a:pPr>
            <a:r>
              <a:rPr lang="en-US" sz="2600" b="1" dirty="0">
                <a:latin typeface="Candara" charset="0"/>
                <a:ea typeface="MS PGothic" charset="0"/>
                <a:cs typeface="Arial" charset="0"/>
              </a:rPr>
              <a:t>That when our prayers are God-centered, our deepest joy is found in seeking God’s glory—two become our </a:t>
            </a:r>
            <a:r>
              <a:rPr lang="en-US" sz="2600" b="1" i="1" dirty="0">
                <a:latin typeface="Candara" charset="0"/>
                <a:ea typeface="MS PGothic" charset="0"/>
                <a:cs typeface="Arial" charset="0"/>
              </a:rPr>
              <a:t>ONE passion</a:t>
            </a:r>
            <a:r>
              <a:rPr lang="en-US" sz="2600" b="1" i="1" dirty="0" smtClean="0">
                <a:latin typeface="Candara" charset="0"/>
                <a:ea typeface="MS PGothic" charset="0"/>
                <a:cs typeface="Arial" charset="0"/>
              </a:rPr>
              <a:t>.</a:t>
            </a:r>
            <a:endParaRPr lang="en-US" sz="2800" b="1" i="1" dirty="0">
              <a:latin typeface="Candara" charset="0"/>
              <a:ea typeface="MS PGothic" charset="0"/>
              <a:cs typeface="Arial" charset="0"/>
            </a:endParaRPr>
          </a:p>
          <a:p>
            <a:pPr marL="4763" lvl="1" indent="0" algn="ctr">
              <a:spcBef>
                <a:spcPct val="0"/>
              </a:spcBef>
              <a:buNone/>
            </a:pPr>
            <a:endParaRPr lang="en-US" sz="2600" i="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7" name="Rectangle 2"/>
          <p:cNvSpPr>
            <a:spLocks noGrp="1" noChangeArrowheads="1"/>
          </p:cNvSpPr>
          <p:nvPr>
            <p:ph type="title"/>
          </p:nvPr>
        </p:nvSpPr>
        <p:spPr>
          <a:xfrm>
            <a:off x="304800" y="457200"/>
            <a:ext cx="11582400" cy="990600"/>
          </a:xfrm>
        </p:spPr>
        <p:txBody>
          <a:bodyPr/>
          <a:lstStyle/>
          <a:p>
            <a:r>
              <a:rPr lang="en-US" sz="3200" b="1" dirty="0">
                <a:latin typeface="Candara" charset="0"/>
                <a:cs typeface="MS PGothic" charset="0"/>
              </a:rPr>
              <a:t>RELATIONSHIP BETWEEN THE </a:t>
            </a:r>
            <a:r>
              <a:rPr lang="en-US" sz="3200" b="1" dirty="0" smtClean="0">
                <a:latin typeface="Candara" charset="0"/>
                <a:cs typeface="MS PGothic" charset="0"/>
              </a:rPr>
              <a:t>FIRST AND </a:t>
            </a:r>
            <a:br>
              <a:rPr lang="en-US" sz="3200" b="1" dirty="0" smtClean="0">
                <a:latin typeface="Candara" charset="0"/>
                <a:cs typeface="MS PGothic" charset="0"/>
              </a:rPr>
            </a:br>
            <a:r>
              <a:rPr lang="en-US" sz="3200" b="1" dirty="0" smtClean="0">
                <a:latin typeface="Candara" charset="0"/>
                <a:cs typeface="MS PGothic" charset="0"/>
              </a:rPr>
              <a:t>SECOND </a:t>
            </a:r>
            <a:r>
              <a:rPr lang="en-US" sz="3200" b="1" dirty="0">
                <a:latin typeface="Candara" charset="0"/>
                <a:cs typeface="MS PGothic" charset="0"/>
              </a:rPr>
              <a:t>PART OF THE </a:t>
            </a:r>
            <a:r>
              <a:rPr lang="en-US" sz="3200" b="1" dirty="0" smtClean="0">
                <a:latin typeface="Candara" charset="0"/>
                <a:cs typeface="MS PGothic" charset="0"/>
              </a:rPr>
              <a:t>SIX PETITIONS </a:t>
            </a:r>
            <a:endParaRPr lang="en-US" sz="3200" b="1" dirty="0">
              <a:latin typeface="Candara" charset="0"/>
              <a:cs typeface="MS PGothic" charset="0"/>
            </a:endParaRPr>
          </a:p>
        </p:txBody>
      </p:sp>
    </p:spTree>
    <p:extLst>
      <p:ext uri="{BB962C8B-B14F-4D97-AF65-F5344CB8AC3E}">
        <p14:creationId xmlns:p14="http://schemas.microsoft.com/office/powerpoint/2010/main" val="1641897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62000"/>
          </a:xfrm>
        </p:spPr>
        <p:txBody>
          <a:bodyPr/>
          <a:lstStyle/>
          <a:p>
            <a:r>
              <a:rPr lang="en-US" sz="3200" b="1" dirty="0">
                <a:latin typeface="Candara" charset="0"/>
                <a:cs typeface="MS PGothic" charset="0"/>
              </a:rPr>
              <a:t>FOURTH PETITION: RELYING ON GOD </a:t>
            </a:r>
            <a:r>
              <a:rPr lang="en-US" sz="3200" b="1" dirty="0" smtClean="0">
                <a:latin typeface="Candara" charset="0"/>
                <a:cs typeface="MS PGothic" charset="0"/>
              </a:rPr>
              <a:t/>
            </a:r>
            <a:br>
              <a:rPr lang="en-US" sz="3200" b="1" dirty="0" smtClean="0">
                <a:latin typeface="Candara" charset="0"/>
                <a:cs typeface="MS PGothic" charset="0"/>
              </a:rPr>
            </a:br>
            <a:r>
              <a:rPr lang="en-US" sz="3200" b="1" dirty="0" smtClean="0">
                <a:latin typeface="Candara" charset="0"/>
                <a:cs typeface="MS PGothic" charset="0"/>
              </a:rPr>
              <a:t>FOR </a:t>
            </a:r>
            <a:r>
              <a:rPr lang="en-US" sz="3200" b="1" dirty="0">
                <a:latin typeface="Candara" charset="0"/>
                <a:cs typeface="MS PGothic" charset="0"/>
              </a:rPr>
              <a:t>ALL OUR NEEDS THROUGH PRAYER</a:t>
            </a:r>
          </a:p>
        </p:txBody>
      </p:sp>
      <p:sp>
        <p:nvSpPr>
          <p:cNvPr id="27651" name="Rectangle 3"/>
          <p:cNvSpPr>
            <a:spLocks noGrp="1" noChangeArrowheads="1"/>
          </p:cNvSpPr>
          <p:nvPr>
            <p:ph type="body" idx="1"/>
          </p:nvPr>
        </p:nvSpPr>
        <p:spPr>
          <a:xfrm>
            <a:off x="304799" y="1447800"/>
            <a:ext cx="11734801" cy="5383895"/>
          </a:xfrm>
        </p:spPr>
        <p:txBody>
          <a:bodyPr/>
          <a:lstStyle/>
          <a:p>
            <a:pPr marL="455613" lvl="0" indent="-455613">
              <a:spcBef>
                <a:spcPct val="0"/>
              </a:spcBef>
              <a:buNone/>
            </a:pPr>
            <a:r>
              <a:rPr lang="en-US" sz="2800" b="1" spc="-10" dirty="0" smtClean="0">
                <a:latin typeface="Candara" charset="0"/>
                <a:cs typeface="MS PGothic" charset="0"/>
              </a:rPr>
              <a:t>1)   The </a:t>
            </a:r>
            <a:r>
              <a:rPr lang="en-US" sz="2800" b="1" spc="-10" dirty="0">
                <a:latin typeface="Candara" charset="0"/>
                <a:cs typeface="MS PGothic" charset="0"/>
              </a:rPr>
              <a:t>fourth petition teaches </a:t>
            </a:r>
            <a:r>
              <a:rPr lang="en-US" sz="2800" b="1" spc="-10" dirty="0" smtClean="0">
                <a:latin typeface="Candara" charset="0"/>
                <a:cs typeface="MS PGothic" charset="0"/>
              </a:rPr>
              <a:t>us </a:t>
            </a:r>
            <a:r>
              <a:rPr lang="en-US" sz="2800" b="1" spc="-10" dirty="0" smtClean="0">
                <a:solidFill>
                  <a:srgbClr val="FF0000"/>
                </a:solidFill>
                <a:latin typeface="Candara" charset="0"/>
                <a:cs typeface="MS PGothic" charset="0"/>
              </a:rPr>
              <a:t>to RELY ON GOD FOR OUR DAILY NEEDS</a:t>
            </a:r>
            <a:r>
              <a:rPr lang="en-US" sz="2800" b="1" spc="-10" dirty="0">
                <a:latin typeface="Candara" charset="0"/>
                <a:cs typeface="MS PGothic" charset="0"/>
              </a:rPr>
              <a:t> </a:t>
            </a:r>
            <a:r>
              <a:rPr lang="en-US" sz="2800" b="1" spc="-10" dirty="0" smtClean="0">
                <a:solidFill>
                  <a:srgbClr val="FF0000"/>
                </a:solidFill>
                <a:latin typeface="Candara" charset="0"/>
                <a:cs typeface="MS PGothic" charset="0"/>
              </a:rPr>
              <a:t>including small </a:t>
            </a:r>
            <a:r>
              <a:rPr lang="en-US" sz="2800" b="1" spc="-10" dirty="0">
                <a:solidFill>
                  <a:srgbClr val="FF0000"/>
                </a:solidFill>
                <a:latin typeface="Candara" charset="0"/>
                <a:cs typeface="MS PGothic" charset="0"/>
              </a:rPr>
              <a:t>things through prayer.</a:t>
            </a:r>
          </a:p>
          <a:p>
            <a:pPr marL="0" indent="0" algn="ctr">
              <a:spcBef>
                <a:spcPct val="0"/>
              </a:spcBef>
              <a:buNone/>
            </a:pPr>
            <a:endParaRPr lang="en-US" sz="1000" i="1" dirty="0" smtClean="0">
              <a:latin typeface="Candara" charset="0"/>
              <a:cs typeface="MS PGothic" charset="0"/>
            </a:endParaRPr>
          </a:p>
          <a:p>
            <a:pPr marL="0" indent="0" algn="ctr">
              <a:spcBef>
                <a:spcPct val="0"/>
              </a:spcBef>
              <a:buNone/>
            </a:pPr>
            <a:r>
              <a:rPr lang="en-US" sz="2800" i="1" baseline="30000" dirty="0">
                <a:solidFill>
                  <a:srgbClr val="000000"/>
                </a:solidFill>
                <a:latin typeface="Candara" charset="0"/>
                <a:cs typeface="MS PGothic" charset="0"/>
              </a:rPr>
              <a:t>11</a:t>
            </a:r>
            <a:r>
              <a:rPr lang="en-US" sz="2800" i="1" dirty="0">
                <a:solidFill>
                  <a:srgbClr val="000000"/>
                </a:solidFill>
                <a:latin typeface="Candara" charset="0"/>
                <a:cs typeface="MS PGothic" charset="0"/>
              </a:rPr>
              <a:t> Give us this day </a:t>
            </a:r>
            <a:br>
              <a:rPr lang="en-US" sz="2800" i="1" dirty="0">
                <a:solidFill>
                  <a:srgbClr val="000000"/>
                </a:solidFill>
                <a:latin typeface="Candara" charset="0"/>
                <a:cs typeface="MS PGothic" charset="0"/>
              </a:rPr>
            </a:br>
            <a:r>
              <a:rPr lang="en-US" sz="2800" i="1" dirty="0">
                <a:solidFill>
                  <a:srgbClr val="000000"/>
                </a:solidFill>
                <a:latin typeface="Candara" charset="0"/>
                <a:cs typeface="MS PGothic" charset="0"/>
              </a:rPr>
              <a:t>our daily</a:t>
            </a:r>
            <a:r>
              <a:rPr lang="en-US" sz="2800" i="1" dirty="0">
                <a:solidFill>
                  <a:srgbClr val="FF0000"/>
                </a:solidFill>
                <a:latin typeface="Candara" charset="0"/>
                <a:cs typeface="MS PGothic" charset="0"/>
              </a:rPr>
              <a:t> bread </a:t>
            </a:r>
            <a:r>
              <a:rPr lang="en-US" sz="2800" i="1" dirty="0">
                <a:solidFill>
                  <a:srgbClr val="000000"/>
                </a:solidFill>
                <a:latin typeface="Candara" charset="0"/>
                <a:cs typeface="MS PGothic" charset="0"/>
              </a:rPr>
              <a:t>(v. 11</a:t>
            </a:r>
            <a:r>
              <a:rPr lang="en-US" sz="2800" i="1" dirty="0" smtClean="0">
                <a:solidFill>
                  <a:srgbClr val="000000"/>
                </a:solidFill>
                <a:latin typeface="Candara" charset="0"/>
                <a:cs typeface="MS PGothic" charset="0"/>
              </a:rPr>
              <a:t>)</a:t>
            </a:r>
          </a:p>
          <a:p>
            <a:pPr marL="0" indent="0" algn="ctr">
              <a:spcBef>
                <a:spcPct val="0"/>
              </a:spcBef>
              <a:buNone/>
            </a:pPr>
            <a:endParaRPr lang="en-US" sz="1000" i="1" dirty="0">
              <a:solidFill>
                <a:srgbClr val="000000"/>
              </a:solidFill>
              <a:latin typeface="Candara" charset="0"/>
              <a:cs typeface="MS PGothic" charset="0"/>
            </a:endParaRPr>
          </a:p>
          <a:p>
            <a:pPr marL="912813" lvl="2" indent="-457200" defTabSz="385763">
              <a:spcBef>
                <a:spcPts val="0"/>
              </a:spcBef>
              <a:defRPr/>
            </a:pPr>
            <a:r>
              <a:rPr lang="en-US" sz="2600" b="1" kern="1200" dirty="0" smtClean="0">
                <a:solidFill>
                  <a:prstClr val="black"/>
                </a:solidFill>
                <a:latin typeface="Candara" charset="0"/>
                <a:ea typeface="ＭＳ Ｐゴシック" charset="0"/>
                <a:cs typeface="Candara" charset="0"/>
              </a:rPr>
              <a:t>“Bread” </a:t>
            </a:r>
            <a:r>
              <a:rPr lang="en-US" sz="2600" b="1" kern="1200" dirty="0">
                <a:solidFill>
                  <a:prstClr val="black"/>
                </a:solidFill>
                <a:latin typeface="Candara" charset="0"/>
                <a:ea typeface="ＭＳ Ｐゴシック" charset="0"/>
                <a:cs typeface="Candara" charset="0"/>
              </a:rPr>
              <a:t>here represents </a:t>
            </a:r>
            <a:r>
              <a:rPr lang="en-US" sz="2600" b="1" i="1" kern="1200" dirty="0">
                <a:solidFill>
                  <a:prstClr val="black"/>
                </a:solidFill>
                <a:latin typeface="Candara" charset="0"/>
                <a:ea typeface="ＭＳ Ｐゴシック" charset="0"/>
                <a:cs typeface="Candara" charset="0"/>
              </a:rPr>
              <a:t>“everything necessary for the preservation of this </a:t>
            </a:r>
            <a:r>
              <a:rPr lang="en-US" sz="2600" b="1" i="1" kern="1200" dirty="0" smtClean="0">
                <a:solidFill>
                  <a:prstClr val="black"/>
                </a:solidFill>
                <a:latin typeface="Candara" charset="0"/>
                <a:ea typeface="ＭＳ Ｐゴシック" charset="0"/>
                <a:cs typeface="Candara" charset="0"/>
              </a:rPr>
              <a:t>life” [Luther</a:t>
            </a:r>
            <a:r>
              <a:rPr lang="en-US" sz="2600" b="1" i="1" kern="1200" dirty="0">
                <a:solidFill>
                  <a:prstClr val="black"/>
                </a:solidFill>
                <a:latin typeface="Candara" charset="0"/>
                <a:ea typeface="ＭＳ Ｐゴシック" charset="0"/>
                <a:cs typeface="Candara" charset="0"/>
              </a:rPr>
              <a:t>]</a:t>
            </a:r>
            <a:r>
              <a:rPr lang="en-US" sz="2600" b="1" kern="1200" dirty="0">
                <a:solidFill>
                  <a:prstClr val="black"/>
                </a:solidFill>
                <a:latin typeface="Candara" charset="0"/>
                <a:ea typeface="ＭＳ Ｐゴシック" charset="0"/>
                <a:cs typeface="Candara" charset="0"/>
              </a:rPr>
              <a:t>—e.g., food, water, clothing, housing, health, safety, etc.</a:t>
            </a: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After the first three BIG </a:t>
            </a:r>
            <a:r>
              <a:rPr lang="en-US" sz="2600" b="1" kern="1200" dirty="0" smtClean="0">
                <a:solidFill>
                  <a:prstClr val="black"/>
                </a:solidFill>
                <a:latin typeface="Candara" charset="0"/>
                <a:ea typeface="ＭＳ Ｐゴシック" charset="0"/>
                <a:cs typeface="Candara" charset="0"/>
              </a:rPr>
              <a:t>petitions, </a:t>
            </a:r>
            <a:r>
              <a:rPr lang="en-US" sz="2600" b="1" kern="1200" dirty="0">
                <a:solidFill>
                  <a:prstClr val="black"/>
                </a:solidFill>
                <a:latin typeface="Candara" charset="0"/>
                <a:ea typeface="ＭＳ Ｐゴシック" charset="0"/>
                <a:cs typeface="Candara" charset="0"/>
              </a:rPr>
              <a:t>Jesus </a:t>
            </a:r>
            <a:r>
              <a:rPr lang="en-US" sz="2600" b="1" kern="1200" dirty="0" smtClean="0">
                <a:solidFill>
                  <a:prstClr val="black"/>
                </a:solidFill>
                <a:latin typeface="Candara" charset="0"/>
                <a:ea typeface="ＭＳ Ｐゴシック" charset="0"/>
                <a:cs typeface="Candara" charset="0"/>
              </a:rPr>
              <a:t>teach </a:t>
            </a:r>
            <a:r>
              <a:rPr lang="en-US" sz="2600" b="1" kern="1200" dirty="0">
                <a:solidFill>
                  <a:prstClr val="black"/>
                </a:solidFill>
                <a:latin typeface="Candara" charset="0"/>
                <a:ea typeface="ＭＳ Ｐゴシック" charset="0"/>
                <a:cs typeface="Candara" charset="0"/>
              </a:rPr>
              <a:t>us to pray for </a:t>
            </a:r>
            <a:r>
              <a:rPr lang="en-US" sz="2600" b="1" kern="1200" dirty="0" smtClean="0">
                <a:solidFill>
                  <a:prstClr val="black"/>
                </a:solidFill>
                <a:latin typeface="Candara" charset="0"/>
                <a:ea typeface="ＭＳ Ｐゴシック" charset="0"/>
                <a:cs typeface="Candara" charset="0"/>
              </a:rPr>
              <a:t>our basic need.</a:t>
            </a:r>
            <a:endParaRPr lang="en-US" sz="2600" b="1" kern="1200" dirty="0">
              <a:solidFill>
                <a:prstClr val="black"/>
              </a:solidFill>
              <a:latin typeface="Candara" charset="0"/>
              <a:ea typeface="ＭＳ Ｐゴシック" charset="0"/>
              <a:cs typeface="Candara"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Hence, we </a:t>
            </a:r>
            <a:r>
              <a:rPr lang="en-US" sz="2600" b="1" kern="1200" dirty="0" smtClean="0">
                <a:solidFill>
                  <a:prstClr val="black"/>
                </a:solidFill>
                <a:latin typeface="Candara" charset="0"/>
                <a:ea typeface="ＭＳ Ｐゴシック" charset="0"/>
                <a:cs typeface="Candara" charset="0"/>
              </a:rPr>
              <a:t>can/should </a:t>
            </a:r>
            <a:r>
              <a:rPr lang="en-US" sz="2600" b="1" kern="1200" dirty="0">
                <a:solidFill>
                  <a:prstClr val="black"/>
                </a:solidFill>
                <a:latin typeface="Candara" charset="0"/>
                <a:ea typeface="ＭＳ Ｐゴシック" charset="0"/>
                <a:cs typeface="Candara" charset="0"/>
              </a:rPr>
              <a:t>ask God </a:t>
            </a:r>
            <a:r>
              <a:rPr lang="en-US" sz="2600" b="1" kern="1200" dirty="0" smtClean="0">
                <a:solidFill>
                  <a:prstClr val="black"/>
                </a:solidFill>
                <a:latin typeface="Candara" charset="0"/>
                <a:ea typeface="ＭＳ Ｐゴシック" charset="0"/>
                <a:cs typeface="Candara" charset="0"/>
              </a:rPr>
              <a:t>for even </a:t>
            </a:r>
            <a:r>
              <a:rPr lang="en-US" sz="2600" b="1" kern="1200" dirty="0">
                <a:solidFill>
                  <a:prstClr val="black"/>
                </a:solidFill>
                <a:latin typeface="Candara" charset="0"/>
                <a:ea typeface="ＭＳ Ｐゴシック" charset="0"/>
                <a:cs typeface="Candara" charset="0"/>
              </a:rPr>
              <a:t>small </a:t>
            </a:r>
            <a:r>
              <a:rPr lang="en-US" sz="2600" b="1" kern="1200" dirty="0" smtClean="0">
                <a:solidFill>
                  <a:prstClr val="black"/>
                </a:solidFill>
                <a:latin typeface="Candara" charset="0"/>
                <a:ea typeface="ＭＳ Ｐゴシック" charset="0"/>
                <a:cs typeface="Candara" charset="0"/>
              </a:rPr>
              <a:t>things </a:t>
            </a:r>
            <a:r>
              <a:rPr lang="en-US" sz="2600" b="1" kern="1200" dirty="0">
                <a:solidFill>
                  <a:prstClr val="black"/>
                </a:solidFill>
                <a:latin typeface="Candara" charset="0"/>
                <a:ea typeface="ＭＳ Ｐゴシック" charset="0"/>
                <a:cs typeface="Candara" charset="0"/>
              </a:rPr>
              <a:t>through prayer. Why?</a:t>
            </a:r>
          </a:p>
          <a:p>
            <a:pPr marL="1370013" lvl="3" indent="-457200" defTabSz="385763">
              <a:spcBef>
                <a:spcPts val="0"/>
              </a:spcBef>
              <a:buFont typeface="Wingdings" charset="2"/>
              <a:buChar char="Ø"/>
              <a:defRPr/>
            </a:pPr>
            <a:r>
              <a:rPr lang="en-US" sz="2500" kern="1200" spc="-10" dirty="0" smtClean="0">
                <a:latin typeface="Candara" charset="0"/>
                <a:ea typeface="ＭＳ Ｐゴシック" charset="0"/>
                <a:cs typeface="Candara" charset="0"/>
              </a:rPr>
              <a:t>Our heavenly Father cares </a:t>
            </a:r>
            <a:r>
              <a:rPr lang="en-US" sz="2500" kern="1200" spc="-10" dirty="0">
                <a:latin typeface="Candara" charset="0"/>
                <a:ea typeface="ＭＳ Ｐゴシック" charset="0"/>
                <a:cs typeface="Candara" charset="0"/>
              </a:rPr>
              <a:t>for our </a:t>
            </a:r>
            <a:r>
              <a:rPr lang="en-US" sz="2500" kern="1200" spc="-10" dirty="0" smtClean="0">
                <a:latin typeface="Candara" charset="0"/>
                <a:ea typeface="ＭＳ Ｐゴシック" charset="0"/>
                <a:cs typeface="Candara" charset="0"/>
              </a:rPr>
              <a:t>need </a:t>
            </a:r>
            <a:r>
              <a:rPr lang="en-US" sz="2500" i="1" kern="1200" spc="-10" dirty="0">
                <a:latin typeface="Candara" charset="0"/>
                <a:ea typeface="ＭＳ Ｐゴシック" charset="0"/>
                <a:cs typeface="Candara" charset="0"/>
              </a:rPr>
              <a:t>[necessities] </a:t>
            </a:r>
            <a:r>
              <a:rPr lang="en-US" sz="2500" kern="1200" spc="-10" dirty="0">
                <a:latin typeface="Candara" charset="0"/>
                <a:ea typeface="ＭＳ Ｐゴシック" charset="0"/>
                <a:cs typeface="Candara" charset="0"/>
              </a:rPr>
              <a:t>not our greed </a:t>
            </a:r>
            <a:r>
              <a:rPr lang="en-US" sz="2500" i="1" kern="1200" spc="-10" dirty="0">
                <a:latin typeface="Candara" charset="0"/>
                <a:ea typeface="ＭＳ Ｐゴシック" charset="0"/>
                <a:cs typeface="Candara" charset="0"/>
              </a:rPr>
              <a:t>[luxuries]</a:t>
            </a:r>
            <a:r>
              <a:rPr lang="en-US" sz="2500" kern="1200" spc="-10" dirty="0">
                <a:latin typeface="Candara" charset="0"/>
                <a:ea typeface="ＭＳ Ｐゴシック" charset="0"/>
                <a:cs typeface="Candara" charset="0"/>
              </a:rPr>
              <a:t>.</a:t>
            </a:r>
          </a:p>
          <a:p>
            <a:pPr marL="1370013" lvl="3" indent="-457200" defTabSz="385763">
              <a:spcBef>
                <a:spcPts val="0"/>
              </a:spcBef>
              <a:buFont typeface="Wingdings" charset="2"/>
              <a:buChar char="Ø"/>
              <a:defRPr/>
            </a:pPr>
            <a:r>
              <a:rPr lang="en-US" sz="2500" kern="1200" dirty="0">
                <a:latin typeface="Candara" charset="0"/>
                <a:ea typeface="ＭＳ Ｐゴシック" charset="0"/>
                <a:cs typeface="Candara" charset="0"/>
              </a:rPr>
              <a:t>Asking for our daily </a:t>
            </a:r>
            <a:r>
              <a:rPr lang="en-US" sz="2500" kern="1200" dirty="0" smtClean="0">
                <a:latin typeface="Candara" charset="0"/>
                <a:ea typeface="ＭＳ Ｐゴシック" charset="0"/>
                <a:cs typeface="Candara" charset="0"/>
              </a:rPr>
              <a:t>need </a:t>
            </a:r>
            <a:r>
              <a:rPr lang="en-US" sz="2500" kern="1200" dirty="0">
                <a:latin typeface="Candara" charset="0"/>
                <a:ea typeface="ＭＳ Ｐゴシック" charset="0"/>
                <a:cs typeface="Candara" charset="0"/>
              </a:rPr>
              <a:t>delights our heavenly Father’s </a:t>
            </a:r>
            <a:r>
              <a:rPr lang="en-US" sz="2500" kern="1200" dirty="0" smtClean="0">
                <a:latin typeface="Candara" charset="0"/>
                <a:ea typeface="ＭＳ Ｐゴシック" charset="0"/>
                <a:cs typeface="Candara" charset="0"/>
              </a:rPr>
              <a:t>heart</a:t>
            </a:r>
            <a:r>
              <a:rPr lang="en-US" sz="2500" kern="1200" dirty="0">
                <a:latin typeface="Candara" charset="0"/>
                <a:ea typeface="ＭＳ Ｐゴシック" charset="0"/>
                <a:cs typeface="Candara" charset="0"/>
              </a:rPr>
              <a:t>.</a:t>
            </a:r>
          </a:p>
          <a:p>
            <a:pPr marL="1370013" lvl="3" indent="-457200" defTabSz="385763">
              <a:spcBef>
                <a:spcPts val="0"/>
              </a:spcBef>
              <a:buFont typeface="Wingdings" charset="2"/>
              <a:buChar char="Ø"/>
              <a:defRPr/>
            </a:pPr>
            <a:r>
              <a:rPr lang="en-US" sz="2500" kern="1200" dirty="0">
                <a:latin typeface="Candara" charset="0"/>
                <a:ea typeface="ＭＳ Ｐゴシック" charset="0"/>
                <a:cs typeface="Candara" charset="0"/>
              </a:rPr>
              <a:t>Our heavenly Father knows what we need even</a:t>
            </a:r>
            <a:r>
              <a:rPr lang="en-US" sz="2500" i="1" u="sng" kern="1200" dirty="0">
                <a:latin typeface="Candara" charset="0"/>
                <a:ea typeface="ＭＳ Ｐゴシック" charset="0"/>
                <a:cs typeface="Candara" charset="0"/>
              </a:rPr>
              <a:t> before </a:t>
            </a:r>
            <a:r>
              <a:rPr lang="en-US" sz="2500" kern="1200" dirty="0">
                <a:latin typeface="Candara" charset="0"/>
                <a:ea typeface="ＭＳ Ｐゴシック" charset="0"/>
                <a:cs typeface="Candara" charset="0"/>
              </a:rPr>
              <a:t>we ask him (v. 8).</a:t>
            </a:r>
            <a:endParaRPr lang="en-US" sz="2500"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3561512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295400"/>
            <a:ext cx="11658600" cy="5536294"/>
          </a:xfrm>
        </p:spPr>
        <p:txBody>
          <a:bodyPr/>
          <a:lstStyle/>
          <a:p>
            <a:pPr marL="55563" lvl="1" indent="0" algn="ctr" defTabSz="385763">
              <a:spcBef>
                <a:spcPts val="0"/>
              </a:spcBef>
              <a:buNone/>
              <a:defRPr/>
            </a:pPr>
            <a:r>
              <a:rPr lang="en-US" b="1" i="1" kern="1200" baseline="30000" dirty="0" smtClean="0">
                <a:solidFill>
                  <a:srgbClr val="000000"/>
                </a:solidFill>
                <a:latin typeface="Candara" charset="0"/>
                <a:ea typeface="ＭＳ Ｐゴシック" charset="0"/>
                <a:cs typeface="Candara" charset="0"/>
              </a:rPr>
              <a:t>8</a:t>
            </a:r>
            <a:r>
              <a:rPr lang="en-US" b="1" i="1" kern="1200" dirty="0">
                <a:solidFill>
                  <a:srgbClr val="000000"/>
                </a:solidFill>
                <a:latin typeface="Candara" charset="0"/>
                <a:ea typeface="ＭＳ Ｐゴシック" charset="0"/>
                <a:cs typeface="Candara" charset="0"/>
              </a:rPr>
              <a:t> For everyone who asks receives,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and the one who seeks finds, and to the one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who knocks it will be opened. </a:t>
            </a:r>
            <a:r>
              <a:rPr lang="en-US" b="1" i="1" kern="1200" baseline="30000" dirty="0">
                <a:solidFill>
                  <a:srgbClr val="000000"/>
                </a:solidFill>
                <a:latin typeface="Candara" charset="0"/>
                <a:ea typeface="ＭＳ Ｐゴシック" charset="0"/>
                <a:cs typeface="Candara" charset="0"/>
              </a:rPr>
              <a:t>9</a:t>
            </a:r>
            <a:r>
              <a:rPr lang="en-US" b="1" i="1" kern="1200" dirty="0">
                <a:solidFill>
                  <a:srgbClr val="000000"/>
                </a:solidFill>
                <a:latin typeface="Candara" charset="0"/>
                <a:ea typeface="ＭＳ Ｐゴシック" charset="0"/>
                <a:cs typeface="Candara" charset="0"/>
              </a:rPr>
              <a:t> Or which one of you,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if his son asks him for bread, will give him a stone? </a:t>
            </a:r>
            <a:r>
              <a:rPr lang="en-US" b="1" i="1" kern="1200" baseline="30000" dirty="0">
                <a:solidFill>
                  <a:srgbClr val="000000"/>
                </a:solidFill>
                <a:latin typeface="Candara" charset="0"/>
                <a:ea typeface="ＭＳ Ｐゴシック" charset="0"/>
                <a:cs typeface="Candara" charset="0"/>
              </a:rPr>
              <a:t>10</a:t>
            </a:r>
            <a:r>
              <a:rPr lang="en-US" b="1" i="1" kern="1200" dirty="0">
                <a:solidFill>
                  <a:srgbClr val="000000"/>
                </a:solidFill>
                <a:latin typeface="Candara" charset="0"/>
                <a:ea typeface="ＭＳ Ｐゴシック" charset="0"/>
                <a:cs typeface="Candara" charset="0"/>
              </a:rPr>
              <a:t> Or if</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 he asks for a fish, will give him a serpent? </a:t>
            </a:r>
            <a:r>
              <a:rPr lang="en-US" b="1" i="1" kern="1200" baseline="30000" dirty="0">
                <a:solidFill>
                  <a:srgbClr val="000000"/>
                </a:solidFill>
                <a:latin typeface="Candara" charset="0"/>
                <a:ea typeface="ＭＳ Ｐゴシック" charset="0"/>
                <a:cs typeface="Candara" charset="0"/>
              </a:rPr>
              <a:t>11</a:t>
            </a:r>
            <a:r>
              <a:rPr lang="en-US" b="1" i="1" kern="1200" dirty="0">
                <a:solidFill>
                  <a:srgbClr val="000000"/>
                </a:solidFill>
                <a:latin typeface="Candara" charset="0"/>
                <a:ea typeface="ＭＳ Ｐゴシック" charset="0"/>
                <a:cs typeface="Candara" charset="0"/>
              </a:rPr>
              <a:t> If you then, who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are evil, know how to give good gifts to your children,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how much more will your Father who is in heaven</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 give good things to those who ask him!</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Matthew 7:8-11</a:t>
            </a:r>
          </a:p>
          <a:p>
            <a:pPr marL="55563" lvl="1" indent="0" algn="ctr" defTabSz="385763">
              <a:spcBef>
                <a:spcPts val="0"/>
              </a:spcBef>
              <a:buNone/>
              <a:defRPr/>
            </a:pPr>
            <a:endParaRPr lang="en-US" b="1" i="1" kern="120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21141272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533400"/>
            <a:ext cx="11277600" cy="6019800"/>
          </a:xfrm>
        </p:spPr>
        <p:txBody>
          <a:bodyPr/>
          <a:lstStyle/>
          <a:p>
            <a:pPr marL="55563" lvl="1" indent="0" defTabSz="385763">
              <a:spcBef>
                <a:spcPts val="0"/>
              </a:spcBef>
              <a:buNone/>
              <a:defRPr/>
            </a:pPr>
            <a:r>
              <a:rPr lang="en-US" sz="3200" b="1" kern="1200" dirty="0">
                <a:solidFill>
                  <a:srgbClr val="800000"/>
                </a:solidFill>
                <a:latin typeface="Candara" charset="0"/>
                <a:ea typeface="ＭＳ Ｐゴシック" charset="0"/>
                <a:cs typeface="Candara" charset="0"/>
              </a:rPr>
              <a:t>IF GOD KNOWS WHAT WE NEED, WHY PRAY?</a:t>
            </a:r>
          </a:p>
          <a:p>
            <a:pPr marL="55563" lvl="1" indent="0" algn="ctr" defTabSz="385763">
              <a:spcBef>
                <a:spcPts val="0"/>
              </a:spcBef>
              <a:buNone/>
              <a:defRPr/>
            </a:pPr>
            <a:endParaRPr lang="en-US" sz="500" b="1" i="1" kern="1200" dirty="0" smtClean="0">
              <a:solidFill>
                <a:srgbClr val="000000"/>
              </a:solidFill>
              <a:latin typeface="Candara" charset="0"/>
              <a:ea typeface="ＭＳ Ｐゴシック" charset="0"/>
              <a:cs typeface="Candara" charset="0"/>
            </a:endParaRPr>
          </a:p>
          <a:p>
            <a:pPr marL="55563" lvl="1" indent="0" algn="just" defTabSz="385763">
              <a:spcBef>
                <a:spcPts val="0"/>
              </a:spcBef>
              <a:buNone/>
              <a:defRPr/>
            </a:pPr>
            <a:r>
              <a:rPr lang="en-US" b="1" kern="1200" dirty="0" smtClean="0">
                <a:solidFill>
                  <a:srgbClr val="000000"/>
                </a:solidFill>
                <a:latin typeface="Candara" charset="0"/>
                <a:ea typeface="ＭＳ Ｐゴシック" charset="0"/>
                <a:cs typeface="Candara" charset="0"/>
              </a:rPr>
              <a:t>Believers </a:t>
            </a:r>
            <a:r>
              <a:rPr lang="en-US" b="1" kern="1200" dirty="0">
                <a:solidFill>
                  <a:srgbClr val="000000"/>
                </a:solidFill>
                <a:latin typeface="Candara" charset="0"/>
                <a:ea typeface="ＭＳ Ｐゴシック" charset="0"/>
                <a:cs typeface="Candara" charset="0"/>
              </a:rPr>
              <a:t>do not pray with the view of informing God about things unknown to him, or of exciting him to do his duty, or of urging him as though he were reluctant. On the contrary, they pray in order that they may arouse themselves to seek him, that they may exercise their faith in meditating on his promises, that they may relieve themselves from their anxieties by pouring them into his bosom; in a word, that they may declare that from him alone they hope and expect, both for themselves and for others, all good things. </a:t>
            </a:r>
          </a:p>
          <a:p>
            <a:pPr marL="55563" lvl="1" indent="0" algn="r" defTabSz="385763">
              <a:spcBef>
                <a:spcPts val="0"/>
              </a:spcBef>
              <a:buNone/>
              <a:defRPr/>
            </a:pPr>
            <a:r>
              <a:rPr lang="en-US" b="1" kern="1200" dirty="0">
                <a:solidFill>
                  <a:srgbClr val="000000"/>
                </a:solidFill>
                <a:latin typeface="Candara" charset="0"/>
                <a:ea typeface="ＭＳ Ｐゴシック" charset="0"/>
                <a:cs typeface="Candara" charset="0"/>
              </a:rPr>
              <a:t>— John Calvin</a:t>
            </a:r>
          </a:p>
          <a:p>
            <a:pPr marL="55563" lvl="1" indent="0" defTabSz="385763">
              <a:spcBef>
                <a:spcPts val="0"/>
              </a:spcBef>
              <a:buNone/>
              <a:defRPr/>
            </a:pPr>
            <a:endParaRPr lang="en-US" b="1" i="1" kern="120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27109612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62000"/>
          </a:xfrm>
        </p:spPr>
        <p:txBody>
          <a:bodyPr/>
          <a:lstStyle/>
          <a:p>
            <a:r>
              <a:rPr lang="en-US" sz="3200" b="1" dirty="0">
                <a:latin typeface="Candara" charset="0"/>
                <a:cs typeface="MS PGothic" charset="0"/>
              </a:rPr>
              <a:t>FOURTH PETITION: RELYING ON GOD </a:t>
            </a:r>
            <a:r>
              <a:rPr lang="en-US" sz="3200" b="1" dirty="0" smtClean="0">
                <a:latin typeface="Candara" charset="0"/>
                <a:cs typeface="MS PGothic" charset="0"/>
              </a:rPr>
              <a:t/>
            </a:r>
            <a:br>
              <a:rPr lang="en-US" sz="3200" b="1" dirty="0" smtClean="0">
                <a:latin typeface="Candara" charset="0"/>
                <a:cs typeface="MS PGothic" charset="0"/>
              </a:rPr>
            </a:br>
            <a:r>
              <a:rPr lang="en-US" sz="3200" b="1" dirty="0" smtClean="0">
                <a:latin typeface="Candara" charset="0"/>
                <a:cs typeface="MS PGothic" charset="0"/>
              </a:rPr>
              <a:t>FOR </a:t>
            </a:r>
            <a:r>
              <a:rPr lang="en-US" sz="3200" b="1" dirty="0">
                <a:latin typeface="Candara" charset="0"/>
                <a:cs typeface="MS PGothic" charset="0"/>
              </a:rPr>
              <a:t>ALL OUR NEEDS THROUGH PRAYER</a:t>
            </a:r>
          </a:p>
        </p:txBody>
      </p:sp>
      <p:sp>
        <p:nvSpPr>
          <p:cNvPr id="27651" name="Rectangle 3"/>
          <p:cNvSpPr>
            <a:spLocks noGrp="1" noChangeArrowheads="1"/>
          </p:cNvSpPr>
          <p:nvPr>
            <p:ph type="body" idx="1"/>
          </p:nvPr>
        </p:nvSpPr>
        <p:spPr>
          <a:xfrm>
            <a:off x="304799" y="1447801"/>
            <a:ext cx="11734801" cy="5257800"/>
          </a:xfrm>
        </p:spPr>
        <p:txBody>
          <a:bodyPr/>
          <a:lstStyle/>
          <a:p>
            <a:pPr marL="455613" indent="-455613">
              <a:spcBef>
                <a:spcPct val="0"/>
              </a:spcBef>
              <a:buNone/>
            </a:pPr>
            <a:r>
              <a:rPr lang="en-US" sz="2800" b="1" spc="-10" dirty="0">
                <a:latin typeface="Candara" charset="0"/>
                <a:cs typeface="MS PGothic" charset="0"/>
              </a:rPr>
              <a:t>2</a:t>
            </a:r>
            <a:r>
              <a:rPr lang="en-US" sz="2800" b="1" spc="-10" dirty="0" smtClean="0">
                <a:latin typeface="Candara" charset="0"/>
                <a:cs typeface="MS PGothic" charset="0"/>
              </a:rPr>
              <a:t>)  The </a:t>
            </a:r>
            <a:r>
              <a:rPr lang="en-US" sz="2800" b="1" spc="-10" dirty="0">
                <a:latin typeface="Candara" charset="0"/>
                <a:cs typeface="MS PGothic" charset="0"/>
              </a:rPr>
              <a:t>fourth petition </a:t>
            </a:r>
            <a:r>
              <a:rPr lang="en-US" sz="2800" b="1" spc="-10" dirty="0" smtClean="0">
                <a:latin typeface="Candara" charset="0"/>
                <a:cs typeface="MS PGothic" charset="0"/>
              </a:rPr>
              <a:t>teaches us</a:t>
            </a:r>
            <a:r>
              <a:rPr lang="en-US" sz="2800" b="1" spc="-10" dirty="0" smtClean="0">
                <a:solidFill>
                  <a:srgbClr val="FF0000"/>
                </a:solidFill>
                <a:latin typeface="Candara" charset="0"/>
                <a:cs typeface="MS PGothic" charset="0"/>
              </a:rPr>
              <a:t> to </a:t>
            </a:r>
            <a:r>
              <a:rPr lang="en-US" sz="2800" b="1" spc="-10" dirty="0">
                <a:solidFill>
                  <a:srgbClr val="FF0000"/>
                </a:solidFill>
                <a:latin typeface="Candara" charset="0"/>
                <a:cs typeface="MS PGothic" charset="0"/>
              </a:rPr>
              <a:t>CONFESS </a:t>
            </a:r>
            <a:r>
              <a:rPr lang="en-US" sz="2800" b="1" spc="-10" dirty="0" smtClean="0">
                <a:solidFill>
                  <a:srgbClr val="FF0000"/>
                </a:solidFill>
                <a:latin typeface="Candara" charset="0"/>
                <a:cs typeface="MS PGothic" charset="0"/>
              </a:rPr>
              <a:t>WITH GRATITUDE that </a:t>
            </a:r>
            <a:r>
              <a:rPr lang="en-US" sz="2800" b="1" spc="-10" dirty="0">
                <a:solidFill>
                  <a:srgbClr val="FF0000"/>
                </a:solidFill>
                <a:latin typeface="Candara" charset="0"/>
                <a:cs typeface="MS PGothic" charset="0"/>
              </a:rPr>
              <a:t>God is the Provider of all our needs </a:t>
            </a:r>
            <a:r>
              <a:rPr lang="en-US" sz="2800" b="1" spc="-10" dirty="0" smtClean="0">
                <a:solidFill>
                  <a:srgbClr val="FF0000"/>
                </a:solidFill>
                <a:latin typeface="Candara" charset="0"/>
                <a:cs typeface="MS PGothic" charset="0"/>
              </a:rPr>
              <a:t>through </a:t>
            </a:r>
            <a:r>
              <a:rPr lang="en-US" sz="2800" b="1" spc="-10" dirty="0">
                <a:solidFill>
                  <a:srgbClr val="FF0000"/>
                </a:solidFill>
                <a:latin typeface="Candara" charset="0"/>
                <a:cs typeface="MS PGothic" charset="0"/>
              </a:rPr>
              <a:t>praying for our daily </a:t>
            </a:r>
            <a:r>
              <a:rPr lang="en-US" sz="2800" b="1" spc="-10" dirty="0" smtClean="0">
                <a:solidFill>
                  <a:srgbClr val="FF0000"/>
                </a:solidFill>
                <a:latin typeface="Candara" charset="0"/>
                <a:cs typeface="MS PGothic" charset="0"/>
              </a:rPr>
              <a:t>bread.</a:t>
            </a:r>
            <a:endParaRPr lang="en-US" sz="2800" b="1" spc="-10" dirty="0">
              <a:latin typeface="Candara" charset="0"/>
              <a:cs typeface="MS PGothic" charset="0"/>
            </a:endParaRPr>
          </a:p>
          <a:p>
            <a:pPr marL="0" indent="0" algn="ctr">
              <a:spcBef>
                <a:spcPct val="0"/>
              </a:spcBef>
              <a:buNone/>
            </a:pPr>
            <a:endParaRPr lang="en-US" sz="1000" i="1" dirty="0" smtClean="0">
              <a:latin typeface="Candara" charset="0"/>
              <a:cs typeface="MS PGothic" charset="0"/>
            </a:endParaRPr>
          </a:p>
          <a:p>
            <a:pPr marL="0" indent="0" algn="ctr">
              <a:spcBef>
                <a:spcPct val="0"/>
              </a:spcBef>
              <a:buNone/>
            </a:pPr>
            <a:r>
              <a:rPr lang="en-US" sz="2800" i="1" baseline="30000" dirty="0">
                <a:solidFill>
                  <a:srgbClr val="000000"/>
                </a:solidFill>
                <a:latin typeface="Candara" charset="0"/>
                <a:cs typeface="MS PGothic" charset="0"/>
              </a:rPr>
              <a:t>11</a:t>
            </a:r>
            <a:r>
              <a:rPr lang="en-US" sz="2800" i="1" dirty="0">
                <a:solidFill>
                  <a:srgbClr val="000000"/>
                </a:solidFill>
                <a:latin typeface="Candara" charset="0"/>
                <a:cs typeface="MS PGothic" charset="0"/>
              </a:rPr>
              <a:t> </a:t>
            </a:r>
            <a:r>
              <a:rPr lang="en-US" sz="2800" i="1" dirty="0">
                <a:solidFill>
                  <a:srgbClr val="FF0000"/>
                </a:solidFill>
                <a:latin typeface="Candara" charset="0"/>
                <a:cs typeface="MS PGothic" charset="0"/>
              </a:rPr>
              <a:t>Give us </a:t>
            </a:r>
            <a:r>
              <a:rPr lang="en-US" sz="2800" i="1" dirty="0">
                <a:latin typeface="Candara" charset="0"/>
                <a:cs typeface="MS PGothic" charset="0"/>
              </a:rPr>
              <a:t>this day </a:t>
            </a:r>
            <a:r>
              <a:rPr lang="en-US" sz="2800" i="1" dirty="0">
                <a:solidFill>
                  <a:srgbClr val="000000"/>
                </a:solidFill>
                <a:latin typeface="Candara" charset="0"/>
                <a:cs typeface="MS PGothic" charset="0"/>
              </a:rPr>
              <a:t/>
            </a:r>
            <a:br>
              <a:rPr lang="en-US" sz="2800" i="1" dirty="0">
                <a:solidFill>
                  <a:srgbClr val="000000"/>
                </a:solidFill>
                <a:latin typeface="Candara" charset="0"/>
                <a:cs typeface="MS PGothic" charset="0"/>
              </a:rPr>
            </a:br>
            <a:r>
              <a:rPr lang="en-US" sz="2800" i="1" dirty="0">
                <a:solidFill>
                  <a:srgbClr val="FF0000"/>
                </a:solidFill>
                <a:latin typeface="Candara" charset="0"/>
                <a:cs typeface="MS PGothic" charset="0"/>
              </a:rPr>
              <a:t>our </a:t>
            </a:r>
            <a:r>
              <a:rPr lang="en-US" sz="2800" i="1" dirty="0">
                <a:solidFill>
                  <a:srgbClr val="000000"/>
                </a:solidFill>
                <a:latin typeface="Candara" charset="0"/>
                <a:cs typeface="MS PGothic" charset="0"/>
              </a:rPr>
              <a:t>daily</a:t>
            </a:r>
            <a:r>
              <a:rPr lang="en-US" sz="2800" i="1" dirty="0">
                <a:solidFill>
                  <a:srgbClr val="FF0000"/>
                </a:solidFill>
                <a:latin typeface="Candara" charset="0"/>
                <a:cs typeface="MS PGothic" charset="0"/>
              </a:rPr>
              <a:t> </a:t>
            </a:r>
            <a:r>
              <a:rPr lang="en-US" sz="2800" i="1" dirty="0">
                <a:solidFill>
                  <a:srgbClr val="000000"/>
                </a:solidFill>
                <a:latin typeface="Candara" charset="0"/>
                <a:cs typeface="MS PGothic" charset="0"/>
              </a:rPr>
              <a:t>bread</a:t>
            </a:r>
            <a:r>
              <a:rPr lang="en-US" sz="2800" i="1" dirty="0">
                <a:solidFill>
                  <a:srgbClr val="FF0000"/>
                </a:solidFill>
                <a:latin typeface="Candara" charset="0"/>
                <a:cs typeface="MS PGothic" charset="0"/>
              </a:rPr>
              <a:t> </a:t>
            </a:r>
            <a:r>
              <a:rPr lang="en-US" sz="2800" i="1" dirty="0">
                <a:solidFill>
                  <a:srgbClr val="000000"/>
                </a:solidFill>
                <a:latin typeface="Candara" charset="0"/>
                <a:cs typeface="MS PGothic" charset="0"/>
              </a:rPr>
              <a:t>(v. 11</a:t>
            </a:r>
            <a:r>
              <a:rPr lang="en-US" sz="2800" i="1" dirty="0" smtClean="0">
                <a:solidFill>
                  <a:srgbClr val="000000"/>
                </a:solidFill>
                <a:latin typeface="Candara" charset="0"/>
                <a:cs typeface="MS PGothic" charset="0"/>
              </a:rPr>
              <a:t>)</a:t>
            </a:r>
          </a:p>
          <a:p>
            <a:pPr marL="0" indent="0" algn="ctr">
              <a:spcBef>
                <a:spcPct val="0"/>
              </a:spcBef>
              <a:buNone/>
            </a:pPr>
            <a:endParaRPr lang="en-US" sz="1000" i="1" dirty="0">
              <a:solidFill>
                <a:srgbClr val="000000"/>
              </a:solidFill>
              <a:latin typeface="Candara" charset="0"/>
              <a:cs typeface="MS PGothic"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Jesus teaches us to pray for our daily bread not only when we are in dire need but also when we are in abundance.</a:t>
            </a: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Praying </a:t>
            </a:r>
            <a:r>
              <a:rPr lang="en-US" sz="2600" b="1" kern="1200" dirty="0" smtClean="0">
                <a:solidFill>
                  <a:prstClr val="black"/>
                </a:solidFill>
                <a:latin typeface="Candara" charset="0"/>
                <a:ea typeface="ＭＳ Ｐゴシック" charset="0"/>
                <a:cs typeface="Candara" charset="0"/>
              </a:rPr>
              <a:t>this leads </a:t>
            </a:r>
            <a:r>
              <a:rPr lang="en-US" sz="2600" b="1" kern="1200" dirty="0">
                <a:solidFill>
                  <a:prstClr val="black"/>
                </a:solidFill>
                <a:latin typeface="Candara" charset="0"/>
                <a:ea typeface="ＭＳ Ｐゴシック" charset="0"/>
                <a:cs typeface="Candara" charset="0"/>
              </a:rPr>
              <a:t>us to acknowledge that all </a:t>
            </a:r>
            <a:r>
              <a:rPr lang="en-US" sz="2600" b="1" kern="1200" dirty="0" smtClean="0">
                <a:solidFill>
                  <a:prstClr val="black"/>
                </a:solidFill>
                <a:latin typeface="Candara" charset="0"/>
                <a:ea typeface="ＭＳ Ｐゴシック" charset="0"/>
                <a:cs typeface="Candara" charset="0"/>
              </a:rPr>
              <a:t>we have are given by God.</a:t>
            </a:r>
            <a:endParaRPr lang="en-US" sz="2600" b="1" kern="1200" dirty="0">
              <a:solidFill>
                <a:prstClr val="black"/>
              </a:solidFill>
              <a:latin typeface="Candara" charset="0"/>
              <a:ea typeface="ＭＳ Ｐゴシック" charset="0"/>
              <a:cs typeface="Candara"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Hence</a:t>
            </a:r>
            <a:r>
              <a:rPr lang="en-US" sz="2600" b="1" kern="1200" dirty="0" smtClean="0">
                <a:solidFill>
                  <a:prstClr val="black"/>
                </a:solidFill>
                <a:latin typeface="Candara" charset="0"/>
                <a:ea typeface="ＭＳ Ｐゴシック" charset="0"/>
                <a:cs typeface="Candara" charset="0"/>
              </a:rPr>
              <a:t>, </a:t>
            </a:r>
            <a:r>
              <a:rPr lang="en-US" sz="2600" b="1" kern="1200" dirty="0">
                <a:solidFill>
                  <a:prstClr val="black"/>
                </a:solidFill>
                <a:latin typeface="Candara" charset="0"/>
                <a:ea typeface="ＭＳ Ｐゴシック" charset="0"/>
                <a:cs typeface="Candara" charset="0"/>
              </a:rPr>
              <a:t>through this petition we become thankful to God by </a:t>
            </a:r>
            <a:r>
              <a:rPr lang="en-US" sz="2600" b="1" kern="1200" dirty="0" smtClean="0">
                <a:solidFill>
                  <a:prstClr val="black"/>
                </a:solidFill>
                <a:latin typeface="Candara" charset="0"/>
                <a:ea typeface="ＭＳ Ｐゴシック" charset="0"/>
                <a:cs typeface="Candara" charset="0"/>
              </a:rPr>
              <a:t>faith. </a:t>
            </a:r>
            <a:r>
              <a:rPr lang="en-US" sz="2600" b="1" kern="1200" dirty="0">
                <a:solidFill>
                  <a:prstClr val="black"/>
                </a:solidFill>
                <a:latin typeface="Candara" charset="0"/>
                <a:ea typeface="ＭＳ Ｐゴシック" charset="0"/>
                <a:cs typeface="Candara" charset="0"/>
              </a:rPr>
              <a:t>Why?</a:t>
            </a:r>
          </a:p>
          <a:p>
            <a:pPr marL="1370013" lvl="3" indent="-457200" defTabSz="385763">
              <a:spcBef>
                <a:spcPts val="0"/>
              </a:spcBef>
              <a:buFont typeface="Wingdings" charset="2"/>
              <a:buChar char="Ø"/>
              <a:defRPr/>
            </a:pPr>
            <a:r>
              <a:rPr lang="en-US" sz="2500" kern="1200" dirty="0">
                <a:latin typeface="Candara" charset="0"/>
                <a:ea typeface="ＭＳ Ｐゴシック" charset="0"/>
                <a:cs typeface="Candara" charset="0"/>
              </a:rPr>
              <a:t>This is how we acknowledge God as our Provider and ABBA Father.</a:t>
            </a:r>
          </a:p>
          <a:p>
            <a:pPr marL="1370013" lvl="3" indent="-457200" defTabSz="385763">
              <a:spcBef>
                <a:spcPts val="0"/>
              </a:spcBef>
              <a:buFont typeface="Wingdings" charset="2"/>
              <a:buChar char="Ø"/>
              <a:defRPr/>
            </a:pPr>
            <a:r>
              <a:rPr lang="en-US" sz="2500" kern="1200" dirty="0">
                <a:latin typeface="Candara" charset="0"/>
                <a:ea typeface="ＭＳ Ｐゴシック" charset="0"/>
                <a:cs typeface="Candara" charset="0"/>
              </a:rPr>
              <a:t>This is the reason why we are to </a:t>
            </a:r>
            <a:r>
              <a:rPr lang="en-US" sz="2500" i="1" kern="1200" dirty="0">
                <a:latin typeface="Candara" charset="0"/>
                <a:ea typeface="ＭＳ Ｐゴシック" charset="0"/>
                <a:cs typeface="Candara" charset="0"/>
              </a:rPr>
              <a:t>give thanks </a:t>
            </a:r>
            <a:r>
              <a:rPr lang="en-US" sz="2500" kern="1200" dirty="0">
                <a:latin typeface="Candara" charset="0"/>
                <a:ea typeface="ＭＳ Ｐゴシック" charset="0"/>
                <a:cs typeface="Candara" charset="0"/>
              </a:rPr>
              <a:t>before each meal </a:t>
            </a:r>
            <a:r>
              <a:rPr lang="en-US" sz="2500" kern="1200" dirty="0" smtClean="0">
                <a:latin typeface="Candara" charset="0"/>
                <a:ea typeface="ＭＳ Ｐゴシック" charset="0"/>
                <a:cs typeface="Candara" charset="0"/>
              </a:rPr>
              <a:t>(</a:t>
            </a:r>
            <a:r>
              <a:rPr lang="en-US" sz="2500" i="1" kern="1200" dirty="0" smtClean="0">
                <a:latin typeface="Candara" charset="0"/>
                <a:ea typeface="ＭＳ Ｐゴシック" charset="0"/>
                <a:cs typeface="Candara" charset="0"/>
              </a:rPr>
              <a:t>cf. </a:t>
            </a:r>
            <a:r>
              <a:rPr lang="en-US" sz="2500" kern="1200" dirty="0" smtClean="0">
                <a:latin typeface="Candara" charset="0"/>
                <a:ea typeface="ＭＳ Ｐゴシック" charset="0"/>
                <a:cs typeface="Candara" charset="0"/>
              </a:rPr>
              <a:t>John </a:t>
            </a:r>
            <a:r>
              <a:rPr lang="en-US" sz="2500" kern="1200" dirty="0">
                <a:latin typeface="Candara" charset="0"/>
                <a:ea typeface="ＭＳ Ｐゴシック" charset="0"/>
                <a:cs typeface="Candara" charset="0"/>
              </a:rPr>
              <a:t>6:11).</a:t>
            </a:r>
          </a:p>
          <a:p>
            <a:pPr marL="1370013" lvl="3" indent="-457200" defTabSz="385763">
              <a:spcBef>
                <a:spcPts val="0"/>
              </a:spcBef>
              <a:buFont typeface="Wingdings" charset="2"/>
              <a:buChar char="Ø"/>
              <a:defRPr/>
            </a:pPr>
            <a:r>
              <a:rPr lang="en-US" sz="2500" kern="1200" dirty="0">
                <a:latin typeface="Candara" charset="0"/>
                <a:ea typeface="ＭＳ Ｐゴシック" charset="0"/>
                <a:cs typeface="Candara" charset="0"/>
              </a:rPr>
              <a:t>This is also how we can become generous for others’ daily bread communally (</a:t>
            </a:r>
            <a:r>
              <a:rPr lang="en-US" sz="2500" i="1" kern="1200" dirty="0">
                <a:latin typeface="Candara" charset="0"/>
                <a:ea typeface="ＭＳ Ｐゴシック" charset="0"/>
                <a:cs typeface="Candara" charset="0"/>
              </a:rPr>
              <a:t>“Give us... </a:t>
            </a:r>
            <a:r>
              <a:rPr lang="en-US" sz="2500" i="1" kern="1200" dirty="0" smtClean="0">
                <a:latin typeface="Candara" charset="0"/>
                <a:ea typeface="ＭＳ Ｐゴシック" charset="0"/>
                <a:cs typeface="Candara" charset="0"/>
              </a:rPr>
              <a:t>our daily bread”</a:t>
            </a:r>
            <a:r>
              <a:rPr lang="en-US" sz="2500" kern="1200" dirty="0">
                <a:latin typeface="Candara" charset="0"/>
                <a:ea typeface="ＭＳ Ｐゴシック" charset="0"/>
                <a:cs typeface="Candara" charset="0"/>
              </a:rPr>
              <a:t>).</a:t>
            </a: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3720555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38946</TotalTime>
  <Words>710</Words>
  <Application>Microsoft Macintosh PowerPoint</Application>
  <PresentationFormat>Custom</PresentationFormat>
  <Paragraphs>113</Paragraphs>
  <Slides>17</Slides>
  <Notes>15</Notes>
  <HiddenSlides>0</HiddenSlides>
  <MMClips>0</MMClips>
  <ScaleCrop>false</ScaleCrop>
  <HeadingPairs>
    <vt:vector size="4" baseType="variant">
      <vt:variant>
        <vt:lpstr>Theme</vt:lpstr>
      </vt:variant>
      <vt:variant>
        <vt:i4>18</vt:i4>
      </vt:variant>
      <vt:variant>
        <vt:lpstr>Slide Titles</vt:lpstr>
      </vt:variant>
      <vt:variant>
        <vt:i4>17</vt:i4>
      </vt:variant>
    </vt:vector>
  </HeadingPairs>
  <TitlesOfParts>
    <vt:vector size="35"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PowerPoint Presentation</vt:lpstr>
      <vt:lpstr>Learning to Pray – Part 3</vt:lpstr>
      <vt:lpstr>RELATIONSHIP BETWEEN THE FIRST AND  SECOND PART OF THE SIX PETITIONS </vt:lpstr>
      <vt:lpstr>RELATIONSHIP BETWEEN THE FIRST AND  SECOND PART OF THE SIX PETITIONS </vt:lpstr>
      <vt:lpstr>RELATIONSHIP BETWEEN THE FIRST AND  SECOND PART OF THE SIX PETITIONS </vt:lpstr>
      <vt:lpstr>FOURTH PETITION: RELYING ON GOD  FOR ALL OUR NEEDS THROUGH PRAYER</vt:lpstr>
      <vt:lpstr>PowerPoint Presentation</vt:lpstr>
      <vt:lpstr>PowerPoint Presentation</vt:lpstr>
      <vt:lpstr>FOURTH PETITION: RELYING ON GOD  FOR ALL OUR NEEDS THROUGH PRAYER</vt:lpstr>
      <vt:lpstr>PowerPoint Presentation</vt:lpstr>
      <vt:lpstr>FOURTH PETITION: RELYING ON GOD  FOR ALL OUR NEEDS THROUGH PRAYER</vt:lpstr>
      <vt:lpstr>PowerPoint Presentation</vt:lpstr>
      <vt:lpstr>HOW CAN WE APPLY JESUS’ TEACHING ON HOW TO PRAY?</vt:lpstr>
      <vt:lpstr>HOW CAN WE APPLY JESUS’ TEACHING ON HOW TO PRAY?</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2894</cp:revision>
  <cp:lastPrinted>2016-05-15T15:24:37Z</cp:lastPrinted>
  <dcterms:created xsi:type="dcterms:W3CDTF">2007-10-20T20:09:35Z</dcterms:created>
  <dcterms:modified xsi:type="dcterms:W3CDTF">2016-05-31T09:51:33Z</dcterms:modified>
  <cp:category/>
</cp:coreProperties>
</file>