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Lst>
  <p:notesMasterIdLst>
    <p:notesMasterId r:id="rId37"/>
  </p:notesMasterIdLst>
  <p:handoutMasterIdLst>
    <p:handoutMasterId r:id="rId38"/>
  </p:handoutMasterIdLst>
  <p:sldIdLst>
    <p:sldId id="281" r:id="rId19"/>
    <p:sldId id="371" r:id="rId20"/>
    <p:sldId id="372" r:id="rId21"/>
    <p:sldId id="451" r:id="rId22"/>
    <p:sldId id="454" r:id="rId23"/>
    <p:sldId id="436" r:id="rId24"/>
    <p:sldId id="453" r:id="rId25"/>
    <p:sldId id="452" r:id="rId26"/>
    <p:sldId id="455" r:id="rId27"/>
    <p:sldId id="456" r:id="rId28"/>
    <p:sldId id="457" r:id="rId29"/>
    <p:sldId id="458" r:id="rId30"/>
    <p:sldId id="459" r:id="rId31"/>
    <p:sldId id="413" r:id="rId32"/>
    <p:sldId id="461" r:id="rId33"/>
    <p:sldId id="462" r:id="rId34"/>
    <p:sldId id="386" r:id="rId35"/>
    <p:sldId id="283" r:id="rId36"/>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6" autoAdjust="0"/>
    <p:restoredTop sz="92760"/>
  </p:normalViewPr>
  <p:slideViewPr>
    <p:cSldViewPr>
      <p:cViewPr>
        <p:scale>
          <a:sx n="90" d="100"/>
          <a:sy n="90" d="100"/>
        </p:scale>
        <p:origin x="-1176" y="-392"/>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5.xml"/><Relationship Id="rId34" Type="http://schemas.openxmlformats.org/officeDocument/2006/relationships/slide" Target="slides/slide16.xml"/><Relationship Id="rId35" Type="http://schemas.openxmlformats.org/officeDocument/2006/relationships/slide" Target="slides/slide17.xml"/><Relationship Id="rId36" Type="http://schemas.openxmlformats.org/officeDocument/2006/relationships/slide" Target="slides/slide1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 Target="slides/slide1.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5/22/16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5/22/16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5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3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3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9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9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3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9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89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6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6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5/22/16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5/22/16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6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5/22/16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5/22/16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5/22/16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5/22/16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5/22/16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6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5/22/16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6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5/22/16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5/22/16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5/22/16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5/22/16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5/22/16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6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5/22/16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5/22/16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5/22/16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5/22/16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5/22/16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6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5/22/16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6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5/22/16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5/22/16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5/22/16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8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04"/>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604"/>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604"/>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554"/>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5/22/16</a:t>
            </a:fld>
            <a:endParaRPr lang="en-US"/>
          </a:p>
        </p:txBody>
      </p:sp>
      <p:sp>
        <p:nvSpPr>
          <p:cNvPr id="5" name="Footer Placeholder 4"/>
          <p:cNvSpPr>
            <a:spLocks noGrp="1"/>
          </p:cNvSpPr>
          <p:nvPr>
            <p:ph type="ftr" sz="quarter" idx="3"/>
          </p:nvPr>
        </p:nvSpPr>
        <p:spPr>
          <a:xfrm>
            <a:off x="4038600" y="635655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554"/>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554"/>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5/22/16</a:t>
            </a:fld>
            <a:endParaRPr lang="en-US"/>
          </a:p>
        </p:txBody>
      </p:sp>
      <p:sp>
        <p:nvSpPr>
          <p:cNvPr id="5" name="Footer Placeholder 4"/>
          <p:cNvSpPr>
            <a:spLocks noGrp="1"/>
          </p:cNvSpPr>
          <p:nvPr>
            <p:ph type="ftr" sz="quarter" idx="3"/>
          </p:nvPr>
        </p:nvSpPr>
        <p:spPr>
          <a:xfrm>
            <a:off x="4038600" y="635655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554"/>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838200"/>
            <a:ext cx="11658600" cy="5993494"/>
          </a:xfrm>
        </p:spPr>
        <p:txBody>
          <a:bodyPr/>
          <a:lstStyle/>
          <a:p>
            <a:pPr marL="55563" lvl="1" indent="0" algn="ctr" defTabSz="385763">
              <a:spcBef>
                <a:spcPts val="0"/>
              </a:spcBef>
              <a:buNone/>
              <a:defRPr/>
            </a:pPr>
            <a:r>
              <a:rPr lang="en-US" b="1" i="1" kern="1200" baseline="30000" dirty="0">
                <a:solidFill>
                  <a:srgbClr val="000000"/>
                </a:solidFill>
                <a:latin typeface="Candara" charset="0"/>
                <a:ea typeface="ＭＳ Ｐゴシック" charset="0"/>
                <a:cs typeface="Candara" charset="0"/>
              </a:rPr>
              <a:t>10</a:t>
            </a:r>
            <a:r>
              <a:rPr lang="en-US" b="1" i="1" kern="1200" dirty="0">
                <a:solidFill>
                  <a:srgbClr val="000000"/>
                </a:solidFill>
                <a:latin typeface="Candara" charset="0"/>
                <a:ea typeface="ＭＳ Ｐゴシック" charset="0"/>
                <a:cs typeface="Candara" charset="0"/>
              </a:rPr>
              <a:t> And I heard a loud voice in heaven, saying,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“Now the salvation and the power and the kingdom</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 of our God and the authority of his Christ have come,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for the accuser of our brothers has been thrown down,</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 who accuses them day and night before our God.</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Revelation 12:</a:t>
            </a:r>
            <a:r>
              <a:rPr lang="en-US" b="1" i="1" kern="1200" dirty="0" smtClean="0">
                <a:solidFill>
                  <a:srgbClr val="000000"/>
                </a:solidFill>
                <a:latin typeface="Candara" charset="0"/>
                <a:ea typeface="ＭＳ Ｐゴシック" charset="0"/>
                <a:cs typeface="Candara" charset="0"/>
              </a:rPr>
              <a:t>10</a:t>
            </a:r>
          </a:p>
          <a:p>
            <a:pPr marL="55563" lvl="1" indent="0" algn="ctr" defTabSz="385763">
              <a:spcBef>
                <a:spcPts val="0"/>
              </a:spcBef>
              <a:buNone/>
              <a:defRPr/>
            </a:pPr>
            <a:endParaRPr lang="en-US" sz="2000" b="1" i="1" kern="1200" dirty="0">
              <a:solidFill>
                <a:srgbClr val="000000"/>
              </a:solidFill>
              <a:latin typeface="Candara" charset="0"/>
              <a:ea typeface="ＭＳ Ｐゴシック" charset="0"/>
              <a:cs typeface="Candara" charset="0"/>
            </a:endParaRPr>
          </a:p>
          <a:p>
            <a:pPr marL="55563" lvl="1" indent="0" algn="ctr" defTabSz="385763">
              <a:spcBef>
                <a:spcPts val="0"/>
              </a:spcBef>
              <a:buNone/>
              <a:defRPr/>
            </a:pPr>
            <a:r>
              <a:rPr lang="en-US" b="1" i="1" kern="1200" baseline="30000" dirty="0">
                <a:solidFill>
                  <a:srgbClr val="000000"/>
                </a:solidFill>
                <a:latin typeface="Candara" charset="0"/>
                <a:ea typeface="ＭＳ Ｐゴシック" charset="0"/>
                <a:cs typeface="Candara" charset="0"/>
              </a:rPr>
              <a:t>18</a:t>
            </a:r>
            <a:r>
              <a:rPr lang="en-US" b="1" i="1" kern="1200" dirty="0">
                <a:solidFill>
                  <a:srgbClr val="000000"/>
                </a:solidFill>
                <a:latin typeface="Candara" charset="0"/>
                <a:ea typeface="ＭＳ Ｐゴシック" charset="0"/>
                <a:cs typeface="Candara" charset="0"/>
              </a:rPr>
              <a:t> He said therefore, “What is the kingdom of God like?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And to what shall I compare it? 19 It is like a grain of mustard seed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that a man took and sowed in his garden, and it grew and became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a tree, and the birds of the air made nests in its branches.”</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Luke 13:18</a:t>
            </a:r>
          </a:p>
          <a:p>
            <a:pPr marL="55563" lvl="1" indent="0" algn="ctr" defTabSz="385763">
              <a:spcBef>
                <a:spcPts val="0"/>
              </a:spcBef>
              <a:buNone/>
              <a:defRPr/>
            </a:pPr>
            <a:endParaRPr lang="en-US" b="1" i="1" kern="1200" dirty="0">
              <a:solidFill>
                <a:srgbClr val="000000"/>
              </a:solidFill>
              <a:latin typeface="Candara" charset="0"/>
              <a:ea typeface="ＭＳ Ｐゴシック" charset="0"/>
              <a:cs typeface="Candara" charset="0"/>
            </a:endParaRPr>
          </a:p>
        </p:txBody>
      </p:sp>
    </p:spTree>
    <p:extLst>
      <p:ext uri="{BB962C8B-B14F-4D97-AF65-F5344CB8AC3E}">
        <p14:creationId xmlns:p14="http://schemas.microsoft.com/office/powerpoint/2010/main" val="21141272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533400"/>
          </a:xfrm>
        </p:spPr>
        <p:txBody>
          <a:bodyPr/>
          <a:lstStyle/>
          <a:p>
            <a:r>
              <a:rPr lang="en-US" sz="3200" b="1" dirty="0" smtClean="0">
                <a:latin typeface="Candara" charset="0"/>
                <a:cs typeface="MS PGothic" charset="0"/>
              </a:rPr>
              <a:t>LEARNING </a:t>
            </a:r>
            <a:r>
              <a:rPr lang="en-US" sz="3200" b="1" dirty="0">
                <a:latin typeface="Candara" charset="0"/>
                <a:cs typeface="MS PGothic" charset="0"/>
              </a:rPr>
              <a:t>TO MAKE GOD THE CENTER </a:t>
            </a:r>
            <a:r>
              <a:rPr lang="en-US" sz="3200" b="1" dirty="0" smtClean="0">
                <a:latin typeface="Candara" charset="0"/>
                <a:cs typeface="MS PGothic" charset="0"/>
              </a:rPr>
              <a:t>IN </a:t>
            </a:r>
            <a:r>
              <a:rPr lang="en-US" sz="3200" b="1" dirty="0">
                <a:latin typeface="Candara" charset="0"/>
                <a:cs typeface="MS PGothic" charset="0"/>
              </a:rPr>
              <a:t>OUR PRAYERS</a:t>
            </a:r>
          </a:p>
        </p:txBody>
      </p:sp>
      <p:sp>
        <p:nvSpPr>
          <p:cNvPr id="27651" name="Rectangle 3"/>
          <p:cNvSpPr>
            <a:spLocks noGrp="1" noChangeArrowheads="1"/>
          </p:cNvSpPr>
          <p:nvPr>
            <p:ph type="body" idx="1"/>
          </p:nvPr>
        </p:nvSpPr>
        <p:spPr>
          <a:xfrm>
            <a:off x="304799" y="1143000"/>
            <a:ext cx="11658601" cy="5688695"/>
          </a:xfrm>
        </p:spPr>
        <p:txBody>
          <a:bodyPr/>
          <a:lstStyle/>
          <a:p>
            <a:pPr marL="455613" indent="-455613">
              <a:spcBef>
                <a:spcPct val="0"/>
              </a:spcBef>
              <a:buNone/>
            </a:pPr>
            <a:r>
              <a:rPr lang="en-US" sz="2800" b="1" spc="-10" dirty="0">
                <a:latin typeface="Candara" charset="0"/>
                <a:cs typeface="MS PGothic" charset="0"/>
              </a:rPr>
              <a:t>3</a:t>
            </a:r>
            <a:r>
              <a:rPr lang="en-US" sz="2800" b="1" spc="-10" dirty="0" smtClean="0">
                <a:latin typeface="Candara" charset="0"/>
                <a:cs typeface="MS PGothic" charset="0"/>
              </a:rPr>
              <a:t>)  YOUR WILL BE DONE: </a:t>
            </a:r>
            <a:r>
              <a:rPr lang="en-US" sz="2800" b="1" spc="-10" dirty="0" smtClean="0">
                <a:solidFill>
                  <a:srgbClr val="FF0000"/>
                </a:solidFill>
                <a:latin typeface="Candara" charset="0"/>
                <a:cs typeface="MS PGothic" charset="0"/>
              </a:rPr>
              <a:t>Seeking </a:t>
            </a:r>
            <a:r>
              <a:rPr lang="en-US" sz="2800" b="1" spc="-10" dirty="0">
                <a:solidFill>
                  <a:srgbClr val="FF0000"/>
                </a:solidFill>
                <a:latin typeface="Candara" charset="0"/>
                <a:cs typeface="MS PGothic" charset="0"/>
              </a:rPr>
              <a:t>what God desires as our </a:t>
            </a:r>
            <a:r>
              <a:rPr lang="en-US" sz="2800" b="1" spc="-10" dirty="0" smtClean="0">
                <a:solidFill>
                  <a:srgbClr val="FF0000"/>
                </a:solidFill>
                <a:latin typeface="Candara" charset="0"/>
                <a:cs typeface="MS PGothic" charset="0"/>
              </a:rPr>
              <a:t>life mission</a:t>
            </a:r>
            <a:endParaRPr lang="en-US" sz="800" i="1" dirty="0" smtClean="0">
              <a:latin typeface="Candara" charset="0"/>
              <a:cs typeface="MS PGothic" charset="0"/>
            </a:endParaRPr>
          </a:p>
          <a:p>
            <a:pPr marL="0" indent="0" algn="ctr">
              <a:spcBef>
                <a:spcPct val="0"/>
              </a:spcBef>
              <a:buNone/>
            </a:pPr>
            <a:endParaRPr lang="en-US" sz="1000" i="1" baseline="30000" dirty="0" smtClean="0">
              <a:solidFill>
                <a:srgbClr val="000000"/>
              </a:solidFill>
              <a:latin typeface="Candara" charset="0"/>
              <a:cs typeface="MS PGothic" charset="0"/>
            </a:endParaRPr>
          </a:p>
          <a:p>
            <a:pPr marL="0" indent="0" algn="ctr">
              <a:spcBef>
                <a:spcPct val="0"/>
              </a:spcBef>
              <a:buNone/>
            </a:pPr>
            <a:r>
              <a:rPr lang="en-US" sz="2600" i="1" baseline="30000" dirty="0" smtClean="0">
                <a:solidFill>
                  <a:srgbClr val="000000"/>
                </a:solidFill>
                <a:latin typeface="Candara" charset="0"/>
                <a:cs typeface="MS PGothic" charset="0"/>
              </a:rPr>
              <a:t>10</a:t>
            </a:r>
            <a:r>
              <a:rPr lang="en-US" sz="2600" i="1" dirty="0">
                <a:solidFill>
                  <a:srgbClr val="000000"/>
                </a:solidFill>
                <a:latin typeface="Candara" charset="0"/>
                <a:cs typeface="MS PGothic" charset="0"/>
              </a:rPr>
              <a:t> </a:t>
            </a:r>
            <a:r>
              <a:rPr lang="en-US" sz="2600" i="1" dirty="0" smtClean="0">
                <a:solidFill>
                  <a:srgbClr val="000000"/>
                </a:solidFill>
                <a:latin typeface="Candara" charset="0"/>
                <a:cs typeface="MS PGothic" charset="0"/>
              </a:rPr>
              <a:t> “Your </a:t>
            </a:r>
            <a:r>
              <a:rPr lang="en-US" sz="2600" i="1" dirty="0">
                <a:solidFill>
                  <a:srgbClr val="000000"/>
                </a:solidFill>
                <a:latin typeface="Candara" charset="0"/>
                <a:cs typeface="MS PGothic" charset="0"/>
              </a:rPr>
              <a:t>kingdom come</a:t>
            </a:r>
            <a:r>
              <a:rPr lang="en-US" sz="2600" i="1" dirty="0" smtClean="0">
                <a:solidFill>
                  <a:srgbClr val="000000"/>
                </a:solidFill>
                <a:latin typeface="Candara" charset="0"/>
                <a:cs typeface="MS PGothic" charset="0"/>
              </a:rPr>
              <a:t>, </a:t>
            </a:r>
            <a:br>
              <a:rPr lang="en-US" sz="2600" i="1" dirty="0" smtClean="0">
                <a:solidFill>
                  <a:srgbClr val="000000"/>
                </a:solidFill>
                <a:latin typeface="Candara" charset="0"/>
                <a:cs typeface="MS PGothic" charset="0"/>
              </a:rPr>
            </a:br>
            <a:r>
              <a:rPr lang="en-US" sz="2600" i="1" dirty="0" smtClean="0">
                <a:solidFill>
                  <a:srgbClr val="000000"/>
                </a:solidFill>
                <a:latin typeface="Candara" charset="0"/>
                <a:cs typeface="MS PGothic" charset="0"/>
              </a:rPr>
              <a:t>your </a:t>
            </a:r>
            <a:r>
              <a:rPr lang="en-US" sz="2600" i="1" dirty="0">
                <a:solidFill>
                  <a:srgbClr val="000000"/>
                </a:solidFill>
                <a:latin typeface="Candara" charset="0"/>
                <a:cs typeface="MS PGothic" charset="0"/>
              </a:rPr>
              <a:t>will </a:t>
            </a:r>
            <a:r>
              <a:rPr lang="en-US" sz="2600" i="1" dirty="0" smtClean="0">
                <a:solidFill>
                  <a:srgbClr val="000000"/>
                </a:solidFill>
                <a:latin typeface="Candara" charset="0"/>
                <a:cs typeface="MS PGothic" charset="0"/>
              </a:rPr>
              <a:t>be </a:t>
            </a:r>
            <a:r>
              <a:rPr lang="en-US" sz="2600" i="1" dirty="0">
                <a:solidFill>
                  <a:srgbClr val="000000"/>
                </a:solidFill>
                <a:latin typeface="Candara" charset="0"/>
                <a:cs typeface="MS PGothic" charset="0"/>
              </a:rPr>
              <a:t>done</a:t>
            </a:r>
            <a:r>
              <a:rPr lang="en-US" sz="2600" i="1" dirty="0" smtClean="0">
                <a:solidFill>
                  <a:srgbClr val="000000"/>
                </a:solidFill>
                <a:latin typeface="Candara" charset="0"/>
                <a:cs typeface="MS PGothic" charset="0"/>
              </a:rPr>
              <a:t>, on </a:t>
            </a:r>
            <a:r>
              <a:rPr lang="en-US" sz="2600" i="1" dirty="0">
                <a:solidFill>
                  <a:srgbClr val="000000"/>
                </a:solidFill>
                <a:latin typeface="Candara" charset="0"/>
                <a:cs typeface="MS PGothic" charset="0"/>
              </a:rPr>
              <a:t>earth as it is in heaven</a:t>
            </a:r>
            <a:r>
              <a:rPr lang="en-US" sz="2600" i="1" dirty="0" smtClean="0">
                <a:solidFill>
                  <a:srgbClr val="000000"/>
                </a:solidFill>
                <a:latin typeface="Candara" charset="0"/>
                <a:cs typeface="MS PGothic" charset="0"/>
              </a:rPr>
              <a:t>.” (v. 10)</a:t>
            </a:r>
          </a:p>
          <a:p>
            <a:pPr marL="0" indent="0" algn="ctr">
              <a:spcBef>
                <a:spcPct val="0"/>
              </a:spcBef>
              <a:buNone/>
            </a:pPr>
            <a:endParaRPr lang="en-US" sz="1000" i="1" dirty="0">
              <a:latin typeface="Candara" charset="0"/>
              <a:cs typeface="MS PGothic" charset="0"/>
            </a:endParaRP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God’s “sovereign will” is never thwarted (Job 42:2); but God’s “preceptive will” </a:t>
            </a:r>
            <a:r>
              <a:rPr lang="en-US" sz="2600" b="1" kern="1200" dirty="0" smtClean="0">
                <a:solidFill>
                  <a:prstClr val="black"/>
                </a:solidFill>
                <a:latin typeface="Candara" charset="0"/>
                <a:ea typeface="ＭＳ Ｐゴシック" charset="0"/>
                <a:cs typeface="Candara" charset="0"/>
              </a:rPr>
              <a:t>(revealed </a:t>
            </a:r>
            <a:r>
              <a:rPr lang="en-US" sz="2600" b="1" kern="1200" dirty="0">
                <a:solidFill>
                  <a:prstClr val="black"/>
                </a:solidFill>
                <a:latin typeface="Candara" charset="0"/>
                <a:ea typeface="ＭＳ Ｐゴシック" charset="0"/>
                <a:cs typeface="Candara" charset="0"/>
              </a:rPr>
              <a:t>in Scripture) urges our submission and obedience.</a:t>
            </a: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It means that we would seek God’s will to be obeyed and done on earth as fully as in heaven where God’s will is being perfectly </a:t>
            </a:r>
            <a:r>
              <a:rPr lang="en-US" sz="2600" b="1" kern="1200" dirty="0" smtClean="0">
                <a:solidFill>
                  <a:prstClr val="black"/>
                </a:solidFill>
                <a:latin typeface="Candara" charset="0"/>
                <a:ea typeface="ＭＳ Ｐゴシック" charset="0"/>
                <a:cs typeface="Candara" charset="0"/>
              </a:rPr>
              <a:t>done with joy.</a:t>
            </a:r>
            <a:endParaRPr lang="en-US" sz="2600" b="1" kern="1200" dirty="0">
              <a:solidFill>
                <a:prstClr val="black"/>
              </a:solidFill>
              <a:latin typeface="Candara" charset="0"/>
              <a:ea typeface="ＭＳ Ｐゴシック" charset="0"/>
              <a:cs typeface="Candara" charset="0"/>
            </a:endParaRP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Jesus during his ministry on earth lived out this </a:t>
            </a:r>
            <a:r>
              <a:rPr lang="en-US" sz="2600" b="1" kern="1200" dirty="0" smtClean="0">
                <a:solidFill>
                  <a:prstClr val="black"/>
                </a:solidFill>
                <a:latin typeface="Candara" charset="0"/>
                <a:ea typeface="ＭＳ Ｐゴシック" charset="0"/>
                <a:cs typeface="Candara" charset="0"/>
              </a:rPr>
              <a:t>prayer (</a:t>
            </a:r>
            <a:r>
              <a:rPr lang="en-US" sz="2600" b="1" kern="1200" dirty="0" err="1" smtClean="0">
                <a:solidFill>
                  <a:prstClr val="black"/>
                </a:solidFill>
                <a:latin typeface="Candara" charset="0"/>
                <a:ea typeface="ＭＳ Ｐゴシック" charset="0"/>
                <a:cs typeface="Candara" charset="0"/>
              </a:rPr>
              <a:t>Lk</a:t>
            </a:r>
            <a:r>
              <a:rPr lang="en-US" sz="2600" b="1" kern="1200" dirty="0" smtClean="0">
                <a:solidFill>
                  <a:prstClr val="black"/>
                </a:solidFill>
                <a:latin typeface="Candara" charset="0"/>
                <a:ea typeface="ＭＳ Ｐゴシック" charset="0"/>
                <a:cs typeface="Candara" charset="0"/>
              </a:rPr>
              <a:t>. 22:42; Jn. 4:34). </a:t>
            </a:r>
            <a:endParaRPr lang="en-US" sz="2800"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1163171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838200"/>
            <a:ext cx="11658600" cy="5993494"/>
          </a:xfrm>
        </p:spPr>
        <p:txBody>
          <a:bodyPr/>
          <a:lstStyle/>
          <a:p>
            <a:pPr marL="55563" lvl="1" indent="0" algn="ctr" defTabSz="385763">
              <a:spcBef>
                <a:spcPts val="0"/>
              </a:spcBef>
              <a:buNone/>
              <a:defRPr/>
            </a:pPr>
            <a:r>
              <a:rPr lang="en-US" b="1" i="1" kern="1200" baseline="30000" dirty="0" smtClean="0">
                <a:solidFill>
                  <a:srgbClr val="000000"/>
                </a:solidFill>
                <a:latin typeface="Candara" charset="0"/>
                <a:ea typeface="ＭＳ Ｐゴシック" charset="0"/>
                <a:cs typeface="Candara" charset="0"/>
              </a:rPr>
              <a:t>34</a:t>
            </a:r>
            <a:r>
              <a:rPr lang="en-US" b="1" i="1" kern="1200" dirty="0">
                <a:solidFill>
                  <a:srgbClr val="000000"/>
                </a:solidFill>
                <a:latin typeface="Candara" charset="0"/>
                <a:ea typeface="ＭＳ Ｐゴシック" charset="0"/>
                <a:cs typeface="Candara" charset="0"/>
              </a:rPr>
              <a:t> Jesus said to them, </a:t>
            </a:r>
            <a:r>
              <a:rPr lang="en-US" b="1" i="1" kern="1200" dirty="0" smtClean="0">
                <a:solidFill>
                  <a:srgbClr val="000000"/>
                </a:solidFill>
                <a:latin typeface="Candara" charset="0"/>
                <a:ea typeface="ＭＳ Ｐゴシック" charset="0"/>
                <a:cs typeface="Candara" charset="0"/>
              </a:rPr>
              <a:t/>
            </a:r>
            <a:br>
              <a:rPr lang="en-US" b="1" i="1" kern="1200" dirty="0" smtClean="0">
                <a:solidFill>
                  <a:srgbClr val="000000"/>
                </a:solidFill>
                <a:latin typeface="Candara" charset="0"/>
                <a:ea typeface="ＭＳ Ｐゴシック" charset="0"/>
                <a:cs typeface="Candara" charset="0"/>
              </a:rPr>
            </a:br>
            <a:r>
              <a:rPr lang="en-US" b="1" i="1" kern="1200" dirty="0" smtClean="0">
                <a:solidFill>
                  <a:srgbClr val="000000"/>
                </a:solidFill>
                <a:latin typeface="Candara" charset="0"/>
                <a:ea typeface="ＭＳ Ｐゴシック" charset="0"/>
                <a:cs typeface="Candara" charset="0"/>
              </a:rPr>
              <a:t>“</a:t>
            </a:r>
            <a:r>
              <a:rPr lang="en-US" b="1" i="1" kern="1200" dirty="0">
                <a:solidFill>
                  <a:srgbClr val="000000"/>
                </a:solidFill>
                <a:latin typeface="Candara" charset="0"/>
                <a:ea typeface="ＭＳ Ｐゴシック" charset="0"/>
                <a:cs typeface="Candara" charset="0"/>
              </a:rPr>
              <a:t>My food is to do the will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of him who sent me and </a:t>
            </a:r>
            <a:r>
              <a:rPr lang="en-US" b="1" i="1" kern="1200" dirty="0" smtClean="0">
                <a:solidFill>
                  <a:srgbClr val="000000"/>
                </a:solidFill>
                <a:latin typeface="Candara" charset="0"/>
                <a:ea typeface="ＭＳ Ｐゴシック" charset="0"/>
                <a:cs typeface="Candara" charset="0"/>
              </a:rPr>
              <a:t/>
            </a:r>
            <a:br>
              <a:rPr lang="en-US" b="1" i="1" kern="1200" dirty="0" smtClean="0">
                <a:solidFill>
                  <a:srgbClr val="000000"/>
                </a:solidFill>
                <a:latin typeface="Candara" charset="0"/>
                <a:ea typeface="ＭＳ Ｐゴシック" charset="0"/>
                <a:cs typeface="Candara" charset="0"/>
              </a:rPr>
            </a:br>
            <a:r>
              <a:rPr lang="en-US" b="1" i="1" kern="1200" dirty="0" smtClean="0">
                <a:solidFill>
                  <a:srgbClr val="000000"/>
                </a:solidFill>
                <a:latin typeface="Candara" charset="0"/>
                <a:ea typeface="ＭＳ Ｐゴシック" charset="0"/>
                <a:cs typeface="Candara" charset="0"/>
              </a:rPr>
              <a:t>to </a:t>
            </a:r>
            <a:r>
              <a:rPr lang="en-US" b="1" i="1" kern="1200" dirty="0">
                <a:solidFill>
                  <a:srgbClr val="000000"/>
                </a:solidFill>
                <a:latin typeface="Candara" charset="0"/>
                <a:ea typeface="ＭＳ Ｐゴシック" charset="0"/>
                <a:cs typeface="Candara" charset="0"/>
              </a:rPr>
              <a:t>accomplish his work.</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John 4:</a:t>
            </a:r>
            <a:r>
              <a:rPr lang="en-US" b="1" i="1" kern="1200" dirty="0" smtClean="0">
                <a:solidFill>
                  <a:srgbClr val="000000"/>
                </a:solidFill>
                <a:latin typeface="Candara" charset="0"/>
                <a:ea typeface="ＭＳ Ｐゴシック" charset="0"/>
                <a:cs typeface="Candara" charset="0"/>
              </a:rPr>
              <a:t>34</a:t>
            </a:r>
          </a:p>
          <a:p>
            <a:pPr marL="55563" lvl="1" indent="0" algn="ctr" defTabSz="385763">
              <a:spcBef>
                <a:spcPts val="0"/>
              </a:spcBef>
              <a:buNone/>
              <a:defRPr/>
            </a:pPr>
            <a:endParaRPr lang="en-US" sz="2000" b="1" i="1" kern="1200" dirty="0">
              <a:solidFill>
                <a:srgbClr val="000000"/>
              </a:solidFill>
              <a:latin typeface="Candara" charset="0"/>
              <a:ea typeface="ＭＳ Ｐゴシック" charset="0"/>
              <a:cs typeface="Candara" charset="0"/>
            </a:endParaRPr>
          </a:p>
          <a:p>
            <a:pPr marL="55563" lvl="1" indent="0" algn="ctr" defTabSz="385763">
              <a:spcBef>
                <a:spcPts val="0"/>
              </a:spcBef>
              <a:buNone/>
              <a:defRPr/>
            </a:pPr>
            <a:r>
              <a:rPr lang="en-US" b="1" i="1" kern="1200" baseline="30000" dirty="0">
                <a:solidFill>
                  <a:srgbClr val="000000"/>
                </a:solidFill>
                <a:latin typeface="Candara" charset="0"/>
                <a:ea typeface="ＭＳ Ｐゴシック" charset="0"/>
                <a:cs typeface="Candara" charset="0"/>
              </a:rPr>
              <a:t>41</a:t>
            </a:r>
            <a:r>
              <a:rPr lang="en-US" b="1" i="1" kern="1200" dirty="0">
                <a:solidFill>
                  <a:srgbClr val="000000"/>
                </a:solidFill>
                <a:latin typeface="Candara" charset="0"/>
                <a:ea typeface="ＭＳ Ｐゴシック" charset="0"/>
                <a:cs typeface="Candara" charset="0"/>
              </a:rPr>
              <a:t> And he withdrew from them </a:t>
            </a:r>
            <a:r>
              <a:rPr lang="en-US" b="1" i="1" kern="1200" dirty="0" smtClean="0">
                <a:solidFill>
                  <a:srgbClr val="000000"/>
                </a:solidFill>
                <a:latin typeface="Candara" charset="0"/>
                <a:ea typeface="ＭＳ Ｐゴシック" charset="0"/>
                <a:cs typeface="Candara" charset="0"/>
              </a:rPr>
              <a:t/>
            </a:r>
            <a:br>
              <a:rPr lang="en-US" b="1" i="1" kern="1200" dirty="0" smtClean="0">
                <a:solidFill>
                  <a:srgbClr val="000000"/>
                </a:solidFill>
                <a:latin typeface="Candara" charset="0"/>
                <a:ea typeface="ＭＳ Ｐゴシック" charset="0"/>
                <a:cs typeface="Candara" charset="0"/>
              </a:rPr>
            </a:br>
            <a:r>
              <a:rPr lang="en-US" b="1" i="1" kern="1200" dirty="0" smtClean="0">
                <a:solidFill>
                  <a:srgbClr val="000000"/>
                </a:solidFill>
                <a:latin typeface="Candara" charset="0"/>
                <a:ea typeface="ＭＳ Ｐゴシック" charset="0"/>
                <a:cs typeface="Candara" charset="0"/>
              </a:rPr>
              <a:t>about </a:t>
            </a:r>
            <a:r>
              <a:rPr lang="en-US" b="1" i="1" kern="1200" dirty="0">
                <a:solidFill>
                  <a:srgbClr val="000000"/>
                </a:solidFill>
                <a:latin typeface="Candara" charset="0"/>
                <a:ea typeface="ＭＳ Ｐゴシック" charset="0"/>
                <a:cs typeface="Candara" charset="0"/>
              </a:rPr>
              <a:t>a stone's throw, </a:t>
            </a:r>
            <a:r>
              <a:rPr lang="en-US" b="1" i="1" kern="1200" dirty="0" smtClean="0">
                <a:solidFill>
                  <a:srgbClr val="000000"/>
                </a:solidFill>
                <a:latin typeface="Candara" charset="0"/>
                <a:ea typeface="ＭＳ Ｐゴシック" charset="0"/>
                <a:cs typeface="Candara" charset="0"/>
              </a:rPr>
              <a:t>and</a:t>
            </a:r>
            <a:r>
              <a:rPr lang="en-US" b="1" i="1" kern="1200" dirty="0">
                <a:solidFill>
                  <a:srgbClr val="000000"/>
                </a:solidFill>
                <a:latin typeface="Candara" charset="0"/>
                <a:ea typeface="ＭＳ Ｐゴシック" charset="0"/>
                <a:cs typeface="Candara" charset="0"/>
              </a:rPr>
              <a:t> knelt down and prayed, </a:t>
            </a:r>
            <a:r>
              <a:rPr lang="en-US" b="1" i="1" kern="1200" dirty="0" smtClean="0">
                <a:solidFill>
                  <a:srgbClr val="000000"/>
                </a:solidFill>
                <a:latin typeface="Candara" charset="0"/>
                <a:ea typeface="ＭＳ Ｐゴシック" charset="0"/>
                <a:cs typeface="Candara" charset="0"/>
              </a:rPr>
              <a:t/>
            </a:r>
            <a:br>
              <a:rPr lang="en-US" b="1" i="1" kern="1200" dirty="0" smtClean="0">
                <a:solidFill>
                  <a:srgbClr val="000000"/>
                </a:solidFill>
                <a:latin typeface="Candara" charset="0"/>
                <a:ea typeface="ＭＳ Ｐゴシック" charset="0"/>
                <a:cs typeface="Candara" charset="0"/>
              </a:rPr>
            </a:br>
            <a:r>
              <a:rPr lang="en-US" b="1" i="1" kern="1200" baseline="30000" dirty="0" smtClean="0">
                <a:solidFill>
                  <a:srgbClr val="000000"/>
                </a:solidFill>
                <a:latin typeface="Candara" charset="0"/>
                <a:ea typeface="ＭＳ Ｐゴシック" charset="0"/>
                <a:cs typeface="Candara" charset="0"/>
              </a:rPr>
              <a:t>42</a:t>
            </a:r>
            <a:r>
              <a:rPr lang="en-US" b="1" i="1" kern="1200" dirty="0">
                <a:solidFill>
                  <a:srgbClr val="000000"/>
                </a:solidFill>
                <a:latin typeface="Candara" charset="0"/>
                <a:ea typeface="ＭＳ Ｐゴシック" charset="0"/>
                <a:cs typeface="Candara" charset="0"/>
              </a:rPr>
              <a:t> saying, “Father, if you are willing, remove </a:t>
            </a:r>
            <a:r>
              <a:rPr lang="en-US" b="1" i="1" kern="1200" dirty="0" smtClean="0">
                <a:solidFill>
                  <a:srgbClr val="000000"/>
                </a:solidFill>
                <a:latin typeface="Candara" charset="0"/>
                <a:ea typeface="ＭＳ Ｐゴシック" charset="0"/>
                <a:cs typeface="Candara" charset="0"/>
              </a:rPr>
              <a:t>this </a:t>
            </a:r>
            <a:r>
              <a:rPr lang="en-US" b="1" i="1" kern="1200" dirty="0">
                <a:solidFill>
                  <a:srgbClr val="000000"/>
                </a:solidFill>
                <a:latin typeface="Candara" charset="0"/>
                <a:ea typeface="ＭＳ Ｐゴシック" charset="0"/>
                <a:cs typeface="Candara" charset="0"/>
              </a:rPr>
              <a:t>cup from me. </a:t>
            </a:r>
            <a:r>
              <a:rPr lang="en-US" b="1" i="1" kern="1200" dirty="0" smtClean="0">
                <a:solidFill>
                  <a:srgbClr val="000000"/>
                </a:solidFill>
                <a:latin typeface="Candara" charset="0"/>
                <a:ea typeface="ＭＳ Ｐゴシック" charset="0"/>
                <a:cs typeface="Candara" charset="0"/>
              </a:rPr>
              <a:t/>
            </a:r>
            <a:br>
              <a:rPr lang="en-US" b="1" i="1" kern="1200" dirty="0" smtClean="0">
                <a:solidFill>
                  <a:srgbClr val="000000"/>
                </a:solidFill>
                <a:latin typeface="Candara" charset="0"/>
                <a:ea typeface="ＭＳ Ｐゴシック" charset="0"/>
                <a:cs typeface="Candara" charset="0"/>
              </a:rPr>
            </a:br>
            <a:r>
              <a:rPr lang="en-US" b="1" i="1" kern="1200" dirty="0" smtClean="0">
                <a:solidFill>
                  <a:srgbClr val="000000"/>
                </a:solidFill>
                <a:latin typeface="Candara" charset="0"/>
                <a:ea typeface="ＭＳ Ｐゴシック" charset="0"/>
                <a:cs typeface="Candara" charset="0"/>
              </a:rPr>
              <a:t>Nevertheless</a:t>
            </a:r>
            <a:r>
              <a:rPr lang="en-US" b="1" i="1" kern="1200" dirty="0">
                <a:solidFill>
                  <a:srgbClr val="000000"/>
                </a:solidFill>
                <a:latin typeface="Candara" charset="0"/>
                <a:ea typeface="ＭＳ Ｐゴシック" charset="0"/>
                <a:cs typeface="Candara" charset="0"/>
              </a:rPr>
              <a:t>, not my will, but yours, be done.”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Luke 24:41-42</a:t>
            </a:r>
          </a:p>
          <a:p>
            <a:pPr marL="55563" lvl="1" indent="0" algn="ctr" defTabSz="385763">
              <a:spcBef>
                <a:spcPts val="0"/>
              </a:spcBef>
              <a:buNone/>
              <a:defRPr/>
            </a:pPr>
            <a:endParaRPr lang="en-US" b="1" i="1" kern="1200" dirty="0">
              <a:solidFill>
                <a:srgbClr val="000000"/>
              </a:solidFill>
              <a:latin typeface="Candara" charset="0"/>
              <a:ea typeface="ＭＳ Ｐゴシック" charset="0"/>
              <a:cs typeface="Candara" charset="0"/>
            </a:endParaRPr>
          </a:p>
        </p:txBody>
      </p:sp>
    </p:spTree>
    <p:extLst>
      <p:ext uri="{BB962C8B-B14F-4D97-AF65-F5344CB8AC3E}">
        <p14:creationId xmlns:p14="http://schemas.microsoft.com/office/powerpoint/2010/main" val="18043349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533400"/>
          </a:xfrm>
        </p:spPr>
        <p:txBody>
          <a:bodyPr/>
          <a:lstStyle/>
          <a:p>
            <a:r>
              <a:rPr lang="en-US" sz="3200" b="1" dirty="0" smtClean="0">
                <a:latin typeface="Candara" charset="0"/>
                <a:cs typeface="MS PGothic" charset="0"/>
              </a:rPr>
              <a:t>LEARNING </a:t>
            </a:r>
            <a:r>
              <a:rPr lang="en-US" sz="3200" b="1" dirty="0">
                <a:latin typeface="Candara" charset="0"/>
                <a:cs typeface="MS PGothic" charset="0"/>
              </a:rPr>
              <a:t>TO MAKE GOD THE CENTER </a:t>
            </a:r>
            <a:r>
              <a:rPr lang="en-US" sz="3200" b="1" dirty="0" smtClean="0">
                <a:latin typeface="Candara" charset="0"/>
                <a:cs typeface="MS PGothic" charset="0"/>
              </a:rPr>
              <a:t>IN </a:t>
            </a:r>
            <a:r>
              <a:rPr lang="en-US" sz="3200" b="1" dirty="0">
                <a:latin typeface="Candara" charset="0"/>
                <a:cs typeface="MS PGothic" charset="0"/>
              </a:rPr>
              <a:t>OUR PRAYERS</a:t>
            </a:r>
          </a:p>
        </p:txBody>
      </p:sp>
      <p:sp>
        <p:nvSpPr>
          <p:cNvPr id="27651" name="Rectangle 3"/>
          <p:cNvSpPr>
            <a:spLocks noGrp="1" noChangeArrowheads="1"/>
          </p:cNvSpPr>
          <p:nvPr>
            <p:ph type="body" idx="1"/>
          </p:nvPr>
        </p:nvSpPr>
        <p:spPr>
          <a:xfrm>
            <a:off x="304799" y="1143000"/>
            <a:ext cx="11658601" cy="5688695"/>
          </a:xfrm>
        </p:spPr>
        <p:txBody>
          <a:bodyPr/>
          <a:lstStyle/>
          <a:p>
            <a:pPr marL="455613" indent="-455613">
              <a:spcBef>
                <a:spcPct val="0"/>
              </a:spcBef>
              <a:buNone/>
            </a:pPr>
            <a:r>
              <a:rPr lang="en-US" sz="2800" b="1" spc="-10" dirty="0">
                <a:latin typeface="Candara" charset="0"/>
                <a:cs typeface="MS PGothic" charset="0"/>
              </a:rPr>
              <a:t>3</a:t>
            </a:r>
            <a:r>
              <a:rPr lang="en-US" sz="2800" b="1" spc="-10" dirty="0" smtClean="0">
                <a:latin typeface="Candara" charset="0"/>
                <a:cs typeface="MS PGothic" charset="0"/>
              </a:rPr>
              <a:t>)  YOUR WILL BE DONE: </a:t>
            </a:r>
            <a:r>
              <a:rPr lang="en-US" sz="2800" b="1" spc="-10" dirty="0" smtClean="0">
                <a:solidFill>
                  <a:srgbClr val="FF0000"/>
                </a:solidFill>
                <a:latin typeface="Candara" charset="0"/>
                <a:cs typeface="MS PGothic" charset="0"/>
              </a:rPr>
              <a:t>Seeking </a:t>
            </a:r>
            <a:r>
              <a:rPr lang="en-US" sz="2800" b="1" spc="-10" dirty="0">
                <a:solidFill>
                  <a:srgbClr val="FF0000"/>
                </a:solidFill>
                <a:latin typeface="Candara" charset="0"/>
                <a:cs typeface="MS PGothic" charset="0"/>
              </a:rPr>
              <a:t>what God desires as our </a:t>
            </a:r>
            <a:r>
              <a:rPr lang="en-US" sz="2800" b="1" spc="-10" dirty="0" smtClean="0">
                <a:solidFill>
                  <a:srgbClr val="FF0000"/>
                </a:solidFill>
                <a:latin typeface="Candara" charset="0"/>
                <a:cs typeface="MS PGothic" charset="0"/>
              </a:rPr>
              <a:t>life mission</a:t>
            </a:r>
            <a:endParaRPr lang="en-US" sz="800" i="1" dirty="0" smtClean="0">
              <a:latin typeface="Candara" charset="0"/>
              <a:cs typeface="MS PGothic" charset="0"/>
            </a:endParaRPr>
          </a:p>
          <a:p>
            <a:pPr marL="0" indent="0" algn="ctr">
              <a:spcBef>
                <a:spcPct val="0"/>
              </a:spcBef>
              <a:buNone/>
            </a:pPr>
            <a:endParaRPr lang="en-US" sz="1000" i="1" baseline="30000" dirty="0" smtClean="0">
              <a:solidFill>
                <a:srgbClr val="000000"/>
              </a:solidFill>
              <a:latin typeface="Candara" charset="0"/>
              <a:cs typeface="MS PGothic" charset="0"/>
            </a:endParaRPr>
          </a:p>
          <a:p>
            <a:pPr marL="0" indent="0" algn="ctr">
              <a:spcBef>
                <a:spcPct val="0"/>
              </a:spcBef>
              <a:buNone/>
            </a:pPr>
            <a:r>
              <a:rPr lang="en-US" sz="2600" i="1" baseline="30000" dirty="0" smtClean="0">
                <a:solidFill>
                  <a:srgbClr val="000000"/>
                </a:solidFill>
                <a:latin typeface="Candara" charset="0"/>
                <a:cs typeface="MS PGothic" charset="0"/>
              </a:rPr>
              <a:t>10</a:t>
            </a:r>
            <a:r>
              <a:rPr lang="en-US" sz="2600" i="1" dirty="0">
                <a:solidFill>
                  <a:srgbClr val="000000"/>
                </a:solidFill>
                <a:latin typeface="Candara" charset="0"/>
                <a:cs typeface="MS PGothic" charset="0"/>
              </a:rPr>
              <a:t> </a:t>
            </a:r>
            <a:r>
              <a:rPr lang="en-US" sz="2600" i="1" dirty="0" smtClean="0">
                <a:solidFill>
                  <a:srgbClr val="000000"/>
                </a:solidFill>
                <a:latin typeface="Candara" charset="0"/>
                <a:cs typeface="MS PGothic" charset="0"/>
              </a:rPr>
              <a:t> “Your </a:t>
            </a:r>
            <a:r>
              <a:rPr lang="en-US" sz="2600" i="1" dirty="0">
                <a:solidFill>
                  <a:srgbClr val="000000"/>
                </a:solidFill>
                <a:latin typeface="Candara" charset="0"/>
                <a:cs typeface="MS PGothic" charset="0"/>
              </a:rPr>
              <a:t>kingdom come</a:t>
            </a:r>
            <a:r>
              <a:rPr lang="en-US" sz="2600" i="1" dirty="0" smtClean="0">
                <a:solidFill>
                  <a:srgbClr val="000000"/>
                </a:solidFill>
                <a:latin typeface="Candara" charset="0"/>
                <a:cs typeface="MS PGothic" charset="0"/>
              </a:rPr>
              <a:t>, </a:t>
            </a:r>
            <a:br>
              <a:rPr lang="en-US" sz="2600" i="1" dirty="0" smtClean="0">
                <a:solidFill>
                  <a:srgbClr val="000000"/>
                </a:solidFill>
                <a:latin typeface="Candara" charset="0"/>
                <a:cs typeface="MS PGothic" charset="0"/>
              </a:rPr>
            </a:br>
            <a:r>
              <a:rPr lang="en-US" sz="2600" i="1" dirty="0" smtClean="0">
                <a:solidFill>
                  <a:srgbClr val="000000"/>
                </a:solidFill>
                <a:latin typeface="Candara" charset="0"/>
                <a:cs typeface="MS PGothic" charset="0"/>
              </a:rPr>
              <a:t>your </a:t>
            </a:r>
            <a:r>
              <a:rPr lang="en-US" sz="2600" i="1" dirty="0">
                <a:solidFill>
                  <a:srgbClr val="000000"/>
                </a:solidFill>
                <a:latin typeface="Candara" charset="0"/>
                <a:cs typeface="MS PGothic" charset="0"/>
              </a:rPr>
              <a:t>will </a:t>
            </a:r>
            <a:r>
              <a:rPr lang="en-US" sz="2600" i="1" dirty="0" smtClean="0">
                <a:solidFill>
                  <a:srgbClr val="000000"/>
                </a:solidFill>
                <a:latin typeface="Candara" charset="0"/>
                <a:cs typeface="MS PGothic" charset="0"/>
              </a:rPr>
              <a:t>be </a:t>
            </a:r>
            <a:r>
              <a:rPr lang="en-US" sz="2600" i="1" dirty="0">
                <a:solidFill>
                  <a:srgbClr val="000000"/>
                </a:solidFill>
                <a:latin typeface="Candara" charset="0"/>
                <a:cs typeface="MS PGothic" charset="0"/>
              </a:rPr>
              <a:t>done</a:t>
            </a:r>
            <a:r>
              <a:rPr lang="en-US" sz="2600" i="1" dirty="0" smtClean="0">
                <a:solidFill>
                  <a:srgbClr val="000000"/>
                </a:solidFill>
                <a:latin typeface="Candara" charset="0"/>
                <a:cs typeface="MS PGothic" charset="0"/>
              </a:rPr>
              <a:t>, on </a:t>
            </a:r>
            <a:r>
              <a:rPr lang="en-US" sz="2600" i="1" dirty="0">
                <a:solidFill>
                  <a:srgbClr val="000000"/>
                </a:solidFill>
                <a:latin typeface="Candara" charset="0"/>
                <a:cs typeface="MS PGothic" charset="0"/>
              </a:rPr>
              <a:t>earth as it is in heaven</a:t>
            </a:r>
            <a:r>
              <a:rPr lang="en-US" sz="2600" i="1" dirty="0" smtClean="0">
                <a:solidFill>
                  <a:srgbClr val="000000"/>
                </a:solidFill>
                <a:latin typeface="Candara" charset="0"/>
                <a:cs typeface="MS PGothic" charset="0"/>
              </a:rPr>
              <a:t>.” (v. 10)</a:t>
            </a:r>
          </a:p>
          <a:p>
            <a:pPr marL="0" indent="0" algn="ctr">
              <a:spcBef>
                <a:spcPct val="0"/>
              </a:spcBef>
              <a:buNone/>
            </a:pPr>
            <a:endParaRPr lang="en-US" sz="1000" i="1" dirty="0">
              <a:latin typeface="Candara" charset="0"/>
              <a:cs typeface="MS PGothic" charset="0"/>
            </a:endParaRP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God’s “sovereign will” is never thwarted (Job 42:2); but God’s “preceptive will” revealed in Scripture) urges our submission and obedience.</a:t>
            </a: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It means that we would seek God’s will to be obeyed and done on earth as fully as in heaven where God’s will is being perfectly </a:t>
            </a:r>
            <a:r>
              <a:rPr lang="en-US" sz="2600" b="1" kern="1200" dirty="0" smtClean="0">
                <a:solidFill>
                  <a:prstClr val="black"/>
                </a:solidFill>
                <a:latin typeface="Candara" charset="0"/>
                <a:ea typeface="ＭＳ Ｐゴシック" charset="0"/>
                <a:cs typeface="Candara" charset="0"/>
              </a:rPr>
              <a:t>done with joy.</a:t>
            </a:r>
            <a:endParaRPr lang="en-US" sz="2600" b="1" kern="1200" dirty="0">
              <a:solidFill>
                <a:prstClr val="black"/>
              </a:solidFill>
              <a:latin typeface="Candara" charset="0"/>
              <a:ea typeface="ＭＳ Ｐゴシック" charset="0"/>
              <a:cs typeface="Candara" charset="0"/>
            </a:endParaRP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Jesus during his ministry on earth lived out this </a:t>
            </a:r>
            <a:r>
              <a:rPr lang="en-US" sz="2600" b="1" kern="1200" dirty="0" smtClean="0">
                <a:solidFill>
                  <a:prstClr val="black"/>
                </a:solidFill>
                <a:latin typeface="Candara" charset="0"/>
                <a:ea typeface="ＭＳ Ｐゴシック" charset="0"/>
                <a:cs typeface="Candara" charset="0"/>
              </a:rPr>
              <a:t>prayer (</a:t>
            </a:r>
            <a:r>
              <a:rPr lang="en-US" sz="2600" b="1" kern="1200" dirty="0" err="1" smtClean="0">
                <a:solidFill>
                  <a:prstClr val="black"/>
                </a:solidFill>
                <a:latin typeface="Candara" charset="0"/>
                <a:ea typeface="ＭＳ Ｐゴシック" charset="0"/>
                <a:cs typeface="Candara" charset="0"/>
              </a:rPr>
              <a:t>Lk</a:t>
            </a:r>
            <a:r>
              <a:rPr lang="en-US" sz="2600" b="1" kern="1200" dirty="0" smtClean="0">
                <a:solidFill>
                  <a:prstClr val="black"/>
                </a:solidFill>
                <a:latin typeface="Candara" charset="0"/>
                <a:ea typeface="ＭＳ Ｐゴシック" charset="0"/>
                <a:cs typeface="Candara" charset="0"/>
              </a:rPr>
              <a:t>. 22:42; Jn. 4:34). </a:t>
            </a:r>
            <a:endParaRPr lang="en-US" sz="2600" b="1" kern="1200" dirty="0">
              <a:solidFill>
                <a:prstClr val="black"/>
              </a:solidFill>
              <a:latin typeface="Candara" charset="0"/>
              <a:ea typeface="ＭＳ Ｐゴシック" charset="0"/>
              <a:cs typeface="Candara" charset="0"/>
            </a:endParaRP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In praying for God’s will to be </a:t>
            </a:r>
            <a:r>
              <a:rPr lang="en-US" sz="2600" b="1" kern="1200" dirty="0" smtClean="0">
                <a:solidFill>
                  <a:prstClr val="black"/>
                </a:solidFill>
                <a:latin typeface="Candara" charset="0"/>
                <a:ea typeface="ＭＳ Ｐゴシック" charset="0"/>
                <a:cs typeface="Candara" charset="0"/>
              </a:rPr>
              <a:t>done</a:t>
            </a:r>
            <a:r>
              <a:rPr lang="en-US" sz="2600" b="1" kern="1200" dirty="0">
                <a:solidFill>
                  <a:prstClr val="black"/>
                </a:solidFill>
                <a:latin typeface="Candara" charset="0"/>
                <a:ea typeface="ＭＳ Ｐゴシック" charset="0"/>
                <a:cs typeface="Candara" charset="0"/>
              </a:rPr>
              <a:t>, we </a:t>
            </a:r>
            <a:r>
              <a:rPr lang="en-US" sz="2600" b="1" kern="1200" dirty="0" smtClean="0">
                <a:solidFill>
                  <a:prstClr val="black"/>
                </a:solidFill>
                <a:latin typeface="Candara" charset="0"/>
                <a:ea typeface="ＭＳ Ｐゴシック" charset="0"/>
                <a:cs typeface="Candara" charset="0"/>
              </a:rPr>
              <a:t>are to </a:t>
            </a:r>
            <a:r>
              <a:rPr lang="en-US" sz="2600" b="1" kern="1200" dirty="0">
                <a:solidFill>
                  <a:prstClr val="black"/>
                </a:solidFill>
                <a:latin typeface="Candara" charset="0"/>
                <a:ea typeface="ＭＳ Ｐゴシック" charset="0"/>
                <a:cs typeface="Candara" charset="0"/>
              </a:rPr>
              <a:t>do three things:</a:t>
            </a:r>
          </a:p>
          <a:p>
            <a:pPr marL="1370013" lvl="3" indent="-457200" defTabSz="366713">
              <a:spcBef>
                <a:spcPts val="0"/>
              </a:spcBef>
              <a:buFont typeface="Wingdings" charset="2"/>
              <a:buChar char="Ø"/>
              <a:defRPr/>
            </a:pPr>
            <a:r>
              <a:rPr lang="en-US" sz="2500" kern="1200" dirty="0">
                <a:latin typeface="Candara" charset="0"/>
                <a:ea typeface="ＭＳ Ｐゴシック" charset="0"/>
                <a:cs typeface="Candara" charset="0"/>
              </a:rPr>
              <a:t>We acknowledge God’s will is wiser and better than ours.</a:t>
            </a:r>
          </a:p>
          <a:p>
            <a:pPr marL="1370013" lvl="3" indent="-457200" defTabSz="366713">
              <a:spcBef>
                <a:spcPts val="0"/>
              </a:spcBef>
              <a:buFont typeface="Wingdings" charset="2"/>
              <a:buChar char="Ø"/>
              <a:defRPr/>
            </a:pPr>
            <a:r>
              <a:rPr lang="en-US" sz="2500" kern="1200" dirty="0">
                <a:latin typeface="Candara" charset="0"/>
                <a:ea typeface="ＭＳ Ｐゴシック" charset="0"/>
                <a:cs typeface="Candara" charset="0"/>
              </a:rPr>
              <a:t>We choose God’s will (first things) over our will (second things).</a:t>
            </a:r>
          </a:p>
          <a:p>
            <a:pPr marL="1370013" lvl="3" indent="-457200" defTabSz="366713">
              <a:spcBef>
                <a:spcPts val="0"/>
              </a:spcBef>
              <a:buFont typeface="Wingdings" charset="2"/>
              <a:buChar char="Ø"/>
              <a:defRPr/>
            </a:pPr>
            <a:r>
              <a:rPr lang="en-US" sz="2500" kern="1200" dirty="0">
                <a:latin typeface="Candara" charset="0"/>
                <a:ea typeface="ＭＳ Ｐゴシック" charset="0"/>
                <a:cs typeface="Candara" charset="0"/>
              </a:rPr>
              <a:t>We submit and obey God’s will as the best way to live.</a:t>
            </a: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2953803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734800" cy="609600"/>
          </a:xfrm>
        </p:spPr>
        <p:txBody>
          <a:bodyPr/>
          <a:lstStyle/>
          <a:p>
            <a:r>
              <a:rPr lang="en-US" sz="3100" b="1" dirty="0">
                <a:latin typeface="Candara" charset="0"/>
                <a:cs typeface="MS PGothic" charset="0"/>
              </a:rPr>
              <a:t>HOW </a:t>
            </a:r>
            <a:r>
              <a:rPr lang="en-US" sz="3100" b="1" dirty="0" smtClean="0">
                <a:latin typeface="Candara" charset="0"/>
                <a:cs typeface="MS PGothic" charset="0"/>
              </a:rPr>
              <a:t>CAN </a:t>
            </a:r>
            <a:r>
              <a:rPr lang="en-US" sz="3100" b="1" dirty="0">
                <a:latin typeface="Candara" charset="0"/>
                <a:cs typeface="MS PGothic" charset="0"/>
              </a:rPr>
              <a:t>WE </a:t>
            </a:r>
            <a:r>
              <a:rPr lang="en-US" sz="3100" b="1" dirty="0" smtClean="0">
                <a:latin typeface="Candara" charset="0"/>
                <a:cs typeface="MS PGothic" charset="0"/>
              </a:rPr>
              <a:t>APPLY JESUS</a:t>
            </a:r>
            <a:r>
              <a:rPr lang="en-US" sz="3100" b="1" dirty="0">
                <a:latin typeface="Candara" charset="0"/>
                <a:cs typeface="MS PGothic" charset="0"/>
              </a:rPr>
              <a:t>’ </a:t>
            </a:r>
            <a:r>
              <a:rPr lang="en-US" sz="3100" b="1" dirty="0" smtClean="0">
                <a:latin typeface="Candara" charset="0"/>
                <a:cs typeface="MS PGothic" charset="0"/>
              </a:rPr>
              <a:t>TEACHING ON HOW TO PRAY?</a:t>
            </a:r>
            <a:endParaRPr lang="en-US" sz="3100" b="1" dirty="0">
              <a:latin typeface="Candara" charset="0"/>
              <a:cs typeface="MS PGothic" charset="0"/>
            </a:endParaRPr>
          </a:p>
        </p:txBody>
      </p:sp>
      <p:sp>
        <p:nvSpPr>
          <p:cNvPr id="27651" name="Rectangle 3"/>
          <p:cNvSpPr>
            <a:spLocks noGrp="1" noChangeArrowheads="1"/>
          </p:cNvSpPr>
          <p:nvPr>
            <p:ph type="body" idx="1"/>
          </p:nvPr>
        </p:nvSpPr>
        <p:spPr>
          <a:xfrm>
            <a:off x="304799" y="1219200"/>
            <a:ext cx="11717653" cy="5579197"/>
          </a:xfrm>
        </p:spPr>
        <p:txBody>
          <a:bodyPr/>
          <a:lstStyle/>
          <a:p>
            <a:pPr marL="461963" lvl="0" indent="-461963">
              <a:spcBef>
                <a:spcPts val="0"/>
              </a:spcBef>
              <a:buNone/>
            </a:pPr>
            <a:r>
              <a:rPr lang="en-US" sz="2600" b="1" dirty="0">
                <a:latin typeface="Candara" charset="0"/>
                <a:cs typeface="MS PGothic" charset="0"/>
              </a:rPr>
              <a:t>1</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smtClean="0">
                <a:solidFill>
                  <a:srgbClr val="FF0000"/>
                </a:solidFill>
                <a:latin typeface="Candara" charset="0"/>
                <a:cs typeface="MS PGothic" charset="0"/>
              </a:rPr>
              <a:t>o</a:t>
            </a:r>
            <a:r>
              <a:rPr lang="en-US" sz="2800" b="1" dirty="0" smtClean="0">
                <a:solidFill>
                  <a:srgbClr val="FF0000"/>
                </a:solidFill>
                <a:latin typeface="Candara" charset="0"/>
                <a:cs typeface="MS PGothic" charset="0"/>
              </a:rPr>
              <a:t>vercome our difficulties of </a:t>
            </a:r>
            <a:r>
              <a:rPr lang="en-US" sz="2800" b="1" dirty="0">
                <a:solidFill>
                  <a:srgbClr val="FF0000"/>
                </a:solidFill>
                <a:latin typeface="Candara" charset="0"/>
                <a:cs typeface="MS PGothic" charset="0"/>
              </a:rPr>
              <a:t>prayer through the Lord’s Prayer. </a:t>
            </a:r>
            <a:endParaRPr lang="en-US" sz="2800" b="1" dirty="0">
              <a:latin typeface="Candara" charset="0"/>
              <a:cs typeface="MS PGothic" charset="0"/>
            </a:endParaRPr>
          </a:p>
          <a:p>
            <a:pPr marL="461963" lvl="0" indent="-461963">
              <a:spcBef>
                <a:spcPts val="0"/>
              </a:spcBef>
              <a:buNone/>
            </a:pPr>
            <a:endParaRPr lang="en-US" sz="1400" i="1" dirty="0" smtClean="0">
              <a:latin typeface="Candara" charset="0"/>
              <a:cs typeface="Candara" charset="0"/>
            </a:endParaRPr>
          </a:p>
          <a:p>
            <a:pPr marL="912813" lvl="2" indent="-457200" defTabSz="385763">
              <a:spcBef>
                <a:spcPts val="0"/>
              </a:spcBef>
              <a:buFont typeface="Wingdings" charset="0"/>
              <a:buChar char="Ø"/>
              <a:defRPr/>
            </a:pPr>
            <a:r>
              <a:rPr lang="en-US" sz="2600" b="1" kern="1200" dirty="0">
                <a:solidFill>
                  <a:srgbClr val="FF0000"/>
                </a:solidFill>
                <a:latin typeface="Candara" charset="0"/>
                <a:ea typeface="ＭＳ Ｐゴシック" charset="0"/>
                <a:cs typeface="Candara" charset="0"/>
              </a:rPr>
              <a:t>Lack of faith: </a:t>
            </a:r>
            <a:r>
              <a:rPr lang="en-US" sz="2600" b="1" kern="1200" dirty="0">
                <a:latin typeface="Candara" charset="0"/>
                <a:ea typeface="ＭＳ Ｐゴシック" charset="0"/>
                <a:cs typeface="Candara" charset="0"/>
              </a:rPr>
              <a:t>pray in faith </a:t>
            </a:r>
            <a:r>
              <a:rPr lang="en-US" sz="2600" i="1" kern="1200" dirty="0">
                <a:latin typeface="Candara" charset="0"/>
                <a:ea typeface="ＭＳ Ｐゴシック" charset="0"/>
                <a:cs typeface="Candara" charset="0"/>
              </a:rPr>
              <a:t>[“our Father in heaven”</a:t>
            </a:r>
            <a:r>
              <a:rPr lang="en-US" sz="2600" i="1" kern="1200" dirty="0" smtClean="0">
                <a:latin typeface="Candara" charset="0"/>
                <a:ea typeface="ＭＳ Ｐゴシック" charset="0"/>
                <a:cs typeface="Candara" charset="0"/>
              </a:rPr>
              <a:t>]</a:t>
            </a:r>
            <a:endParaRPr lang="en-US" sz="1000" i="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solidFill>
                  <a:srgbClr val="FF0000"/>
                </a:solidFill>
                <a:latin typeface="Candara" charset="0"/>
                <a:ea typeface="ＭＳ Ｐゴシック" charset="0"/>
                <a:cs typeface="Candara" charset="0"/>
              </a:rPr>
              <a:t>Self-centeredness: </a:t>
            </a:r>
            <a:r>
              <a:rPr lang="en-US" sz="2600" b="1" kern="1200" dirty="0">
                <a:latin typeface="Candara" charset="0"/>
                <a:ea typeface="ＭＳ Ｐゴシック" charset="0"/>
                <a:cs typeface="Candara" charset="0"/>
              </a:rPr>
              <a:t>pray with God-centeredness and pray for others as well </a:t>
            </a:r>
            <a:r>
              <a:rPr lang="en-US" sz="2600" i="1" kern="1200" dirty="0">
                <a:latin typeface="Candara" charset="0"/>
                <a:ea typeface="ＭＳ Ｐゴシック" charset="0"/>
                <a:cs typeface="Candara" charset="0"/>
              </a:rPr>
              <a:t>[“your kingdom </a:t>
            </a:r>
            <a:r>
              <a:rPr lang="en-US" sz="2600" i="1" kern="1200" dirty="0" smtClean="0">
                <a:latin typeface="Candara" charset="0"/>
                <a:ea typeface="ＭＳ Ｐゴシック" charset="0"/>
                <a:cs typeface="Candara" charset="0"/>
              </a:rPr>
              <a:t>come, your will be done”]</a:t>
            </a:r>
            <a:endParaRPr lang="en-US" sz="1000" i="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solidFill>
                  <a:srgbClr val="FF0000"/>
                </a:solidFill>
                <a:latin typeface="Candara" charset="0"/>
                <a:ea typeface="ＭＳ Ｐゴシック" charset="0"/>
                <a:cs typeface="Candara" charset="0"/>
              </a:rPr>
              <a:t>Wandering thoughts: </a:t>
            </a:r>
            <a:r>
              <a:rPr lang="en-US" sz="2600" b="1" kern="1200" dirty="0">
                <a:latin typeface="Candara" charset="0"/>
                <a:ea typeface="ＭＳ Ｐゴシック" charset="0"/>
                <a:cs typeface="Candara" charset="0"/>
              </a:rPr>
              <a:t>pray in attentive dialogue </a:t>
            </a:r>
            <a:r>
              <a:rPr lang="en-US" sz="2600" i="1" kern="1200" dirty="0">
                <a:latin typeface="Candara" charset="0"/>
                <a:ea typeface="ＭＳ Ｐゴシック" charset="0"/>
                <a:cs typeface="Candara" charset="0"/>
              </a:rPr>
              <a:t>[“give us this day our daily bread”</a:t>
            </a:r>
            <a:r>
              <a:rPr lang="en-US" sz="2600" i="1" kern="1200" dirty="0" smtClean="0">
                <a:latin typeface="Candara" charset="0"/>
                <a:ea typeface="ＭＳ Ｐゴシック" charset="0"/>
                <a:cs typeface="Candara" charset="0"/>
              </a:rPr>
              <a:t>]</a:t>
            </a:r>
            <a:endParaRPr lang="en-US" sz="1000" i="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solidFill>
                  <a:srgbClr val="FF0000"/>
                </a:solidFill>
                <a:latin typeface="Candara" charset="0"/>
                <a:ea typeface="ＭＳ Ｐゴシック" charset="0"/>
                <a:cs typeface="Candara" charset="0"/>
              </a:rPr>
              <a:t>Satan’s disturbances: </a:t>
            </a:r>
            <a:r>
              <a:rPr lang="en-US" sz="2600" b="1" kern="1200" dirty="0">
                <a:latin typeface="Candara" charset="0"/>
                <a:ea typeface="ＭＳ Ｐゴシック" charset="0"/>
                <a:cs typeface="Candara" charset="0"/>
              </a:rPr>
              <a:t>pray to resist the devil </a:t>
            </a:r>
            <a:r>
              <a:rPr lang="en-US" sz="2600" i="1" kern="1200" dirty="0">
                <a:latin typeface="Candara" charset="0"/>
                <a:ea typeface="ＭＳ Ｐゴシック" charset="0"/>
                <a:cs typeface="Candara" charset="0"/>
              </a:rPr>
              <a:t>[“deliver us from the evil one”] </a:t>
            </a:r>
          </a:p>
        </p:txBody>
      </p:sp>
    </p:spTree>
    <p:extLst>
      <p:ext uri="{BB962C8B-B14F-4D97-AF65-F5344CB8AC3E}">
        <p14:creationId xmlns:p14="http://schemas.microsoft.com/office/powerpoint/2010/main" val="2765473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651">
                                            <p:txEl>
                                              <p:charRg st="475" end="49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734800" cy="609600"/>
          </a:xfrm>
        </p:spPr>
        <p:txBody>
          <a:bodyPr/>
          <a:lstStyle/>
          <a:p>
            <a:r>
              <a:rPr lang="en-US" sz="3100" b="1" dirty="0">
                <a:latin typeface="Candara" charset="0"/>
                <a:cs typeface="MS PGothic" charset="0"/>
              </a:rPr>
              <a:t>HOW </a:t>
            </a:r>
            <a:r>
              <a:rPr lang="en-US" sz="3100" b="1" dirty="0" smtClean="0">
                <a:latin typeface="Candara" charset="0"/>
                <a:cs typeface="MS PGothic" charset="0"/>
              </a:rPr>
              <a:t>CAN </a:t>
            </a:r>
            <a:r>
              <a:rPr lang="en-US" sz="3100" b="1" dirty="0">
                <a:latin typeface="Candara" charset="0"/>
                <a:cs typeface="MS PGothic" charset="0"/>
              </a:rPr>
              <a:t>WE </a:t>
            </a:r>
            <a:r>
              <a:rPr lang="en-US" sz="3100" b="1" dirty="0" smtClean="0">
                <a:latin typeface="Candara" charset="0"/>
                <a:cs typeface="MS PGothic" charset="0"/>
              </a:rPr>
              <a:t>APPLY JESUS</a:t>
            </a:r>
            <a:r>
              <a:rPr lang="en-US" sz="3100" b="1" dirty="0">
                <a:latin typeface="Candara" charset="0"/>
                <a:cs typeface="MS PGothic" charset="0"/>
              </a:rPr>
              <a:t>’ </a:t>
            </a:r>
            <a:r>
              <a:rPr lang="en-US" sz="3100" b="1" dirty="0" smtClean="0">
                <a:latin typeface="Candara" charset="0"/>
                <a:cs typeface="MS PGothic" charset="0"/>
              </a:rPr>
              <a:t>TEACHING ON HOW TO PRAY?</a:t>
            </a:r>
            <a:endParaRPr lang="en-US" sz="3100" b="1" dirty="0">
              <a:latin typeface="Candara" charset="0"/>
              <a:cs typeface="MS PGothic" charset="0"/>
            </a:endParaRPr>
          </a:p>
        </p:txBody>
      </p:sp>
      <p:sp>
        <p:nvSpPr>
          <p:cNvPr id="27651" name="Rectangle 3"/>
          <p:cNvSpPr>
            <a:spLocks noGrp="1" noChangeArrowheads="1"/>
          </p:cNvSpPr>
          <p:nvPr>
            <p:ph type="body" idx="1"/>
          </p:nvPr>
        </p:nvSpPr>
        <p:spPr>
          <a:xfrm>
            <a:off x="304799" y="1219200"/>
            <a:ext cx="11717653" cy="5579197"/>
          </a:xfrm>
        </p:spPr>
        <p:txBody>
          <a:bodyPr/>
          <a:lstStyle/>
          <a:p>
            <a:pPr marL="461963" indent="-461963">
              <a:spcBef>
                <a:spcPts val="0"/>
              </a:spcBef>
              <a:buNone/>
            </a:pPr>
            <a:r>
              <a:rPr lang="en-US" sz="2600" b="1" dirty="0">
                <a:latin typeface="Candara" charset="0"/>
                <a:cs typeface="MS PGothic" charset="0"/>
              </a:rPr>
              <a:t>2</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MAKE GOD THE CENTER of our </a:t>
            </a:r>
            <a:r>
              <a:rPr lang="en-US" sz="2800" b="1" dirty="0" smtClean="0">
                <a:solidFill>
                  <a:srgbClr val="FF0000"/>
                </a:solidFill>
                <a:latin typeface="Candara" charset="0"/>
                <a:cs typeface="MS PGothic" charset="0"/>
              </a:rPr>
              <a:t>prayer, trusting that our </a:t>
            </a:r>
            <a:r>
              <a:rPr lang="en-US" sz="2800" b="1" dirty="0">
                <a:solidFill>
                  <a:srgbClr val="FF0000"/>
                </a:solidFill>
                <a:latin typeface="Candara" charset="0"/>
                <a:cs typeface="MS PGothic" charset="0"/>
              </a:rPr>
              <a:t>loving Father </a:t>
            </a:r>
            <a:r>
              <a:rPr lang="en-US" sz="2800" b="1" dirty="0" smtClean="0">
                <a:solidFill>
                  <a:srgbClr val="FF0000"/>
                </a:solidFill>
                <a:latin typeface="Candara" charset="0"/>
                <a:cs typeface="MS PGothic" charset="0"/>
              </a:rPr>
              <a:t>knows </a:t>
            </a:r>
            <a:r>
              <a:rPr lang="en-US" sz="2800" b="1" dirty="0">
                <a:solidFill>
                  <a:srgbClr val="FF0000"/>
                </a:solidFill>
                <a:latin typeface="Candara" charset="0"/>
                <a:cs typeface="MS PGothic" charset="0"/>
              </a:rPr>
              <a:t>and wills the best things for </a:t>
            </a:r>
            <a:r>
              <a:rPr lang="en-US" sz="2800" b="1" dirty="0" smtClean="0">
                <a:solidFill>
                  <a:srgbClr val="FF0000"/>
                </a:solidFill>
                <a:latin typeface="Candara" charset="0"/>
                <a:cs typeface="MS PGothic" charset="0"/>
              </a:rPr>
              <a:t>us. </a:t>
            </a:r>
            <a:endParaRPr lang="en-US" sz="2800" b="1" dirty="0">
              <a:latin typeface="Candara" charset="0"/>
              <a:cs typeface="MS PGothic" charset="0"/>
            </a:endParaRPr>
          </a:p>
          <a:p>
            <a:pPr marL="461963" lvl="0" indent="-461963">
              <a:spcBef>
                <a:spcPts val="0"/>
              </a:spcBef>
              <a:buNone/>
            </a:pPr>
            <a:endParaRPr lang="en-US" sz="1400" i="1" dirty="0" smtClean="0">
              <a:latin typeface="Candara"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Make God your CENTER by seeking His glory as your most treasured joy</a:t>
            </a:r>
            <a:r>
              <a:rPr lang="en-US" sz="2600" b="1" kern="1200" dirty="0" smtClean="0">
                <a:latin typeface="Candara" charset="0"/>
                <a:ea typeface="ＭＳ Ｐゴシック" charset="0"/>
                <a:cs typeface="Candara" charset="0"/>
              </a:rPr>
              <a:t>.</a:t>
            </a:r>
            <a:endParaRPr lang="en-US" sz="10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Make God your CENTER by spreading His kingdom as your most important mission</a:t>
            </a:r>
            <a:r>
              <a:rPr lang="en-US" sz="2600" b="1" kern="1200" dirty="0" smtClean="0">
                <a:latin typeface="Candara" charset="0"/>
                <a:ea typeface="ＭＳ Ｐゴシック" charset="0"/>
                <a:cs typeface="Candara" charset="0"/>
              </a:rPr>
              <a:t>.</a:t>
            </a:r>
            <a:endParaRPr lang="en-US" sz="10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Make God your CENTER by seeking His will as your wisest way of fulfilling your needs.</a:t>
            </a:r>
          </a:p>
        </p:txBody>
      </p:sp>
    </p:spTree>
    <p:extLst>
      <p:ext uri="{BB962C8B-B14F-4D97-AF65-F5344CB8AC3E}">
        <p14:creationId xmlns:p14="http://schemas.microsoft.com/office/powerpoint/2010/main" val="191734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651">
                                            <p:txEl>
                                              <p:charRg st="414" end="4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381000" y="533400"/>
            <a:ext cx="11430000" cy="6172200"/>
          </a:xfrm>
        </p:spPr>
        <p:txBody>
          <a:bodyPr/>
          <a:lstStyle/>
          <a:p>
            <a:pPr marL="0" indent="0" algn="just">
              <a:buNone/>
              <a:tabLst>
                <a:tab pos="457200" algn="l"/>
              </a:tabLst>
            </a:pPr>
            <a:r>
              <a:rPr lang="en-US" b="1" dirty="0" smtClean="0">
                <a:solidFill>
                  <a:srgbClr val="800000"/>
                </a:solidFill>
                <a:latin typeface="Candara" charset="0"/>
                <a:cs typeface="Arial" charset="0"/>
              </a:rPr>
              <a:t>MAKING GOD THE CENTER IN PRAYER</a:t>
            </a:r>
            <a:endParaRPr lang="en-US" b="1" dirty="0">
              <a:solidFill>
                <a:srgbClr val="800000"/>
              </a:solidFill>
              <a:latin typeface="Candara" charset="0"/>
              <a:cs typeface="Arial" charset="0"/>
            </a:endParaRPr>
          </a:p>
          <a:p>
            <a:pPr marL="0" indent="0" algn="just">
              <a:buNone/>
              <a:tabLst>
                <a:tab pos="457200" algn="l"/>
              </a:tabLst>
            </a:pPr>
            <a:r>
              <a:rPr lang="en-US" sz="2600" b="1" dirty="0">
                <a:latin typeface="Candara" charset="0"/>
                <a:cs typeface="Arial" charset="0"/>
              </a:rPr>
              <a:t>"Hallowed be thy name; Thy kingdom come; Thy will be done in earth as it is in heaven." Let not your prayers be all concerning your own sins, your own wants, your own imperfections, your own trials, but let them climb the starry ladder, and get up to Christ himself, and then, as you draw nigh to the blood-sprinkled mercy-seat, offer this prayer continually, "Lord, extend the kingdom of thy dear Son." Such a petition, fervently presented, will elevate the spirit of all your devotions. Mind that you prove the sincerity of your prayer by </a:t>
            </a:r>
            <a:r>
              <a:rPr lang="en-US" sz="2600" b="1" dirty="0" smtClean="0">
                <a:latin typeface="Candara" charset="0"/>
                <a:cs typeface="Arial" charset="0"/>
              </a:rPr>
              <a:t>laboring </a:t>
            </a:r>
            <a:r>
              <a:rPr lang="en-US" sz="2600" b="1" dirty="0">
                <a:latin typeface="Candara" charset="0"/>
                <a:cs typeface="Arial" charset="0"/>
              </a:rPr>
              <a:t>to promote the Lord's glory.</a:t>
            </a:r>
          </a:p>
          <a:p>
            <a:pPr marL="0" indent="0" algn="r">
              <a:buNone/>
              <a:tabLst>
                <a:tab pos="457200" algn="l"/>
              </a:tabLst>
            </a:pPr>
            <a:r>
              <a:rPr lang="en-US" sz="2600" b="1" dirty="0">
                <a:latin typeface="Candara" charset="0"/>
                <a:cs typeface="Arial" charset="0"/>
              </a:rPr>
              <a:t>— Charles H. </a:t>
            </a:r>
            <a:r>
              <a:rPr lang="en-US" sz="2600" b="1" dirty="0" smtClean="0">
                <a:latin typeface="Candara" charset="0"/>
                <a:cs typeface="Arial" charset="0"/>
              </a:rPr>
              <a:t>Spurge</a:t>
            </a:r>
            <a:r>
              <a:rPr lang="en-US" sz="2800" b="1" dirty="0" smtClean="0">
                <a:latin typeface="Candara" charset="0"/>
                <a:cs typeface="Arial" charset="0"/>
              </a:rPr>
              <a:t>on</a:t>
            </a:r>
            <a:endParaRPr lang="en-US" sz="2800" b="1" dirty="0">
              <a:latin typeface="Candara" charset="0"/>
              <a:cs typeface="Arial" charset="0"/>
            </a:endParaRPr>
          </a:p>
        </p:txBody>
      </p:sp>
      <p:sp>
        <p:nvSpPr>
          <p:cNvPr id="2" name="TextBox 1"/>
          <p:cNvSpPr txBox="1"/>
          <p:nvPr/>
        </p:nvSpPr>
        <p:spPr>
          <a:xfrm>
            <a:off x="6880542" y="8038501"/>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25190816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0" y="1600200"/>
            <a:ext cx="11404599" cy="5105400"/>
          </a:xfrm>
        </p:spPr>
        <p:txBody>
          <a:bodyPr/>
          <a:lstStyle/>
          <a:p>
            <a:pPr marL="457200" indent="-457200">
              <a:buFont typeface="Calibri" charset="0"/>
              <a:buAutoNum type="arabicPeriod"/>
            </a:pPr>
            <a:r>
              <a:rPr lang="en-US" sz="2600" dirty="0">
                <a:latin typeface="Candara" charset="0"/>
                <a:cs typeface="Candara" charset="0"/>
              </a:rPr>
              <a:t>What one insight hit home for you as you learn to pray from Jesus’ teaching in today’s message? How will you apply it to your prayer life?</a:t>
            </a:r>
          </a:p>
          <a:p>
            <a:pPr marL="457200" indent="-457200">
              <a:buFont typeface="Calibri" charset="0"/>
              <a:buAutoNum type="arabicPeriod"/>
            </a:pPr>
            <a:endParaRPr lang="en-US" sz="2000" dirty="0" smtClean="0">
              <a:latin typeface="Candara" charset="0"/>
              <a:cs typeface="Candara" charset="0"/>
            </a:endParaRPr>
          </a:p>
          <a:p>
            <a:pPr marL="457200" indent="-457200">
              <a:buFont typeface="Calibri" charset="0"/>
              <a:buAutoNum type="arabicPeriod"/>
            </a:pPr>
            <a:r>
              <a:rPr lang="en-US" sz="2600" dirty="0" smtClean="0">
                <a:latin typeface="Candara" charset="0"/>
                <a:cs typeface="Candara" charset="0"/>
              </a:rPr>
              <a:t>What would it mean for you to make God the center in your prayers? How will you apply God-centeredness as the key to your effective prayers?</a:t>
            </a: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How will you expand God’s kingdom in and through you with joy? How will you submit to God’s will as you surrender yourself to God?</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Learning to Pray – Part </a:t>
            </a:r>
            <a:r>
              <a:rPr lang="en-US" b="1" i="1" dirty="0" smtClean="0">
                <a:effectLst>
                  <a:outerShdw blurRad="38100" dist="38100" dir="2700000" algn="tl">
                    <a:srgbClr val="DDDDDD"/>
                  </a:outerShdw>
                </a:effectLst>
                <a:latin typeface="Candara" charset="0"/>
                <a:ea typeface="MS PGothic" charset="0"/>
                <a:cs typeface="Arial" charset="0"/>
              </a:rPr>
              <a:t>2</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The Sermon on the Mount Series </a:t>
            </a:r>
            <a:r>
              <a:rPr lang="en-US" b="1" i="1" dirty="0" smtClean="0">
                <a:effectLst>
                  <a:outerShdw blurRad="38100" dist="38100" dir="2700000" algn="tl">
                    <a:srgbClr val="DDDDDD"/>
                  </a:outerShdw>
                </a:effectLst>
                <a:latin typeface="Candara" charset="0"/>
                <a:ea typeface="MS PGothic" charset="0"/>
                <a:cs typeface="Arial" charset="0"/>
              </a:rPr>
              <a:t>[</a:t>
            </a:r>
            <a:r>
              <a:rPr lang="en-US" b="1" i="1" dirty="0" smtClean="0">
                <a:effectLst>
                  <a:outerShdw blurRad="38100" dist="38100" dir="2700000" algn="tl">
                    <a:srgbClr val="DDDDDD"/>
                  </a:outerShdw>
                </a:effectLst>
                <a:latin typeface="Candara" charset="0"/>
                <a:ea typeface="MS PGothic" charset="0"/>
                <a:cs typeface="Arial" charset="0"/>
              </a:rPr>
              <a:t>20</a:t>
            </a:r>
            <a:r>
              <a:rPr lang="en-US" b="1" i="1" dirty="0" smtClean="0">
                <a:effectLst>
                  <a:outerShdw blurRad="38100" dist="38100" dir="2700000" algn="tl">
                    <a:srgbClr val="DDDDDD"/>
                  </a:outerShdw>
                </a:effectLst>
                <a:latin typeface="Candara" charset="0"/>
                <a:ea typeface="MS PGothic" charset="0"/>
                <a:cs typeface="Arial" charset="0"/>
              </a:rPr>
              <a:t>]</a:t>
            </a:r>
            <a:endParaRPr lang="en-US"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Matthew 6</a:t>
            </a:r>
            <a:r>
              <a:rPr lang="en-US" i="1" dirty="0" smtClean="0">
                <a:effectLst>
                  <a:outerShdw blurRad="38100" dist="38100" dir="2700000" algn="tl">
                    <a:srgbClr val="DDDDDD"/>
                  </a:outerShdw>
                </a:effectLst>
                <a:latin typeface="Candara" charset="0"/>
                <a:ea typeface="MS PGothic" charset="0"/>
                <a:cs typeface="Arial" charset="0"/>
              </a:rPr>
              <a:t>:10</a:t>
            </a:r>
            <a:endParaRPr lang="en-US" i="1" dirty="0" smtClean="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May </a:t>
            </a:r>
            <a:r>
              <a:rPr lang="en-US" b="1" dirty="0" smtClean="0">
                <a:effectLst>
                  <a:outerShdw blurRad="38100" dist="38100" dir="2700000" algn="tl">
                    <a:srgbClr val="DDDDDD"/>
                  </a:outerShdw>
                </a:effectLst>
                <a:latin typeface="Candara" charset="0"/>
                <a:ea typeface="MS PGothic" charset="0"/>
                <a:cs typeface="Arial" charset="0"/>
              </a:rPr>
              <a:t>22</a:t>
            </a:r>
            <a:r>
              <a:rPr lang="en-US" b="1" dirty="0" smtClean="0">
                <a:effectLst>
                  <a:outerShdw blurRad="38100" dist="38100" dir="2700000" algn="tl">
                    <a:srgbClr val="DDDDDD"/>
                  </a:outerShdw>
                </a:effectLst>
                <a:latin typeface="Candara" charset="0"/>
                <a:ea typeface="MS PGothic" charset="0"/>
                <a:cs typeface="Arial" charset="0"/>
              </a:rPr>
              <a:t>, </a:t>
            </a:r>
            <a:r>
              <a:rPr lang="en-US" b="1" dirty="0" smtClean="0">
                <a:effectLst>
                  <a:outerShdw blurRad="38100" dist="38100" dir="2700000" algn="tl">
                    <a:srgbClr val="DDDDDD"/>
                  </a:outerShdw>
                </a:effectLst>
                <a:latin typeface="Candara" charset="0"/>
                <a:ea typeface="MS PGothic" charset="0"/>
                <a:cs typeface="Arial" charset="0"/>
              </a:rPr>
              <a:t>2016</a:t>
            </a:r>
          </a:p>
          <a:p>
            <a:pPr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0840565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838200"/>
          </a:xfrm>
        </p:spPr>
        <p:txBody>
          <a:bodyPr/>
          <a:lstStyle/>
          <a:p>
            <a:r>
              <a:rPr lang="en-US" sz="3200" b="1" dirty="0">
                <a:latin typeface="Candara" charset="0"/>
                <a:ea typeface="MS PGothic" charset="0"/>
                <a:cs typeface="Arial" charset="0"/>
              </a:rPr>
              <a:t>WHY IS IT SO DIFFICULT FOR US TO PRAY?</a:t>
            </a:r>
          </a:p>
        </p:txBody>
      </p:sp>
      <p:sp>
        <p:nvSpPr>
          <p:cNvPr id="27651" name="Rectangle 3"/>
          <p:cNvSpPr>
            <a:spLocks noGrp="1" noChangeArrowheads="1"/>
          </p:cNvSpPr>
          <p:nvPr>
            <p:ph type="body" idx="1"/>
          </p:nvPr>
        </p:nvSpPr>
        <p:spPr>
          <a:xfrm>
            <a:off x="304800" y="1371600"/>
            <a:ext cx="11684000" cy="5426653"/>
          </a:xfrm>
        </p:spPr>
        <p:txBody>
          <a:bodyPr/>
          <a:lstStyle/>
          <a:p>
            <a:pPr marL="458788" lvl="0" indent="-458788">
              <a:spcBef>
                <a:spcPts val="0"/>
              </a:spcBef>
              <a:defRPr/>
            </a:pPr>
            <a:r>
              <a:rPr lang="en-US" sz="2800" b="1" dirty="0">
                <a:latin typeface="Candara" charset="0"/>
                <a:ea typeface="MS PGothic" charset="0"/>
                <a:cs typeface="Arial" charset="0"/>
              </a:rPr>
              <a:t>Reason #1: </a:t>
            </a:r>
            <a:r>
              <a:rPr lang="en-US" sz="2800" b="1" dirty="0" smtClean="0">
                <a:solidFill>
                  <a:srgbClr val="FF0000"/>
                </a:solidFill>
                <a:latin typeface="Candara" charset="0"/>
                <a:ea typeface="MS PGothic" charset="0"/>
                <a:cs typeface="Arial" charset="0"/>
              </a:rPr>
              <a:t>LACK OF FAITH </a:t>
            </a:r>
            <a:r>
              <a:rPr lang="en-US" sz="2600" dirty="0" smtClean="0">
                <a:latin typeface="Candara" charset="0"/>
                <a:ea typeface="MS PGothic" charset="0"/>
                <a:cs typeface="Arial" charset="0"/>
              </a:rPr>
              <a:t>– </a:t>
            </a:r>
            <a:r>
              <a:rPr lang="en-US" sz="2600" i="1" dirty="0">
                <a:latin typeface="Candara" charset="0"/>
                <a:ea typeface="MS PGothic" charset="0"/>
                <a:cs typeface="Arial" charset="0"/>
              </a:rPr>
              <a:t>“Does God really hear my prayers?</a:t>
            </a:r>
            <a:r>
              <a:rPr lang="en-US" sz="2600" i="1" dirty="0" smtClean="0">
                <a:latin typeface="Candara" charset="0"/>
                <a:ea typeface="MS PGothic" charset="0"/>
                <a:cs typeface="Arial" charset="0"/>
              </a:rPr>
              <a:t>”</a:t>
            </a:r>
          </a:p>
          <a:p>
            <a:pPr marL="0" lvl="0" indent="0">
              <a:spcBef>
                <a:spcPts val="0"/>
              </a:spcBef>
              <a:buNone/>
              <a:defRPr/>
            </a:pPr>
            <a:endParaRPr lang="en-US" sz="20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Reason #2: </a:t>
            </a:r>
            <a:r>
              <a:rPr lang="en-US" sz="2800" b="1" dirty="0" smtClean="0">
                <a:solidFill>
                  <a:srgbClr val="FF0000"/>
                </a:solidFill>
                <a:latin typeface="Candara" charset="0"/>
                <a:ea typeface="MS PGothic" charset="0"/>
                <a:cs typeface="Arial" charset="0"/>
              </a:rPr>
              <a:t>SELF-CENTEREDNESS </a:t>
            </a:r>
            <a:r>
              <a:rPr lang="en-US" sz="2600" dirty="0" smtClean="0">
                <a:latin typeface="Candara" charset="0"/>
                <a:ea typeface="MS PGothic" charset="0"/>
                <a:cs typeface="Arial" charset="0"/>
              </a:rPr>
              <a:t>–</a:t>
            </a:r>
            <a:r>
              <a:rPr lang="en-US" sz="2600" i="1" dirty="0">
                <a:latin typeface="Candara" charset="0"/>
                <a:ea typeface="MS PGothic" charset="0"/>
                <a:cs typeface="Arial" charset="0"/>
              </a:rPr>
              <a:t>“I pray for myself in my way… and I get stuck, going nowhere in prayer.</a:t>
            </a:r>
            <a:r>
              <a:rPr lang="en-US" sz="2600" i="1" dirty="0" smtClean="0">
                <a:latin typeface="Candara" charset="0"/>
                <a:ea typeface="MS PGothic" charset="0"/>
                <a:cs typeface="Arial" charset="0"/>
              </a:rPr>
              <a:t>”</a:t>
            </a:r>
          </a:p>
          <a:p>
            <a:pPr marL="0" lvl="0" indent="0">
              <a:spcBef>
                <a:spcPts val="0"/>
              </a:spcBef>
              <a:buNone/>
              <a:defRPr/>
            </a:pPr>
            <a:endParaRPr lang="en-US" sz="20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Reason #3: </a:t>
            </a:r>
            <a:r>
              <a:rPr lang="en-US" sz="2800" b="1" dirty="0" smtClean="0">
                <a:solidFill>
                  <a:srgbClr val="FF0000"/>
                </a:solidFill>
                <a:latin typeface="Candara" charset="0"/>
                <a:ea typeface="MS PGothic" charset="0"/>
                <a:cs typeface="Arial" charset="0"/>
              </a:rPr>
              <a:t>NATURE OF PRAYER ITSELF [wandering thoughts] </a:t>
            </a:r>
            <a:r>
              <a:rPr lang="en-US" sz="2600" dirty="0" smtClean="0">
                <a:latin typeface="Candara" charset="0"/>
                <a:ea typeface="MS PGothic" charset="0"/>
                <a:cs typeface="Arial" charset="0"/>
              </a:rPr>
              <a:t>–</a:t>
            </a:r>
            <a:r>
              <a:rPr lang="en-US" sz="2600" b="1" dirty="0" smtClean="0">
                <a:latin typeface="Candara" charset="0"/>
                <a:ea typeface="MS PGothic" charset="0"/>
                <a:cs typeface="Arial" charset="0"/>
              </a:rPr>
              <a:t> </a:t>
            </a:r>
            <a:r>
              <a:rPr lang="en-US" sz="2600" i="1" dirty="0">
                <a:latin typeface="Candara" charset="0"/>
                <a:ea typeface="MS PGothic" charset="0"/>
                <a:cs typeface="Arial" charset="0"/>
              </a:rPr>
              <a:t>“How do I talk to someone whom I cannot see or feel? Am I talking to myself?</a:t>
            </a:r>
            <a:r>
              <a:rPr lang="en-US" sz="2600" i="1" dirty="0" smtClean="0">
                <a:latin typeface="Candara" charset="0"/>
                <a:ea typeface="MS PGothic" charset="0"/>
                <a:cs typeface="Arial" charset="0"/>
              </a:rPr>
              <a:t>”</a:t>
            </a:r>
          </a:p>
          <a:p>
            <a:pPr marL="458788" lvl="0" indent="-458788">
              <a:spcBef>
                <a:spcPts val="0"/>
              </a:spcBef>
              <a:defRPr/>
            </a:pPr>
            <a:endParaRPr lang="en-US" sz="20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Reason #4: </a:t>
            </a:r>
            <a:r>
              <a:rPr lang="en-US" sz="2800" b="1" dirty="0" smtClean="0">
                <a:solidFill>
                  <a:srgbClr val="FF0000"/>
                </a:solidFill>
                <a:latin typeface="Candara" charset="0"/>
                <a:ea typeface="MS PGothic" charset="0"/>
                <a:cs typeface="Arial" charset="0"/>
              </a:rPr>
              <a:t>SATAN’S DISTURBANCES </a:t>
            </a:r>
            <a:r>
              <a:rPr lang="en-US" sz="2600" dirty="0" smtClean="0">
                <a:latin typeface="Candara" charset="0"/>
                <a:ea typeface="MS PGothic" charset="0"/>
                <a:cs typeface="Arial" charset="0"/>
              </a:rPr>
              <a:t>– </a:t>
            </a:r>
            <a:r>
              <a:rPr lang="en-US" sz="2600" i="1" dirty="0">
                <a:latin typeface="Candara" charset="0"/>
                <a:ea typeface="MS PGothic" charset="0"/>
                <a:cs typeface="Arial" charset="0"/>
              </a:rPr>
              <a:t>“Whenever I plan to pray, something always keeps me from praying.</a:t>
            </a:r>
            <a:r>
              <a:rPr lang="en-US" sz="2600" i="1" dirty="0" smtClean="0">
                <a:latin typeface="Candara" charset="0"/>
                <a:ea typeface="MS PGothic" charset="0"/>
                <a:cs typeface="Arial" charset="0"/>
              </a:rPr>
              <a:t>”</a:t>
            </a:r>
            <a:endParaRPr lang="en-US" sz="2600" i="1" dirty="0">
              <a:latin typeface="Candara" charset="0"/>
              <a:ea typeface="MS PGothic" charset="0"/>
              <a:cs typeface="Arial" charset="0"/>
            </a:endParaRPr>
          </a:p>
        </p:txBody>
      </p:sp>
    </p:spTree>
    <p:extLst>
      <p:ext uri="{BB962C8B-B14F-4D97-AF65-F5344CB8AC3E}">
        <p14:creationId xmlns:p14="http://schemas.microsoft.com/office/powerpoint/2010/main" val="3928778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838200"/>
          </a:xfrm>
        </p:spPr>
        <p:txBody>
          <a:bodyPr/>
          <a:lstStyle/>
          <a:p>
            <a:r>
              <a:rPr lang="en-US" sz="3200" b="1" dirty="0">
                <a:latin typeface="Candara" charset="0"/>
                <a:ea typeface="MS PGothic" charset="0"/>
                <a:cs typeface="Arial" charset="0"/>
              </a:rPr>
              <a:t>RECAP: RIGHT VS. WRONG APPROACH TO PRAYER [MATT. 6:5-9]</a:t>
            </a:r>
          </a:p>
        </p:txBody>
      </p:sp>
      <p:sp>
        <p:nvSpPr>
          <p:cNvPr id="27651" name="Rectangle 3"/>
          <p:cNvSpPr>
            <a:spLocks noGrp="1" noChangeArrowheads="1"/>
          </p:cNvSpPr>
          <p:nvPr>
            <p:ph type="body" idx="1"/>
          </p:nvPr>
        </p:nvSpPr>
        <p:spPr>
          <a:xfrm>
            <a:off x="304800" y="1371600"/>
            <a:ext cx="11684000" cy="5426653"/>
          </a:xfrm>
        </p:spPr>
        <p:txBody>
          <a:bodyPr/>
          <a:lstStyle/>
          <a:p>
            <a:pPr marL="0" lvl="0" indent="0">
              <a:spcBef>
                <a:spcPts val="0"/>
              </a:spcBef>
              <a:buNone/>
              <a:defRPr/>
            </a:pPr>
            <a:r>
              <a:rPr lang="en-US" sz="2800" b="1" dirty="0">
                <a:latin typeface="Candara" charset="0"/>
                <a:ea typeface="MS PGothic" charset="0"/>
                <a:cs typeface="Arial" charset="0"/>
              </a:rPr>
              <a:t>Our prayer must be..</a:t>
            </a:r>
            <a:r>
              <a:rPr lang="en-US" sz="2800" b="1" dirty="0" smtClean="0">
                <a:latin typeface="Candara" charset="0"/>
                <a:ea typeface="MS PGothic" charset="0"/>
                <a:cs typeface="Arial" charset="0"/>
              </a:rPr>
              <a:t>.</a:t>
            </a:r>
          </a:p>
          <a:p>
            <a:pPr marL="0" lvl="0" indent="0">
              <a:spcBef>
                <a:spcPts val="0"/>
              </a:spcBef>
              <a:buNone/>
              <a:defRPr/>
            </a:pPr>
            <a:endParaRPr lang="en-US" sz="8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Not </a:t>
            </a:r>
            <a:r>
              <a:rPr lang="en-US" sz="2800" b="1" dirty="0">
                <a:solidFill>
                  <a:srgbClr val="FF0000"/>
                </a:solidFill>
                <a:latin typeface="Candara" charset="0"/>
                <a:ea typeface="MS PGothic" charset="0"/>
                <a:cs typeface="Arial" charset="0"/>
              </a:rPr>
              <a:t>HYPOCRITICAL</a:t>
            </a:r>
            <a:r>
              <a:rPr lang="en-US" sz="2800" b="1" dirty="0">
                <a:latin typeface="Candara" charset="0"/>
                <a:ea typeface="MS PGothic" charset="0"/>
                <a:cs typeface="Arial" charset="0"/>
              </a:rPr>
              <a:t> </a:t>
            </a:r>
            <a:r>
              <a:rPr lang="en-US" sz="2800" i="1" dirty="0">
                <a:latin typeface="Candara" charset="0"/>
                <a:ea typeface="MS PGothic" charset="0"/>
                <a:cs typeface="Arial" charset="0"/>
              </a:rPr>
              <a:t>[“to be seen by men”] </a:t>
            </a:r>
            <a:r>
              <a:rPr lang="en-US" sz="2800" b="1" dirty="0">
                <a:latin typeface="Candara" charset="0"/>
                <a:ea typeface="MS PGothic" charset="0"/>
                <a:cs typeface="Arial" charset="0"/>
              </a:rPr>
              <a:t>but </a:t>
            </a:r>
            <a:r>
              <a:rPr lang="en-US" sz="2800" b="1" dirty="0">
                <a:solidFill>
                  <a:srgbClr val="FF0000"/>
                </a:solidFill>
                <a:latin typeface="Candara" charset="0"/>
                <a:ea typeface="MS PGothic" charset="0"/>
                <a:cs typeface="Arial" charset="0"/>
              </a:rPr>
              <a:t>GENUINE</a:t>
            </a:r>
            <a:r>
              <a:rPr lang="en-US" sz="2800" b="1" dirty="0">
                <a:latin typeface="Candara" charset="0"/>
                <a:ea typeface="MS PGothic" charset="0"/>
                <a:cs typeface="Arial" charset="0"/>
              </a:rPr>
              <a:t> </a:t>
            </a:r>
            <a:r>
              <a:rPr lang="en-US" sz="2800" i="1" dirty="0">
                <a:latin typeface="Candara" charset="0"/>
                <a:ea typeface="MS PGothic" charset="0"/>
                <a:cs typeface="Arial" charset="0"/>
              </a:rPr>
              <a:t>[“to your Father”</a:t>
            </a:r>
            <a:r>
              <a:rPr lang="en-US" sz="2800" i="1" dirty="0" smtClean="0">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Not </a:t>
            </a:r>
            <a:r>
              <a:rPr lang="en-US" sz="2800" b="1" dirty="0">
                <a:solidFill>
                  <a:srgbClr val="FF0000"/>
                </a:solidFill>
                <a:latin typeface="Candara" charset="0"/>
                <a:ea typeface="MS PGothic" charset="0"/>
                <a:cs typeface="Arial" charset="0"/>
              </a:rPr>
              <a:t>MECHANICAL </a:t>
            </a:r>
            <a:r>
              <a:rPr lang="en-US" sz="2800" b="1" dirty="0">
                <a:latin typeface="Candara" charset="0"/>
                <a:ea typeface="MS PGothic" charset="0"/>
                <a:cs typeface="Arial" charset="0"/>
              </a:rPr>
              <a:t>[</a:t>
            </a:r>
            <a:r>
              <a:rPr lang="en-US" sz="2800" i="1" dirty="0">
                <a:latin typeface="Candara" charset="0"/>
                <a:ea typeface="MS PGothic" charset="0"/>
                <a:cs typeface="Arial" charset="0"/>
              </a:rPr>
              <a:t>“heap up empty phrases”</a:t>
            </a:r>
            <a:r>
              <a:rPr lang="en-US" sz="2800" b="1" dirty="0">
                <a:latin typeface="Candara" charset="0"/>
                <a:ea typeface="MS PGothic" charset="0"/>
                <a:cs typeface="Arial" charset="0"/>
              </a:rPr>
              <a:t>] but </a:t>
            </a:r>
            <a:r>
              <a:rPr lang="en-US" sz="2800" b="1" dirty="0">
                <a:solidFill>
                  <a:srgbClr val="FF0000"/>
                </a:solidFill>
                <a:latin typeface="Candara" charset="0"/>
                <a:ea typeface="MS PGothic" charset="0"/>
                <a:cs typeface="Arial" charset="0"/>
              </a:rPr>
              <a:t>THOUGHTFUL</a:t>
            </a:r>
            <a:r>
              <a:rPr lang="en-US" sz="2800" i="1" dirty="0">
                <a:latin typeface="Candara" charset="0"/>
                <a:ea typeface="MS PGothic" charset="0"/>
                <a:cs typeface="Arial" charset="0"/>
              </a:rPr>
              <a:t> [“</a:t>
            </a:r>
            <a:r>
              <a:rPr lang="en-US" sz="2800" i="1" dirty="0" smtClean="0">
                <a:latin typeface="Candara" charset="0"/>
                <a:ea typeface="MS PGothic" charset="0"/>
                <a:cs typeface="Arial" charset="0"/>
              </a:rPr>
              <a:t>pray</a:t>
            </a:r>
            <a:r>
              <a:rPr lang="en-US" sz="2800" i="1" dirty="0">
                <a:latin typeface="Candara" charset="0"/>
                <a:ea typeface="MS PGothic" charset="0"/>
                <a:cs typeface="Arial" charset="0"/>
              </a:rPr>
              <a:t> </a:t>
            </a:r>
            <a:r>
              <a:rPr lang="en-US" sz="2800" i="1" dirty="0" smtClean="0">
                <a:latin typeface="Candara" charset="0"/>
                <a:ea typeface="MS PGothic" charset="0"/>
                <a:cs typeface="Arial" charset="0"/>
              </a:rPr>
              <a:t>like </a:t>
            </a:r>
            <a:r>
              <a:rPr lang="en-US" sz="2800" i="1" dirty="0">
                <a:latin typeface="Candara" charset="0"/>
                <a:ea typeface="MS PGothic" charset="0"/>
                <a:cs typeface="Arial" charset="0"/>
              </a:rPr>
              <a:t>this”</a:t>
            </a:r>
            <a:r>
              <a:rPr lang="en-US" sz="2800" i="1" dirty="0" smtClean="0">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Not </a:t>
            </a:r>
            <a:r>
              <a:rPr lang="en-US" sz="2800" b="1" dirty="0">
                <a:solidFill>
                  <a:srgbClr val="FF0000"/>
                </a:solidFill>
                <a:latin typeface="Candara" charset="0"/>
                <a:ea typeface="MS PGothic" charset="0"/>
                <a:cs typeface="Arial" charset="0"/>
              </a:rPr>
              <a:t>AS AN IMPERSONAL TRANSACTION </a:t>
            </a:r>
            <a:r>
              <a:rPr lang="en-US" sz="2800" i="1" dirty="0">
                <a:latin typeface="Candara" charset="0"/>
                <a:ea typeface="MS PGothic" charset="0"/>
                <a:cs typeface="Arial" charset="0"/>
              </a:rPr>
              <a:t>[“heard for their many words”</a:t>
            </a:r>
            <a:r>
              <a:rPr lang="en-US" sz="2800" i="1" dirty="0" smtClean="0">
                <a:latin typeface="Candara" charset="0"/>
                <a:ea typeface="MS PGothic" charset="0"/>
                <a:cs typeface="Arial" charset="0"/>
              </a:rPr>
              <a:t>] </a:t>
            </a:r>
            <a:r>
              <a:rPr lang="en-US" sz="2800" b="1" dirty="0">
                <a:latin typeface="Candara" charset="0"/>
                <a:ea typeface="MS PGothic" charset="0"/>
                <a:cs typeface="Arial" charset="0"/>
              </a:rPr>
              <a:t>but </a:t>
            </a:r>
            <a:r>
              <a:rPr lang="en-US" sz="2800" b="1" dirty="0">
                <a:solidFill>
                  <a:srgbClr val="FF0000"/>
                </a:solidFill>
                <a:latin typeface="Candara" charset="0"/>
                <a:ea typeface="MS PGothic" charset="0"/>
                <a:cs typeface="Arial" charset="0"/>
              </a:rPr>
              <a:t>AS A PERSONAL CONVERSATION </a:t>
            </a:r>
            <a:r>
              <a:rPr lang="en-US" sz="2800" i="1" dirty="0">
                <a:latin typeface="Candara" charset="0"/>
                <a:ea typeface="MS PGothic" charset="0"/>
                <a:cs typeface="Arial" charset="0"/>
              </a:rPr>
              <a:t>["our Father in heaven”</a:t>
            </a:r>
            <a:r>
              <a:rPr lang="en-US" sz="2800" i="1" dirty="0" smtClean="0">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Not </a:t>
            </a:r>
            <a:r>
              <a:rPr lang="en-US" sz="2800" b="1" dirty="0">
                <a:solidFill>
                  <a:srgbClr val="FF0000"/>
                </a:solidFill>
                <a:latin typeface="Candara" charset="0"/>
                <a:ea typeface="MS PGothic" charset="0"/>
                <a:cs typeface="Arial" charset="0"/>
              </a:rPr>
              <a:t>OUR NEEDS FIRST </a:t>
            </a:r>
            <a:r>
              <a:rPr lang="en-US" sz="2800" i="1" dirty="0">
                <a:latin typeface="Candara" charset="0"/>
                <a:ea typeface="MS PGothic" charset="0"/>
                <a:cs typeface="Arial" charset="0"/>
              </a:rPr>
              <a:t>[“our daily bread, our forgiveness, our </a:t>
            </a:r>
            <a:r>
              <a:rPr lang="en-US" sz="2800" i="1" dirty="0" smtClean="0">
                <a:latin typeface="Candara" charset="0"/>
                <a:ea typeface="MS PGothic" charset="0"/>
                <a:cs typeface="Arial" charset="0"/>
              </a:rPr>
              <a:t>protection &amp; deliverance</a:t>
            </a:r>
            <a:r>
              <a:rPr lang="en-US" sz="2800" i="1" dirty="0">
                <a:latin typeface="Candara" charset="0"/>
                <a:ea typeface="MS PGothic" charset="0"/>
                <a:cs typeface="Arial" charset="0"/>
              </a:rPr>
              <a:t>”</a:t>
            </a:r>
            <a:r>
              <a:rPr lang="en-US" sz="2800" i="1" dirty="0" smtClean="0">
                <a:latin typeface="Candara" charset="0"/>
                <a:ea typeface="MS PGothic" charset="0"/>
                <a:cs typeface="Arial" charset="0"/>
              </a:rPr>
              <a:t>]</a:t>
            </a:r>
            <a:r>
              <a:rPr lang="en-US" sz="2800" b="1" dirty="0" smtClean="0">
                <a:latin typeface="Candara" charset="0"/>
                <a:ea typeface="MS PGothic" charset="0"/>
                <a:cs typeface="Arial" charset="0"/>
              </a:rPr>
              <a:t> but </a:t>
            </a:r>
            <a:r>
              <a:rPr lang="en-US" sz="2800" b="1" dirty="0" smtClean="0">
                <a:solidFill>
                  <a:srgbClr val="FF0000"/>
                </a:solidFill>
                <a:latin typeface="Candara" charset="0"/>
                <a:ea typeface="MS PGothic" charset="0"/>
                <a:cs typeface="Arial" charset="0"/>
              </a:rPr>
              <a:t>GOD’S </a:t>
            </a:r>
            <a:r>
              <a:rPr lang="en-US" sz="2800" b="1" dirty="0">
                <a:solidFill>
                  <a:srgbClr val="FF0000"/>
                </a:solidFill>
                <a:latin typeface="Candara" charset="0"/>
                <a:ea typeface="MS PGothic" charset="0"/>
                <a:cs typeface="Arial" charset="0"/>
              </a:rPr>
              <a:t>GLORY FIRST </a:t>
            </a:r>
            <a:r>
              <a:rPr lang="en-US" sz="2800" i="1" dirty="0">
                <a:latin typeface="Candara" charset="0"/>
                <a:ea typeface="MS PGothic" charset="0"/>
                <a:cs typeface="Arial" charset="0"/>
              </a:rPr>
              <a:t>[“hallowed be your name”]</a:t>
            </a:r>
          </a:p>
        </p:txBody>
      </p:sp>
    </p:spTree>
    <p:extLst>
      <p:ext uri="{BB962C8B-B14F-4D97-AF65-F5344CB8AC3E}">
        <p14:creationId xmlns:p14="http://schemas.microsoft.com/office/powerpoint/2010/main" val="457025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1524000"/>
            <a:ext cx="11658600" cy="5307694"/>
          </a:xfrm>
        </p:spPr>
        <p:txBody>
          <a:bodyPr/>
          <a:lstStyle/>
          <a:p>
            <a:pPr marL="55563" lvl="1" indent="0" algn="ctr" defTabSz="385763">
              <a:spcBef>
                <a:spcPts val="0"/>
              </a:spcBef>
              <a:buNone/>
              <a:defRPr/>
            </a:pPr>
            <a:r>
              <a:rPr lang="en-US" b="1" i="1" kern="1200" dirty="0">
                <a:solidFill>
                  <a:srgbClr val="000000"/>
                </a:solidFill>
                <a:latin typeface="Candara" charset="0"/>
                <a:ea typeface="ＭＳ Ｐゴシック" charset="0"/>
                <a:cs typeface="Candara" charset="0"/>
              </a:rPr>
              <a:t>That is the way to pray, says Christ, take these two </a:t>
            </a:r>
            <a:r>
              <a:rPr lang="en-US" b="1" i="1" kern="1200" dirty="0" smtClean="0">
                <a:solidFill>
                  <a:srgbClr val="000000"/>
                </a:solidFill>
                <a:latin typeface="Candara" charset="0"/>
                <a:ea typeface="ＭＳ Ｐゴシック" charset="0"/>
                <a:cs typeface="Candara" charset="0"/>
              </a:rPr>
              <a:t>things</a:t>
            </a:r>
            <a:br>
              <a:rPr lang="en-US" b="1" i="1" kern="1200" dirty="0" smtClean="0">
                <a:solidFill>
                  <a:srgbClr val="000000"/>
                </a:solidFill>
                <a:latin typeface="Candara" charset="0"/>
                <a:ea typeface="ＭＳ Ｐゴシック" charset="0"/>
                <a:cs typeface="Candara" charset="0"/>
              </a:rPr>
            </a:br>
            <a:r>
              <a:rPr lang="en-US" b="1" i="1" kern="1200" dirty="0" smtClean="0">
                <a:solidFill>
                  <a:srgbClr val="000000"/>
                </a:solidFill>
                <a:latin typeface="Candara" charset="0"/>
                <a:ea typeface="ＭＳ Ｐゴシック" charset="0"/>
                <a:cs typeface="Candara" charset="0"/>
              </a:rPr>
              <a:t> </a:t>
            </a:r>
            <a:r>
              <a:rPr lang="en-US" b="1" i="1" kern="1200" dirty="0">
                <a:solidFill>
                  <a:srgbClr val="000000"/>
                </a:solidFill>
                <a:latin typeface="Candara" charset="0"/>
                <a:ea typeface="ＭＳ Ｐゴシック" charset="0"/>
                <a:cs typeface="Candara" charset="0"/>
              </a:rPr>
              <a:t>together, never separate these two truths. Remember that </a:t>
            </a:r>
            <a:r>
              <a:rPr lang="en-US" b="1" i="1" kern="1200" dirty="0" smtClean="0">
                <a:solidFill>
                  <a:srgbClr val="000000"/>
                </a:solidFill>
                <a:latin typeface="Candara" charset="0"/>
                <a:ea typeface="ＭＳ Ｐゴシック" charset="0"/>
                <a:cs typeface="Candara" charset="0"/>
              </a:rPr>
              <a:t>you </a:t>
            </a:r>
            <a:br>
              <a:rPr lang="en-US" b="1" i="1" kern="1200" dirty="0" smtClean="0">
                <a:solidFill>
                  <a:srgbClr val="000000"/>
                </a:solidFill>
                <a:latin typeface="Candara" charset="0"/>
                <a:ea typeface="ＭＳ Ｐゴシック" charset="0"/>
                <a:cs typeface="Candara" charset="0"/>
              </a:rPr>
            </a:br>
            <a:r>
              <a:rPr lang="en-US" b="1" i="1" kern="1200" dirty="0" smtClean="0">
                <a:solidFill>
                  <a:srgbClr val="000000"/>
                </a:solidFill>
                <a:latin typeface="Candara" charset="0"/>
                <a:ea typeface="ＭＳ Ｐゴシック" charset="0"/>
                <a:cs typeface="Candara" charset="0"/>
              </a:rPr>
              <a:t>are </a:t>
            </a:r>
            <a:r>
              <a:rPr lang="en-US" b="1" i="1" kern="1200" dirty="0">
                <a:solidFill>
                  <a:srgbClr val="000000"/>
                </a:solidFill>
                <a:latin typeface="Candara" charset="0"/>
                <a:ea typeface="ＭＳ Ｐゴシック" charset="0"/>
                <a:cs typeface="Candara" charset="0"/>
              </a:rPr>
              <a:t>approaching the almighty, eternal, ever-blessed holy God. But </a:t>
            </a:r>
            <a:r>
              <a:rPr lang="en-US" b="1" i="1" kern="1200" dirty="0" smtClean="0">
                <a:solidFill>
                  <a:srgbClr val="000000"/>
                </a:solidFill>
                <a:latin typeface="Candara" charset="0"/>
                <a:ea typeface="ＭＳ Ｐゴシック" charset="0"/>
                <a:cs typeface="Candara" charset="0"/>
              </a:rPr>
              <a:t/>
            </a:r>
            <a:br>
              <a:rPr lang="en-US" b="1" i="1" kern="1200" dirty="0" smtClean="0">
                <a:solidFill>
                  <a:srgbClr val="000000"/>
                </a:solidFill>
                <a:latin typeface="Candara" charset="0"/>
                <a:ea typeface="ＭＳ Ｐゴシック" charset="0"/>
                <a:cs typeface="Candara" charset="0"/>
              </a:rPr>
            </a:br>
            <a:r>
              <a:rPr lang="en-US" b="1" i="1" kern="1200" dirty="0" smtClean="0">
                <a:solidFill>
                  <a:srgbClr val="000000"/>
                </a:solidFill>
                <a:latin typeface="Candara" charset="0"/>
                <a:ea typeface="ＭＳ Ｐゴシック" charset="0"/>
                <a:cs typeface="Candara" charset="0"/>
              </a:rPr>
              <a:t>remember </a:t>
            </a:r>
            <a:r>
              <a:rPr lang="en-US" b="1" i="1" kern="1200" dirty="0">
                <a:solidFill>
                  <a:srgbClr val="000000"/>
                </a:solidFill>
                <a:latin typeface="Candara" charset="0"/>
                <a:ea typeface="ＭＳ Ｐゴシック" charset="0"/>
                <a:cs typeface="Candara" charset="0"/>
              </a:rPr>
              <a:t>also that God, in Christ Jesus, has become your Father, </a:t>
            </a:r>
            <a:r>
              <a:rPr lang="en-US" b="1" i="1" kern="1200" dirty="0" smtClean="0">
                <a:solidFill>
                  <a:srgbClr val="000000"/>
                </a:solidFill>
                <a:latin typeface="Candara" charset="0"/>
                <a:ea typeface="ＭＳ Ｐゴシック" charset="0"/>
                <a:cs typeface="Candara" charset="0"/>
              </a:rPr>
              <a:t>who</a:t>
            </a:r>
            <a:br>
              <a:rPr lang="en-US" b="1" i="1" kern="1200" dirty="0" smtClean="0">
                <a:solidFill>
                  <a:srgbClr val="000000"/>
                </a:solidFill>
                <a:latin typeface="Candara" charset="0"/>
                <a:ea typeface="ＭＳ Ｐゴシック" charset="0"/>
                <a:cs typeface="Candara" charset="0"/>
              </a:rPr>
            </a:br>
            <a:r>
              <a:rPr lang="en-US" b="1" i="1" kern="1200" dirty="0" smtClean="0">
                <a:solidFill>
                  <a:srgbClr val="000000"/>
                </a:solidFill>
                <a:latin typeface="Candara" charset="0"/>
                <a:ea typeface="ＭＳ Ｐゴシック" charset="0"/>
                <a:cs typeface="Candara" charset="0"/>
              </a:rPr>
              <a:t> </a:t>
            </a:r>
            <a:r>
              <a:rPr lang="en-US" b="1" i="1" kern="1200" dirty="0">
                <a:solidFill>
                  <a:srgbClr val="000000"/>
                </a:solidFill>
                <a:latin typeface="Candara" charset="0"/>
                <a:ea typeface="ＭＳ Ｐゴシック" charset="0"/>
                <a:cs typeface="Candara" charset="0"/>
              </a:rPr>
              <a:t>not only knows all about you in the sense that He is omniscient, </a:t>
            </a:r>
            <a:r>
              <a:rPr lang="en-US" b="1" i="1" kern="1200" dirty="0" smtClean="0">
                <a:solidFill>
                  <a:srgbClr val="000000"/>
                </a:solidFill>
                <a:latin typeface="Candara" charset="0"/>
                <a:ea typeface="ＭＳ Ｐゴシック" charset="0"/>
                <a:cs typeface="Candara" charset="0"/>
              </a:rPr>
              <a:t/>
            </a:r>
            <a:br>
              <a:rPr lang="en-US" b="1" i="1" kern="1200" dirty="0" smtClean="0">
                <a:solidFill>
                  <a:srgbClr val="000000"/>
                </a:solidFill>
                <a:latin typeface="Candara" charset="0"/>
                <a:ea typeface="ＭＳ Ｐゴシック" charset="0"/>
                <a:cs typeface="Candara" charset="0"/>
              </a:rPr>
            </a:br>
            <a:r>
              <a:rPr lang="en-US" b="1" i="1" kern="1200" dirty="0" smtClean="0">
                <a:solidFill>
                  <a:srgbClr val="000000"/>
                </a:solidFill>
                <a:latin typeface="Candara" charset="0"/>
                <a:ea typeface="ＭＳ Ｐゴシック" charset="0"/>
                <a:cs typeface="Candara" charset="0"/>
              </a:rPr>
              <a:t>He </a:t>
            </a:r>
            <a:r>
              <a:rPr lang="en-US" b="1" i="1" kern="1200" dirty="0">
                <a:solidFill>
                  <a:srgbClr val="000000"/>
                </a:solidFill>
                <a:latin typeface="Candara" charset="0"/>
                <a:ea typeface="ＭＳ Ｐゴシック" charset="0"/>
                <a:cs typeface="Candara" charset="0"/>
              </a:rPr>
              <a:t>knows </a:t>
            </a:r>
            <a:r>
              <a:rPr lang="en-US" b="1" i="1" kern="1200" dirty="0" smtClean="0">
                <a:solidFill>
                  <a:srgbClr val="000000"/>
                </a:solidFill>
                <a:latin typeface="Candara" charset="0"/>
                <a:ea typeface="ＭＳ Ｐゴシック" charset="0"/>
                <a:cs typeface="Candara" charset="0"/>
              </a:rPr>
              <a:t>all </a:t>
            </a:r>
            <a:r>
              <a:rPr lang="en-US" b="1" i="1" kern="1200" dirty="0">
                <a:solidFill>
                  <a:srgbClr val="000000"/>
                </a:solidFill>
                <a:latin typeface="Candara" charset="0"/>
                <a:ea typeface="ＭＳ Ｐゴシック" charset="0"/>
                <a:cs typeface="Candara" charset="0"/>
              </a:rPr>
              <a:t>about you in the sense that a father knows </a:t>
            </a:r>
            <a:r>
              <a:rPr lang="en-US" b="1" i="1" kern="1200" dirty="0" smtClean="0">
                <a:solidFill>
                  <a:srgbClr val="000000"/>
                </a:solidFill>
                <a:latin typeface="Candara" charset="0"/>
                <a:ea typeface="ＭＳ Ｐゴシック" charset="0"/>
                <a:cs typeface="Candara" charset="0"/>
              </a:rPr>
              <a:t>all </a:t>
            </a:r>
            <a:br>
              <a:rPr lang="en-US" b="1" i="1" kern="1200" dirty="0" smtClean="0">
                <a:solidFill>
                  <a:srgbClr val="000000"/>
                </a:solidFill>
                <a:latin typeface="Candara" charset="0"/>
                <a:ea typeface="ＭＳ Ｐゴシック" charset="0"/>
                <a:cs typeface="Candara" charset="0"/>
              </a:rPr>
            </a:br>
            <a:r>
              <a:rPr lang="en-US" b="1" i="1" kern="1200" dirty="0" smtClean="0">
                <a:solidFill>
                  <a:srgbClr val="000000"/>
                </a:solidFill>
                <a:latin typeface="Candara" charset="0"/>
                <a:ea typeface="ＭＳ Ｐゴシック" charset="0"/>
                <a:cs typeface="Candara" charset="0"/>
              </a:rPr>
              <a:t>about </a:t>
            </a:r>
            <a:r>
              <a:rPr lang="en-US" b="1" i="1" kern="1200" dirty="0">
                <a:solidFill>
                  <a:srgbClr val="000000"/>
                </a:solidFill>
                <a:latin typeface="Candara" charset="0"/>
                <a:ea typeface="ＭＳ Ｐゴシック" charset="0"/>
                <a:cs typeface="Candara" charset="0"/>
              </a:rPr>
              <a:t>his child</a:t>
            </a:r>
            <a:r>
              <a:rPr lang="en-US" b="1" i="1" kern="1200" dirty="0" smtClean="0">
                <a:solidFill>
                  <a:srgbClr val="000000"/>
                </a:solidFill>
                <a:latin typeface="Candara" charset="0"/>
                <a:ea typeface="ＭＳ Ｐゴシック" charset="0"/>
                <a:cs typeface="Candara" charset="0"/>
              </a:rPr>
              <a:t>. </a:t>
            </a:r>
            <a:r>
              <a:rPr lang="en-US" b="1" i="1" kern="1200" dirty="0">
                <a:solidFill>
                  <a:srgbClr val="000000"/>
                </a:solidFill>
                <a:latin typeface="Candara" charset="0"/>
                <a:ea typeface="ＭＳ Ｐゴシック" charset="0"/>
                <a:cs typeface="Candara" charset="0"/>
              </a:rPr>
              <a:t>He knows what is good for the child. </a:t>
            </a:r>
          </a:p>
          <a:p>
            <a:pPr marL="55563" lvl="1" indent="0" algn="ctr" defTabSz="385763">
              <a:spcBef>
                <a:spcPts val="0"/>
              </a:spcBef>
              <a:buNone/>
              <a:defRPr/>
            </a:pPr>
            <a:r>
              <a:rPr lang="en-US" b="1" i="1" kern="1200" dirty="0" smtClean="0">
                <a:solidFill>
                  <a:srgbClr val="000000"/>
                </a:solidFill>
                <a:latin typeface="Candara" charset="0"/>
                <a:ea typeface="ＭＳ Ｐゴシック" charset="0"/>
                <a:cs typeface="Candara" charset="0"/>
              </a:rPr>
              <a:t>Martin </a:t>
            </a:r>
            <a:r>
              <a:rPr lang="en-US" b="1" i="1" kern="1200" dirty="0">
                <a:solidFill>
                  <a:srgbClr val="000000"/>
                </a:solidFill>
                <a:latin typeface="Candara" charset="0"/>
                <a:ea typeface="ＭＳ Ｐゴシック" charset="0"/>
                <a:cs typeface="Candara" charset="0"/>
              </a:rPr>
              <a:t>Lloyd-Jones</a:t>
            </a:r>
          </a:p>
          <a:p>
            <a:pPr marL="55563" lvl="1" indent="0" algn="ctr" defTabSz="385763">
              <a:spcBef>
                <a:spcPts val="0"/>
              </a:spcBef>
              <a:buNone/>
              <a:defRPr/>
            </a:pPr>
            <a:endParaRPr lang="en-US" b="1" i="1" kern="1200" dirty="0">
              <a:solidFill>
                <a:srgbClr val="000000"/>
              </a:solidFill>
              <a:latin typeface="Candara" charset="0"/>
              <a:ea typeface="ＭＳ Ｐゴシック" charset="0"/>
              <a:cs typeface="Candara" charset="0"/>
            </a:endParaRPr>
          </a:p>
        </p:txBody>
      </p:sp>
    </p:spTree>
    <p:extLst>
      <p:ext uri="{BB962C8B-B14F-4D97-AF65-F5344CB8AC3E}">
        <p14:creationId xmlns:p14="http://schemas.microsoft.com/office/powerpoint/2010/main" val="27109612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533400"/>
          </a:xfrm>
        </p:spPr>
        <p:txBody>
          <a:bodyPr/>
          <a:lstStyle/>
          <a:p>
            <a:r>
              <a:rPr lang="en-US" sz="3200" b="1" dirty="0" smtClean="0">
                <a:latin typeface="Candara" charset="0"/>
                <a:cs typeface="MS PGothic" charset="0"/>
              </a:rPr>
              <a:t>LEARNING </a:t>
            </a:r>
            <a:r>
              <a:rPr lang="en-US" sz="3200" b="1" dirty="0">
                <a:latin typeface="Candara" charset="0"/>
                <a:cs typeface="MS PGothic" charset="0"/>
              </a:rPr>
              <a:t>TO MAKE GOD THE CENTER </a:t>
            </a:r>
            <a:r>
              <a:rPr lang="en-US" sz="3200" b="1" dirty="0" smtClean="0">
                <a:latin typeface="Candara" charset="0"/>
                <a:cs typeface="MS PGothic" charset="0"/>
              </a:rPr>
              <a:t>IN </a:t>
            </a:r>
            <a:r>
              <a:rPr lang="en-US" sz="3200" b="1" dirty="0">
                <a:latin typeface="Candara" charset="0"/>
                <a:cs typeface="MS PGothic" charset="0"/>
              </a:rPr>
              <a:t>OUR PRAYERS</a:t>
            </a:r>
          </a:p>
        </p:txBody>
      </p:sp>
      <p:sp>
        <p:nvSpPr>
          <p:cNvPr id="27651" name="Rectangle 3"/>
          <p:cNvSpPr>
            <a:spLocks noGrp="1" noChangeArrowheads="1"/>
          </p:cNvSpPr>
          <p:nvPr>
            <p:ph type="body" idx="1"/>
          </p:nvPr>
        </p:nvSpPr>
        <p:spPr>
          <a:xfrm>
            <a:off x="304799" y="1143000"/>
            <a:ext cx="11619007" cy="5688695"/>
          </a:xfrm>
        </p:spPr>
        <p:txBody>
          <a:bodyPr/>
          <a:lstStyle/>
          <a:p>
            <a:pPr marL="4763" lvl="1" indent="0" algn="ctr">
              <a:spcBef>
                <a:spcPct val="0"/>
              </a:spcBef>
              <a:buNone/>
            </a:pPr>
            <a:r>
              <a:rPr lang="en-US" sz="2600" i="1" baseline="30000" dirty="0">
                <a:latin typeface="Candara" charset="0"/>
                <a:cs typeface="MS PGothic" charset="0"/>
              </a:rPr>
              <a:t>9</a:t>
            </a:r>
            <a:r>
              <a:rPr lang="en-US" sz="2600" i="1" dirty="0">
                <a:latin typeface="Candara" charset="0"/>
                <a:cs typeface="MS PGothic" charset="0"/>
              </a:rPr>
              <a:t> Pray then like this:</a:t>
            </a:r>
          </a:p>
          <a:p>
            <a:pPr marL="4763" lvl="1" indent="0" algn="ctr">
              <a:spcBef>
                <a:spcPct val="0"/>
              </a:spcBef>
              <a:buNone/>
            </a:pPr>
            <a:endParaRPr lang="en-US" sz="1000" i="1" dirty="0">
              <a:latin typeface="Candara" charset="0"/>
              <a:cs typeface="MS PGothic" charset="0"/>
            </a:endParaRPr>
          </a:p>
          <a:p>
            <a:pPr marL="4763" lvl="1" indent="0" algn="ctr">
              <a:spcBef>
                <a:spcPct val="0"/>
              </a:spcBef>
              <a:buNone/>
            </a:pPr>
            <a:r>
              <a:rPr lang="en-US" sz="2600" i="1" dirty="0">
                <a:latin typeface="Candara" charset="0"/>
                <a:cs typeface="MS PGothic" charset="0"/>
              </a:rPr>
              <a:t>“Our Father in heaven,</a:t>
            </a:r>
            <a:br>
              <a:rPr lang="en-US" sz="2600" i="1" dirty="0">
                <a:latin typeface="Candara" charset="0"/>
                <a:cs typeface="MS PGothic" charset="0"/>
              </a:rPr>
            </a:br>
            <a:r>
              <a:rPr lang="en-US" sz="2600" i="1" dirty="0">
                <a:latin typeface="Candara" charset="0"/>
                <a:cs typeface="MS PGothic" charset="0"/>
              </a:rPr>
              <a:t>hallowed be your name.</a:t>
            </a:r>
            <a:br>
              <a:rPr lang="en-US" sz="2600" i="1" dirty="0">
                <a:latin typeface="Candara" charset="0"/>
                <a:cs typeface="MS PGothic" charset="0"/>
              </a:rPr>
            </a:br>
            <a:r>
              <a:rPr lang="en-US" sz="2600" i="1" baseline="30000" dirty="0">
                <a:latin typeface="Candara" charset="0"/>
                <a:cs typeface="MS PGothic" charset="0"/>
              </a:rPr>
              <a:t>10</a:t>
            </a:r>
            <a:r>
              <a:rPr lang="en-US" sz="2600" i="1" dirty="0">
                <a:latin typeface="Candara" charset="0"/>
                <a:cs typeface="MS PGothic" charset="0"/>
              </a:rPr>
              <a:t> Your kingdom come,</a:t>
            </a:r>
            <a:br>
              <a:rPr lang="en-US" sz="2600" i="1" dirty="0">
                <a:latin typeface="Candara" charset="0"/>
                <a:cs typeface="MS PGothic" charset="0"/>
              </a:rPr>
            </a:br>
            <a:r>
              <a:rPr lang="en-US" sz="2600" i="1" dirty="0">
                <a:latin typeface="Candara" charset="0"/>
                <a:cs typeface="MS PGothic" charset="0"/>
              </a:rPr>
              <a:t>your will be done,</a:t>
            </a:r>
            <a:br>
              <a:rPr lang="en-US" sz="2600" i="1" dirty="0">
                <a:latin typeface="Candara" charset="0"/>
                <a:cs typeface="MS PGothic" charset="0"/>
              </a:rPr>
            </a:br>
            <a:r>
              <a:rPr lang="en-US" sz="2600" i="1" dirty="0">
                <a:latin typeface="Candara" charset="0"/>
                <a:cs typeface="MS PGothic" charset="0"/>
              </a:rPr>
              <a:t>on earth as it is in heaven.</a:t>
            </a:r>
            <a:br>
              <a:rPr lang="en-US" sz="2600" i="1" dirty="0">
                <a:latin typeface="Candara" charset="0"/>
                <a:cs typeface="MS PGothic" charset="0"/>
              </a:rPr>
            </a:br>
            <a:r>
              <a:rPr lang="en-US" sz="2600" i="1" baseline="30000" dirty="0">
                <a:latin typeface="Candara" charset="0"/>
                <a:cs typeface="MS PGothic" charset="0"/>
              </a:rPr>
              <a:t>11</a:t>
            </a:r>
            <a:r>
              <a:rPr lang="en-US" sz="2600" i="1" dirty="0">
                <a:latin typeface="Candara" charset="0"/>
                <a:cs typeface="MS PGothic" charset="0"/>
              </a:rPr>
              <a:t> Give us this day our daily bread,</a:t>
            </a:r>
            <a:br>
              <a:rPr lang="en-US" sz="2600" i="1" dirty="0">
                <a:latin typeface="Candara" charset="0"/>
                <a:cs typeface="MS PGothic" charset="0"/>
              </a:rPr>
            </a:br>
            <a:r>
              <a:rPr lang="en-US" sz="2600" i="1" baseline="30000" dirty="0">
                <a:latin typeface="Candara" charset="0"/>
                <a:cs typeface="MS PGothic" charset="0"/>
              </a:rPr>
              <a:t>12</a:t>
            </a:r>
            <a:r>
              <a:rPr lang="en-US" sz="2600" i="1" dirty="0">
                <a:latin typeface="Candara" charset="0"/>
                <a:cs typeface="MS PGothic" charset="0"/>
              </a:rPr>
              <a:t> and forgive us our debts,</a:t>
            </a:r>
            <a:br>
              <a:rPr lang="en-US" sz="2600" i="1" dirty="0">
                <a:latin typeface="Candara" charset="0"/>
                <a:cs typeface="MS PGothic" charset="0"/>
              </a:rPr>
            </a:br>
            <a:r>
              <a:rPr lang="en-US" sz="2600" i="1" dirty="0">
                <a:latin typeface="Candara" charset="0"/>
                <a:cs typeface="MS PGothic" charset="0"/>
              </a:rPr>
              <a:t> as we also have forgiven our debtors</a:t>
            </a:r>
            <a:r>
              <a:rPr lang="en-US" sz="2600" i="1" dirty="0" smtClean="0">
                <a:latin typeface="Candara" charset="0"/>
                <a:cs typeface="MS PGothic" charset="0"/>
              </a:rPr>
              <a:t>.</a:t>
            </a:r>
            <a:br>
              <a:rPr lang="en-US" sz="2600" i="1" dirty="0" smtClean="0">
                <a:latin typeface="Candara" charset="0"/>
                <a:cs typeface="MS PGothic" charset="0"/>
              </a:rPr>
            </a:br>
            <a:r>
              <a:rPr lang="en-US" sz="2600" i="1" baseline="30000" dirty="0">
                <a:latin typeface="Candara" charset="0"/>
                <a:cs typeface="MS PGothic" charset="0"/>
              </a:rPr>
              <a:t>13</a:t>
            </a:r>
            <a:r>
              <a:rPr lang="en-US" sz="2600" i="1" dirty="0">
                <a:latin typeface="Candara" charset="0"/>
                <a:cs typeface="MS PGothic" charset="0"/>
              </a:rPr>
              <a:t> And lead us not into temptation,</a:t>
            </a:r>
            <a:br>
              <a:rPr lang="en-US" sz="2600" i="1" dirty="0">
                <a:latin typeface="Candara" charset="0"/>
                <a:cs typeface="MS PGothic" charset="0"/>
              </a:rPr>
            </a:br>
            <a:r>
              <a:rPr lang="en-US" sz="2600" i="1" dirty="0">
                <a:latin typeface="Candara" charset="0"/>
                <a:cs typeface="MS PGothic" charset="0"/>
              </a:rPr>
              <a:t> but deliver us from evil</a:t>
            </a:r>
            <a:r>
              <a:rPr lang="en-US" sz="2600" i="1" dirty="0" smtClean="0">
                <a:latin typeface="Candara" charset="0"/>
                <a:cs typeface="MS PGothic" charset="0"/>
              </a:rPr>
              <a:t>. (</a:t>
            </a:r>
            <a:r>
              <a:rPr lang="en-US" sz="2600" i="1" dirty="0">
                <a:latin typeface="Candara" charset="0"/>
                <a:cs typeface="MS PGothic" charset="0"/>
              </a:rPr>
              <a:t>vs. 9-</a:t>
            </a:r>
            <a:r>
              <a:rPr lang="en-US" sz="2600" i="1" dirty="0" smtClean="0">
                <a:latin typeface="Candara" charset="0"/>
                <a:cs typeface="MS PGothic" charset="0"/>
              </a:rPr>
              <a:t>13)</a:t>
            </a:r>
            <a:endParaRPr lang="en-US" sz="2600" b="1"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19005258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533400"/>
          </a:xfrm>
        </p:spPr>
        <p:txBody>
          <a:bodyPr/>
          <a:lstStyle/>
          <a:p>
            <a:r>
              <a:rPr lang="en-US" sz="3200" b="1" dirty="0" smtClean="0">
                <a:latin typeface="Candara" charset="0"/>
                <a:cs typeface="MS PGothic" charset="0"/>
              </a:rPr>
              <a:t>LEARNING </a:t>
            </a:r>
            <a:r>
              <a:rPr lang="en-US" sz="3200" b="1" dirty="0">
                <a:latin typeface="Candara" charset="0"/>
                <a:cs typeface="MS PGothic" charset="0"/>
              </a:rPr>
              <a:t>TO MAKE GOD THE CENTER </a:t>
            </a:r>
            <a:r>
              <a:rPr lang="en-US" sz="3200" b="1" dirty="0" smtClean="0">
                <a:latin typeface="Candara" charset="0"/>
                <a:cs typeface="MS PGothic" charset="0"/>
              </a:rPr>
              <a:t>IN </a:t>
            </a:r>
            <a:r>
              <a:rPr lang="en-US" sz="3200" b="1" dirty="0">
                <a:latin typeface="Candara" charset="0"/>
                <a:cs typeface="MS PGothic" charset="0"/>
              </a:rPr>
              <a:t>OUR PRAYERS</a:t>
            </a:r>
          </a:p>
        </p:txBody>
      </p:sp>
      <p:sp>
        <p:nvSpPr>
          <p:cNvPr id="27651" name="Rectangle 3"/>
          <p:cNvSpPr>
            <a:spLocks noGrp="1" noChangeArrowheads="1"/>
          </p:cNvSpPr>
          <p:nvPr>
            <p:ph type="body" idx="1"/>
          </p:nvPr>
        </p:nvSpPr>
        <p:spPr>
          <a:xfrm>
            <a:off x="304799" y="1143000"/>
            <a:ext cx="11619007" cy="5688695"/>
          </a:xfrm>
        </p:spPr>
        <p:txBody>
          <a:bodyPr/>
          <a:lstStyle/>
          <a:p>
            <a:pPr marL="4763" lvl="1" indent="0" algn="ctr">
              <a:spcBef>
                <a:spcPct val="0"/>
              </a:spcBef>
              <a:buNone/>
            </a:pPr>
            <a:r>
              <a:rPr lang="en-US" sz="2600" i="1" dirty="0">
                <a:latin typeface="Candara" charset="0"/>
                <a:cs typeface="MS PGothic" charset="0"/>
              </a:rPr>
              <a:t>Six Petitions</a:t>
            </a:r>
            <a:r>
              <a:rPr lang="en-US" sz="2600" i="1" dirty="0" smtClean="0">
                <a:latin typeface="Candara" charset="0"/>
                <a:cs typeface="MS PGothic" charset="0"/>
              </a:rPr>
              <a:t>:</a:t>
            </a:r>
          </a:p>
          <a:p>
            <a:pPr marL="4763" lvl="1" indent="0" algn="ctr">
              <a:spcBef>
                <a:spcPct val="0"/>
              </a:spcBef>
              <a:buNone/>
            </a:pPr>
            <a:endParaRPr lang="en-US" sz="1400" i="1" dirty="0">
              <a:latin typeface="Candara" charset="0"/>
              <a:cs typeface="MS PGothic" charset="0"/>
            </a:endParaRPr>
          </a:p>
          <a:p>
            <a:pPr marL="4763" lvl="1" indent="0" algn="ctr">
              <a:spcBef>
                <a:spcPct val="0"/>
              </a:spcBef>
              <a:buNone/>
            </a:pPr>
            <a:r>
              <a:rPr lang="en-US" sz="2600" i="1" dirty="0">
                <a:latin typeface="Candara" charset="0"/>
                <a:cs typeface="MS PGothic" charset="0"/>
              </a:rPr>
              <a:t>First Three: </a:t>
            </a:r>
            <a:r>
              <a:rPr lang="en-US" sz="2600" i="1" dirty="0">
                <a:solidFill>
                  <a:srgbClr val="FF0000"/>
                </a:solidFill>
                <a:latin typeface="Candara" charset="0"/>
                <a:cs typeface="MS PGothic" charset="0"/>
              </a:rPr>
              <a:t>God’s Glory </a:t>
            </a:r>
            <a:r>
              <a:rPr lang="en-US" sz="2600" i="1" dirty="0">
                <a:latin typeface="Candara" charset="0"/>
                <a:cs typeface="MS PGothic" charset="0"/>
              </a:rPr>
              <a:t>(vs. 9-10)</a:t>
            </a:r>
          </a:p>
          <a:p>
            <a:pPr marL="4763" lvl="1" indent="0" algn="ctr">
              <a:spcBef>
                <a:spcPct val="0"/>
              </a:spcBef>
              <a:buNone/>
            </a:pPr>
            <a:r>
              <a:rPr lang="en-US" sz="2600" i="1" dirty="0" smtClean="0">
                <a:latin typeface="Candara" charset="0"/>
                <a:cs typeface="MS PGothic" charset="0"/>
              </a:rPr>
              <a:t>1. Your </a:t>
            </a:r>
            <a:r>
              <a:rPr lang="en-US" sz="2600" i="1" dirty="0">
                <a:latin typeface="Candara" charset="0"/>
                <a:cs typeface="MS PGothic" charset="0"/>
              </a:rPr>
              <a:t>name</a:t>
            </a:r>
          </a:p>
          <a:p>
            <a:pPr marL="4763" lvl="1" indent="0" algn="ctr">
              <a:spcBef>
                <a:spcPct val="0"/>
              </a:spcBef>
              <a:buNone/>
            </a:pPr>
            <a:r>
              <a:rPr lang="en-US" sz="2600" i="1" dirty="0" smtClean="0">
                <a:latin typeface="Candara" charset="0"/>
                <a:cs typeface="MS PGothic" charset="0"/>
              </a:rPr>
              <a:t>2. Your </a:t>
            </a:r>
            <a:r>
              <a:rPr lang="en-US" sz="2600" i="1" dirty="0">
                <a:latin typeface="Candara" charset="0"/>
                <a:cs typeface="MS PGothic" charset="0"/>
              </a:rPr>
              <a:t>kingdom</a:t>
            </a:r>
          </a:p>
          <a:p>
            <a:pPr marL="4763" lvl="1" indent="0" algn="ctr">
              <a:spcBef>
                <a:spcPct val="0"/>
              </a:spcBef>
              <a:buNone/>
            </a:pPr>
            <a:r>
              <a:rPr lang="en-US" sz="2600" i="1" dirty="0" smtClean="0">
                <a:latin typeface="Candara" charset="0"/>
                <a:cs typeface="MS PGothic" charset="0"/>
              </a:rPr>
              <a:t>3. Your will</a:t>
            </a:r>
          </a:p>
          <a:p>
            <a:pPr marL="4763" lvl="1" indent="0" algn="ctr">
              <a:spcBef>
                <a:spcPct val="0"/>
              </a:spcBef>
              <a:buNone/>
            </a:pPr>
            <a:endParaRPr lang="en-US" sz="1400" i="1" dirty="0">
              <a:latin typeface="Candara" charset="0"/>
              <a:cs typeface="MS PGothic" charset="0"/>
            </a:endParaRPr>
          </a:p>
          <a:p>
            <a:pPr marL="4763" lvl="1" indent="0" algn="ctr">
              <a:spcBef>
                <a:spcPct val="0"/>
              </a:spcBef>
              <a:buNone/>
            </a:pPr>
            <a:r>
              <a:rPr lang="en-US" sz="2600" i="1" dirty="0">
                <a:latin typeface="Candara" charset="0"/>
                <a:cs typeface="MS PGothic" charset="0"/>
              </a:rPr>
              <a:t>Second Three: </a:t>
            </a:r>
            <a:r>
              <a:rPr lang="en-US" sz="2600" i="1" dirty="0">
                <a:solidFill>
                  <a:srgbClr val="FF0000"/>
                </a:solidFill>
                <a:latin typeface="Candara" charset="0"/>
                <a:cs typeface="MS PGothic" charset="0"/>
              </a:rPr>
              <a:t>Our Needs </a:t>
            </a:r>
            <a:r>
              <a:rPr lang="en-US" sz="2600" i="1" dirty="0">
                <a:latin typeface="Candara" charset="0"/>
                <a:cs typeface="MS PGothic" charset="0"/>
              </a:rPr>
              <a:t>(vs. 11-13)</a:t>
            </a:r>
          </a:p>
          <a:p>
            <a:pPr marL="4763" lvl="1" indent="0" algn="ctr">
              <a:spcBef>
                <a:spcPct val="0"/>
              </a:spcBef>
              <a:buNone/>
            </a:pPr>
            <a:r>
              <a:rPr lang="en-US" sz="2600" i="1" dirty="0" smtClean="0">
                <a:latin typeface="Candara" charset="0"/>
                <a:cs typeface="MS PGothic" charset="0"/>
              </a:rPr>
              <a:t>4. Our </a:t>
            </a:r>
            <a:r>
              <a:rPr lang="en-US" sz="2600" i="1" dirty="0">
                <a:latin typeface="Candara" charset="0"/>
                <a:cs typeface="MS PGothic" charset="0"/>
              </a:rPr>
              <a:t>daily bread </a:t>
            </a:r>
          </a:p>
          <a:p>
            <a:pPr marL="4763" lvl="1" indent="0" algn="ctr">
              <a:spcBef>
                <a:spcPct val="0"/>
              </a:spcBef>
              <a:buNone/>
            </a:pPr>
            <a:r>
              <a:rPr lang="en-US" sz="2600" i="1" dirty="0" smtClean="0">
                <a:latin typeface="Candara" charset="0"/>
                <a:cs typeface="MS PGothic" charset="0"/>
              </a:rPr>
              <a:t>5. Our </a:t>
            </a:r>
            <a:r>
              <a:rPr lang="en-US" sz="2600" i="1" dirty="0">
                <a:latin typeface="Candara" charset="0"/>
                <a:cs typeface="MS PGothic" charset="0"/>
              </a:rPr>
              <a:t>forgiveness of sins</a:t>
            </a:r>
          </a:p>
          <a:p>
            <a:pPr marL="4763" lvl="1" indent="0" algn="ctr">
              <a:spcBef>
                <a:spcPct val="0"/>
              </a:spcBef>
              <a:buNone/>
            </a:pPr>
            <a:r>
              <a:rPr lang="en-US" sz="2600" i="1" dirty="0" smtClean="0">
                <a:latin typeface="Candara" charset="0"/>
                <a:cs typeface="MS PGothic" charset="0"/>
              </a:rPr>
              <a:t>6. Our </a:t>
            </a:r>
            <a:r>
              <a:rPr lang="en-US" sz="2600" i="1" dirty="0">
                <a:latin typeface="Candara" charset="0"/>
                <a:cs typeface="MS PGothic" charset="0"/>
              </a:rPr>
              <a:t>deliverance from evil </a:t>
            </a:r>
          </a:p>
          <a:p>
            <a:pPr marL="4763" lvl="1" indent="0" algn="ctr">
              <a:spcBef>
                <a:spcPct val="0"/>
              </a:spcBef>
              <a:buNone/>
            </a:pPr>
            <a:endParaRPr lang="en-US" sz="2600" i="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30560318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533400"/>
          </a:xfrm>
        </p:spPr>
        <p:txBody>
          <a:bodyPr/>
          <a:lstStyle/>
          <a:p>
            <a:r>
              <a:rPr lang="en-US" sz="3200" b="1" dirty="0" smtClean="0">
                <a:latin typeface="Candara" charset="0"/>
                <a:cs typeface="MS PGothic" charset="0"/>
              </a:rPr>
              <a:t>LEARNING </a:t>
            </a:r>
            <a:r>
              <a:rPr lang="en-US" sz="3200" b="1" dirty="0">
                <a:latin typeface="Candara" charset="0"/>
                <a:cs typeface="MS PGothic" charset="0"/>
              </a:rPr>
              <a:t>TO MAKE GOD THE CENTER </a:t>
            </a:r>
            <a:r>
              <a:rPr lang="en-US" sz="3200" b="1" dirty="0" smtClean="0">
                <a:latin typeface="Candara" charset="0"/>
                <a:cs typeface="MS PGothic" charset="0"/>
              </a:rPr>
              <a:t>IN </a:t>
            </a:r>
            <a:r>
              <a:rPr lang="en-US" sz="3200" b="1" dirty="0">
                <a:latin typeface="Candara" charset="0"/>
                <a:cs typeface="MS PGothic" charset="0"/>
              </a:rPr>
              <a:t>OUR PRAYERS</a:t>
            </a:r>
          </a:p>
        </p:txBody>
      </p:sp>
      <p:sp>
        <p:nvSpPr>
          <p:cNvPr id="27651" name="Rectangle 3"/>
          <p:cNvSpPr>
            <a:spLocks noGrp="1" noChangeArrowheads="1"/>
          </p:cNvSpPr>
          <p:nvPr>
            <p:ph type="body" idx="1"/>
          </p:nvPr>
        </p:nvSpPr>
        <p:spPr>
          <a:xfrm>
            <a:off x="304799" y="1143000"/>
            <a:ext cx="11619007" cy="5688695"/>
          </a:xfrm>
        </p:spPr>
        <p:txBody>
          <a:bodyPr/>
          <a:lstStyle/>
          <a:p>
            <a:pPr marL="455613" lvl="0" indent="-455613">
              <a:spcBef>
                <a:spcPct val="0"/>
              </a:spcBef>
              <a:buNone/>
            </a:pPr>
            <a:r>
              <a:rPr lang="en-US" sz="2800" b="1" spc="-10" dirty="0" smtClean="0">
                <a:latin typeface="Candara" charset="0"/>
                <a:cs typeface="MS PGothic" charset="0"/>
              </a:rPr>
              <a:t>1</a:t>
            </a:r>
            <a:r>
              <a:rPr lang="en-US" sz="2800" b="1" spc="-10" dirty="0">
                <a:latin typeface="Candara" charset="0"/>
                <a:cs typeface="MS PGothic" charset="0"/>
              </a:rPr>
              <a:t>) </a:t>
            </a:r>
            <a:r>
              <a:rPr lang="en-US" sz="2800" b="1" spc="-10" dirty="0" smtClean="0">
                <a:latin typeface="Candara" charset="0"/>
                <a:cs typeface="MS PGothic" charset="0"/>
              </a:rPr>
              <a:t>  FIRST THINGS FIRST: </a:t>
            </a:r>
            <a:r>
              <a:rPr lang="en-US" sz="2800" b="1" spc="-10" dirty="0" smtClean="0">
                <a:solidFill>
                  <a:srgbClr val="FF0000"/>
                </a:solidFill>
                <a:latin typeface="Candara" charset="0"/>
                <a:cs typeface="MS PGothic" charset="0"/>
              </a:rPr>
              <a:t>Supreme </a:t>
            </a:r>
            <a:r>
              <a:rPr lang="en-US" sz="2800" b="1" spc="-10" dirty="0">
                <a:solidFill>
                  <a:srgbClr val="FF0000"/>
                </a:solidFill>
                <a:latin typeface="Candara" charset="0"/>
                <a:cs typeface="MS PGothic" charset="0"/>
              </a:rPr>
              <a:t>Concern for God’s </a:t>
            </a:r>
            <a:r>
              <a:rPr lang="en-US" sz="2800" b="1" spc="-10" dirty="0" smtClean="0">
                <a:solidFill>
                  <a:srgbClr val="FF0000"/>
                </a:solidFill>
                <a:latin typeface="Candara" charset="0"/>
                <a:cs typeface="MS PGothic" charset="0"/>
              </a:rPr>
              <a:t>Glory</a:t>
            </a:r>
            <a:endParaRPr lang="en-US" sz="2800" b="1" spc="-10" dirty="0">
              <a:solidFill>
                <a:srgbClr val="FF0000"/>
              </a:solidFill>
              <a:latin typeface="Candara" charset="0"/>
              <a:cs typeface="MS PGothic" charset="0"/>
            </a:endParaRPr>
          </a:p>
          <a:p>
            <a:pPr marL="0" indent="0">
              <a:spcBef>
                <a:spcPct val="0"/>
              </a:spcBef>
              <a:buNone/>
            </a:pPr>
            <a:endParaRPr lang="en-US" sz="800" i="1" dirty="0" smtClean="0">
              <a:latin typeface="Candara" charset="0"/>
              <a:cs typeface="MS PGothic" charset="0"/>
            </a:endParaRPr>
          </a:p>
          <a:p>
            <a:pPr marL="0" indent="0" algn="ctr">
              <a:spcBef>
                <a:spcPct val="0"/>
              </a:spcBef>
              <a:buNone/>
            </a:pPr>
            <a:r>
              <a:rPr lang="en-US" sz="2600" i="1" dirty="0" smtClean="0">
                <a:solidFill>
                  <a:srgbClr val="000000"/>
                </a:solidFill>
                <a:latin typeface="Candara" charset="0"/>
                <a:cs typeface="MS PGothic" charset="0"/>
              </a:rPr>
              <a:t>“... hallowed </a:t>
            </a:r>
            <a:r>
              <a:rPr lang="en-US" sz="2600" i="1" dirty="0">
                <a:solidFill>
                  <a:srgbClr val="000000"/>
                </a:solidFill>
                <a:latin typeface="Candara" charset="0"/>
                <a:cs typeface="MS PGothic" charset="0"/>
              </a:rPr>
              <a:t>be your name</a:t>
            </a:r>
            <a:r>
              <a:rPr lang="en-US" sz="2600" i="1" dirty="0" smtClean="0">
                <a:solidFill>
                  <a:srgbClr val="000000"/>
                </a:solidFill>
                <a:latin typeface="Candara" charset="0"/>
                <a:cs typeface="MS PGothic" charset="0"/>
              </a:rPr>
              <a:t>. </a:t>
            </a:r>
            <a:r>
              <a:rPr lang="en-US" sz="2600" i="1" baseline="30000" dirty="0" smtClean="0">
                <a:solidFill>
                  <a:srgbClr val="000000"/>
                </a:solidFill>
                <a:latin typeface="Candara" charset="0"/>
                <a:cs typeface="MS PGothic" charset="0"/>
              </a:rPr>
              <a:t>10</a:t>
            </a:r>
            <a:r>
              <a:rPr lang="en-US" sz="2600" i="1" dirty="0">
                <a:solidFill>
                  <a:srgbClr val="000000"/>
                </a:solidFill>
                <a:latin typeface="Candara" charset="0"/>
                <a:cs typeface="MS PGothic" charset="0"/>
              </a:rPr>
              <a:t> Your kingdom come</a:t>
            </a:r>
            <a:r>
              <a:rPr lang="en-US" sz="2600" i="1" dirty="0" smtClean="0">
                <a:solidFill>
                  <a:srgbClr val="000000"/>
                </a:solidFill>
                <a:latin typeface="Candara" charset="0"/>
                <a:cs typeface="MS PGothic" charset="0"/>
              </a:rPr>
              <a:t>, </a:t>
            </a:r>
            <a:br>
              <a:rPr lang="en-US" sz="2600" i="1" dirty="0" smtClean="0">
                <a:solidFill>
                  <a:srgbClr val="000000"/>
                </a:solidFill>
                <a:latin typeface="Candara" charset="0"/>
                <a:cs typeface="MS PGothic" charset="0"/>
              </a:rPr>
            </a:br>
            <a:r>
              <a:rPr lang="en-US" sz="2600" i="1" dirty="0" smtClean="0">
                <a:solidFill>
                  <a:srgbClr val="000000"/>
                </a:solidFill>
                <a:latin typeface="Candara" charset="0"/>
                <a:cs typeface="MS PGothic" charset="0"/>
              </a:rPr>
              <a:t>your </a:t>
            </a:r>
            <a:r>
              <a:rPr lang="en-US" sz="2600" i="1" dirty="0">
                <a:solidFill>
                  <a:srgbClr val="000000"/>
                </a:solidFill>
                <a:latin typeface="Candara" charset="0"/>
                <a:cs typeface="MS PGothic" charset="0"/>
              </a:rPr>
              <a:t>will </a:t>
            </a:r>
            <a:r>
              <a:rPr lang="en-US" sz="2600" i="1" dirty="0" smtClean="0">
                <a:solidFill>
                  <a:srgbClr val="000000"/>
                </a:solidFill>
                <a:latin typeface="Candara" charset="0"/>
                <a:cs typeface="MS PGothic" charset="0"/>
              </a:rPr>
              <a:t>be </a:t>
            </a:r>
            <a:r>
              <a:rPr lang="en-US" sz="2600" i="1" dirty="0">
                <a:solidFill>
                  <a:srgbClr val="000000"/>
                </a:solidFill>
                <a:latin typeface="Candara" charset="0"/>
                <a:cs typeface="MS PGothic" charset="0"/>
              </a:rPr>
              <a:t>done</a:t>
            </a:r>
            <a:r>
              <a:rPr lang="en-US" sz="2600" i="1" dirty="0" smtClean="0">
                <a:solidFill>
                  <a:srgbClr val="000000"/>
                </a:solidFill>
                <a:latin typeface="Candara" charset="0"/>
                <a:cs typeface="MS PGothic" charset="0"/>
              </a:rPr>
              <a:t>, on </a:t>
            </a:r>
            <a:r>
              <a:rPr lang="en-US" sz="2600" i="1" dirty="0">
                <a:solidFill>
                  <a:srgbClr val="000000"/>
                </a:solidFill>
                <a:latin typeface="Candara" charset="0"/>
                <a:cs typeface="MS PGothic" charset="0"/>
              </a:rPr>
              <a:t>earth as it is in heaven</a:t>
            </a:r>
            <a:r>
              <a:rPr lang="en-US" sz="2600" i="1" dirty="0" smtClean="0">
                <a:solidFill>
                  <a:srgbClr val="000000"/>
                </a:solidFill>
                <a:latin typeface="Candara" charset="0"/>
                <a:cs typeface="MS PGothic" charset="0"/>
              </a:rPr>
              <a:t>.” (vs. 9-10)</a:t>
            </a:r>
            <a:r>
              <a:rPr lang="en-US" sz="2600" i="1" dirty="0">
                <a:solidFill>
                  <a:srgbClr val="000000"/>
                </a:solidFill>
                <a:latin typeface="Candara" charset="0"/>
                <a:cs typeface="MS PGothic" charset="0"/>
              </a:rPr>
              <a:t/>
            </a:r>
            <a:br>
              <a:rPr lang="en-US" sz="2600" i="1" dirty="0">
                <a:solidFill>
                  <a:srgbClr val="000000"/>
                </a:solidFill>
                <a:latin typeface="Candara" charset="0"/>
                <a:cs typeface="MS PGothic" charset="0"/>
              </a:rPr>
            </a:br>
            <a:endParaRPr lang="en-US" sz="800" i="1" dirty="0">
              <a:latin typeface="Candara" charset="0"/>
              <a:cs typeface="MS PGothic" charset="0"/>
            </a:endParaRP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Why? This is how </a:t>
            </a:r>
            <a:r>
              <a:rPr lang="en-US" sz="2600" b="1" kern="1200" dirty="0" smtClean="0">
                <a:solidFill>
                  <a:prstClr val="black"/>
                </a:solidFill>
                <a:latin typeface="Candara" charset="0"/>
                <a:ea typeface="ＭＳ Ｐゴシック" charset="0"/>
                <a:cs typeface="Candara" charset="0"/>
              </a:rPr>
              <a:t>we can </a:t>
            </a:r>
            <a:r>
              <a:rPr lang="en-US" sz="2600" b="1" kern="1200" dirty="0" smtClean="0">
                <a:solidFill>
                  <a:srgbClr val="FF0000"/>
                </a:solidFill>
                <a:latin typeface="Candara" charset="0"/>
                <a:ea typeface="ＭＳ Ｐゴシック" charset="0"/>
                <a:cs typeface="Candara" charset="0"/>
              </a:rPr>
              <a:t>deliberately </a:t>
            </a:r>
            <a:r>
              <a:rPr lang="en-US" sz="2600" b="1" kern="1200" dirty="0">
                <a:solidFill>
                  <a:srgbClr val="FF0000"/>
                </a:solidFill>
                <a:latin typeface="Candara" charset="0"/>
                <a:ea typeface="ＭＳ Ｐゴシック" charset="0"/>
                <a:cs typeface="Candara" charset="0"/>
              </a:rPr>
              <a:t>make God the center </a:t>
            </a:r>
            <a:r>
              <a:rPr lang="en-US" sz="2600" b="1" kern="1200" dirty="0">
                <a:solidFill>
                  <a:prstClr val="black"/>
                </a:solidFill>
                <a:latin typeface="Candara" charset="0"/>
                <a:ea typeface="ＭＳ Ｐゴシック" charset="0"/>
                <a:cs typeface="Candara" charset="0"/>
              </a:rPr>
              <a:t>in our prayers as well as in our lives</a:t>
            </a:r>
            <a:r>
              <a:rPr lang="en-US" sz="2600" b="1" kern="1200" dirty="0" smtClean="0">
                <a:solidFill>
                  <a:prstClr val="black"/>
                </a:solidFill>
                <a:latin typeface="Candara" charset="0"/>
                <a:ea typeface="ＭＳ Ｐゴシック" charset="0"/>
                <a:cs typeface="Candara" charset="0"/>
              </a:rPr>
              <a:t>.</a:t>
            </a:r>
            <a:endParaRPr lang="en-US" sz="1000" b="1" kern="1200" dirty="0">
              <a:solidFill>
                <a:prstClr val="black"/>
              </a:solidFill>
              <a:latin typeface="Candara" charset="0"/>
              <a:ea typeface="ＭＳ Ｐゴシック" charset="0"/>
              <a:cs typeface="Candara" charset="0"/>
            </a:endParaRP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Our natural tendency is to </a:t>
            </a:r>
            <a:r>
              <a:rPr lang="en-US" sz="2600" b="1" kern="1200" dirty="0" smtClean="0">
                <a:solidFill>
                  <a:prstClr val="black"/>
                </a:solidFill>
                <a:latin typeface="Candara" charset="0"/>
                <a:ea typeface="ＭＳ Ｐゴシック" charset="0"/>
                <a:cs typeface="Candara" charset="0"/>
              </a:rPr>
              <a:t>get preoccupied with asking </a:t>
            </a:r>
            <a:r>
              <a:rPr lang="en-US" sz="2600" b="1" kern="1200" dirty="0">
                <a:solidFill>
                  <a:prstClr val="black"/>
                </a:solidFill>
                <a:latin typeface="Candara" charset="0"/>
                <a:ea typeface="ＭＳ Ｐゴシック" charset="0"/>
                <a:cs typeface="Candara" charset="0"/>
              </a:rPr>
              <a:t>God to give us things we need—which makes God </a:t>
            </a:r>
            <a:r>
              <a:rPr lang="en-US" sz="2600" b="1" kern="1200" dirty="0" smtClean="0">
                <a:solidFill>
                  <a:prstClr val="black"/>
                </a:solidFill>
                <a:latin typeface="Candara" charset="0"/>
                <a:ea typeface="ＭＳ Ｐゴシック" charset="0"/>
                <a:cs typeface="Candara" charset="0"/>
              </a:rPr>
              <a:t>NOT </a:t>
            </a:r>
            <a:r>
              <a:rPr lang="en-US" sz="2600" b="1" kern="1200" dirty="0">
                <a:solidFill>
                  <a:prstClr val="black"/>
                </a:solidFill>
                <a:latin typeface="Candara" charset="0"/>
                <a:ea typeface="ＭＳ Ｐゴシック" charset="0"/>
                <a:cs typeface="Candara" charset="0"/>
              </a:rPr>
              <a:t>center but a means to an end</a:t>
            </a:r>
            <a:r>
              <a:rPr lang="en-US" sz="2600" b="1" kern="1200" dirty="0" smtClean="0">
                <a:solidFill>
                  <a:prstClr val="black"/>
                </a:solidFill>
                <a:latin typeface="Candara" charset="0"/>
                <a:ea typeface="ＭＳ Ｐゴシック" charset="0"/>
                <a:cs typeface="Candara" charset="0"/>
              </a:rPr>
              <a:t>.</a:t>
            </a:r>
            <a:endParaRPr lang="en-US" sz="1000" b="1" kern="1200" dirty="0">
              <a:solidFill>
                <a:prstClr val="black"/>
              </a:solidFill>
              <a:latin typeface="Candara" charset="0"/>
              <a:ea typeface="ＭＳ Ｐゴシック" charset="0"/>
              <a:cs typeface="Candara" charset="0"/>
            </a:endParaRPr>
          </a:p>
          <a:p>
            <a:pPr marL="912813" lvl="2" indent="-457200" defTabSz="385763">
              <a:spcBef>
                <a:spcPts val="0"/>
              </a:spcBef>
              <a:defRPr/>
            </a:pPr>
            <a:r>
              <a:rPr lang="en-US" sz="2600" b="1" kern="1200" dirty="0" smtClean="0">
                <a:solidFill>
                  <a:prstClr val="black"/>
                </a:solidFill>
                <a:latin typeface="Candara" charset="0"/>
                <a:ea typeface="ＭＳ Ｐゴシック" charset="0"/>
                <a:cs typeface="Candara" charset="0"/>
              </a:rPr>
              <a:t>Praying </a:t>
            </a:r>
            <a:r>
              <a:rPr lang="en-US" sz="2600" b="1" kern="1200" dirty="0">
                <a:solidFill>
                  <a:prstClr val="black"/>
                </a:solidFill>
                <a:latin typeface="Candara" charset="0"/>
                <a:ea typeface="ＭＳ Ｐゴシック" charset="0"/>
                <a:cs typeface="Candara" charset="0"/>
              </a:rPr>
              <a:t>for God’s name to be hallowed/glorified naturally leads us to </a:t>
            </a:r>
            <a:r>
              <a:rPr lang="en-US" sz="2600" b="1" kern="1200" dirty="0" smtClean="0">
                <a:solidFill>
                  <a:prstClr val="black"/>
                </a:solidFill>
                <a:latin typeface="Candara" charset="0"/>
                <a:ea typeface="ＭＳ Ｐゴシック" charset="0"/>
                <a:cs typeface="Candara" charset="0"/>
              </a:rPr>
              <a:t>pray </a:t>
            </a:r>
            <a:r>
              <a:rPr lang="en-US" sz="2600" b="1" kern="1200" dirty="0">
                <a:solidFill>
                  <a:prstClr val="black"/>
                </a:solidFill>
                <a:latin typeface="Candara" charset="0"/>
                <a:ea typeface="ＭＳ Ｐゴシック" charset="0"/>
                <a:cs typeface="Candara" charset="0"/>
              </a:rPr>
              <a:t>for God’s kingdom to come and </a:t>
            </a:r>
            <a:r>
              <a:rPr lang="en-US" sz="2600" b="1" kern="1200" dirty="0" smtClean="0">
                <a:solidFill>
                  <a:prstClr val="black"/>
                </a:solidFill>
                <a:latin typeface="Candara" charset="0"/>
                <a:ea typeface="ＭＳ Ｐゴシック" charset="0"/>
                <a:cs typeface="Candara" charset="0"/>
              </a:rPr>
              <a:t>for </a:t>
            </a:r>
            <a:r>
              <a:rPr lang="en-US" sz="2600" b="1" kern="1200" dirty="0">
                <a:solidFill>
                  <a:prstClr val="black"/>
                </a:solidFill>
                <a:latin typeface="Candara" charset="0"/>
                <a:ea typeface="ＭＳ Ｐゴシック" charset="0"/>
                <a:cs typeface="Candara" charset="0"/>
              </a:rPr>
              <a:t>God’s will to be done</a:t>
            </a:r>
            <a:r>
              <a:rPr lang="en-US" sz="2600" b="1" kern="1200" dirty="0" smtClean="0">
                <a:solidFill>
                  <a:prstClr val="black"/>
                </a:solidFill>
                <a:latin typeface="Candara" charset="0"/>
                <a:ea typeface="ＭＳ Ｐゴシック" charset="0"/>
                <a:cs typeface="Candara" charset="0"/>
              </a:rPr>
              <a:t>.</a:t>
            </a:r>
            <a:endParaRPr lang="en-US" sz="1000" b="1" kern="1200" dirty="0">
              <a:solidFill>
                <a:prstClr val="black"/>
              </a:solidFill>
              <a:latin typeface="Candara" charset="0"/>
              <a:ea typeface="ＭＳ Ｐゴシック" charset="0"/>
              <a:cs typeface="Candara" charset="0"/>
            </a:endParaRP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In so praying, we are also confessing </a:t>
            </a:r>
            <a:r>
              <a:rPr lang="en-US" sz="2600" b="1" kern="1200" dirty="0" smtClean="0">
                <a:solidFill>
                  <a:prstClr val="black"/>
                </a:solidFill>
                <a:latin typeface="Candara" charset="0"/>
                <a:ea typeface="ＭＳ Ｐゴシック" charset="0"/>
                <a:cs typeface="Candara" charset="0"/>
              </a:rPr>
              <a:t>these three </a:t>
            </a:r>
            <a:r>
              <a:rPr lang="en-US" sz="2600" b="1" kern="1200" dirty="0">
                <a:solidFill>
                  <a:prstClr val="black"/>
                </a:solidFill>
                <a:latin typeface="Candara" charset="0"/>
                <a:ea typeface="ＭＳ Ｐゴシック" charset="0"/>
                <a:cs typeface="Candara" charset="0"/>
              </a:rPr>
              <a:t>things about ourselves</a:t>
            </a:r>
            <a:r>
              <a:rPr lang="en-US" sz="2600" b="1" kern="1200" dirty="0" smtClean="0">
                <a:solidFill>
                  <a:prstClr val="black"/>
                </a:solidFill>
                <a:latin typeface="Candara" charset="0"/>
                <a:ea typeface="ＭＳ Ｐゴシック" charset="0"/>
                <a:cs typeface="Candara" charset="0"/>
              </a:rPr>
              <a:t>:</a:t>
            </a:r>
            <a:endParaRPr lang="en-US" sz="1000" kern="1200" dirty="0">
              <a:latin typeface="Candara" charset="0"/>
              <a:ea typeface="ＭＳ Ｐゴシック" charset="0"/>
              <a:cs typeface="Candara" charset="0"/>
            </a:endParaRPr>
          </a:p>
          <a:p>
            <a:pPr marL="1370013" lvl="3" indent="-457200" defTabSz="385763">
              <a:spcBef>
                <a:spcPts val="0"/>
              </a:spcBef>
              <a:buFont typeface="Wingdings" charset="2"/>
              <a:buChar char="Ø"/>
              <a:defRPr/>
            </a:pPr>
            <a:r>
              <a:rPr lang="en-US" sz="2500" i="1" kern="1200" dirty="0">
                <a:latin typeface="Candara" charset="0"/>
                <a:ea typeface="ＭＳ Ｐゴシック" charset="0"/>
                <a:cs typeface="Candara" charset="0"/>
              </a:rPr>
              <a:t>Hallowed be your name [= my most treasured be in your glory]</a:t>
            </a:r>
          </a:p>
          <a:p>
            <a:pPr marL="1370013" lvl="3" indent="-457200" defTabSz="385763">
              <a:spcBef>
                <a:spcPts val="0"/>
              </a:spcBef>
              <a:buFont typeface="Wingdings" charset="2"/>
              <a:buChar char="Ø"/>
              <a:defRPr/>
            </a:pPr>
            <a:r>
              <a:rPr lang="en-US" sz="2500" i="1" kern="1200" dirty="0">
                <a:latin typeface="Candara" charset="0"/>
                <a:ea typeface="ＭＳ Ｐゴシック" charset="0"/>
                <a:cs typeface="Candara" charset="0"/>
              </a:rPr>
              <a:t>Your kingdom come [= my kingdom go]</a:t>
            </a:r>
          </a:p>
          <a:p>
            <a:pPr marL="1370013" lvl="3" indent="-457200" defTabSz="385763">
              <a:spcBef>
                <a:spcPts val="0"/>
              </a:spcBef>
              <a:buFont typeface="Wingdings" charset="2"/>
              <a:buChar char="Ø"/>
              <a:defRPr/>
            </a:pPr>
            <a:r>
              <a:rPr lang="en-US" sz="2500" i="1" kern="1200" dirty="0">
                <a:latin typeface="Candara" charset="0"/>
                <a:ea typeface="ＭＳ Ｐゴシック" charset="0"/>
                <a:cs typeface="Candara" charset="0"/>
              </a:rPr>
              <a:t>Your will be done [= my will be surrendered]</a:t>
            </a:r>
          </a:p>
          <a:p>
            <a:pPr marL="0" indent="0">
              <a:spcBef>
                <a:spcPct val="0"/>
              </a:spcBef>
              <a:buNone/>
            </a:pPr>
            <a:endParaRPr lang="en-US" sz="2800"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3561512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533400"/>
          </a:xfrm>
        </p:spPr>
        <p:txBody>
          <a:bodyPr/>
          <a:lstStyle/>
          <a:p>
            <a:r>
              <a:rPr lang="en-US" sz="3200" b="1" dirty="0" smtClean="0">
                <a:latin typeface="Candara" charset="0"/>
                <a:cs typeface="MS PGothic" charset="0"/>
              </a:rPr>
              <a:t>LEARNING </a:t>
            </a:r>
            <a:r>
              <a:rPr lang="en-US" sz="3200" b="1" dirty="0">
                <a:latin typeface="Candara" charset="0"/>
                <a:cs typeface="MS PGothic" charset="0"/>
              </a:rPr>
              <a:t>TO MAKE GOD THE CENTER </a:t>
            </a:r>
            <a:r>
              <a:rPr lang="en-US" sz="3200" b="1" dirty="0" smtClean="0">
                <a:latin typeface="Candara" charset="0"/>
                <a:cs typeface="MS PGothic" charset="0"/>
              </a:rPr>
              <a:t>IN </a:t>
            </a:r>
            <a:r>
              <a:rPr lang="en-US" sz="3200" b="1" dirty="0">
                <a:latin typeface="Candara" charset="0"/>
                <a:cs typeface="MS PGothic" charset="0"/>
              </a:rPr>
              <a:t>OUR PRAYERS</a:t>
            </a:r>
          </a:p>
        </p:txBody>
      </p:sp>
      <p:sp>
        <p:nvSpPr>
          <p:cNvPr id="27651" name="Rectangle 3"/>
          <p:cNvSpPr>
            <a:spLocks noGrp="1" noChangeArrowheads="1"/>
          </p:cNvSpPr>
          <p:nvPr>
            <p:ph type="body" idx="1"/>
          </p:nvPr>
        </p:nvSpPr>
        <p:spPr>
          <a:xfrm>
            <a:off x="304799" y="1143000"/>
            <a:ext cx="11658601" cy="5688695"/>
          </a:xfrm>
        </p:spPr>
        <p:txBody>
          <a:bodyPr/>
          <a:lstStyle/>
          <a:p>
            <a:pPr marL="455613" indent="-455613">
              <a:spcBef>
                <a:spcPct val="0"/>
              </a:spcBef>
              <a:buNone/>
            </a:pPr>
            <a:r>
              <a:rPr lang="en-US" sz="2800" b="1" spc="-10" dirty="0" smtClean="0">
                <a:latin typeface="Candara" charset="0"/>
                <a:cs typeface="MS PGothic" charset="0"/>
              </a:rPr>
              <a:t>2)  YOUR </a:t>
            </a:r>
            <a:r>
              <a:rPr lang="en-US" sz="2800" b="1" spc="-10" dirty="0">
                <a:latin typeface="Candara" charset="0"/>
                <a:cs typeface="MS PGothic" charset="0"/>
              </a:rPr>
              <a:t>KINGDOM COME: </a:t>
            </a:r>
            <a:r>
              <a:rPr lang="en-US" sz="2800" b="1" spc="-10" dirty="0">
                <a:solidFill>
                  <a:srgbClr val="FF0000"/>
                </a:solidFill>
                <a:latin typeface="Candara" charset="0"/>
                <a:cs typeface="MS PGothic" charset="0"/>
              </a:rPr>
              <a:t>Seeking God’s royal reign in all aspects</a:t>
            </a:r>
          </a:p>
          <a:p>
            <a:pPr marL="455613" indent="-455613">
              <a:spcBef>
                <a:spcPct val="0"/>
              </a:spcBef>
              <a:buNone/>
            </a:pPr>
            <a:endParaRPr lang="en-US" sz="1000" i="1" dirty="0" smtClean="0">
              <a:latin typeface="Candara" charset="0"/>
              <a:cs typeface="MS PGothic" charset="0"/>
            </a:endParaRPr>
          </a:p>
          <a:p>
            <a:pPr marL="0" indent="0" algn="ctr">
              <a:spcBef>
                <a:spcPct val="0"/>
              </a:spcBef>
              <a:buNone/>
            </a:pPr>
            <a:r>
              <a:rPr lang="en-US" sz="2600" i="1" baseline="30000" dirty="0" smtClean="0">
                <a:solidFill>
                  <a:srgbClr val="000000"/>
                </a:solidFill>
                <a:latin typeface="Candara" charset="0"/>
                <a:cs typeface="MS PGothic" charset="0"/>
              </a:rPr>
              <a:t>10</a:t>
            </a:r>
            <a:r>
              <a:rPr lang="en-US" sz="2600" i="1" dirty="0">
                <a:solidFill>
                  <a:srgbClr val="000000"/>
                </a:solidFill>
                <a:latin typeface="Candara" charset="0"/>
                <a:cs typeface="MS PGothic" charset="0"/>
              </a:rPr>
              <a:t> </a:t>
            </a:r>
            <a:r>
              <a:rPr lang="en-US" sz="2600" i="1" dirty="0" smtClean="0">
                <a:solidFill>
                  <a:srgbClr val="000000"/>
                </a:solidFill>
                <a:latin typeface="Candara" charset="0"/>
                <a:cs typeface="MS PGothic" charset="0"/>
              </a:rPr>
              <a:t> “Your </a:t>
            </a:r>
            <a:r>
              <a:rPr lang="en-US" sz="2600" i="1" dirty="0">
                <a:solidFill>
                  <a:srgbClr val="000000"/>
                </a:solidFill>
                <a:latin typeface="Candara" charset="0"/>
                <a:cs typeface="MS PGothic" charset="0"/>
              </a:rPr>
              <a:t>kingdom come</a:t>
            </a:r>
            <a:r>
              <a:rPr lang="en-US" sz="2600" i="1" dirty="0" smtClean="0">
                <a:solidFill>
                  <a:srgbClr val="000000"/>
                </a:solidFill>
                <a:latin typeface="Candara" charset="0"/>
                <a:cs typeface="MS PGothic" charset="0"/>
              </a:rPr>
              <a:t>, </a:t>
            </a:r>
            <a:br>
              <a:rPr lang="en-US" sz="2600" i="1" dirty="0" smtClean="0">
                <a:solidFill>
                  <a:srgbClr val="000000"/>
                </a:solidFill>
                <a:latin typeface="Candara" charset="0"/>
                <a:cs typeface="MS PGothic" charset="0"/>
              </a:rPr>
            </a:br>
            <a:r>
              <a:rPr lang="en-US" sz="2600" i="1" dirty="0" smtClean="0">
                <a:solidFill>
                  <a:srgbClr val="000000"/>
                </a:solidFill>
                <a:latin typeface="Candara" charset="0"/>
                <a:cs typeface="MS PGothic" charset="0"/>
              </a:rPr>
              <a:t>your </a:t>
            </a:r>
            <a:r>
              <a:rPr lang="en-US" sz="2600" i="1" dirty="0">
                <a:solidFill>
                  <a:srgbClr val="000000"/>
                </a:solidFill>
                <a:latin typeface="Candara" charset="0"/>
                <a:cs typeface="MS PGothic" charset="0"/>
              </a:rPr>
              <a:t>will </a:t>
            </a:r>
            <a:r>
              <a:rPr lang="en-US" sz="2600" i="1" dirty="0" smtClean="0">
                <a:solidFill>
                  <a:srgbClr val="000000"/>
                </a:solidFill>
                <a:latin typeface="Candara" charset="0"/>
                <a:cs typeface="MS PGothic" charset="0"/>
              </a:rPr>
              <a:t>be </a:t>
            </a:r>
            <a:r>
              <a:rPr lang="en-US" sz="2600" i="1" dirty="0">
                <a:solidFill>
                  <a:srgbClr val="000000"/>
                </a:solidFill>
                <a:latin typeface="Candara" charset="0"/>
                <a:cs typeface="MS PGothic" charset="0"/>
              </a:rPr>
              <a:t>done</a:t>
            </a:r>
            <a:r>
              <a:rPr lang="en-US" sz="2600" i="1" dirty="0" smtClean="0">
                <a:solidFill>
                  <a:srgbClr val="000000"/>
                </a:solidFill>
                <a:latin typeface="Candara" charset="0"/>
                <a:cs typeface="MS PGothic" charset="0"/>
              </a:rPr>
              <a:t>, on </a:t>
            </a:r>
            <a:r>
              <a:rPr lang="en-US" sz="2600" i="1" dirty="0">
                <a:solidFill>
                  <a:srgbClr val="000000"/>
                </a:solidFill>
                <a:latin typeface="Candara" charset="0"/>
                <a:cs typeface="MS PGothic" charset="0"/>
              </a:rPr>
              <a:t>earth as it is in heaven</a:t>
            </a:r>
            <a:r>
              <a:rPr lang="en-US" sz="2600" i="1" dirty="0" smtClean="0">
                <a:solidFill>
                  <a:srgbClr val="000000"/>
                </a:solidFill>
                <a:latin typeface="Candara" charset="0"/>
                <a:cs typeface="MS PGothic" charset="0"/>
              </a:rPr>
              <a:t>.” (v. 10)</a:t>
            </a:r>
          </a:p>
          <a:p>
            <a:pPr marL="0" indent="0" algn="ctr">
              <a:spcBef>
                <a:spcPct val="0"/>
              </a:spcBef>
              <a:buNone/>
            </a:pPr>
            <a:endParaRPr lang="en-US" sz="1000" i="1" dirty="0" smtClean="0">
              <a:latin typeface="Candara" charset="0"/>
              <a:cs typeface="MS PGothic" charset="0"/>
            </a:endParaRPr>
          </a:p>
          <a:p>
            <a:pPr marL="912813" lvl="2" indent="-457200" defTabSz="385763">
              <a:spcBef>
                <a:spcPts val="0"/>
              </a:spcBef>
              <a:defRPr/>
            </a:pPr>
            <a:r>
              <a:rPr lang="en-US" sz="2600" b="1" kern="1200" dirty="0" smtClean="0">
                <a:solidFill>
                  <a:prstClr val="black"/>
                </a:solidFill>
                <a:latin typeface="Candara" charset="0"/>
                <a:ea typeface="ＭＳ Ｐゴシック" charset="0"/>
                <a:cs typeface="Candara" charset="0"/>
              </a:rPr>
              <a:t>God’s kingdom essentially means </a:t>
            </a:r>
            <a:r>
              <a:rPr lang="en-US" sz="2600" b="1" kern="1200" dirty="0" smtClean="0">
                <a:solidFill>
                  <a:srgbClr val="FF0000"/>
                </a:solidFill>
                <a:latin typeface="Candara" charset="0"/>
                <a:ea typeface="ＭＳ Ｐゴシック" charset="0"/>
                <a:cs typeface="Candara" charset="0"/>
              </a:rPr>
              <a:t>God’s kingly rule </a:t>
            </a:r>
            <a:r>
              <a:rPr lang="en-US" sz="2600" b="1" kern="1200" dirty="0" smtClean="0">
                <a:solidFill>
                  <a:prstClr val="black"/>
                </a:solidFill>
                <a:latin typeface="Candara" charset="0"/>
                <a:ea typeface="ＭＳ Ｐゴシック" charset="0"/>
                <a:cs typeface="Candara" charset="0"/>
              </a:rPr>
              <a:t>as an effectual reality.</a:t>
            </a:r>
          </a:p>
          <a:p>
            <a:pPr marL="912813" lvl="2" indent="-457200" defTabSz="385763">
              <a:spcBef>
                <a:spcPts val="0"/>
              </a:spcBef>
              <a:defRPr/>
            </a:pPr>
            <a:r>
              <a:rPr lang="en-US" sz="2600" b="1" kern="1200" dirty="0" smtClean="0">
                <a:solidFill>
                  <a:prstClr val="black"/>
                </a:solidFill>
                <a:latin typeface="Candara" charset="0"/>
                <a:ea typeface="ＭＳ Ｐゴシック" charset="0"/>
                <a:cs typeface="Candara" charset="0"/>
              </a:rPr>
              <a:t>The </a:t>
            </a:r>
            <a:r>
              <a:rPr lang="en-US" sz="2600" b="1" kern="1200" dirty="0">
                <a:solidFill>
                  <a:prstClr val="black"/>
                </a:solidFill>
                <a:latin typeface="Candara" charset="0"/>
                <a:ea typeface="ＭＳ Ｐゴシック" charset="0"/>
                <a:cs typeface="Candara" charset="0"/>
              </a:rPr>
              <a:t>Greek word, “come” is the aorist imperative, which calls for an urgent action </a:t>
            </a:r>
            <a:r>
              <a:rPr lang="en-US" sz="2600" kern="1200" dirty="0" smtClean="0">
                <a:solidFill>
                  <a:prstClr val="black"/>
                </a:solidFill>
                <a:latin typeface="Candara" charset="0"/>
                <a:ea typeface="ＭＳ Ｐゴシック" charset="0"/>
                <a:cs typeface="Candara" charset="0"/>
              </a:rPr>
              <a:t>[</a:t>
            </a:r>
            <a:r>
              <a:rPr lang="en-US" sz="2600" i="1" kern="1200" dirty="0" smtClean="0">
                <a:solidFill>
                  <a:prstClr val="black"/>
                </a:solidFill>
                <a:latin typeface="Candara" charset="0"/>
                <a:ea typeface="ＭＳ Ｐゴシック" charset="0"/>
                <a:cs typeface="Candara" charset="0"/>
              </a:rPr>
              <a:t>e.g., </a:t>
            </a:r>
            <a:r>
              <a:rPr lang="en-US" sz="2600" kern="1200" dirty="0" smtClean="0">
                <a:solidFill>
                  <a:prstClr val="black"/>
                </a:solidFill>
                <a:latin typeface="Candara" charset="0"/>
                <a:ea typeface="ＭＳ Ｐゴシック" charset="0"/>
                <a:cs typeface="Candara" charset="0"/>
              </a:rPr>
              <a:t>“</a:t>
            </a:r>
            <a:r>
              <a:rPr lang="en-US" sz="2600" i="1" kern="1200" dirty="0" err="1" smtClean="0">
                <a:solidFill>
                  <a:prstClr val="black"/>
                </a:solidFill>
                <a:latin typeface="Candara" charset="0"/>
                <a:ea typeface="ＭＳ Ｐゴシック" charset="0"/>
                <a:cs typeface="Candara" charset="0"/>
              </a:rPr>
              <a:t>Maranatha</a:t>
            </a:r>
            <a:r>
              <a:rPr lang="en-US" sz="2600" i="1" kern="1200" dirty="0" smtClean="0">
                <a:solidFill>
                  <a:prstClr val="black"/>
                </a:solidFill>
                <a:latin typeface="Candara" charset="0"/>
                <a:ea typeface="ＭＳ Ｐゴシック" charset="0"/>
                <a:cs typeface="Candara" charset="0"/>
              </a:rPr>
              <a:t>”</a:t>
            </a:r>
            <a:r>
              <a:rPr lang="en-US" sz="2600" kern="1200" dirty="0" smtClean="0">
                <a:solidFill>
                  <a:prstClr val="black"/>
                </a:solidFill>
                <a:latin typeface="Candara" charset="0"/>
                <a:ea typeface="ＭＳ Ｐゴシック" charset="0"/>
                <a:cs typeface="Candara" charset="0"/>
              </a:rPr>
              <a:t> </a:t>
            </a:r>
            <a:r>
              <a:rPr lang="en-US" sz="2600" i="1" kern="1200" dirty="0">
                <a:solidFill>
                  <a:prstClr val="black"/>
                </a:solidFill>
                <a:latin typeface="Candara" charset="0"/>
                <a:ea typeface="ＭＳ Ｐゴシック" charset="0"/>
                <a:cs typeface="Candara" charset="0"/>
              </a:rPr>
              <a:t>= O Lord, come</a:t>
            </a:r>
            <a:r>
              <a:rPr lang="en-US" sz="2600" i="1" kern="1200" dirty="0" smtClean="0">
                <a:solidFill>
                  <a:prstClr val="black"/>
                </a:solidFill>
                <a:latin typeface="Candara" charset="0"/>
                <a:ea typeface="ＭＳ Ｐゴシック" charset="0"/>
                <a:cs typeface="Candara" charset="0"/>
              </a:rPr>
              <a:t>!</a:t>
            </a:r>
            <a:r>
              <a:rPr lang="en-US" sz="2600" kern="1200" dirty="0" smtClean="0">
                <a:solidFill>
                  <a:prstClr val="black"/>
                </a:solidFill>
                <a:latin typeface="Candara" charset="0"/>
                <a:ea typeface="ＭＳ Ｐゴシック" charset="0"/>
                <a:cs typeface="Candara" charset="0"/>
              </a:rPr>
              <a:t>].</a:t>
            </a:r>
            <a:endParaRPr lang="en-US" sz="2600" b="1" kern="1200" dirty="0">
              <a:solidFill>
                <a:prstClr val="black"/>
              </a:solidFill>
              <a:latin typeface="Candara" charset="0"/>
              <a:ea typeface="ＭＳ Ｐゴシック" charset="0"/>
              <a:cs typeface="Candara" charset="0"/>
            </a:endParaRP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We are now living in between God’s kingdom inaugurated and God’s kingdom consummated </a:t>
            </a:r>
            <a:r>
              <a:rPr lang="en-US" sz="2600" kern="1200" dirty="0">
                <a:solidFill>
                  <a:prstClr val="black"/>
                </a:solidFill>
                <a:latin typeface="Candara" charset="0"/>
                <a:ea typeface="ＭＳ Ｐゴシック" charset="0"/>
                <a:cs typeface="Candara" charset="0"/>
              </a:rPr>
              <a:t>[</a:t>
            </a:r>
            <a:r>
              <a:rPr lang="en-US" sz="2600" i="1" kern="1200" dirty="0">
                <a:solidFill>
                  <a:prstClr val="black"/>
                </a:solidFill>
                <a:latin typeface="Candara" charset="0"/>
                <a:ea typeface="ＭＳ Ｐゴシック" charset="0"/>
                <a:cs typeface="Candara" charset="0"/>
              </a:rPr>
              <a:t>i.e., “already but not yet”</a:t>
            </a:r>
            <a:r>
              <a:rPr lang="en-US" sz="2600" kern="1200" dirty="0" smtClean="0">
                <a:solidFill>
                  <a:prstClr val="black"/>
                </a:solidFill>
                <a:latin typeface="Candara" charset="0"/>
                <a:ea typeface="ＭＳ Ｐゴシック" charset="0"/>
                <a:cs typeface="Candara" charset="0"/>
              </a:rPr>
              <a:t>].</a:t>
            </a:r>
            <a:endParaRPr lang="en-US" sz="2600" kern="1200" dirty="0">
              <a:solidFill>
                <a:prstClr val="black"/>
              </a:solidFill>
              <a:latin typeface="Candara" charset="0"/>
              <a:ea typeface="ＭＳ Ｐゴシック" charset="0"/>
              <a:cs typeface="Candara" charset="0"/>
            </a:endParaRPr>
          </a:p>
          <a:p>
            <a:pPr marL="912813" lvl="2" indent="-457200" defTabSz="385763">
              <a:spcBef>
                <a:spcPts val="0"/>
              </a:spcBef>
              <a:defRPr/>
            </a:pPr>
            <a:r>
              <a:rPr lang="en-US" sz="2600" b="1" kern="1200" dirty="0">
                <a:solidFill>
                  <a:prstClr val="black"/>
                </a:solidFill>
                <a:latin typeface="Candara" charset="0"/>
                <a:ea typeface="ＭＳ Ｐゴシック" charset="0"/>
                <a:cs typeface="Candara" charset="0"/>
              </a:rPr>
              <a:t>In praying for God’s kingdom to come, we are asking for three things:</a:t>
            </a:r>
          </a:p>
          <a:p>
            <a:pPr marL="1370013" lvl="3" indent="-457200" defTabSz="366713">
              <a:spcBef>
                <a:spcPts val="0"/>
              </a:spcBef>
              <a:buFont typeface="Wingdings" charset="2"/>
              <a:buChar char="Ø"/>
              <a:defRPr/>
            </a:pPr>
            <a:r>
              <a:rPr lang="en-US" sz="2500" kern="1200" dirty="0">
                <a:latin typeface="Candara" charset="0"/>
                <a:ea typeface="ＭＳ Ｐゴシック" charset="0"/>
                <a:cs typeface="Candara" charset="0"/>
              </a:rPr>
              <a:t>For God’s consummated kingdom to come [</a:t>
            </a:r>
            <a:r>
              <a:rPr lang="en-US" sz="2500" i="1" kern="1200" dirty="0" err="1">
                <a:latin typeface="Candara" charset="0"/>
                <a:ea typeface="ＭＳ Ｐゴシック" charset="0"/>
                <a:cs typeface="Candara" charset="0"/>
              </a:rPr>
              <a:t>Gk</a:t>
            </a:r>
            <a:r>
              <a:rPr lang="en-US" sz="2500" i="1" kern="1200" dirty="0">
                <a:latin typeface="Candara" charset="0"/>
                <a:ea typeface="ＭＳ Ｐゴシック" charset="0"/>
                <a:cs typeface="Candara" charset="0"/>
              </a:rPr>
              <a:t>, </a:t>
            </a:r>
            <a:r>
              <a:rPr lang="en-US" sz="2500" i="1" kern="1200" dirty="0" smtClean="0">
                <a:latin typeface="Candara" charset="0"/>
                <a:ea typeface="ＭＳ Ｐゴシック" charset="0"/>
                <a:cs typeface="Candara" charset="0"/>
              </a:rPr>
              <a:t>eschaton</a:t>
            </a:r>
            <a:r>
              <a:rPr lang="en-US" sz="2500" kern="1200" dirty="0" smtClean="0">
                <a:latin typeface="Candara" charset="0"/>
                <a:ea typeface="ＭＳ Ｐゴシック" charset="0"/>
                <a:cs typeface="Candara" charset="0"/>
              </a:rPr>
              <a:t> = Jesus</a:t>
            </a:r>
            <a:r>
              <a:rPr lang="en-US" sz="2500" kern="1200" dirty="0">
                <a:latin typeface="Candara" charset="0"/>
                <a:ea typeface="ＭＳ Ｐゴシック" charset="0"/>
                <a:cs typeface="Candara" charset="0"/>
              </a:rPr>
              <a:t>’ return] </a:t>
            </a:r>
          </a:p>
          <a:p>
            <a:pPr marL="1370013" lvl="3" indent="-457200" defTabSz="366713">
              <a:spcBef>
                <a:spcPts val="0"/>
              </a:spcBef>
              <a:buFont typeface="Wingdings" charset="2"/>
              <a:buChar char="Ø"/>
              <a:defRPr/>
            </a:pPr>
            <a:r>
              <a:rPr lang="en-US" sz="2500" kern="1200" dirty="0">
                <a:latin typeface="Candara" charset="0"/>
                <a:ea typeface="ＭＳ Ｐゴシック" charset="0"/>
                <a:cs typeface="Candara" charset="0"/>
              </a:rPr>
              <a:t>For God’s covenant reign to </a:t>
            </a:r>
            <a:r>
              <a:rPr lang="en-US" sz="2500" kern="1200" dirty="0" smtClean="0">
                <a:latin typeface="Candara" charset="0"/>
                <a:ea typeface="ＭＳ Ｐゴシック" charset="0"/>
                <a:cs typeface="Candara" charset="0"/>
              </a:rPr>
              <a:t>be actualized in </a:t>
            </a:r>
            <a:r>
              <a:rPr lang="en-US" sz="2500" kern="1200" dirty="0">
                <a:latin typeface="Candara" charset="0"/>
                <a:ea typeface="ＭＳ Ｐゴシック" charset="0"/>
                <a:cs typeface="Candara" charset="0"/>
              </a:rPr>
              <a:t>us as the </a:t>
            </a:r>
            <a:r>
              <a:rPr lang="en-US" sz="2500" kern="1200" dirty="0" smtClean="0">
                <a:latin typeface="Candara" charset="0"/>
                <a:ea typeface="ＭＳ Ｐゴシック" charset="0"/>
                <a:cs typeface="Candara" charset="0"/>
              </a:rPr>
              <a:t>people of God.</a:t>
            </a:r>
            <a:endParaRPr lang="en-US" sz="2500" kern="1200" dirty="0">
              <a:latin typeface="Candara" charset="0"/>
              <a:ea typeface="ＭＳ Ｐゴシック" charset="0"/>
              <a:cs typeface="Candara" charset="0"/>
            </a:endParaRPr>
          </a:p>
          <a:p>
            <a:pPr marL="1370013" lvl="3" indent="-457200" defTabSz="366713">
              <a:spcBef>
                <a:spcPts val="0"/>
              </a:spcBef>
              <a:buFont typeface="Wingdings" charset="2"/>
              <a:buChar char="Ø"/>
              <a:defRPr/>
            </a:pPr>
            <a:r>
              <a:rPr lang="en-US" sz="2500" kern="1200" dirty="0">
                <a:latin typeface="Candara" charset="0"/>
                <a:ea typeface="ＭＳ Ｐゴシック" charset="0"/>
                <a:cs typeface="Candara" charset="0"/>
              </a:rPr>
              <a:t>For </a:t>
            </a:r>
            <a:r>
              <a:rPr lang="en-US" sz="2500" kern="1200" dirty="0" smtClean="0">
                <a:latin typeface="Candara" charset="0"/>
                <a:ea typeface="ＭＳ Ｐゴシック" charset="0"/>
                <a:cs typeface="Candara" charset="0"/>
              </a:rPr>
              <a:t>God’s </a:t>
            </a:r>
            <a:r>
              <a:rPr lang="en-US" sz="2500" kern="1200" dirty="0">
                <a:latin typeface="Candara" charset="0"/>
                <a:ea typeface="ＭＳ Ｐゴシック" charset="0"/>
                <a:cs typeface="Candara" charset="0"/>
              </a:rPr>
              <a:t>reign to be expanded in all the earth through </a:t>
            </a:r>
            <a:r>
              <a:rPr lang="en-US" sz="2500" kern="1200" dirty="0" smtClean="0">
                <a:latin typeface="Candara" charset="0"/>
                <a:ea typeface="ＭＳ Ｐゴシック" charset="0"/>
                <a:cs typeface="Candara" charset="0"/>
              </a:rPr>
              <a:t>us as his workers.</a:t>
            </a:r>
            <a:endParaRPr lang="en-US" sz="2500" kern="1200" dirty="0">
              <a:latin typeface="Candara" charset="0"/>
              <a:ea typeface="ＭＳ Ｐゴシック" charset="0"/>
              <a:cs typeface="Candara" charset="0"/>
            </a:endParaRPr>
          </a:p>
          <a:p>
            <a:pPr marL="0" indent="0">
              <a:spcBef>
                <a:spcPct val="0"/>
              </a:spcBef>
              <a:buNone/>
            </a:pPr>
            <a:endParaRPr lang="en-US" sz="2800"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1877171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38349</TotalTime>
  <Words>871</Words>
  <Application>Microsoft Macintosh PowerPoint</Application>
  <PresentationFormat>Custom</PresentationFormat>
  <Paragraphs>113</Paragraphs>
  <Slides>18</Slides>
  <Notes>16</Notes>
  <HiddenSlides>0</HiddenSlides>
  <MMClips>0</MMClips>
  <ScaleCrop>false</ScaleCrop>
  <HeadingPairs>
    <vt:vector size="4" baseType="variant">
      <vt:variant>
        <vt:lpstr>Theme</vt:lpstr>
      </vt:variant>
      <vt:variant>
        <vt:i4>18</vt:i4>
      </vt:variant>
      <vt:variant>
        <vt:lpstr>Slide Titles</vt:lpstr>
      </vt:variant>
      <vt:variant>
        <vt:i4>18</vt:i4>
      </vt:variant>
    </vt:vector>
  </HeadingPairs>
  <TitlesOfParts>
    <vt:vector size="36"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PowerPoint Presentation</vt:lpstr>
      <vt:lpstr>Learning to Pray – Part 2</vt:lpstr>
      <vt:lpstr>WHY IS IT SO DIFFICULT FOR US TO PRAY?</vt:lpstr>
      <vt:lpstr>RECAP: RIGHT VS. WRONG APPROACH TO PRAYER [MATT. 6:5-9]</vt:lpstr>
      <vt:lpstr>PowerPoint Presentation</vt:lpstr>
      <vt:lpstr>LEARNING TO MAKE GOD THE CENTER IN OUR PRAYERS</vt:lpstr>
      <vt:lpstr>LEARNING TO MAKE GOD THE CENTER IN OUR PRAYERS</vt:lpstr>
      <vt:lpstr>LEARNING TO MAKE GOD THE CENTER IN OUR PRAYERS</vt:lpstr>
      <vt:lpstr>LEARNING TO MAKE GOD THE CENTER IN OUR PRAYERS</vt:lpstr>
      <vt:lpstr>PowerPoint Presentation</vt:lpstr>
      <vt:lpstr>LEARNING TO MAKE GOD THE CENTER IN OUR PRAYERS</vt:lpstr>
      <vt:lpstr>PowerPoint Presentation</vt:lpstr>
      <vt:lpstr>LEARNING TO MAKE GOD THE CENTER IN OUR PRAYERS</vt:lpstr>
      <vt:lpstr>HOW CAN WE APPLY JESUS’ TEACHING ON HOW TO PRAY?</vt:lpstr>
      <vt:lpstr>HOW CAN WE APPLY JESUS’ TEACHING ON HOW TO PRAY?</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2870</cp:revision>
  <cp:lastPrinted>2016-05-15T15:24:37Z</cp:lastPrinted>
  <dcterms:created xsi:type="dcterms:W3CDTF">2007-10-20T20:09:35Z</dcterms:created>
  <dcterms:modified xsi:type="dcterms:W3CDTF">2016-05-22T22:26:33Z</dcterms:modified>
  <cp:category/>
</cp:coreProperties>
</file>