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1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2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3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14.xml" ContentType="application/vnd.openxmlformats-officedocument.theme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15.xml" ContentType="application/vnd.openxmlformats-officedocument.theme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theme/theme16.xml" ContentType="application/vnd.openxmlformats-officedocument.theme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theme/theme17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theme/theme18.xml" ContentType="application/vnd.openxmlformats-officedocument.theme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theme/theme19.xml" ContentType="application/vnd.openxmlformats-officedocument.theme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theme/theme20.xml" ContentType="application/vnd.openxmlformats-officedocument.theme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theme/theme21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theme/theme22.xml" ContentType="application/vnd.openxmlformats-officedocument.theme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theme/theme23.xml" ContentType="application/vnd.openxmlformats-officedocument.theme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theme/theme24.xml" ContentType="application/vnd.openxmlformats-officedocument.theme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theme/theme25.xml" ContentType="application/vnd.openxmlformats-officedocument.theme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theme/theme26.xml" ContentType="application/vnd.openxmlformats-officedocument.theme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theme/theme27.xml" ContentType="application/vnd.openxmlformats-officedocument.theme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theme/theme28.xml" ContentType="application/vnd.openxmlformats-officedocument.theme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theme/theme29.xml" ContentType="application/vnd.openxmlformats-officedocument.theme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theme/theme30.xml" ContentType="application/vnd.openxmlformats-officedocument.theme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theme/theme31.xml" ContentType="application/vnd.openxmlformats-officedocument.theme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theme/theme32.xml" ContentType="application/vnd.openxmlformats-officedocument.theme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theme/theme33.xml" ContentType="application/vnd.openxmlformats-officedocument.theme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theme/theme34.xml" ContentType="application/vnd.openxmlformats-officedocument.theme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theme/theme35.xml" ContentType="application/vnd.openxmlformats-officedocument.theme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theme/theme36.xml" ContentType="application/vnd.openxmlformats-officedocument.theme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theme/theme37.xml" ContentType="application/vnd.openxmlformats-officedocument.theme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theme/theme38.xml" ContentType="application/vnd.openxmlformats-officedocument.theme+xml"/>
  <Override PartName="/ppt/theme/theme39.xml" ContentType="application/vnd.openxmlformats-officedocument.theme+xml"/>
  <Override PartName="/ppt/theme/theme4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99" r:id="rId3"/>
    <p:sldMasterId id="2147483711" r:id="rId4"/>
    <p:sldMasterId id="2147483723" r:id="rId5"/>
    <p:sldMasterId id="2147483782" r:id="rId6"/>
    <p:sldMasterId id="2147483798" r:id="rId7"/>
    <p:sldMasterId id="2147483810" r:id="rId8"/>
    <p:sldMasterId id="2147485082" r:id="rId9"/>
    <p:sldMasterId id="2147500816" r:id="rId10"/>
    <p:sldMasterId id="2147506752" r:id="rId11"/>
    <p:sldMasterId id="2147507621" r:id="rId12"/>
    <p:sldMasterId id="2147509205" r:id="rId13"/>
    <p:sldMasterId id="2147510775" r:id="rId14"/>
    <p:sldMasterId id="2147510799" r:id="rId15"/>
    <p:sldMasterId id="2147510835" r:id="rId16"/>
    <p:sldMasterId id="2147510847" r:id="rId17"/>
    <p:sldMasterId id="2147510859" r:id="rId18"/>
    <p:sldMasterId id="2147510871" r:id="rId19"/>
    <p:sldMasterId id="2147510883" r:id="rId20"/>
    <p:sldMasterId id="2147510895" r:id="rId21"/>
    <p:sldMasterId id="2147510907" r:id="rId22"/>
    <p:sldMasterId id="2147510931" r:id="rId23"/>
    <p:sldMasterId id="2147510955" r:id="rId24"/>
    <p:sldMasterId id="2147510991" r:id="rId25"/>
    <p:sldMasterId id="2147511003" r:id="rId26"/>
    <p:sldMasterId id="2147511039" r:id="rId27"/>
    <p:sldMasterId id="2147511063" r:id="rId28"/>
    <p:sldMasterId id="2147511075" r:id="rId29"/>
    <p:sldMasterId id="2147511087" r:id="rId30"/>
    <p:sldMasterId id="2147511099" r:id="rId31"/>
    <p:sldMasterId id="2147511111" r:id="rId32"/>
    <p:sldMasterId id="2147511123" r:id="rId33"/>
    <p:sldMasterId id="2147511159" r:id="rId34"/>
    <p:sldMasterId id="2147511196" r:id="rId35"/>
    <p:sldMasterId id="2147511220" r:id="rId36"/>
    <p:sldMasterId id="2147511232" r:id="rId37"/>
    <p:sldMasterId id="2147511244" r:id="rId38"/>
  </p:sldMasterIdLst>
  <p:notesMasterIdLst>
    <p:notesMasterId r:id="rId54"/>
  </p:notesMasterIdLst>
  <p:handoutMasterIdLst>
    <p:handoutMasterId r:id="rId55"/>
  </p:handoutMasterIdLst>
  <p:sldIdLst>
    <p:sldId id="1626" r:id="rId39"/>
    <p:sldId id="3283" r:id="rId40"/>
    <p:sldId id="3285" r:id="rId41"/>
    <p:sldId id="3302" r:id="rId42"/>
    <p:sldId id="3303" r:id="rId43"/>
    <p:sldId id="3291" r:id="rId44"/>
    <p:sldId id="3306" r:id="rId45"/>
    <p:sldId id="3307" r:id="rId46"/>
    <p:sldId id="3308" r:id="rId47"/>
    <p:sldId id="3309" r:id="rId48"/>
    <p:sldId id="3238" r:id="rId49"/>
    <p:sldId id="3310" r:id="rId50"/>
    <p:sldId id="3312" r:id="rId51"/>
    <p:sldId id="3237" r:id="rId52"/>
    <p:sldId id="1929" r:id="rId53"/>
  </p:sldIdLst>
  <p:sldSz cx="9144000" cy="6858000" type="screen4x3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FF5C97"/>
    <a:srgbClr val="800000"/>
    <a:srgbClr val="CC3300"/>
    <a:srgbClr val="FFFF00"/>
    <a:srgbClr val="006600"/>
    <a:srgbClr val="6600FF"/>
    <a:srgbClr val="FFCC00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30" autoAdjust="0"/>
    <p:restoredTop sz="94660"/>
  </p:normalViewPr>
  <p:slideViewPr>
    <p:cSldViewPr>
      <p:cViewPr>
        <p:scale>
          <a:sx n="103" d="100"/>
          <a:sy n="103" d="100"/>
        </p:scale>
        <p:origin x="-920" y="-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2864" y="-120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Master" Target="slideMasters/slideMaster16.xml"/><Relationship Id="rId17" Type="http://schemas.openxmlformats.org/officeDocument/2006/relationships/slideMaster" Target="slideMasters/slideMaster17.xml"/><Relationship Id="rId18" Type="http://schemas.openxmlformats.org/officeDocument/2006/relationships/slideMaster" Target="slideMasters/slideMaster18.xml"/><Relationship Id="rId19" Type="http://schemas.openxmlformats.org/officeDocument/2006/relationships/slideMaster" Target="slideMasters/slideMaster19.xml"/><Relationship Id="rId50" Type="http://schemas.openxmlformats.org/officeDocument/2006/relationships/slide" Target="slides/slide12.xml"/><Relationship Id="rId51" Type="http://schemas.openxmlformats.org/officeDocument/2006/relationships/slide" Target="slides/slide13.xml"/><Relationship Id="rId52" Type="http://schemas.openxmlformats.org/officeDocument/2006/relationships/slide" Target="slides/slide14.xml"/><Relationship Id="rId53" Type="http://schemas.openxmlformats.org/officeDocument/2006/relationships/slide" Target="slides/slide15.xml"/><Relationship Id="rId54" Type="http://schemas.openxmlformats.org/officeDocument/2006/relationships/notesMaster" Target="notesMasters/notesMaster1.xml"/><Relationship Id="rId55" Type="http://schemas.openxmlformats.org/officeDocument/2006/relationships/handoutMaster" Target="handoutMasters/handoutMaster1.xml"/><Relationship Id="rId56" Type="http://schemas.openxmlformats.org/officeDocument/2006/relationships/printerSettings" Target="printerSettings/printerSettings1.bin"/><Relationship Id="rId57" Type="http://schemas.openxmlformats.org/officeDocument/2006/relationships/presProps" Target="presProps.xml"/><Relationship Id="rId58" Type="http://schemas.openxmlformats.org/officeDocument/2006/relationships/viewProps" Target="viewProps.xml"/><Relationship Id="rId59" Type="http://schemas.openxmlformats.org/officeDocument/2006/relationships/theme" Target="theme/theme1.xml"/><Relationship Id="rId40" Type="http://schemas.openxmlformats.org/officeDocument/2006/relationships/slide" Target="slides/slide2.xml"/><Relationship Id="rId41" Type="http://schemas.openxmlformats.org/officeDocument/2006/relationships/slide" Target="slides/slide3.xml"/><Relationship Id="rId42" Type="http://schemas.openxmlformats.org/officeDocument/2006/relationships/slide" Target="slides/slide4.xml"/><Relationship Id="rId43" Type="http://schemas.openxmlformats.org/officeDocument/2006/relationships/slide" Target="slides/slide5.xml"/><Relationship Id="rId44" Type="http://schemas.openxmlformats.org/officeDocument/2006/relationships/slide" Target="slides/slide6.xml"/><Relationship Id="rId45" Type="http://schemas.openxmlformats.org/officeDocument/2006/relationships/slide" Target="slides/slide7.xml"/><Relationship Id="rId46" Type="http://schemas.openxmlformats.org/officeDocument/2006/relationships/slide" Target="slides/slide8.xml"/><Relationship Id="rId47" Type="http://schemas.openxmlformats.org/officeDocument/2006/relationships/slide" Target="slides/slide9.xml"/><Relationship Id="rId48" Type="http://schemas.openxmlformats.org/officeDocument/2006/relationships/slide" Target="slides/slide10.xml"/><Relationship Id="rId49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30" Type="http://schemas.openxmlformats.org/officeDocument/2006/relationships/slideMaster" Target="slideMasters/slideMaster30.xml"/><Relationship Id="rId31" Type="http://schemas.openxmlformats.org/officeDocument/2006/relationships/slideMaster" Target="slideMasters/slideMaster31.xml"/><Relationship Id="rId32" Type="http://schemas.openxmlformats.org/officeDocument/2006/relationships/slideMaster" Target="slideMasters/slideMaster32.xml"/><Relationship Id="rId33" Type="http://schemas.openxmlformats.org/officeDocument/2006/relationships/slideMaster" Target="slideMasters/slideMaster33.xml"/><Relationship Id="rId34" Type="http://schemas.openxmlformats.org/officeDocument/2006/relationships/slideMaster" Target="slideMasters/slideMaster34.xml"/><Relationship Id="rId35" Type="http://schemas.openxmlformats.org/officeDocument/2006/relationships/slideMaster" Target="slideMasters/slideMaster35.xml"/><Relationship Id="rId36" Type="http://schemas.openxmlformats.org/officeDocument/2006/relationships/slideMaster" Target="slideMasters/slideMaster36.xml"/><Relationship Id="rId37" Type="http://schemas.openxmlformats.org/officeDocument/2006/relationships/slideMaster" Target="slideMasters/slideMaster37.xml"/><Relationship Id="rId38" Type="http://schemas.openxmlformats.org/officeDocument/2006/relationships/slideMaster" Target="slideMasters/slideMaster38.xml"/><Relationship Id="rId39" Type="http://schemas.openxmlformats.org/officeDocument/2006/relationships/slide" Target="slides/slide1.xml"/><Relationship Id="rId20" Type="http://schemas.openxmlformats.org/officeDocument/2006/relationships/slideMaster" Target="slideMasters/slideMaster20.xml"/><Relationship Id="rId21" Type="http://schemas.openxmlformats.org/officeDocument/2006/relationships/slideMaster" Target="slideMasters/slideMaster21.xml"/><Relationship Id="rId22" Type="http://schemas.openxmlformats.org/officeDocument/2006/relationships/slideMaster" Target="slideMasters/slideMaster22.xml"/><Relationship Id="rId23" Type="http://schemas.openxmlformats.org/officeDocument/2006/relationships/slideMaster" Target="slideMasters/slideMaster23.xml"/><Relationship Id="rId24" Type="http://schemas.openxmlformats.org/officeDocument/2006/relationships/slideMaster" Target="slideMasters/slideMaster24.xml"/><Relationship Id="rId25" Type="http://schemas.openxmlformats.org/officeDocument/2006/relationships/slideMaster" Target="slideMasters/slideMaster25.xml"/><Relationship Id="rId26" Type="http://schemas.openxmlformats.org/officeDocument/2006/relationships/slideMaster" Target="slideMasters/slideMaster26.xml"/><Relationship Id="rId27" Type="http://schemas.openxmlformats.org/officeDocument/2006/relationships/slideMaster" Target="slideMasters/slideMaster27.xml"/><Relationship Id="rId28" Type="http://schemas.openxmlformats.org/officeDocument/2006/relationships/slideMaster" Target="slideMasters/slideMaster28.xml"/><Relationship Id="rId29" Type="http://schemas.openxmlformats.org/officeDocument/2006/relationships/slideMaster" Target="slideMasters/slideMaster29.xml"/><Relationship Id="rId60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9B15D2E-FAE6-CE4D-B66C-E52BCAEE9D92}" type="datetimeFigureOut">
              <a:rPr lang="en-US"/>
              <a:pPr>
                <a:defRPr/>
              </a:pPr>
              <a:t>1/20/16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752AC37-DC32-F041-8B94-A46DD5CF3B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5650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lnSpc>
                <a:spcPct val="90000"/>
              </a:lnSpc>
              <a:spcBef>
                <a:spcPct val="20000"/>
              </a:spcBef>
              <a:defRPr sz="1200">
                <a:latin typeface="Eras Medium ITC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0000"/>
              </a:lnSpc>
              <a:spcBef>
                <a:spcPct val="20000"/>
              </a:spcBef>
              <a:defRPr sz="1200">
                <a:cs typeface="Arial" charset="0"/>
              </a:defRPr>
            </a:lvl1pPr>
          </a:lstStyle>
          <a:p>
            <a:pPr>
              <a:defRPr/>
            </a:pPr>
            <a:fld id="{16EBBE3A-A97D-E042-B626-1CBB950C2DD7}" type="datetimeFigureOut">
              <a:rPr lang="en-US"/>
              <a:pPr>
                <a:defRPr/>
              </a:pPr>
              <a:t>1/20/16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lnSpc>
                <a:spcPct val="90000"/>
              </a:lnSpc>
              <a:spcBef>
                <a:spcPct val="20000"/>
              </a:spcBef>
              <a:defRPr sz="1200">
                <a:latin typeface="Eras Medium ITC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0000"/>
              </a:lnSpc>
              <a:spcBef>
                <a:spcPct val="20000"/>
              </a:spcBef>
              <a:defRPr sz="1200">
                <a:cs typeface="Arial" charset="0"/>
              </a:defRPr>
            </a:lvl1pPr>
          </a:lstStyle>
          <a:p>
            <a:pPr>
              <a:defRPr/>
            </a:pPr>
            <a:fld id="{482566C9-436E-5446-8C2F-A64C5671F7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1755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2566C9-436E-5446-8C2F-A64C5671F75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8812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421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7874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35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93539" name="Slide Number Placeholder 3"/>
          <p:cNvSpPr txBox="1">
            <a:spLocks noGrp="1"/>
          </p:cNvSpPr>
          <p:nvPr/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20000"/>
              </a:spcBef>
            </a:pPr>
            <a:fld id="{DA7BB0C5-7562-894C-AF30-61FF206C61BB}" type="slidenum">
              <a:rPr lang="en-US" sz="1200">
                <a:solidFill>
                  <a:srgbClr val="000000"/>
                </a:solidFill>
              </a:rPr>
              <a:pPr algn="r" eaLnBrk="1" hangingPunct="1">
                <a:lnSpc>
                  <a:spcPct val="90000"/>
                </a:lnSpc>
                <a:spcBef>
                  <a:spcPct val="20000"/>
                </a:spcBef>
              </a:pPr>
              <a:t>2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93FC29-560A-2645-9C90-B9DC701C8D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745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74BF8-D049-E641-A6E7-AAB1933AC3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15729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200400"/>
            <a:ext cx="9144000" cy="1752600"/>
          </a:xfrm>
        </p:spPr>
        <p:txBody>
          <a:bodyPr/>
          <a:lstStyle>
            <a:lvl1pPr marL="0" indent="0" algn="ctr">
              <a:buNone/>
              <a:defRPr sz="2800" b="1" i="1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0" y="2209800"/>
            <a:ext cx="9144000" cy="594360"/>
          </a:xfrm>
        </p:spPr>
        <p:txBody>
          <a:bodyPr/>
          <a:lstStyle>
            <a:lvl1pPr>
              <a:defRPr sz="3800" b="1" i="1" cap="all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96551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94027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pplication 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1862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38195-789B-1946-86BE-7F02E667F6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32428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A3BE58-1EA5-E44D-A5E3-F9AF6111DB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93478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65DB89-D584-8446-9F33-9F78E38331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5563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D7DB77-1002-DA4A-B741-AC9F6FDD37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02242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39D49-8728-3A45-8550-5649222D91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6884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5912F0-2131-734F-B499-AEAD63B06D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63527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F1EF4-3525-4448-A13F-71C1B5BD29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790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2B39A6-A610-6B46-AAA4-2A30858B07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55020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E54EF3-BB9F-F54F-8B2B-2C9269DFDF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55675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0BDFB0-7DA4-A241-A1A8-49EA5AA85E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15113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39FDC-DBCB-0843-A4AE-D9517136BF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11824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B5A422-E24A-9D46-93BD-79796C9022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55543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57191A-C5BC-6242-9BBC-6652D7C4A3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80828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175E4-1374-CB41-90A3-6DB85F2783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98202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3040ED-2A92-114A-985B-F164D8B553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80414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86F5B0-0F85-F34F-8A40-876344470F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38065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9908CA-6AF0-114F-9A6B-708CE8BDE4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40073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BCB5C1-6483-5849-8EF1-4825FFB312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6261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6318E3-2AB3-B54E-87DA-A6C25FF5AD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30100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F88CC-569F-9E42-A13D-DFFD0ECFD5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12606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8CC3F-6B37-C04B-A9FE-432B4706E3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17219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7A888E-00F5-A142-A366-EDD46E8730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05232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5FB0A50B-5A62-7C4D-B4D9-0409BE7D5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71363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00169C97-1495-0446-B967-445D349E05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54911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89128EBD-EF9E-7B44-97A9-C3093EEEDB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24093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ECC92684-D253-564D-A42C-8DFDC5EF64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05522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8F372634-7A8B-2D44-A0C0-F1FE960117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28043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0AAF84E3-F464-6643-8BCA-ACC822031C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73911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B8D63952-F4E8-E14F-B66C-FA95A55FF0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3926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5F88F3-8445-6042-A507-A8D29ECB6D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38605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F0AC5540-11FC-044F-A33F-7C7B86233F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06248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366B5B85-8AC8-5A4A-B105-CCF56821AE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83446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22995325-1D9D-9B4E-83D2-3937B8997C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40352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FE78DD09-47F4-7B43-9C39-022088DCAA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26806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5FAE7583-7B49-1B4D-AC6A-1126A72A0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5872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26B29896-AA8C-B046-9DFA-AB2D34F069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60517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80130DDF-E378-914C-A80E-8FF33059B0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01197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F08264A7-4167-DB44-854C-D25A4702D5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34782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BD5EC65C-2B83-404B-AAEF-96283FE071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781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1E35C927-A2FB-6143-B9CB-902D13AABC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6047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25144E-8730-D048-8AB1-71BD8BBD8C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243568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1B4DC2E4-FC1B-7346-9074-E84798AC3A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75834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E4EE3C3D-FD0B-764D-8B73-E40EB8C99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40908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772E67D8-0C5E-AA4F-A2D8-8C75932592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28493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1965FF6D-25F9-BF4D-B186-6D0618C256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41865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F8F30657-3E40-CF49-82C6-7208DBC52F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766231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C203B8-A07B-474A-8BFE-9236FB0E56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65270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E0565E-683E-C942-A689-C85EA5BAF1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92262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CBF5B5-F45B-CC41-A197-C639762588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025129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CB0469-351C-1840-BD9A-5D1EC9AE30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7500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7D78A-FAF1-584A-AD88-FC111B9C7F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3374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924818-6209-A440-8332-B535875D86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924685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996E6-1E8B-1D4E-A77D-44F00B82D7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8410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AAEFF-373E-4C49-A729-28E80BCDC2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96372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D53D0-25BB-6B40-B124-F50DEE7AF6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22542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F7CF96-4DBE-5746-9632-6A7FB02A93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80108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F51F3-C5FF-BE4D-9942-C8C731C485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508410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68FE0-6417-2B44-98AB-0D83C3F87E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184966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94EC9E-5422-3B45-84AF-9CDE372DD3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36810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D1708-CD57-7B4A-97C9-02EAD16D9E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004643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5E235-0146-D741-A213-B8C63C1BED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353685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D06217-6D2B-FC41-9CAD-F92136D9E8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6975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308988-10F9-B240-96D4-61B58BEDFC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827079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1E3A23-A55D-0C47-881D-7CCA586442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996466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E7729-D6EE-8940-9BED-3EA0709E05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17389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463B48-FF95-314D-A836-440E6F07EC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527697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FCB38-5ECE-7A45-B5AE-F3CB40356A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87151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4AD994-E908-7447-973D-D41D8FE815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817579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2009E9-D5AE-5C4A-A708-468F7E6B4D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510428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C2341-470C-7A46-882D-D58076071B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246384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942FD18F-86FA-2C4D-8B76-434CC7FCA4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518654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E5DA1038-F9AC-6245-906C-D9962EC905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538544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5AF4D601-04F9-DE41-AF5C-0FF20318F7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7825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49E98D-ACFE-544D-9A75-C14C09515C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573849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08E24455-3CB0-6549-A02B-B14C0C41B4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044521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16B1BD9A-8861-8147-A225-1AC4D4DBB3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232305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C26C5AEA-EDE7-9148-8599-3ED3E53EDD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175633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380EBE30-1067-B44C-AF74-F37E708627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888525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5C202E33-6E0A-904F-870C-9A6938A5660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323189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37B80F4D-67AB-0047-86BE-082B6FA1C8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725244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23E0BD64-26B2-3947-8788-7B2FF0B1C7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511579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68A533DA-D7AC-B94D-865A-03F96F4E2D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672681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512E4C-BE3E-464F-B59B-24A20244D8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094301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87B142-A881-4C4E-B3E2-E544EE781C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3492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A1E3E1-99C0-5B4C-BAC1-139703E3C9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905988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1C2A34-B588-0749-AF65-5EB0AE9F72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256632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5411F-5BCD-4D46-8BE3-A0AF00C1ED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62637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D5CFED-1760-A64E-ACF5-4EEBFDD275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548522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40D928-6312-8044-8D78-AEA408A7FD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417960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B9CBFE-9B42-3941-A600-2D4B433538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455300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C3B2C6-1AAE-9145-88A1-16DC87995E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716695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E73B59-7159-1D40-8586-70C233BFD3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381745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D81C0D-E1B2-7548-89EE-7844F1B9D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609435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AD827F-E5B8-3343-BF30-A2678BBA66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936613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E155B-90A8-B44B-B815-B1288CB1B4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7708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95E28-A116-9F4A-B9C0-115FC7E9F9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94058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BDE0DF-0BD7-B145-90EB-3AE82322B4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189431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DBCC6F-A29B-9247-8805-76C904D3E5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270906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24A49D-032A-5246-8DB4-D535DF5D13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534487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4728C1-3D37-B64B-B9B1-23AE7306FF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746955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4E498-625E-1E42-8EA6-4ECEDD6AD4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050472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CE7E8-04D5-3240-9F26-B06BDC2B53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620991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A0CCA-D498-9943-8CC4-3BBFD580F0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41457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944912-83B5-F74F-AE9E-6369A22DE2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947257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A9624-D876-F74B-B9A0-BF73E64B00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919393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2A7FE-3D4B-6541-87E0-C2E37D598D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799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83DC98-6DFD-3147-BB75-2230E8B6B8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6743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91D4B-18EB-7D45-8E5B-0B1D96942C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875415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F66A17-73FA-424C-BF89-65FD542B2A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731626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700520-3932-F441-A491-3F04FFD138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997486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02FBF9-673A-0D4F-8ACF-1CEFBB3436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855579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99E699-43C8-4C49-81E2-001335DAE1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523411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F15195-A87A-1545-8C8E-9D2DB91F00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553326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05E42-B0B5-D941-91E7-AD69B446CF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172938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767D9-A62A-0E49-A58D-DA02EEE926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082687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A2948-5BEB-F040-B22F-578127914C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11502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376098-FB83-1646-A974-8E38D9F844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488194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727FAD-842D-EA4C-A020-127C8965AF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6156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CB9293-C587-BD41-958C-0043B658D3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207506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6790A0-52C4-C345-83B8-EF97C15C2F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032214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68945F-90D7-A541-9860-725505EEAE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77201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F6D6C2-AF3B-8145-AFF7-7E19F200C4C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496638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6F6BA7-91EB-D24E-BE5C-ED138249BA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102786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5F8BC4-C8AF-1540-89AB-D69194790E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496475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AC27E6-DF20-C049-9392-0474CEDAC5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497574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5624D1-DF22-6E4A-9DF0-31229FFE3E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195118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550F37-FFB4-924E-AFF5-E7E9499AB78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098816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6CBED5-F545-934C-9A5F-C7BE7E38F9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437057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6E6578-7048-704B-9C44-15D208DB0B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3260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BBECA5-AA36-5144-BCBF-25CE1FE0D1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935958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DA85EA-B925-B741-A9A7-30BE656E86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050147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FD6F08-D4EB-BD4B-9C34-4796EAD235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011447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752425-7E35-A141-8746-6514D4E9D93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162943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34D4D-BD8E-8F44-9DCC-AE38490EF5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22161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096BF2-EF96-C444-AE34-343DD7AF89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578311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924A8C-6B00-D34B-B072-DEDDCE82B9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522206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624391-F4CC-DB40-8D8C-F3BB162396A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187782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72B21F-1690-DB43-AC57-E1D08888F6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755044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1BB72E-3F53-4342-B1A0-1C8E09A25D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6651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92940-AAC6-3649-BACF-49C57AC070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8934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33AD3-4860-0043-86C5-EE56AD538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788618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710CA-B58B-314F-BB62-CEFD0D171B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470893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0CC316-691C-0347-8DF1-7D44B5F97D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715021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03414-0662-D249-AE10-41127F6ADF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050727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42B34D-0529-9C43-A94D-B987A850AD7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188063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9F92D2-AC31-AD49-A4AB-F223E770BFC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068843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6BE20F-EBCF-6243-BA5C-4B816E9C7A5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718072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06C5A3-B23C-F842-83E8-1436512E7EB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013404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65CB12-E717-BD47-B069-6C8023C895C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498660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FF5B1A-FB1A-8A45-9089-673D0CCB90A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336247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57488B-E258-3146-AAB0-F40D771F1C0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7636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F2224-3783-224C-81DC-227577552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997928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1CAEA0-6F0F-464B-8476-011FAE5FB31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366323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7AB498-523F-F641-8587-D4C90335D3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183921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CBD1D8-9DAA-774B-AA54-1C510B456F5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234789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6C70E3-A2AC-364C-824E-90C19ED1B19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698128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09B7B-4D90-9947-BA1C-07797741E4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439272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7C165-4F3C-BC40-A2C2-8B09A5F8A0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290623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328AB-A448-1D4E-8D50-F03B0E4B58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987320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A502CF-0991-2444-9A20-6E86DAFF98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467338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651083-5E74-244B-AE18-AAF5B8CCBD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462041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794C8-1380-E441-97ED-DAF82C4FE0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293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D2913-07A1-FA4D-B8D4-5C26568DE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475370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286E3D-FE65-BF46-AF7B-5E4028C2D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062327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116484-0B13-1E4C-9604-F9F2462576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061211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8F0E7-A26B-D645-9EED-45AEB47487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625128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B174B-E2E1-5740-BB25-99ADA8B5BC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269933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8C5E4E-A49D-A743-8200-A523A55D79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566792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0AD9A1-DF3D-4F44-91EB-6736C69C77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693945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99F89-BAA8-DF4E-B18C-75CED57DD5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900178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CBDF7-CE67-B84E-B547-2DE9EC4D8F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216489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D80EAB-F1FF-2D43-81A0-A0BF9037D3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256729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F7E899-920F-CF46-8F81-D570420EBB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8165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4B211-C921-4D4C-ABF6-4479A611D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22552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D70D85-F024-D249-9E5E-6C30CB8CB8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589753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E46694-6E48-1F4F-9B36-F305B1F6BB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854844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2110C1-142F-3A40-A20C-BACD90E655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14908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91ACA3-8064-FA41-9D44-3531A24F9B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556849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A2882F-C501-204F-95C7-982137B6E1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926159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03E022-2165-1748-AA9E-5440FE8513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184788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33FD0-6887-6746-B038-20BC56D7B0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855945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BFEE78-F259-7D4A-9F61-8FDF9EE9D4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797023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8A80EA-533D-5449-A5A5-EB837E3A0F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340855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54036-4C86-EA4C-B75D-5050339ED6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5889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E5D9C-4CAA-024F-A862-A3381A68B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707320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71EB14-5F75-194C-AA46-D8F0827230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027072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FCAB85-541E-F049-9594-56E7ACC02A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748767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4095EE-245F-4C4B-BEFC-4C26D284C8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769718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945990-3FAD-5641-8E2B-31DFF63EC8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346354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4269E5-6556-D94C-B7AE-B560004981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426050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070CAF-5016-9E41-979F-98E48AD5F9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245279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AE1E73-9F3B-B44E-BC25-2CCFA44955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210488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3B659F-AA70-0F47-8793-E47646D87C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506228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CE591F-B568-E942-81FC-6C7E226F36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136387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635B6A-80FB-C74F-A789-AF2CEB1CF9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5699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98275-FC37-AE4D-95A4-68F01EF3B7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369418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45655-929F-6A43-9D8A-32A7D3A803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336441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00F0C-C288-3448-8491-4E0B07CB60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598459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401ED-9A01-D541-9268-6E5E830E68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8780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B47E6-1732-9543-9B99-018F8B9610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651495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12DAB-E05B-824B-8BFB-A69DC96255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733096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7E7B8-3BB4-314A-8E27-4003D35FB1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39676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22061E-9D7C-6845-BB95-8F8DB6960D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571813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25AC2-CDAF-784E-B0E6-A18F11C9A5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588674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DFD92D-D0EF-334D-984C-8579126316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348522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358D6E-9C81-D94B-BD32-F366E0A004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4551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17F3F-083D-9A4D-A23B-5A3BD485D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588790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366FC2-0171-1240-9C88-D1647C0F41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61146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F84139-4EC2-454D-8C3D-585FABBF10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802396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038E7-F3FF-A741-B4C0-60F8EE1046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075895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197EA-5EE5-9449-80B3-38EB4BB6D9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805670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DA2E6A-8BB7-0345-96A2-4579A8E499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560184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5ED2D-BB69-3C44-8FFB-FB509F5E1A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302580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43A5F5-316E-9849-AC54-F7828DF1C9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713614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D2389-62EE-764D-8180-1C18D1D058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700606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1C2897-9BD8-6C46-B0CC-C20436BAD8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048196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4A957D-78C7-0546-80D6-F79E1E6BA9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980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3E9606-F166-6D4D-B638-41696D4AAB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8905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4F032-C73D-F747-A0F9-659711F94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880056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987C91-A899-CC41-AED2-1FE7521292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22684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F1FEAB-4C59-294C-B6DF-75B7F99DC4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598198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381548-B585-D54A-B661-15D4DABB69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325656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2902F8-46AE-A64C-9560-72A3BEEFE9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54494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DA5AA-964C-0C41-B17F-4E142BD805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978600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C8307-7702-9E41-9A07-9769372A36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227591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44C0F1-A0AC-3148-A885-E9C03FC214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067393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350145-BA1C-734E-83FD-6FF588BD0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759083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698BF3-99C7-4447-83DC-A99FD22C42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324370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95B81-F0AE-FA43-B1EC-271774F831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1325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70A8E-6338-FB47-9976-4B4F34ADE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230228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4" indent="0" algn="ctr">
              <a:buNone/>
              <a:defRPr/>
            </a:lvl2pPr>
            <a:lvl3pPr marL="914306" indent="0" algn="ctr">
              <a:buNone/>
              <a:defRPr/>
            </a:lvl3pPr>
            <a:lvl4pPr marL="1371460" indent="0" algn="ctr">
              <a:buNone/>
              <a:defRPr/>
            </a:lvl4pPr>
            <a:lvl5pPr marL="1828613" indent="0" algn="ctr">
              <a:buNone/>
              <a:defRPr/>
            </a:lvl5pPr>
            <a:lvl6pPr marL="2285766" indent="0" algn="ctr">
              <a:buNone/>
              <a:defRPr/>
            </a:lvl6pPr>
            <a:lvl7pPr marL="2742920" indent="0" algn="ctr">
              <a:buNone/>
              <a:defRPr/>
            </a:lvl7pPr>
            <a:lvl8pPr marL="3200072" indent="0" algn="ctr">
              <a:buNone/>
              <a:defRPr/>
            </a:lvl8pPr>
            <a:lvl9pPr marL="3657226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09B7B-4D90-9947-BA1C-07797741E4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309051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7C165-4F3C-BC40-A2C2-8B09A5F8A0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135818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4" indent="0">
              <a:buNone/>
              <a:defRPr sz="1800"/>
            </a:lvl2pPr>
            <a:lvl3pPr marL="914306" indent="0">
              <a:buNone/>
              <a:defRPr sz="1600"/>
            </a:lvl3pPr>
            <a:lvl4pPr marL="1371460" indent="0">
              <a:buNone/>
              <a:defRPr sz="1400"/>
            </a:lvl4pPr>
            <a:lvl5pPr marL="1828613" indent="0">
              <a:buNone/>
              <a:defRPr sz="1400"/>
            </a:lvl5pPr>
            <a:lvl6pPr marL="2285766" indent="0">
              <a:buNone/>
              <a:defRPr sz="1400"/>
            </a:lvl6pPr>
            <a:lvl7pPr marL="2742920" indent="0">
              <a:buNone/>
              <a:defRPr sz="1400"/>
            </a:lvl7pPr>
            <a:lvl8pPr marL="3200072" indent="0">
              <a:buNone/>
              <a:defRPr sz="1400"/>
            </a:lvl8pPr>
            <a:lvl9pPr marL="365722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328AB-A448-1D4E-8D50-F03B0E4B58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938921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A502CF-0991-2444-9A20-6E86DAFF98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567723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6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2" indent="0">
              <a:buNone/>
              <a:defRPr sz="1600" b="1"/>
            </a:lvl8pPr>
            <a:lvl9pPr marL="365722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6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2" indent="0">
              <a:buNone/>
              <a:defRPr sz="1600" b="1"/>
            </a:lvl8pPr>
            <a:lvl9pPr marL="365722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651083-5E74-244B-AE18-AAF5B8CCBD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074041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794C8-1380-E441-97ED-DAF82C4FE0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4649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286E3D-FE65-BF46-AF7B-5E4028C2D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02461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6" indent="0">
              <a:buNone/>
              <a:defRPr sz="1000"/>
            </a:lvl3pPr>
            <a:lvl4pPr marL="1371460" indent="0">
              <a:buNone/>
              <a:defRPr sz="900"/>
            </a:lvl4pPr>
            <a:lvl5pPr marL="1828613" indent="0">
              <a:buNone/>
              <a:defRPr sz="900"/>
            </a:lvl5pPr>
            <a:lvl6pPr marL="2285766" indent="0">
              <a:buNone/>
              <a:defRPr sz="900"/>
            </a:lvl6pPr>
            <a:lvl7pPr marL="2742920" indent="0">
              <a:buNone/>
              <a:defRPr sz="900"/>
            </a:lvl7pPr>
            <a:lvl8pPr marL="3200072" indent="0">
              <a:buNone/>
              <a:defRPr sz="900"/>
            </a:lvl8pPr>
            <a:lvl9pPr marL="365722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116484-0B13-1E4C-9604-F9F2462576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068823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6" indent="0">
              <a:buNone/>
              <a:defRPr sz="2400"/>
            </a:lvl3pPr>
            <a:lvl4pPr marL="1371460" indent="0">
              <a:buNone/>
              <a:defRPr sz="2000"/>
            </a:lvl4pPr>
            <a:lvl5pPr marL="1828613" indent="0">
              <a:buNone/>
              <a:defRPr sz="2000"/>
            </a:lvl5pPr>
            <a:lvl6pPr marL="2285766" indent="0">
              <a:buNone/>
              <a:defRPr sz="2000"/>
            </a:lvl6pPr>
            <a:lvl7pPr marL="2742920" indent="0">
              <a:buNone/>
              <a:defRPr sz="2000"/>
            </a:lvl7pPr>
            <a:lvl8pPr marL="3200072" indent="0">
              <a:buNone/>
              <a:defRPr sz="2000"/>
            </a:lvl8pPr>
            <a:lvl9pPr marL="3657226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6" indent="0">
              <a:buNone/>
              <a:defRPr sz="1000"/>
            </a:lvl3pPr>
            <a:lvl4pPr marL="1371460" indent="0">
              <a:buNone/>
              <a:defRPr sz="900"/>
            </a:lvl4pPr>
            <a:lvl5pPr marL="1828613" indent="0">
              <a:buNone/>
              <a:defRPr sz="900"/>
            </a:lvl5pPr>
            <a:lvl6pPr marL="2285766" indent="0">
              <a:buNone/>
              <a:defRPr sz="900"/>
            </a:lvl6pPr>
            <a:lvl7pPr marL="2742920" indent="0">
              <a:buNone/>
              <a:defRPr sz="900"/>
            </a:lvl7pPr>
            <a:lvl8pPr marL="3200072" indent="0">
              <a:buNone/>
              <a:defRPr sz="900"/>
            </a:lvl8pPr>
            <a:lvl9pPr marL="365722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8F0E7-A26B-D645-9EED-45AEB47487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56961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B174B-E2E1-5740-BB25-99ADA8B5BC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732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2A2BA-5813-774E-8D3F-E7DC43B3BC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171351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1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1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8C5E4E-A49D-A743-8200-A523A55D79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717720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DE7E17-A737-C44A-9D46-F44A808807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685721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99773-DE23-354F-BD7E-B59E053E9F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295583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FCD176-3AAB-AB41-9EF8-122C7103B6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316877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452F66-6E24-4441-811C-412EECCA52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989171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3C5C8-4C98-9D4E-9398-974CC8D230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684318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DB69AE-1AAE-0C45-BB49-0B865F1F15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191981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1EF51C-7ABA-504E-A688-547339970B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931233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98050E-770C-7B4B-8A4C-DBB81FAB1A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262283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60491-8CFE-A145-89D2-11756E778C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4547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F2914-38C6-A049-9E02-ECD0C88D8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200475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5D07BB-003C-2E4B-93FF-8BF799C92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912818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DE4F61-A3D8-1F46-8A20-4FD03CA194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435608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9CD96C-6E2F-064B-BBA1-B1509EDD1F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355366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24EE85-3FAA-BE49-B471-0127BBE64A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984153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DB9DB-911E-044E-A7B8-0D406C4708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842513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41F7D4-93F4-284F-8CEA-5A8FFA264C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031399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AD1AE8-E175-6040-AE31-236BBD75ED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507244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83DF3-9F6B-5A4F-9E14-45134F4EF6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29140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71525-86D5-5C4A-B1C9-18938325DD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023346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E29CB3-641A-DB4E-AA79-B8D61804D4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0511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10B7A-FC7C-994F-9129-7A96B2EBD7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754708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B589E-8E55-E947-AE54-2C263E601F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837753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374560-6056-E747-9B90-1F37B18C7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205200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AD1ADD-1D46-444B-8F19-8F62BAE9E3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949073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FD718A-027D-9646-A3BE-7C0C124F93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082908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6667E6-5E6F-934A-90E8-DD013E4E225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034279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36993-8A7D-BE40-B2A0-02F87FAFB39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129910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832FAB-4DD2-E84D-8FE2-FCBB253CF4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094354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D76385-D970-4243-837B-9987D18FA5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098603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8263E5-7A27-BB4B-A7C8-AA377B17A8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848058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9BB78E-F8B5-B444-8753-D24E50D9B0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2762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76519C-435B-044D-A21B-2DEEF8B7B3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556567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DE1DD1-1251-6040-BCA6-92C934896F3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018044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2E996A-9510-C24C-BF86-C1D4A6F7329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433330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F26DE9-BC5C-2448-8EE0-4C3F7450902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366452"/>
      </p:ext>
    </p:extLst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887820-FDE8-7044-8FBB-8981F334C5F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973363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F7F46B-C909-184B-9D7D-A8624C9E57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171015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809FBD-E720-E84A-8110-36EF73F207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871310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13D375-4B65-924D-B5FD-0853D260C2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70798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4B465D-08F7-5D46-A81F-1550DCEE4F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731269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4FB57D-8E2F-8C42-9341-D241A925B5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518355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6D6F5-3046-E747-B6F9-FF1DCF50AA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3902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9F8D9-64FF-344A-A250-1695B46CDB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262575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836B1-78AD-E547-A9F5-F11948376C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01622"/>
      </p:ext>
    </p:extLst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3335A6-4659-024C-8DFF-CEA01F5532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724098"/>
      </p:ext>
    </p:extLst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ABB0D0-378C-534B-8018-25A1A0916D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037097"/>
      </p:ext>
    </p:extLst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DD2FD-F9EF-6D49-86EC-9A94EA4B76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531384"/>
      </p:ext>
    </p:extLst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361DEF-D6D6-AB4C-8037-88180CB746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887470"/>
      </p:ext>
    </p:extLst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F36549-C2F2-914E-8047-FE88B38BF5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602061"/>
      </p:ext>
    </p:extLst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49A30F-26F8-DA41-969B-9BF91E3B4B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567897"/>
      </p:ext>
    </p:extLst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3AA423-06BA-7D42-A7FB-5435EE81CB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681500"/>
      </p:ext>
    </p:extLst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469DCA-AC79-6F47-901A-ECD6B3D8A0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007394"/>
      </p:ext>
    </p:extLst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15BB1-B6AE-D04D-AABC-4D7BEE0D2A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0436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C62C00-D3F8-704A-AEBB-3DF97F162E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20451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5F8B1-2447-4C43-AF7B-55DBB3E449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067399"/>
      </p:ext>
    </p:extLst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09CAC1-8590-8A4D-B62A-3AB687271C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434495"/>
      </p:ext>
    </p:extLst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7AFE1B-B8A3-F245-A1B7-31EE015995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057293"/>
      </p:ext>
    </p:extLst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1BE467-E687-2A49-B75E-2E14DA1DEF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980108"/>
      </p:ext>
    </p:extLst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C6570E-83A0-1948-969C-B97CDC322F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23898"/>
      </p:ext>
    </p:extLst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114443-C4E8-5042-84EE-6439BC1106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04515"/>
      </p:ext>
    </p:extLst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D6FD25-5494-6542-B765-A1EBF541FD7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720921"/>
      </p:ext>
    </p:extLst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88D058-0ACD-8744-893A-9B76D39F59F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88117"/>
      </p:ext>
    </p:extLst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C113DC-8D35-E546-9976-829D16AFC5C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129662"/>
      </p:ext>
    </p:extLst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C1493A-8ED9-7642-8B7E-CE8278EDCE4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9925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DAD02F-EFE2-E84F-80D3-2224754B44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23074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D4CCC0-50B5-9D47-A6B5-9B2FA333721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860391"/>
      </p:ext>
    </p:extLst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F13B21-CDFC-574E-8C6F-DC2B8F4F274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757690"/>
      </p:ext>
    </p:extLst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95B753-6D68-8447-A458-D39EEBF9C51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676280"/>
      </p:ext>
    </p:extLst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047085-79D8-7E43-B019-605D99D19A7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789322"/>
      </p:ext>
    </p:extLst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777A48-9DF0-6C40-B2DB-8E2E295A4ED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129428"/>
      </p:ext>
    </p:extLst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881F2E-FDFA-CA49-99F2-C6731EFD61B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777105"/>
      </p:ext>
    </p:extLst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557C53-A43A-E049-8CA9-60A4D36E6FA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350429"/>
      </p:ext>
    </p:extLst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42214EC-B6E1-1F4D-A0B7-E1234D56ED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125824"/>
      </p:ext>
    </p:extLst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sz="2400" b="1">
                <a:latin typeface="Candara"/>
                <a:cs typeface="Candara"/>
              </a:defRPr>
            </a:lvl1pPr>
            <a:lvl2pPr marL="457200" indent="0">
              <a:buFont typeface="Wingdings" charset="2"/>
              <a:buNone/>
              <a:defRPr sz="2300" b="1">
                <a:latin typeface="Candara"/>
                <a:cs typeface="Candara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A10B823-4BCA-4847-9E9C-52FFB9F844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243359"/>
      </p:ext>
    </p:extLst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FFC3AE35-BE47-9440-93AF-A946EC85F5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9480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F2809-4791-1640-91F7-6262B1B2CD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947169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C7C4FF9-3A3A-4641-AA28-F90B9F2570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650625"/>
      </p:ext>
    </p:extLst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0881160-D1AA-B446-A54D-078003365D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171082"/>
      </p:ext>
    </p:extLst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0631F684-539D-DD44-834F-BC13A160A1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5689"/>
      </p:ext>
    </p:extLst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1DFC5F-D4D1-9B48-BE1B-83258BC363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314107"/>
      </p:ext>
    </p:extLst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3BD984AF-F241-EE4C-8222-85195A9908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224297"/>
      </p:ext>
    </p:extLst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4DAC27B7-3E5E-3640-99C2-BCB67B2202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365980"/>
      </p:ext>
    </p:extLst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8483A43-03D9-D448-9507-748667DDE6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182260"/>
      </p:ext>
    </p:extLst>
  </p:cSld>
  <p:clrMapOvr>
    <a:masterClrMapping/>
  </p:clrMapOvr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43B883AE-092D-FE46-B9B0-DA60D5C613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060742"/>
      </p:ext>
    </p:extLst>
  </p:cSld>
  <p:clrMapOvr>
    <a:masterClrMapping/>
  </p:clrMapOvr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BC285B-1D74-C34C-AA7A-B53C1B034C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340236"/>
      </p:ext>
    </p:extLst>
  </p:cSld>
  <p:clrMapOvr>
    <a:masterClrMapping/>
  </p:clrMapOvr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DED124-C6A5-7846-956F-D79D6268B0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478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5B96C-B097-5741-88A1-C4F6CA20BB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5797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9C0245-420D-DB46-9740-CFF3197886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878225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2B0CBA-9C47-0445-B0D7-25516528B44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628904"/>
      </p:ext>
    </p:extLst>
  </p:cSld>
  <p:clrMapOvr>
    <a:masterClrMapping/>
  </p:clrMapOvr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55BDAE-CF83-3E4A-9E26-64262655333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982922"/>
      </p:ext>
    </p:extLst>
  </p:cSld>
  <p:clrMapOvr>
    <a:masterClrMapping/>
  </p:clrMapOvr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3CBAF0-83F8-6B45-90B3-0EA33C988CD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22413"/>
      </p:ext>
    </p:extLst>
  </p:cSld>
  <p:clrMapOvr>
    <a:masterClrMapping/>
  </p:clrMapOvr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EA5191-734E-1D4F-BB87-A1B779A52BF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081044"/>
      </p:ext>
    </p:extLst>
  </p:cSld>
  <p:clrMapOvr>
    <a:masterClrMapping/>
  </p:clrMapOvr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216409-1BAD-CE4D-9F2E-F8971B2342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4267"/>
      </p:ext>
    </p:extLst>
  </p:cSld>
  <p:clrMapOvr>
    <a:masterClrMapping/>
  </p:clrMapOvr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687CAA-00C4-184C-93AA-338646B35DA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704463"/>
      </p:ext>
    </p:extLst>
  </p:cSld>
  <p:clrMapOvr>
    <a:masterClrMapping/>
  </p:clrMapOvr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07FFC6-FC5D-4349-A813-7343BAAFDF8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390253"/>
      </p:ext>
    </p:extLst>
  </p:cSld>
  <p:clrMapOvr>
    <a:masterClrMapping/>
  </p:clrMapOvr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E519E6-7A40-D74C-9019-83767C7522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949110"/>
      </p:ext>
    </p:extLst>
  </p:cSld>
  <p:clrMapOvr>
    <a:masterClrMapping/>
  </p:clrMapOvr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11DFA1-B8DC-154A-B7C3-C5845173BBA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05661"/>
      </p:ext>
    </p:extLst>
  </p:cSld>
  <p:clrMapOvr>
    <a:masterClrMapping/>
  </p:clrMapOvr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F0FE1E-FBBD-2B4A-ABDC-A25DC20BED7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16691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DC80B-288B-9F4E-B1B9-253AD2F0D4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03555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C0BBFA-5C3F-2141-8F1F-7EEBF1A0A9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269125"/>
      </p:ext>
    </p:extLst>
  </p:cSld>
  <p:clrMapOvr>
    <a:masterClrMapping/>
  </p:clrMapOvr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53CD26-4FF4-034A-B3AD-4D61719714B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688972"/>
      </p:ext>
    </p:extLst>
  </p:cSld>
  <p:clrMapOvr>
    <a:masterClrMapping/>
  </p:clrMapOvr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CA092A-B846-344D-8CBA-4BFAACBDD15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75399"/>
      </p:ext>
    </p:extLst>
  </p:cSld>
  <p:clrMapOvr>
    <a:masterClrMapping/>
  </p:clrMapOvr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DCFCEF-E8FC-8349-817F-3DCFA422479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487477"/>
      </p:ext>
    </p:extLst>
  </p:cSld>
  <p:clrMapOvr>
    <a:masterClrMapping/>
  </p:clrMapOvr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EB0001-85B7-B345-85A6-BB490FE4F3A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007680"/>
      </p:ext>
    </p:extLst>
  </p:cSld>
  <p:clrMapOvr>
    <a:masterClrMapping/>
  </p:clrMapOvr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FF034B-FCBC-4846-9171-8964C8818D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48820"/>
      </p:ext>
    </p:extLst>
  </p:cSld>
  <p:clrMapOvr>
    <a:masterClrMapping/>
  </p:clrMapOvr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71D9DA-8507-1947-8383-B3F781ADA9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931950"/>
      </p:ext>
    </p:extLst>
  </p:cSld>
  <p:clrMapOvr>
    <a:masterClrMapping/>
  </p:clrMapOvr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11639B-C0DD-8A4E-8601-96B169D59F2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721194"/>
      </p:ext>
    </p:extLst>
  </p:cSld>
  <p:clrMapOvr>
    <a:masterClrMapping/>
  </p:clrMapOvr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27BCC8-4CBE-FD4D-B08B-7223E272E86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072806"/>
      </p:ext>
    </p:extLst>
  </p:cSld>
  <p:clrMapOvr>
    <a:masterClrMapping/>
  </p:clrMapOvr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01D585-F132-8441-86FA-13AD36A1EF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6816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B88815-2F7C-334F-8C2E-9DC3B8D91F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9182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3098C-0F1F-7E40-A500-419C548874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7799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D87A25-BD42-BF4B-BDDF-1D8C0EE421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5874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AE9AA-1898-BD4E-99A2-0D26AAD6CF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29177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5763FD-617D-5D4C-A1F1-170E2781FE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02542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BD22B3-1656-E846-B5CF-B5DDAAEFDE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2538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FF688B-B769-FE48-8431-58CC6D0FA4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57929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F9BE6-8E70-9049-82EA-EA3CBFAAC9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161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F803C2-7A58-CE42-9A07-6A80968E34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9221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7270AC-B9FB-614B-9916-C1E136D916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78993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4D29C1-9EA0-EB40-AAD6-C74C331CC5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68512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039D98-0975-F74E-B636-B81BC104B0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3603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5E1806-7304-4641-804B-D08639B5CA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52363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BDA593-7A12-F44E-BA7E-0128151355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02254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0879A7-12AC-794C-9651-83F6B88F2D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91928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51B49F32-426B-BE45-BB87-2FD2ED13F1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03914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FD6CEFE9-C49A-EB4E-BC48-182631B65B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85985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6C8C8699-9883-B949-ABCD-06BB16FC95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94943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13F2F435-63AC-0D43-8F7E-F1C7D49F31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684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FA306-1D1C-B54A-85C5-0F9993CE0F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52140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DD91DAB1-3C75-B040-A27A-24A08BEF4F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28142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CF7D4428-3EE0-2E46-9C11-712B28A79F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92330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DD4581A9-306D-B546-9F42-EE9B92EF9F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44541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93343D5C-BDE3-B04C-92DD-65F7499A7B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70201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1156D6FB-8443-9447-BB85-462E1C1389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96016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888507CC-E0F9-7C4B-9417-2EEF6DE3E2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1030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947AE4FF-2D57-1B42-99D6-863D791E3B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67490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7EC2C634-6753-2A4A-86B9-08E693EEAB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20466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47EC26F1-A82E-164C-8B7C-8C2D884C6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20949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F28F29DB-4DD0-2646-A741-46F2FC3E9B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016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44BE11-B421-964E-A457-E521B19989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19621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06559B6E-E7BC-7646-87BC-60F51EBEC0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53685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27607DCE-85D7-E448-B466-298AB492F0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84992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8E43DFD6-A408-334F-A309-043F172100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03149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DD994392-192C-704B-87CA-68AA4535F5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4345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FBEF95F7-60D7-594B-A6D2-FA7BB0884F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05028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2CF64519-1550-654A-BA85-07283101A1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31119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7BDF0F8E-11FC-074B-BB69-C398DB972F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03482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A3FE0373-F564-9B43-A270-96AEFBA71A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69870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216BE4-6E4E-1D45-9047-719CB12DFD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88906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EBC5E-F786-1B49-93FF-D94C8F830D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392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04F61-7153-3547-81D4-BE27B2B84E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29447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448695-1692-9D42-8EB9-5E5BC7F4F8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03904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FCC33B-B964-4549-9AB9-6AEDD426EA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98091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A81FD-0B28-E341-A39A-C6DC2EFDCC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34313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955E3B-31A9-3243-90AE-FC0FA45D77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4129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219F46-0CC1-3F4E-8396-869669B776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63956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8B411-DC19-7B48-8692-0E561C1397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57733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FD072-F469-2C49-9E7B-998EA9B930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18243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589AB-DEEA-A34B-9CE2-A3585D833B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45488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525337-87B0-B846-9D7D-386CFBD7DF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29039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FAF49A-265E-A54C-B210-CF22C62A31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065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EEB8C5-D52B-324D-9287-8DCCE6BFD0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90871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BD6B4-FC4D-4C45-8F48-8289469362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66862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17C1CB-8824-E142-867A-D07DDC1488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54324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FF7D4-425A-984C-AD90-639229B2DA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71167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2CB951-B975-2B48-AF60-6EE8B124BC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45328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0FC9C9-8114-F945-A2DA-F4AE496A8A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56225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900332-834B-7049-AAF1-B4FF783666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17450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F7999-D237-ED42-B67D-0B9CCC1066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83303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C337B-EA76-084A-A0E7-237C1B9293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57293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9F71B0-52C4-914C-9453-C64CBF3918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1960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346ADB-B8CF-1F44-A445-1921454CDD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256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0.xml"/><Relationship Id="rId12" Type="http://schemas.openxmlformats.org/officeDocument/2006/relationships/slideLayout" Target="../slideLayouts/slideLayout111.xml"/><Relationship Id="rId13" Type="http://schemas.openxmlformats.org/officeDocument/2006/relationships/theme" Target="../theme/theme10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6.xml"/><Relationship Id="rId8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2.xml"/><Relationship Id="rId12" Type="http://schemas.openxmlformats.org/officeDocument/2006/relationships/theme" Target="../theme/theme1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113.xml"/><Relationship Id="rId3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18.xml"/><Relationship Id="rId8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21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3.xml"/><Relationship Id="rId12" Type="http://schemas.openxmlformats.org/officeDocument/2006/relationships/theme" Target="../theme/theme1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23.xml"/><Relationship Id="rId2" Type="http://schemas.openxmlformats.org/officeDocument/2006/relationships/slideLayout" Target="../slideLayouts/slideLayout124.xml"/><Relationship Id="rId3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29.xml"/><Relationship Id="rId8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1.xml"/><Relationship Id="rId10" Type="http://schemas.openxmlformats.org/officeDocument/2006/relationships/slideLayout" Target="../slideLayouts/slideLayout132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4.xml"/><Relationship Id="rId12" Type="http://schemas.openxmlformats.org/officeDocument/2006/relationships/theme" Target="../theme/theme13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34.xml"/><Relationship Id="rId2" Type="http://schemas.openxmlformats.org/officeDocument/2006/relationships/slideLayout" Target="../slideLayouts/slideLayout135.xml"/><Relationship Id="rId3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138.xml"/><Relationship Id="rId6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40.xml"/><Relationship Id="rId8" Type="http://schemas.openxmlformats.org/officeDocument/2006/relationships/slideLayout" Target="../slideLayouts/slideLayout141.xml"/><Relationship Id="rId9" Type="http://schemas.openxmlformats.org/officeDocument/2006/relationships/slideLayout" Target="../slideLayouts/slideLayout142.xml"/><Relationship Id="rId10" Type="http://schemas.openxmlformats.org/officeDocument/2006/relationships/slideLayout" Target="../slideLayouts/slideLayout143.xml"/></Relationships>
</file>

<file path=ppt/slideMasters/_rels/slideMaster1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5.xml"/><Relationship Id="rId12" Type="http://schemas.openxmlformats.org/officeDocument/2006/relationships/theme" Target="../theme/theme14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45.xml"/><Relationship Id="rId2" Type="http://schemas.openxmlformats.org/officeDocument/2006/relationships/slideLayout" Target="../slideLayouts/slideLayout146.xml"/><Relationship Id="rId3" Type="http://schemas.openxmlformats.org/officeDocument/2006/relationships/slideLayout" Target="../slideLayouts/slideLayout147.xml"/><Relationship Id="rId4" Type="http://schemas.openxmlformats.org/officeDocument/2006/relationships/slideLayout" Target="../slideLayouts/slideLayout148.xml"/><Relationship Id="rId5" Type="http://schemas.openxmlformats.org/officeDocument/2006/relationships/slideLayout" Target="../slideLayouts/slideLayout149.xml"/><Relationship Id="rId6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51.xml"/><Relationship Id="rId8" Type="http://schemas.openxmlformats.org/officeDocument/2006/relationships/slideLayout" Target="../slideLayouts/slideLayout152.xml"/><Relationship Id="rId9" Type="http://schemas.openxmlformats.org/officeDocument/2006/relationships/slideLayout" Target="../slideLayouts/slideLayout153.xml"/><Relationship Id="rId10" Type="http://schemas.openxmlformats.org/officeDocument/2006/relationships/slideLayout" Target="../slideLayouts/slideLayout154.xml"/></Relationships>
</file>

<file path=ppt/slideMasters/_rels/slideMaster1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66.xml"/><Relationship Id="rId12" Type="http://schemas.openxmlformats.org/officeDocument/2006/relationships/theme" Target="../theme/theme15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56.xml"/><Relationship Id="rId2" Type="http://schemas.openxmlformats.org/officeDocument/2006/relationships/slideLayout" Target="../slideLayouts/slideLayout157.xml"/><Relationship Id="rId3" Type="http://schemas.openxmlformats.org/officeDocument/2006/relationships/slideLayout" Target="../slideLayouts/slideLayout158.xml"/><Relationship Id="rId4" Type="http://schemas.openxmlformats.org/officeDocument/2006/relationships/slideLayout" Target="../slideLayouts/slideLayout159.xml"/><Relationship Id="rId5" Type="http://schemas.openxmlformats.org/officeDocument/2006/relationships/slideLayout" Target="../slideLayouts/slideLayout160.xml"/><Relationship Id="rId6" Type="http://schemas.openxmlformats.org/officeDocument/2006/relationships/slideLayout" Target="../slideLayouts/slideLayout161.xml"/><Relationship Id="rId7" Type="http://schemas.openxmlformats.org/officeDocument/2006/relationships/slideLayout" Target="../slideLayouts/slideLayout162.xml"/><Relationship Id="rId8" Type="http://schemas.openxmlformats.org/officeDocument/2006/relationships/slideLayout" Target="../slideLayouts/slideLayout163.xml"/><Relationship Id="rId9" Type="http://schemas.openxmlformats.org/officeDocument/2006/relationships/slideLayout" Target="../slideLayouts/slideLayout164.xml"/><Relationship Id="rId10" Type="http://schemas.openxmlformats.org/officeDocument/2006/relationships/slideLayout" Target="../slideLayouts/slideLayout165.xml"/></Relationships>
</file>

<file path=ppt/slideMasters/_rels/slideMaster1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77.xml"/><Relationship Id="rId12" Type="http://schemas.openxmlformats.org/officeDocument/2006/relationships/theme" Target="../theme/theme16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67.xml"/><Relationship Id="rId2" Type="http://schemas.openxmlformats.org/officeDocument/2006/relationships/slideLayout" Target="../slideLayouts/slideLayout168.xml"/><Relationship Id="rId3" Type="http://schemas.openxmlformats.org/officeDocument/2006/relationships/slideLayout" Target="../slideLayouts/slideLayout169.xml"/><Relationship Id="rId4" Type="http://schemas.openxmlformats.org/officeDocument/2006/relationships/slideLayout" Target="../slideLayouts/slideLayout170.xml"/><Relationship Id="rId5" Type="http://schemas.openxmlformats.org/officeDocument/2006/relationships/slideLayout" Target="../slideLayouts/slideLayout171.xml"/><Relationship Id="rId6" Type="http://schemas.openxmlformats.org/officeDocument/2006/relationships/slideLayout" Target="../slideLayouts/slideLayout172.xml"/><Relationship Id="rId7" Type="http://schemas.openxmlformats.org/officeDocument/2006/relationships/slideLayout" Target="../slideLayouts/slideLayout173.xml"/><Relationship Id="rId8" Type="http://schemas.openxmlformats.org/officeDocument/2006/relationships/slideLayout" Target="../slideLayouts/slideLayout174.xml"/><Relationship Id="rId9" Type="http://schemas.openxmlformats.org/officeDocument/2006/relationships/slideLayout" Target="../slideLayouts/slideLayout175.xml"/><Relationship Id="rId10" Type="http://schemas.openxmlformats.org/officeDocument/2006/relationships/slideLayout" Target="../slideLayouts/slideLayout176.xml"/></Relationships>
</file>

<file path=ppt/slideMasters/_rels/slideMaster1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88.xml"/><Relationship Id="rId12" Type="http://schemas.openxmlformats.org/officeDocument/2006/relationships/theme" Target="../theme/theme17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78.xml"/><Relationship Id="rId2" Type="http://schemas.openxmlformats.org/officeDocument/2006/relationships/slideLayout" Target="../slideLayouts/slideLayout179.xml"/><Relationship Id="rId3" Type="http://schemas.openxmlformats.org/officeDocument/2006/relationships/slideLayout" Target="../slideLayouts/slideLayout180.xml"/><Relationship Id="rId4" Type="http://schemas.openxmlformats.org/officeDocument/2006/relationships/slideLayout" Target="../slideLayouts/slideLayout181.xml"/><Relationship Id="rId5" Type="http://schemas.openxmlformats.org/officeDocument/2006/relationships/slideLayout" Target="../slideLayouts/slideLayout182.xml"/><Relationship Id="rId6" Type="http://schemas.openxmlformats.org/officeDocument/2006/relationships/slideLayout" Target="../slideLayouts/slideLayout183.xml"/><Relationship Id="rId7" Type="http://schemas.openxmlformats.org/officeDocument/2006/relationships/slideLayout" Target="../slideLayouts/slideLayout184.xml"/><Relationship Id="rId8" Type="http://schemas.openxmlformats.org/officeDocument/2006/relationships/slideLayout" Target="../slideLayouts/slideLayout185.xml"/><Relationship Id="rId9" Type="http://schemas.openxmlformats.org/officeDocument/2006/relationships/slideLayout" Target="../slideLayouts/slideLayout186.xml"/><Relationship Id="rId10" Type="http://schemas.openxmlformats.org/officeDocument/2006/relationships/slideLayout" Target="../slideLayouts/slideLayout187.xml"/></Relationships>
</file>

<file path=ppt/slideMasters/_rels/slideMaster1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99.xml"/><Relationship Id="rId12" Type="http://schemas.openxmlformats.org/officeDocument/2006/relationships/theme" Target="../theme/theme18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89.xml"/><Relationship Id="rId2" Type="http://schemas.openxmlformats.org/officeDocument/2006/relationships/slideLayout" Target="../slideLayouts/slideLayout190.xml"/><Relationship Id="rId3" Type="http://schemas.openxmlformats.org/officeDocument/2006/relationships/slideLayout" Target="../slideLayouts/slideLayout191.xml"/><Relationship Id="rId4" Type="http://schemas.openxmlformats.org/officeDocument/2006/relationships/slideLayout" Target="../slideLayouts/slideLayout192.xml"/><Relationship Id="rId5" Type="http://schemas.openxmlformats.org/officeDocument/2006/relationships/slideLayout" Target="../slideLayouts/slideLayout193.xml"/><Relationship Id="rId6" Type="http://schemas.openxmlformats.org/officeDocument/2006/relationships/slideLayout" Target="../slideLayouts/slideLayout194.xml"/><Relationship Id="rId7" Type="http://schemas.openxmlformats.org/officeDocument/2006/relationships/slideLayout" Target="../slideLayouts/slideLayout195.xml"/><Relationship Id="rId8" Type="http://schemas.openxmlformats.org/officeDocument/2006/relationships/slideLayout" Target="../slideLayouts/slideLayout196.xml"/><Relationship Id="rId9" Type="http://schemas.openxmlformats.org/officeDocument/2006/relationships/slideLayout" Target="../slideLayouts/slideLayout197.xml"/><Relationship Id="rId10" Type="http://schemas.openxmlformats.org/officeDocument/2006/relationships/slideLayout" Target="../slideLayouts/slideLayout198.xml"/></Relationships>
</file>

<file path=ppt/slideMasters/_rels/slideMaster1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10.xml"/><Relationship Id="rId12" Type="http://schemas.openxmlformats.org/officeDocument/2006/relationships/theme" Target="../theme/theme19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00.xml"/><Relationship Id="rId2" Type="http://schemas.openxmlformats.org/officeDocument/2006/relationships/slideLayout" Target="../slideLayouts/slideLayout201.xml"/><Relationship Id="rId3" Type="http://schemas.openxmlformats.org/officeDocument/2006/relationships/slideLayout" Target="../slideLayouts/slideLayout202.xml"/><Relationship Id="rId4" Type="http://schemas.openxmlformats.org/officeDocument/2006/relationships/slideLayout" Target="../slideLayouts/slideLayout203.xml"/><Relationship Id="rId5" Type="http://schemas.openxmlformats.org/officeDocument/2006/relationships/slideLayout" Target="../slideLayouts/slideLayout204.xml"/><Relationship Id="rId6" Type="http://schemas.openxmlformats.org/officeDocument/2006/relationships/slideLayout" Target="../slideLayouts/slideLayout205.xml"/><Relationship Id="rId7" Type="http://schemas.openxmlformats.org/officeDocument/2006/relationships/slideLayout" Target="../slideLayouts/slideLayout206.xml"/><Relationship Id="rId8" Type="http://schemas.openxmlformats.org/officeDocument/2006/relationships/slideLayout" Target="../slideLayouts/slideLayout207.xml"/><Relationship Id="rId9" Type="http://schemas.openxmlformats.org/officeDocument/2006/relationships/slideLayout" Target="../slideLayouts/slideLayout208.xml"/><Relationship Id="rId10" Type="http://schemas.openxmlformats.org/officeDocument/2006/relationships/slideLayout" Target="../slideLayouts/slideLayout209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2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1.xml"/><Relationship Id="rId12" Type="http://schemas.openxmlformats.org/officeDocument/2006/relationships/theme" Target="../theme/theme20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11.xml"/><Relationship Id="rId2" Type="http://schemas.openxmlformats.org/officeDocument/2006/relationships/slideLayout" Target="../slideLayouts/slideLayout212.xml"/><Relationship Id="rId3" Type="http://schemas.openxmlformats.org/officeDocument/2006/relationships/slideLayout" Target="../slideLayouts/slideLayout213.xml"/><Relationship Id="rId4" Type="http://schemas.openxmlformats.org/officeDocument/2006/relationships/slideLayout" Target="../slideLayouts/slideLayout214.xml"/><Relationship Id="rId5" Type="http://schemas.openxmlformats.org/officeDocument/2006/relationships/slideLayout" Target="../slideLayouts/slideLayout215.xml"/><Relationship Id="rId6" Type="http://schemas.openxmlformats.org/officeDocument/2006/relationships/slideLayout" Target="../slideLayouts/slideLayout216.xml"/><Relationship Id="rId7" Type="http://schemas.openxmlformats.org/officeDocument/2006/relationships/slideLayout" Target="../slideLayouts/slideLayout217.xml"/><Relationship Id="rId8" Type="http://schemas.openxmlformats.org/officeDocument/2006/relationships/slideLayout" Target="../slideLayouts/slideLayout218.xml"/><Relationship Id="rId9" Type="http://schemas.openxmlformats.org/officeDocument/2006/relationships/slideLayout" Target="../slideLayouts/slideLayout219.xml"/><Relationship Id="rId10" Type="http://schemas.openxmlformats.org/officeDocument/2006/relationships/slideLayout" Target="../slideLayouts/slideLayout220.xml"/></Relationships>
</file>

<file path=ppt/slideMasters/_rels/slideMaster2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2.xml"/><Relationship Id="rId12" Type="http://schemas.openxmlformats.org/officeDocument/2006/relationships/theme" Target="../theme/theme2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22.xml"/><Relationship Id="rId2" Type="http://schemas.openxmlformats.org/officeDocument/2006/relationships/slideLayout" Target="../slideLayouts/slideLayout223.xml"/><Relationship Id="rId3" Type="http://schemas.openxmlformats.org/officeDocument/2006/relationships/slideLayout" Target="../slideLayouts/slideLayout224.xml"/><Relationship Id="rId4" Type="http://schemas.openxmlformats.org/officeDocument/2006/relationships/slideLayout" Target="../slideLayouts/slideLayout225.xml"/><Relationship Id="rId5" Type="http://schemas.openxmlformats.org/officeDocument/2006/relationships/slideLayout" Target="../slideLayouts/slideLayout226.xml"/><Relationship Id="rId6" Type="http://schemas.openxmlformats.org/officeDocument/2006/relationships/slideLayout" Target="../slideLayouts/slideLayout227.xml"/><Relationship Id="rId7" Type="http://schemas.openxmlformats.org/officeDocument/2006/relationships/slideLayout" Target="../slideLayouts/slideLayout228.xml"/><Relationship Id="rId8" Type="http://schemas.openxmlformats.org/officeDocument/2006/relationships/slideLayout" Target="../slideLayouts/slideLayout229.xml"/><Relationship Id="rId9" Type="http://schemas.openxmlformats.org/officeDocument/2006/relationships/slideLayout" Target="../slideLayouts/slideLayout230.xml"/><Relationship Id="rId10" Type="http://schemas.openxmlformats.org/officeDocument/2006/relationships/slideLayout" Target="../slideLayouts/slideLayout231.xml"/></Relationships>
</file>

<file path=ppt/slideMasters/_rels/slideMaster2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3.xml"/><Relationship Id="rId12" Type="http://schemas.openxmlformats.org/officeDocument/2006/relationships/theme" Target="../theme/theme2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33.xml"/><Relationship Id="rId2" Type="http://schemas.openxmlformats.org/officeDocument/2006/relationships/slideLayout" Target="../slideLayouts/slideLayout234.xml"/><Relationship Id="rId3" Type="http://schemas.openxmlformats.org/officeDocument/2006/relationships/slideLayout" Target="../slideLayouts/slideLayout235.xml"/><Relationship Id="rId4" Type="http://schemas.openxmlformats.org/officeDocument/2006/relationships/slideLayout" Target="../slideLayouts/slideLayout236.xml"/><Relationship Id="rId5" Type="http://schemas.openxmlformats.org/officeDocument/2006/relationships/slideLayout" Target="../slideLayouts/slideLayout237.xml"/><Relationship Id="rId6" Type="http://schemas.openxmlformats.org/officeDocument/2006/relationships/slideLayout" Target="../slideLayouts/slideLayout238.xml"/><Relationship Id="rId7" Type="http://schemas.openxmlformats.org/officeDocument/2006/relationships/slideLayout" Target="../slideLayouts/slideLayout239.xml"/><Relationship Id="rId8" Type="http://schemas.openxmlformats.org/officeDocument/2006/relationships/slideLayout" Target="../slideLayouts/slideLayout240.xml"/><Relationship Id="rId9" Type="http://schemas.openxmlformats.org/officeDocument/2006/relationships/slideLayout" Target="../slideLayouts/slideLayout241.xml"/><Relationship Id="rId10" Type="http://schemas.openxmlformats.org/officeDocument/2006/relationships/slideLayout" Target="../slideLayouts/slideLayout242.xml"/></Relationships>
</file>

<file path=ppt/slideMasters/_rels/slideMaster2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54.xml"/><Relationship Id="rId12" Type="http://schemas.openxmlformats.org/officeDocument/2006/relationships/theme" Target="../theme/theme23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44.xml"/><Relationship Id="rId2" Type="http://schemas.openxmlformats.org/officeDocument/2006/relationships/slideLayout" Target="../slideLayouts/slideLayout245.xml"/><Relationship Id="rId3" Type="http://schemas.openxmlformats.org/officeDocument/2006/relationships/slideLayout" Target="../slideLayouts/slideLayout246.xml"/><Relationship Id="rId4" Type="http://schemas.openxmlformats.org/officeDocument/2006/relationships/slideLayout" Target="../slideLayouts/slideLayout247.xml"/><Relationship Id="rId5" Type="http://schemas.openxmlformats.org/officeDocument/2006/relationships/slideLayout" Target="../slideLayouts/slideLayout248.xml"/><Relationship Id="rId6" Type="http://schemas.openxmlformats.org/officeDocument/2006/relationships/slideLayout" Target="../slideLayouts/slideLayout249.xml"/><Relationship Id="rId7" Type="http://schemas.openxmlformats.org/officeDocument/2006/relationships/slideLayout" Target="../slideLayouts/slideLayout250.xml"/><Relationship Id="rId8" Type="http://schemas.openxmlformats.org/officeDocument/2006/relationships/slideLayout" Target="../slideLayouts/slideLayout251.xml"/><Relationship Id="rId9" Type="http://schemas.openxmlformats.org/officeDocument/2006/relationships/slideLayout" Target="../slideLayouts/slideLayout252.xml"/><Relationship Id="rId10" Type="http://schemas.openxmlformats.org/officeDocument/2006/relationships/slideLayout" Target="../slideLayouts/slideLayout253.xml"/></Relationships>
</file>

<file path=ppt/slideMasters/_rels/slideMaster2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65.xml"/><Relationship Id="rId12" Type="http://schemas.openxmlformats.org/officeDocument/2006/relationships/theme" Target="../theme/theme24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55.xml"/><Relationship Id="rId2" Type="http://schemas.openxmlformats.org/officeDocument/2006/relationships/slideLayout" Target="../slideLayouts/slideLayout256.xml"/><Relationship Id="rId3" Type="http://schemas.openxmlformats.org/officeDocument/2006/relationships/slideLayout" Target="../slideLayouts/slideLayout257.xml"/><Relationship Id="rId4" Type="http://schemas.openxmlformats.org/officeDocument/2006/relationships/slideLayout" Target="../slideLayouts/slideLayout258.xml"/><Relationship Id="rId5" Type="http://schemas.openxmlformats.org/officeDocument/2006/relationships/slideLayout" Target="../slideLayouts/slideLayout259.xml"/><Relationship Id="rId6" Type="http://schemas.openxmlformats.org/officeDocument/2006/relationships/slideLayout" Target="../slideLayouts/slideLayout260.xml"/><Relationship Id="rId7" Type="http://schemas.openxmlformats.org/officeDocument/2006/relationships/slideLayout" Target="../slideLayouts/slideLayout261.xml"/><Relationship Id="rId8" Type="http://schemas.openxmlformats.org/officeDocument/2006/relationships/slideLayout" Target="../slideLayouts/slideLayout262.xml"/><Relationship Id="rId9" Type="http://schemas.openxmlformats.org/officeDocument/2006/relationships/slideLayout" Target="../slideLayouts/slideLayout263.xml"/><Relationship Id="rId10" Type="http://schemas.openxmlformats.org/officeDocument/2006/relationships/slideLayout" Target="../slideLayouts/slideLayout264.xml"/></Relationships>
</file>

<file path=ppt/slideMasters/_rels/slideMaster2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76.xml"/><Relationship Id="rId12" Type="http://schemas.openxmlformats.org/officeDocument/2006/relationships/theme" Target="../theme/theme25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66.xml"/><Relationship Id="rId2" Type="http://schemas.openxmlformats.org/officeDocument/2006/relationships/slideLayout" Target="../slideLayouts/slideLayout267.xml"/><Relationship Id="rId3" Type="http://schemas.openxmlformats.org/officeDocument/2006/relationships/slideLayout" Target="../slideLayouts/slideLayout268.xml"/><Relationship Id="rId4" Type="http://schemas.openxmlformats.org/officeDocument/2006/relationships/slideLayout" Target="../slideLayouts/slideLayout269.xml"/><Relationship Id="rId5" Type="http://schemas.openxmlformats.org/officeDocument/2006/relationships/slideLayout" Target="../slideLayouts/slideLayout270.xml"/><Relationship Id="rId6" Type="http://schemas.openxmlformats.org/officeDocument/2006/relationships/slideLayout" Target="../slideLayouts/slideLayout271.xml"/><Relationship Id="rId7" Type="http://schemas.openxmlformats.org/officeDocument/2006/relationships/slideLayout" Target="../slideLayouts/slideLayout272.xml"/><Relationship Id="rId8" Type="http://schemas.openxmlformats.org/officeDocument/2006/relationships/slideLayout" Target="../slideLayouts/slideLayout273.xml"/><Relationship Id="rId9" Type="http://schemas.openxmlformats.org/officeDocument/2006/relationships/slideLayout" Target="../slideLayouts/slideLayout274.xml"/><Relationship Id="rId10" Type="http://schemas.openxmlformats.org/officeDocument/2006/relationships/slideLayout" Target="../slideLayouts/slideLayout275.xml"/></Relationships>
</file>

<file path=ppt/slideMasters/_rels/slideMaster2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87.xml"/><Relationship Id="rId12" Type="http://schemas.openxmlformats.org/officeDocument/2006/relationships/theme" Target="../theme/theme26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77.xml"/><Relationship Id="rId2" Type="http://schemas.openxmlformats.org/officeDocument/2006/relationships/slideLayout" Target="../slideLayouts/slideLayout278.xml"/><Relationship Id="rId3" Type="http://schemas.openxmlformats.org/officeDocument/2006/relationships/slideLayout" Target="../slideLayouts/slideLayout279.xml"/><Relationship Id="rId4" Type="http://schemas.openxmlformats.org/officeDocument/2006/relationships/slideLayout" Target="../slideLayouts/slideLayout280.xml"/><Relationship Id="rId5" Type="http://schemas.openxmlformats.org/officeDocument/2006/relationships/slideLayout" Target="../slideLayouts/slideLayout281.xml"/><Relationship Id="rId6" Type="http://schemas.openxmlformats.org/officeDocument/2006/relationships/slideLayout" Target="../slideLayouts/slideLayout282.xml"/><Relationship Id="rId7" Type="http://schemas.openxmlformats.org/officeDocument/2006/relationships/slideLayout" Target="../slideLayouts/slideLayout283.xml"/><Relationship Id="rId8" Type="http://schemas.openxmlformats.org/officeDocument/2006/relationships/slideLayout" Target="../slideLayouts/slideLayout284.xml"/><Relationship Id="rId9" Type="http://schemas.openxmlformats.org/officeDocument/2006/relationships/slideLayout" Target="../slideLayouts/slideLayout285.xml"/><Relationship Id="rId10" Type="http://schemas.openxmlformats.org/officeDocument/2006/relationships/slideLayout" Target="../slideLayouts/slideLayout286.xml"/></Relationships>
</file>

<file path=ppt/slideMasters/_rels/slideMaster2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98.xml"/><Relationship Id="rId12" Type="http://schemas.openxmlformats.org/officeDocument/2006/relationships/theme" Target="../theme/theme27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88.xml"/><Relationship Id="rId2" Type="http://schemas.openxmlformats.org/officeDocument/2006/relationships/slideLayout" Target="../slideLayouts/slideLayout289.xml"/><Relationship Id="rId3" Type="http://schemas.openxmlformats.org/officeDocument/2006/relationships/slideLayout" Target="../slideLayouts/slideLayout290.xml"/><Relationship Id="rId4" Type="http://schemas.openxmlformats.org/officeDocument/2006/relationships/slideLayout" Target="../slideLayouts/slideLayout291.xml"/><Relationship Id="rId5" Type="http://schemas.openxmlformats.org/officeDocument/2006/relationships/slideLayout" Target="../slideLayouts/slideLayout292.xml"/><Relationship Id="rId6" Type="http://schemas.openxmlformats.org/officeDocument/2006/relationships/slideLayout" Target="../slideLayouts/slideLayout293.xml"/><Relationship Id="rId7" Type="http://schemas.openxmlformats.org/officeDocument/2006/relationships/slideLayout" Target="../slideLayouts/slideLayout294.xml"/><Relationship Id="rId8" Type="http://schemas.openxmlformats.org/officeDocument/2006/relationships/slideLayout" Target="../slideLayouts/slideLayout295.xml"/><Relationship Id="rId9" Type="http://schemas.openxmlformats.org/officeDocument/2006/relationships/slideLayout" Target="../slideLayouts/slideLayout296.xml"/><Relationship Id="rId10" Type="http://schemas.openxmlformats.org/officeDocument/2006/relationships/slideLayout" Target="../slideLayouts/slideLayout297.xml"/></Relationships>
</file>

<file path=ppt/slideMasters/_rels/slideMaster2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09.xml"/><Relationship Id="rId12" Type="http://schemas.openxmlformats.org/officeDocument/2006/relationships/theme" Target="../theme/theme28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99.xml"/><Relationship Id="rId2" Type="http://schemas.openxmlformats.org/officeDocument/2006/relationships/slideLayout" Target="../slideLayouts/slideLayout300.xml"/><Relationship Id="rId3" Type="http://schemas.openxmlformats.org/officeDocument/2006/relationships/slideLayout" Target="../slideLayouts/slideLayout301.xml"/><Relationship Id="rId4" Type="http://schemas.openxmlformats.org/officeDocument/2006/relationships/slideLayout" Target="../slideLayouts/slideLayout302.xml"/><Relationship Id="rId5" Type="http://schemas.openxmlformats.org/officeDocument/2006/relationships/slideLayout" Target="../slideLayouts/slideLayout303.xml"/><Relationship Id="rId6" Type="http://schemas.openxmlformats.org/officeDocument/2006/relationships/slideLayout" Target="../slideLayouts/slideLayout304.xml"/><Relationship Id="rId7" Type="http://schemas.openxmlformats.org/officeDocument/2006/relationships/slideLayout" Target="../slideLayouts/slideLayout305.xml"/><Relationship Id="rId8" Type="http://schemas.openxmlformats.org/officeDocument/2006/relationships/slideLayout" Target="../slideLayouts/slideLayout306.xml"/><Relationship Id="rId9" Type="http://schemas.openxmlformats.org/officeDocument/2006/relationships/slideLayout" Target="../slideLayouts/slideLayout307.xml"/><Relationship Id="rId10" Type="http://schemas.openxmlformats.org/officeDocument/2006/relationships/slideLayout" Target="../slideLayouts/slideLayout308.xml"/></Relationships>
</file>

<file path=ppt/slideMasters/_rels/slideMaster2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20.xml"/><Relationship Id="rId12" Type="http://schemas.openxmlformats.org/officeDocument/2006/relationships/theme" Target="../theme/theme29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310.xml"/><Relationship Id="rId2" Type="http://schemas.openxmlformats.org/officeDocument/2006/relationships/slideLayout" Target="../slideLayouts/slideLayout311.xml"/><Relationship Id="rId3" Type="http://schemas.openxmlformats.org/officeDocument/2006/relationships/slideLayout" Target="../slideLayouts/slideLayout312.xml"/><Relationship Id="rId4" Type="http://schemas.openxmlformats.org/officeDocument/2006/relationships/slideLayout" Target="../slideLayouts/slideLayout313.xml"/><Relationship Id="rId5" Type="http://schemas.openxmlformats.org/officeDocument/2006/relationships/slideLayout" Target="../slideLayouts/slideLayout314.xml"/><Relationship Id="rId6" Type="http://schemas.openxmlformats.org/officeDocument/2006/relationships/slideLayout" Target="../slideLayouts/slideLayout315.xml"/><Relationship Id="rId7" Type="http://schemas.openxmlformats.org/officeDocument/2006/relationships/slideLayout" Target="../slideLayouts/slideLayout316.xml"/><Relationship Id="rId8" Type="http://schemas.openxmlformats.org/officeDocument/2006/relationships/slideLayout" Target="../slideLayouts/slideLayout317.xml"/><Relationship Id="rId9" Type="http://schemas.openxmlformats.org/officeDocument/2006/relationships/slideLayout" Target="../slideLayouts/slideLayout318.xml"/><Relationship Id="rId10" Type="http://schemas.openxmlformats.org/officeDocument/2006/relationships/slideLayout" Target="../slideLayouts/slideLayout319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3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1.xml"/><Relationship Id="rId12" Type="http://schemas.openxmlformats.org/officeDocument/2006/relationships/theme" Target="../theme/theme30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321.xml"/><Relationship Id="rId2" Type="http://schemas.openxmlformats.org/officeDocument/2006/relationships/slideLayout" Target="../slideLayouts/slideLayout322.xml"/><Relationship Id="rId3" Type="http://schemas.openxmlformats.org/officeDocument/2006/relationships/slideLayout" Target="../slideLayouts/slideLayout323.xml"/><Relationship Id="rId4" Type="http://schemas.openxmlformats.org/officeDocument/2006/relationships/slideLayout" Target="../slideLayouts/slideLayout324.xml"/><Relationship Id="rId5" Type="http://schemas.openxmlformats.org/officeDocument/2006/relationships/slideLayout" Target="../slideLayouts/slideLayout325.xml"/><Relationship Id="rId6" Type="http://schemas.openxmlformats.org/officeDocument/2006/relationships/slideLayout" Target="../slideLayouts/slideLayout326.xml"/><Relationship Id="rId7" Type="http://schemas.openxmlformats.org/officeDocument/2006/relationships/slideLayout" Target="../slideLayouts/slideLayout327.xml"/><Relationship Id="rId8" Type="http://schemas.openxmlformats.org/officeDocument/2006/relationships/slideLayout" Target="../slideLayouts/slideLayout328.xml"/><Relationship Id="rId9" Type="http://schemas.openxmlformats.org/officeDocument/2006/relationships/slideLayout" Target="../slideLayouts/slideLayout329.xml"/><Relationship Id="rId10" Type="http://schemas.openxmlformats.org/officeDocument/2006/relationships/slideLayout" Target="../slideLayouts/slideLayout330.xml"/></Relationships>
</file>

<file path=ppt/slideMasters/_rels/slideMaster3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2.xml"/><Relationship Id="rId12" Type="http://schemas.openxmlformats.org/officeDocument/2006/relationships/theme" Target="../theme/theme3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332.xml"/><Relationship Id="rId2" Type="http://schemas.openxmlformats.org/officeDocument/2006/relationships/slideLayout" Target="../slideLayouts/slideLayout333.xml"/><Relationship Id="rId3" Type="http://schemas.openxmlformats.org/officeDocument/2006/relationships/slideLayout" Target="../slideLayouts/slideLayout334.xml"/><Relationship Id="rId4" Type="http://schemas.openxmlformats.org/officeDocument/2006/relationships/slideLayout" Target="../slideLayouts/slideLayout335.xml"/><Relationship Id="rId5" Type="http://schemas.openxmlformats.org/officeDocument/2006/relationships/slideLayout" Target="../slideLayouts/slideLayout336.xml"/><Relationship Id="rId6" Type="http://schemas.openxmlformats.org/officeDocument/2006/relationships/slideLayout" Target="../slideLayouts/slideLayout337.xml"/><Relationship Id="rId7" Type="http://schemas.openxmlformats.org/officeDocument/2006/relationships/slideLayout" Target="../slideLayouts/slideLayout338.xml"/><Relationship Id="rId8" Type="http://schemas.openxmlformats.org/officeDocument/2006/relationships/slideLayout" Target="../slideLayouts/slideLayout339.xml"/><Relationship Id="rId9" Type="http://schemas.openxmlformats.org/officeDocument/2006/relationships/slideLayout" Target="../slideLayouts/slideLayout340.xml"/><Relationship Id="rId10" Type="http://schemas.openxmlformats.org/officeDocument/2006/relationships/slideLayout" Target="../slideLayouts/slideLayout341.xml"/></Relationships>
</file>

<file path=ppt/slideMasters/_rels/slideMaster3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3.xml"/><Relationship Id="rId12" Type="http://schemas.openxmlformats.org/officeDocument/2006/relationships/theme" Target="../theme/theme3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343.xml"/><Relationship Id="rId2" Type="http://schemas.openxmlformats.org/officeDocument/2006/relationships/slideLayout" Target="../slideLayouts/slideLayout344.xml"/><Relationship Id="rId3" Type="http://schemas.openxmlformats.org/officeDocument/2006/relationships/slideLayout" Target="../slideLayouts/slideLayout345.xml"/><Relationship Id="rId4" Type="http://schemas.openxmlformats.org/officeDocument/2006/relationships/slideLayout" Target="../slideLayouts/slideLayout346.xml"/><Relationship Id="rId5" Type="http://schemas.openxmlformats.org/officeDocument/2006/relationships/slideLayout" Target="../slideLayouts/slideLayout347.xml"/><Relationship Id="rId6" Type="http://schemas.openxmlformats.org/officeDocument/2006/relationships/slideLayout" Target="../slideLayouts/slideLayout348.xml"/><Relationship Id="rId7" Type="http://schemas.openxmlformats.org/officeDocument/2006/relationships/slideLayout" Target="../slideLayouts/slideLayout349.xml"/><Relationship Id="rId8" Type="http://schemas.openxmlformats.org/officeDocument/2006/relationships/slideLayout" Target="../slideLayouts/slideLayout350.xml"/><Relationship Id="rId9" Type="http://schemas.openxmlformats.org/officeDocument/2006/relationships/slideLayout" Target="../slideLayouts/slideLayout351.xml"/><Relationship Id="rId10" Type="http://schemas.openxmlformats.org/officeDocument/2006/relationships/slideLayout" Target="../slideLayouts/slideLayout352.xml"/></Relationships>
</file>

<file path=ppt/slideMasters/_rels/slideMaster3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64.xml"/><Relationship Id="rId12" Type="http://schemas.openxmlformats.org/officeDocument/2006/relationships/theme" Target="../theme/theme33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354.xml"/><Relationship Id="rId2" Type="http://schemas.openxmlformats.org/officeDocument/2006/relationships/slideLayout" Target="../slideLayouts/slideLayout355.xml"/><Relationship Id="rId3" Type="http://schemas.openxmlformats.org/officeDocument/2006/relationships/slideLayout" Target="../slideLayouts/slideLayout356.xml"/><Relationship Id="rId4" Type="http://schemas.openxmlformats.org/officeDocument/2006/relationships/slideLayout" Target="../slideLayouts/slideLayout357.xml"/><Relationship Id="rId5" Type="http://schemas.openxmlformats.org/officeDocument/2006/relationships/slideLayout" Target="../slideLayouts/slideLayout358.xml"/><Relationship Id="rId6" Type="http://schemas.openxmlformats.org/officeDocument/2006/relationships/slideLayout" Target="../slideLayouts/slideLayout359.xml"/><Relationship Id="rId7" Type="http://schemas.openxmlformats.org/officeDocument/2006/relationships/slideLayout" Target="../slideLayouts/slideLayout360.xml"/><Relationship Id="rId8" Type="http://schemas.openxmlformats.org/officeDocument/2006/relationships/slideLayout" Target="../slideLayouts/slideLayout361.xml"/><Relationship Id="rId9" Type="http://schemas.openxmlformats.org/officeDocument/2006/relationships/slideLayout" Target="../slideLayouts/slideLayout362.xml"/><Relationship Id="rId10" Type="http://schemas.openxmlformats.org/officeDocument/2006/relationships/slideLayout" Target="../slideLayouts/slideLayout363.xml"/></Relationships>
</file>

<file path=ppt/slideMasters/_rels/slideMaster3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75.xml"/><Relationship Id="rId12" Type="http://schemas.openxmlformats.org/officeDocument/2006/relationships/theme" Target="../theme/theme34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365.xml"/><Relationship Id="rId2" Type="http://schemas.openxmlformats.org/officeDocument/2006/relationships/slideLayout" Target="../slideLayouts/slideLayout366.xml"/><Relationship Id="rId3" Type="http://schemas.openxmlformats.org/officeDocument/2006/relationships/slideLayout" Target="../slideLayouts/slideLayout367.xml"/><Relationship Id="rId4" Type="http://schemas.openxmlformats.org/officeDocument/2006/relationships/slideLayout" Target="../slideLayouts/slideLayout368.xml"/><Relationship Id="rId5" Type="http://schemas.openxmlformats.org/officeDocument/2006/relationships/slideLayout" Target="../slideLayouts/slideLayout369.xml"/><Relationship Id="rId6" Type="http://schemas.openxmlformats.org/officeDocument/2006/relationships/slideLayout" Target="../slideLayouts/slideLayout370.xml"/><Relationship Id="rId7" Type="http://schemas.openxmlformats.org/officeDocument/2006/relationships/slideLayout" Target="../slideLayouts/slideLayout371.xml"/><Relationship Id="rId8" Type="http://schemas.openxmlformats.org/officeDocument/2006/relationships/slideLayout" Target="../slideLayouts/slideLayout372.xml"/><Relationship Id="rId9" Type="http://schemas.openxmlformats.org/officeDocument/2006/relationships/slideLayout" Target="../slideLayouts/slideLayout373.xml"/><Relationship Id="rId10" Type="http://schemas.openxmlformats.org/officeDocument/2006/relationships/slideLayout" Target="../slideLayouts/slideLayout374.xml"/></Relationships>
</file>

<file path=ppt/slideMasters/_rels/slideMaster3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86.xml"/><Relationship Id="rId12" Type="http://schemas.openxmlformats.org/officeDocument/2006/relationships/theme" Target="../theme/theme35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376.xml"/><Relationship Id="rId2" Type="http://schemas.openxmlformats.org/officeDocument/2006/relationships/slideLayout" Target="../slideLayouts/slideLayout377.xml"/><Relationship Id="rId3" Type="http://schemas.openxmlformats.org/officeDocument/2006/relationships/slideLayout" Target="../slideLayouts/slideLayout378.xml"/><Relationship Id="rId4" Type="http://schemas.openxmlformats.org/officeDocument/2006/relationships/slideLayout" Target="../slideLayouts/slideLayout379.xml"/><Relationship Id="rId5" Type="http://schemas.openxmlformats.org/officeDocument/2006/relationships/slideLayout" Target="../slideLayouts/slideLayout380.xml"/><Relationship Id="rId6" Type="http://schemas.openxmlformats.org/officeDocument/2006/relationships/slideLayout" Target="../slideLayouts/slideLayout381.xml"/><Relationship Id="rId7" Type="http://schemas.openxmlformats.org/officeDocument/2006/relationships/slideLayout" Target="../slideLayouts/slideLayout382.xml"/><Relationship Id="rId8" Type="http://schemas.openxmlformats.org/officeDocument/2006/relationships/slideLayout" Target="../slideLayouts/slideLayout383.xml"/><Relationship Id="rId9" Type="http://schemas.openxmlformats.org/officeDocument/2006/relationships/slideLayout" Target="../slideLayouts/slideLayout384.xml"/><Relationship Id="rId10" Type="http://schemas.openxmlformats.org/officeDocument/2006/relationships/slideLayout" Target="../slideLayouts/slideLayout385.xml"/></Relationships>
</file>

<file path=ppt/slideMasters/_rels/slideMaster3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97.xml"/><Relationship Id="rId12" Type="http://schemas.openxmlformats.org/officeDocument/2006/relationships/theme" Target="../theme/theme36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387.xml"/><Relationship Id="rId2" Type="http://schemas.openxmlformats.org/officeDocument/2006/relationships/slideLayout" Target="../slideLayouts/slideLayout388.xml"/><Relationship Id="rId3" Type="http://schemas.openxmlformats.org/officeDocument/2006/relationships/slideLayout" Target="../slideLayouts/slideLayout389.xml"/><Relationship Id="rId4" Type="http://schemas.openxmlformats.org/officeDocument/2006/relationships/slideLayout" Target="../slideLayouts/slideLayout390.xml"/><Relationship Id="rId5" Type="http://schemas.openxmlformats.org/officeDocument/2006/relationships/slideLayout" Target="../slideLayouts/slideLayout391.xml"/><Relationship Id="rId6" Type="http://schemas.openxmlformats.org/officeDocument/2006/relationships/slideLayout" Target="../slideLayouts/slideLayout392.xml"/><Relationship Id="rId7" Type="http://schemas.openxmlformats.org/officeDocument/2006/relationships/slideLayout" Target="../slideLayouts/slideLayout393.xml"/><Relationship Id="rId8" Type="http://schemas.openxmlformats.org/officeDocument/2006/relationships/slideLayout" Target="../slideLayouts/slideLayout394.xml"/><Relationship Id="rId9" Type="http://schemas.openxmlformats.org/officeDocument/2006/relationships/slideLayout" Target="../slideLayouts/slideLayout395.xml"/><Relationship Id="rId10" Type="http://schemas.openxmlformats.org/officeDocument/2006/relationships/slideLayout" Target="../slideLayouts/slideLayout396.xml"/></Relationships>
</file>

<file path=ppt/slideMasters/_rels/slideMaster3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08.xml"/><Relationship Id="rId12" Type="http://schemas.openxmlformats.org/officeDocument/2006/relationships/theme" Target="../theme/theme37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398.xml"/><Relationship Id="rId2" Type="http://schemas.openxmlformats.org/officeDocument/2006/relationships/slideLayout" Target="../slideLayouts/slideLayout399.xml"/><Relationship Id="rId3" Type="http://schemas.openxmlformats.org/officeDocument/2006/relationships/slideLayout" Target="../slideLayouts/slideLayout400.xml"/><Relationship Id="rId4" Type="http://schemas.openxmlformats.org/officeDocument/2006/relationships/slideLayout" Target="../slideLayouts/slideLayout401.xml"/><Relationship Id="rId5" Type="http://schemas.openxmlformats.org/officeDocument/2006/relationships/slideLayout" Target="../slideLayouts/slideLayout402.xml"/><Relationship Id="rId6" Type="http://schemas.openxmlformats.org/officeDocument/2006/relationships/slideLayout" Target="../slideLayouts/slideLayout403.xml"/><Relationship Id="rId7" Type="http://schemas.openxmlformats.org/officeDocument/2006/relationships/slideLayout" Target="../slideLayouts/slideLayout404.xml"/><Relationship Id="rId8" Type="http://schemas.openxmlformats.org/officeDocument/2006/relationships/slideLayout" Target="../slideLayouts/slideLayout405.xml"/><Relationship Id="rId9" Type="http://schemas.openxmlformats.org/officeDocument/2006/relationships/slideLayout" Target="../slideLayouts/slideLayout406.xml"/><Relationship Id="rId10" Type="http://schemas.openxmlformats.org/officeDocument/2006/relationships/slideLayout" Target="../slideLayouts/slideLayout407.xml"/></Relationships>
</file>

<file path=ppt/slideMasters/_rels/slideMaster3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19.xml"/><Relationship Id="rId12" Type="http://schemas.openxmlformats.org/officeDocument/2006/relationships/theme" Target="../theme/theme38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409.xml"/><Relationship Id="rId2" Type="http://schemas.openxmlformats.org/officeDocument/2006/relationships/slideLayout" Target="../slideLayouts/slideLayout410.xml"/><Relationship Id="rId3" Type="http://schemas.openxmlformats.org/officeDocument/2006/relationships/slideLayout" Target="../slideLayouts/slideLayout411.xml"/><Relationship Id="rId4" Type="http://schemas.openxmlformats.org/officeDocument/2006/relationships/slideLayout" Target="../slideLayouts/slideLayout412.xml"/><Relationship Id="rId5" Type="http://schemas.openxmlformats.org/officeDocument/2006/relationships/slideLayout" Target="../slideLayouts/slideLayout413.xml"/><Relationship Id="rId6" Type="http://schemas.openxmlformats.org/officeDocument/2006/relationships/slideLayout" Target="../slideLayouts/slideLayout414.xml"/><Relationship Id="rId7" Type="http://schemas.openxmlformats.org/officeDocument/2006/relationships/slideLayout" Target="../slideLayouts/slideLayout415.xml"/><Relationship Id="rId8" Type="http://schemas.openxmlformats.org/officeDocument/2006/relationships/slideLayout" Target="../slideLayouts/slideLayout416.xml"/><Relationship Id="rId9" Type="http://schemas.openxmlformats.org/officeDocument/2006/relationships/slideLayout" Target="../slideLayouts/slideLayout417.xml"/><Relationship Id="rId10" Type="http://schemas.openxmlformats.org/officeDocument/2006/relationships/slideLayout" Target="../slideLayouts/slideLayout418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89.xml"/><Relationship Id="rId2" Type="http://schemas.openxmlformats.org/officeDocument/2006/relationships/slideLayout" Target="../slideLayouts/slideLayout90.xml"/><Relationship Id="rId3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2.xml"/><Relationship Id="rId5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5.xml"/><Relationship Id="rId8" Type="http://schemas.openxmlformats.org/officeDocument/2006/relationships/slideLayout" Target="../slideLayouts/slideLayout96.xml"/><Relationship Id="rId9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0FEA81C-25FE-5545-BA87-44E01D7AB7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620" r:id="rId1"/>
    <p:sldLayoutId id="2147510621" r:id="rId2"/>
    <p:sldLayoutId id="2147510622" r:id="rId3"/>
    <p:sldLayoutId id="2147510623" r:id="rId4"/>
    <p:sldLayoutId id="2147510624" r:id="rId5"/>
    <p:sldLayoutId id="2147510625" r:id="rId6"/>
    <p:sldLayoutId id="2147510626" r:id="rId7"/>
    <p:sldLayoutId id="2147510627" r:id="rId8"/>
    <p:sldLayoutId id="2147510628" r:id="rId9"/>
    <p:sldLayoutId id="2147510629" r:id="rId10"/>
    <p:sldLayoutId id="214751063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28600"/>
            <a:ext cx="914400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14400"/>
            <a:ext cx="86868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8D61402-0C7A-024F-B0DE-D22A59869D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750" r:id="rId1"/>
    <p:sldLayoutId id="2147510751" r:id="rId2"/>
    <p:sldLayoutId id="2147510752" r:id="rId3"/>
    <p:sldLayoutId id="2147510697" r:id="rId4"/>
    <p:sldLayoutId id="2147510698" r:id="rId5"/>
    <p:sldLayoutId id="2147510699" r:id="rId6"/>
    <p:sldLayoutId id="2147510700" r:id="rId7"/>
    <p:sldLayoutId id="2147510701" r:id="rId8"/>
    <p:sldLayoutId id="2147510702" r:id="rId9"/>
    <p:sldLayoutId id="2147510703" r:id="rId10"/>
    <p:sldLayoutId id="2147510704" r:id="rId11"/>
    <p:sldLayoutId id="214751070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457200" indent="-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ndara"/>
          <a:ea typeface="ＭＳ Ｐゴシック" charset="0"/>
          <a:cs typeface="+mn-cs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2200" i="1">
          <a:solidFill>
            <a:schemeClr val="tx1"/>
          </a:solidFill>
          <a:latin typeface="Candara"/>
          <a:ea typeface="Arial" charset="0"/>
          <a:cs typeface="+mn-cs"/>
        </a:defRPr>
      </a:lvl2pPr>
      <a:lvl3pPr marL="914400" indent="-457200" algn="l" rtl="0" eaLnBrk="0" fontAlgn="base" hangingPunct="0">
        <a:spcBef>
          <a:spcPct val="0"/>
        </a:spcBef>
        <a:spcAft>
          <a:spcPct val="0"/>
        </a:spcAft>
        <a:buFont typeface="Wingdings" charset="0"/>
        <a:buChar char="Ø"/>
        <a:defRPr sz="2300" b="1">
          <a:solidFill>
            <a:schemeClr val="tx1"/>
          </a:solidFill>
          <a:latin typeface="Candara"/>
          <a:ea typeface="Arial" charset="0"/>
          <a:cs typeface="+mn-cs"/>
        </a:defRPr>
      </a:lvl3pPr>
      <a:lvl4pPr marL="914400" indent="-457200" algn="l" rtl="0" eaLnBrk="0" fontAlgn="base" hangingPunct="0">
        <a:spcBef>
          <a:spcPct val="0"/>
        </a:spcBef>
        <a:spcAft>
          <a:spcPct val="0"/>
        </a:spcAft>
        <a:buFont typeface="Wingdings" charset="0"/>
        <a:buChar char="ü"/>
        <a:defRPr sz="2000">
          <a:solidFill>
            <a:srgbClr val="0000FF"/>
          </a:solidFill>
          <a:latin typeface="Candara"/>
          <a:ea typeface="Arial" charset="0"/>
          <a:cs typeface="+mn-cs"/>
        </a:defRPr>
      </a:lvl4pPr>
      <a:lvl5pPr marL="1371600" indent="-457200" algn="l" rtl="0" eaLnBrk="0" fontAlgn="base" hangingPunct="0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Candara"/>
          <a:ea typeface="Arial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19399872-6E7A-284E-A63F-CD7B61DAA4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706" r:id="rId1"/>
    <p:sldLayoutId id="2147510707" r:id="rId2"/>
    <p:sldLayoutId id="2147510708" r:id="rId3"/>
    <p:sldLayoutId id="2147510709" r:id="rId4"/>
    <p:sldLayoutId id="2147510710" r:id="rId5"/>
    <p:sldLayoutId id="2147510711" r:id="rId6"/>
    <p:sldLayoutId id="2147510712" r:id="rId7"/>
    <p:sldLayoutId id="2147510713" r:id="rId8"/>
    <p:sldLayoutId id="2147510714" r:id="rId9"/>
    <p:sldLayoutId id="2147510715" r:id="rId10"/>
    <p:sldLayoutId id="214751071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FE47291-C8AF-1D4B-B8A8-79B624AF0E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753" r:id="rId1"/>
    <p:sldLayoutId id="2147510754" r:id="rId2"/>
    <p:sldLayoutId id="2147510755" r:id="rId3"/>
    <p:sldLayoutId id="2147510756" r:id="rId4"/>
    <p:sldLayoutId id="2147510757" r:id="rId5"/>
    <p:sldLayoutId id="2147510758" r:id="rId6"/>
    <p:sldLayoutId id="2147510759" r:id="rId7"/>
    <p:sldLayoutId id="2147510760" r:id="rId8"/>
    <p:sldLayoutId id="2147510761" r:id="rId9"/>
    <p:sldLayoutId id="2147510762" r:id="rId10"/>
    <p:sldLayoutId id="214751076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8C29015-5700-2D41-9569-F0AC5B91E7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764" r:id="rId1"/>
    <p:sldLayoutId id="2147510765" r:id="rId2"/>
    <p:sldLayoutId id="2147510766" r:id="rId3"/>
    <p:sldLayoutId id="2147510767" r:id="rId4"/>
    <p:sldLayoutId id="2147510768" r:id="rId5"/>
    <p:sldLayoutId id="2147510769" r:id="rId6"/>
    <p:sldLayoutId id="2147510770" r:id="rId7"/>
    <p:sldLayoutId id="2147510771" r:id="rId8"/>
    <p:sldLayoutId id="2147510772" r:id="rId9"/>
    <p:sldLayoutId id="2147510773" r:id="rId10"/>
    <p:sldLayoutId id="21475107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6CF3F18D-A41F-0F49-9BA3-D6117130A0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997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776" r:id="rId1"/>
    <p:sldLayoutId id="2147510777" r:id="rId2"/>
    <p:sldLayoutId id="2147510778" r:id="rId3"/>
    <p:sldLayoutId id="2147510779" r:id="rId4"/>
    <p:sldLayoutId id="2147510780" r:id="rId5"/>
    <p:sldLayoutId id="2147510781" r:id="rId6"/>
    <p:sldLayoutId id="2147510782" r:id="rId7"/>
    <p:sldLayoutId id="2147510783" r:id="rId8"/>
    <p:sldLayoutId id="2147510784" r:id="rId9"/>
    <p:sldLayoutId id="2147510785" r:id="rId10"/>
    <p:sldLayoutId id="214751078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MS PGothic" charset="0"/>
              </a:defRPr>
            </a:lvl1pPr>
          </a:lstStyle>
          <a:p>
            <a:pPr>
              <a:defRPr/>
            </a:pPr>
            <a:fld id="{9C15E4C9-9402-7A45-BA0C-F19ACCA9D7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311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800" r:id="rId1"/>
    <p:sldLayoutId id="2147510801" r:id="rId2"/>
    <p:sldLayoutId id="2147510802" r:id="rId3"/>
    <p:sldLayoutId id="2147510803" r:id="rId4"/>
    <p:sldLayoutId id="2147510804" r:id="rId5"/>
    <p:sldLayoutId id="2147510805" r:id="rId6"/>
    <p:sldLayoutId id="2147510806" r:id="rId7"/>
    <p:sldLayoutId id="2147510807" r:id="rId8"/>
    <p:sldLayoutId id="2147510808" r:id="rId9"/>
    <p:sldLayoutId id="2147510809" r:id="rId10"/>
    <p:sldLayoutId id="21475108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 smtClean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6F38B5D-84A9-034A-9BFB-E6F798AFC6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7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836" r:id="rId1"/>
    <p:sldLayoutId id="2147510837" r:id="rId2"/>
    <p:sldLayoutId id="2147510838" r:id="rId3"/>
    <p:sldLayoutId id="2147510839" r:id="rId4"/>
    <p:sldLayoutId id="2147510840" r:id="rId5"/>
    <p:sldLayoutId id="2147510841" r:id="rId6"/>
    <p:sldLayoutId id="2147510842" r:id="rId7"/>
    <p:sldLayoutId id="2147510843" r:id="rId8"/>
    <p:sldLayoutId id="2147510844" r:id="rId9"/>
    <p:sldLayoutId id="2147510845" r:id="rId10"/>
    <p:sldLayoutId id="214751084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MS PGothic" charset="0"/>
              </a:defRPr>
            </a:lvl1pPr>
          </a:lstStyle>
          <a:p>
            <a:pPr>
              <a:defRPr/>
            </a:pPr>
            <a:fld id="{82000F88-DF64-0640-8E29-434363F4D5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035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848" r:id="rId1"/>
    <p:sldLayoutId id="2147510849" r:id="rId2"/>
    <p:sldLayoutId id="2147510850" r:id="rId3"/>
    <p:sldLayoutId id="2147510851" r:id="rId4"/>
    <p:sldLayoutId id="2147510852" r:id="rId5"/>
    <p:sldLayoutId id="2147510853" r:id="rId6"/>
    <p:sldLayoutId id="2147510854" r:id="rId7"/>
    <p:sldLayoutId id="2147510855" r:id="rId8"/>
    <p:sldLayoutId id="2147510856" r:id="rId9"/>
    <p:sldLayoutId id="2147510857" r:id="rId10"/>
    <p:sldLayoutId id="214751085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i="0"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i="0"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fld id="{B84F0A5A-A96B-4048-9348-360DF1EE3319}" type="slidenum">
              <a:rPr lang="en-US" i="0">
                <a:latin typeface="Arial" charset="0"/>
              </a:rPr>
              <a:pPr>
                <a:defRPr/>
              </a:pPr>
              <a:t>‹#›</a:t>
            </a:fld>
            <a:endParaRPr lang="en-US" i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902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860" r:id="rId1"/>
    <p:sldLayoutId id="2147510861" r:id="rId2"/>
    <p:sldLayoutId id="2147510862" r:id="rId3"/>
    <p:sldLayoutId id="2147510863" r:id="rId4"/>
    <p:sldLayoutId id="2147510864" r:id="rId5"/>
    <p:sldLayoutId id="2147510865" r:id="rId6"/>
    <p:sldLayoutId id="2147510866" r:id="rId7"/>
    <p:sldLayoutId id="2147510867" r:id="rId8"/>
    <p:sldLayoutId id="2147510868" r:id="rId9"/>
    <p:sldLayoutId id="2147510869" r:id="rId10"/>
    <p:sldLayoutId id="21475108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 smtClean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5E3BB0FF-B24E-7C48-A20C-06BA747AC3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19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872" r:id="rId1"/>
    <p:sldLayoutId id="2147510873" r:id="rId2"/>
    <p:sldLayoutId id="2147510874" r:id="rId3"/>
    <p:sldLayoutId id="2147510875" r:id="rId4"/>
    <p:sldLayoutId id="2147510876" r:id="rId5"/>
    <p:sldLayoutId id="2147510877" r:id="rId6"/>
    <p:sldLayoutId id="2147510878" r:id="rId7"/>
    <p:sldLayoutId id="2147510879" r:id="rId8"/>
    <p:sldLayoutId id="2147510880" r:id="rId9"/>
    <p:sldLayoutId id="2147510881" r:id="rId10"/>
    <p:sldLayoutId id="21475108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191BEEA-BB41-CD4B-9D36-1DDB0CC013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631" r:id="rId1"/>
    <p:sldLayoutId id="2147510632" r:id="rId2"/>
    <p:sldLayoutId id="2147510633" r:id="rId3"/>
    <p:sldLayoutId id="2147510634" r:id="rId4"/>
    <p:sldLayoutId id="2147510635" r:id="rId5"/>
    <p:sldLayoutId id="2147510636" r:id="rId6"/>
    <p:sldLayoutId id="2147510637" r:id="rId7"/>
    <p:sldLayoutId id="2147510638" r:id="rId8"/>
    <p:sldLayoutId id="2147510639" r:id="rId9"/>
    <p:sldLayoutId id="2147510640" r:id="rId10"/>
    <p:sldLayoutId id="214751064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MS PGothic" charset="0"/>
              </a:defRPr>
            </a:lvl1pPr>
          </a:lstStyle>
          <a:p>
            <a:fld id="{CCC81F94-2CFD-8647-9E13-8601D26FA723}" type="slidenum">
              <a:rPr lang="en-US" smtClean="0"/>
              <a:pPr/>
              <a:t>‹#›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84289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884" r:id="rId1"/>
    <p:sldLayoutId id="2147510885" r:id="rId2"/>
    <p:sldLayoutId id="2147510886" r:id="rId3"/>
    <p:sldLayoutId id="2147510887" r:id="rId4"/>
    <p:sldLayoutId id="2147510888" r:id="rId5"/>
    <p:sldLayoutId id="2147510889" r:id="rId6"/>
    <p:sldLayoutId id="2147510890" r:id="rId7"/>
    <p:sldLayoutId id="2147510891" r:id="rId8"/>
    <p:sldLayoutId id="2147510892" r:id="rId9"/>
    <p:sldLayoutId id="2147510893" r:id="rId10"/>
    <p:sldLayoutId id="21475108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Arial" charset="0"/>
                <a:cs typeface="MS PGothic" charset="0"/>
              </a:defRPr>
            </a:lvl1pPr>
          </a:lstStyle>
          <a:p>
            <a:pPr>
              <a:defRPr/>
            </a:pPr>
            <a:fld id="{F74E3C8C-595E-E443-9735-D1467AD8AF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961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896" r:id="rId1"/>
    <p:sldLayoutId id="2147510897" r:id="rId2"/>
    <p:sldLayoutId id="2147510898" r:id="rId3"/>
    <p:sldLayoutId id="2147510899" r:id="rId4"/>
    <p:sldLayoutId id="2147510900" r:id="rId5"/>
    <p:sldLayoutId id="2147510901" r:id="rId6"/>
    <p:sldLayoutId id="2147510902" r:id="rId7"/>
    <p:sldLayoutId id="2147510903" r:id="rId8"/>
    <p:sldLayoutId id="2147510904" r:id="rId9"/>
    <p:sldLayoutId id="2147510905" r:id="rId10"/>
    <p:sldLayoutId id="214751090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Arial" charset="0"/>
              </a:defRPr>
            </a:lvl1pPr>
          </a:lstStyle>
          <a:p>
            <a:fld id="{74D2E023-9DEB-E840-90F9-A5DDD94C0206}" type="slidenum">
              <a:rPr lang="en-US" smtClean="0">
                <a:solidFill>
                  <a:srgbClr val="000000"/>
                </a:solidFill>
                <a:cs typeface="Arial" charset="0"/>
              </a:rPr>
              <a:pPr/>
              <a:t>‹#›</a:t>
            </a:fld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101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908" r:id="rId1"/>
    <p:sldLayoutId id="2147510909" r:id="rId2"/>
    <p:sldLayoutId id="2147510910" r:id="rId3"/>
    <p:sldLayoutId id="2147510911" r:id="rId4"/>
    <p:sldLayoutId id="2147510912" r:id="rId5"/>
    <p:sldLayoutId id="2147510913" r:id="rId6"/>
    <p:sldLayoutId id="2147510914" r:id="rId7"/>
    <p:sldLayoutId id="2147510915" r:id="rId8"/>
    <p:sldLayoutId id="2147510916" r:id="rId9"/>
    <p:sldLayoutId id="2147510917" r:id="rId10"/>
    <p:sldLayoutId id="214751091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>
              <a:ea typeface="MS PGothic" charset="0"/>
              <a:cs typeface="MS PGothic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>
              <a:ea typeface="MS PGothic" charset="0"/>
              <a:cs typeface="MS PGothic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91C5607C-E5BB-CA42-833F-A14C7D083387}" type="slidenum">
              <a:rPr lang="en-US">
                <a:ea typeface="MS PGothic" charset="0"/>
                <a:cs typeface="MS PGothic" charset="0"/>
              </a:rPr>
              <a:pPr>
                <a:defRPr/>
              </a:pPr>
              <a:t>‹#›</a:t>
            </a:fld>
            <a:endParaRPr lang="en-US"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689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932" r:id="rId1"/>
    <p:sldLayoutId id="2147510933" r:id="rId2"/>
    <p:sldLayoutId id="2147510934" r:id="rId3"/>
    <p:sldLayoutId id="2147510935" r:id="rId4"/>
    <p:sldLayoutId id="2147510936" r:id="rId5"/>
    <p:sldLayoutId id="2147510937" r:id="rId6"/>
    <p:sldLayoutId id="2147510938" r:id="rId7"/>
    <p:sldLayoutId id="2147510939" r:id="rId8"/>
    <p:sldLayoutId id="2147510940" r:id="rId9"/>
    <p:sldLayoutId id="2147510941" r:id="rId10"/>
    <p:sldLayoutId id="214751094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635D8D00-F7A0-3A43-8D57-69D6B84F07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851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956" r:id="rId1"/>
    <p:sldLayoutId id="2147510957" r:id="rId2"/>
    <p:sldLayoutId id="2147510958" r:id="rId3"/>
    <p:sldLayoutId id="2147510959" r:id="rId4"/>
    <p:sldLayoutId id="2147510960" r:id="rId5"/>
    <p:sldLayoutId id="2147510961" r:id="rId6"/>
    <p:sldLayoutId id="2147510962" r:id="rId7"/>
    <p:sldLayoutId id="2147510963" r:id="rId8"/>
    <p:sldLayoutId id="2147510964" r:id="rId9"/>
    <p:sldLayoutId id="2147510965" r:id="rId10"/>
    <p:sldLayoutId id="214751096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567FA673-8D4F-D646-BAF0-6208C5D462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945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992" r:id="rId1"/>
    <p:sldLayoutId id="2147510993" r:id="rId2"/>
    <p:sldLayoutId id="2147510994" r:id="rId3"/>
    <p:sldLayoutId id="2147510995" r:id="rId4"/>
    <p:sldLayoutId id="2147510996" r:id="rId5"/>
    <p:sldLayoutId id="2147510997" r:id="rId6"/>
    <p:sldLayoutId id="2147510998" r:id="rId7"/>
    <p:sldLayoutId id="2147510999" r:id="rId8"/>
    <p:sldLayoutId id="2147511000" r:id="rId9"/>
    <p:sldLayoutId id="2147511001" r:id="rId10"/>
    <p:sldLayoutId id="214751100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B2E00F3-1409-C545-ABCE-B58B7E7618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172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1004" r:id="rId1"/>
    <p:sldLayoutId id="2147511005" r:id="rId2"/>
    <p:sldLayoutId id="2147511006" r:id="rId3"/>
    <p:sldLayoutId id="2147511007" r:id="rId4"/>
    <p:sldLayoutId id="2147511008" r:id="rId5"/>
    <p:sldLayoutId id="2147511009" r:id="rId6"/>
    <p:sldLayoutId id="2147511010" r:id="rId7"/>
    <p:sldLayoutId id="2147511011" r:id="rId8"/>
    <p:sldLayoutId id="2147511012" r:id="rId9"/>
    <p:sldLayoutId id="2147511013" r:id="rId10"/>
    <p:sldLayoutId id="214751101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MS PGothic" charset="0"/>
              </a:defRPr>
            </a:lvl1pPr>
          </a:lstStyle>
          <a:p>
            <a:pPr>
              <a:defRPr/>
            </a:pPr>
            <a:fld id="{B8386AF4-C9CA-D042-9661-387DAB8741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3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1040" r:id="rId1"/>
    <p:sldLayoutId id="2147511041" r:id="rId2"/>
    <p:sldLayoutId id="2147511042" r:id="rId3"/>
    <p:sldLayoutId id="2147511043" r:id="rId4"/>
    <p:sldLayoutId id="2147511044" r:id="rId5"/>
    <p:sldLayoutId id="2147511045" r:id="rId6"/>
    <p:sldLayoutId id="2147511046" r:id="rId7"/>
    <p:sldLayoutId id="2147511047" r:id="rId8"/>
    <p:sldLayoutId id="2147511048" r:id="rId9"/>
    <p:sldLayoutId id="2147511049" r:id="rId10"/>
    <p:sldLayoutId id="214751105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9399F498-DDA1-1247-92D9-CCA456933C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359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1064" r:id="rId1"/>
    <p:sldLayoutId id="2147511065" r:id="rId2"/>
    <p:sldLayoutId id="2147511066" r:id="rId3"/>
    <p:sldLayoutId id="2147511067" r:id="rId4"/>
    <p:sldLayoutId id="2147511068" r:id="rId5"/>
    <p:sldLayoutId id="2147511069" r:id="rId6"/>
    <p:sldLayoutId id="2147511070" r:id="rId7"/>
    <p:sldLayoutId id="2147511071" r:id="rId8"/>
    <p:sldLayoutId id="2147511072" r:id="rId9"/>
    <p:sldLayoutId id="2147511073" r:id="rId10"/>
    <p:sldLayoutId id="21475110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>
              <a:ea typeface="MS PGothic" charset="0"/>
              <a:cs typeface="MS PGothic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>
              <a:ea typeface="MS PGothic" charset="0"/>
              <a:cs typeface="MS PGothic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91C5607C-E5BB-CA42-833F-A14C7D083387}" type="slidenum">
              <a:rPr lang="en-US">
                <a:ea typeface="MS PGothic" charset="0"/>
                <a:cs typeface="MS PGothic" charset="0"/>
              </a:rPr>
              <a:pPr>
                <a:defRPr/>
              </a:pPr>
              <a:t>‹#›</a:t>
            </a:fld>
            <a:endParaRPr lang="en-US"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722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1076" r:id="rId1"/>
    <p:sldLayoutId id="2147511077" r:id="rId2"/>
    <p:sldLayoutId id="2147511078" r:id="rId3"/>
    <p:sldLayoutId id="2147511079" r:id="rId4"/>
    <p:sldLayoutId id="2147511080" r:id="rId5"/>
    <p:sldLayoutId id="2147511081" r:id="rId6"/>
    <p:sldLayoutId id="2147511082" r:id="rId7"/>
    <p:sldLayoutId id="2147511083" r:id="rId8"/>
    <p:sldLayoutId id="2147511084" r:id="rId9"/>
    <p:sldLayoutId id="2147511085" r:id="rId10"/>
    <p:sldLayoutId id="214751108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154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306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46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613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865" indent="-342865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874" indent="-285722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2883" indent="-228576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036" indent="-228576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190" indent="-22857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343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496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8650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5802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3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2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53D6B2C5-A86A-4648-A427-EA5B130611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642" r:id="rId1"/>
    <p:sldLayoutId id="2147510643" r:id="rId2"/>
    <p:sldLayoutId id="2147510644" r:id="rId3"/>
    <p:sldLayoutId id="2147510645" r:id="rId4"/>
    <p:sldLayoutId id="2147510646" r:id="rId5"/>
    <p:sldLayoutId id="2147510647" r:id="rId6"/>
    <p:sldLayoutId id="2147510648" r:id="rId7"/>
    <p:sldLayoutId id="2147510649" r:id="rId8"/>
    <p:sldLayoutId id="2147510650" r:id="rId9"/>
    <p:sldLayoutId id="2147510651" r:id="rId10"/>
    <p:sldLayoutId id="214751065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MS PGothic" charset="0"/>
              </a:defRPr>
            </a:lvl1pPr>
          </a:lstStyle>
          <a:p>
            <a:pPr>
              <a:defRPr/>
            </a:pPr>
            <a:fld id="{716F8E90-25F5-804D-B97F-CF2A0FFC92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472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1088" r:id="rId1"/>
    <p:sldLayoutId id="2147511089" r:id="rId2"/>
    <p:sldLayoutId id="2147511090" r:id="rId3"/>
    <p:sldLayoutId id="2147511091" r:id="rId4"/>
    <p:sldLayoutId id="2147511092" r:id="rId5"/>
    <p:sldLayoutId id="2147511093" r:id="rId6"/>
    <p:sldLayoutId id="2147511094" r:id="rId7"/>
    <p:sldLayoutId id="2147511095" r:id="rId8"/>
    <p:sldLayoutId id="2147511096" r:id="rId9"/>
    <p:sldLayoutId id="2147511097" r:id="rId10"/>
    <p:sldLayoutId id="214751109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MS PGothic" charset="0"/>
              </a:defRPr>
            </a:lvl1pPr>
          </a:lstStyle>
          <a:p>
            <a:pPr>
              <a:defRPr/>
            </a:pPr>
            <a:fld id="{92B09246-444E-CF4A-9226-F7B6327A4A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331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1100" r:id="rId1"/>
    <p:sldLayoutId id="2147511101" r:id="rId2"/>
    <p:sldLayoutId id="2147511102" r:id="rId3"/>
    <p:sldLayoutId id="2147511103" r:id="rId4"/>
    <p:sldLayoutId id="2147511104" r:id="rId5"/>
    <p:sldLayoutId id="2147511105" r:id="rId6"/>
    <p:sldLayoutId id="2147511106" r:id="rId7"/>
    <p:sldLayoutId id="2147511107" r:id="rId8"/>
    <p:sldLayoutId id="2147511108" r:id="rId9"/>
    <p:sldLayoutId id="2147511109" r:id="rId10"/>
    <p:sldLayoutId id="21475111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Arial" charset="0"/>
                <a:cs typeface="MS PGothic" charset="0"/>
              </a:defRPr>
            </a:lvl1pPr>
          </a:lstStyle>
          <a:p>
            <a:pPr>
              <a:defRPr/>
            </a:pPr>
            <a:fld id="{C07C5F23-A5C0-0647-8166-CF649048564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930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1112" r:id="rId1"/>
    <p:sldLayoutId id="2147511113" r:id="rId2"/>
    <p:sldLayoutId id="2147511114" r:id="rId3"/>
    <p:sldLayoutId id="2147511115" r:id="rId4"/>
    <p:sldLayoutId id="2147511116" r:id="rId5"/>
    <p:sldLayoutId id="2147511117" r:id="rId6"/>
    <p:sldLayoutId id="2147511118" r:id="rId7"/>
    <p:sldLayoutId id="2147511119" r:id="rId8"/>
    <p:sldLayoutId id="2147511120" r:id="rId9"/>
    <p:sldLayoutId id="2147511121" r:id="rId10"/>
    <p:sldLayoutId id="21475111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A6398F6E-A68F-DB4B-B414-379BBD23E5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475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1124" r:id="rId1"/>
    <p:sldLayoutId id="2147511125" r:id="rId2"/>
    <p:sldLayoutId id="2147511126" r:id="rId3"/>
    <p:sldLayoutId id="2147511127" r:id="rId4"/>
    <p:sldLayoutId id="2147511128" r:id="rId5"/>
    <p:sldLayoutId id="2147511129" r:id="rId6"/>
    <p:sldLayoutId id="2147511130" r:id="rId7"/>
    <p:sldLayoutId id="2147511131" r:id="rId8"/>
    <p:sldLayoutId id="2147511132" r:id="rId9"/>
    <p:sldLayoutId id="2147511133" r:id="rId10"/>
    <p:sldLayoutId id="214751113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MS PGothic" charset="0"/>
              </a:defRPr>
            </a:lvl1pPr>
          </a:lstStyle>
          <a:p>
            <a:pPr>
              <a:defRPr/>
            </a:pPr>
            <a:fld id="{6DC7CBDB-40B9-9943-AC0F-2CBAA7A394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123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1160" r:id="rId1"/>
    <p:sldLayoutId id="2147511161" r:id="rId2"/>
    <p:sldLayoutId id="2147511162" r:id="rId3"/>
    <p:sldLayoutId id="2147511163" r:id="rId4"/>
    <p:sldLayoutId id="2147511164" r:id="rId5"/>
    <p:sldLayoutId id="2147511165" r:id="rId6"/>
    <p:sldLayoutId id="2147511166" r:id="rId7"/>
    <p:sldLayoutId id="2147511167" r:id="rId8"/>
    <p:sldLayoutId id="2147511168" r:id="rId9"/>
    <p:sldLayoutId id="2147511169" r:id="rId10"/>
    <p:sldLayoutId id="21475111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latin typeface="Arial" charset="0"/>
              </a:defRPr>
            </a:lvl1pPr>
          </a:lstStyle>
          <a:p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latin typeface="Arial" charset="0"/>
              </a:defRPr>
            </a:lvl1pPr>
          </a:lstStyle>
          <a:p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Arial" charset="0"/>
              </a:defRPr>
            </a:lvl1pPr>
          </a:lstStyle>
          <a:p>
            <a:fld id="{DF5B8D55-9131-7047-8078-DDE331E5FC40}" type="slidenum">
              <a:rPr lang="en-US" smtClean="0">
                <a:solidFill>
                  <a:srgbClr val="000000"/>
                </a:solidFill>
                <a:cs typeface="Arial" charset="0"/>
              </a:rPr>
              <a:pPr/>
              <a:t>‹#›</a:t>
            </a:fld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825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1197" r:id="rId1"/>
    <p:sldLayoutId id="2147511198" r:id="rId2"/>
    <p:sldLayoutId id="2147511199" r:id="rId3"/>
    <p:sldLayoutId id="2147511200" r:id="rId4"/>
    <p:sldLayoutId id="2147511201" r:id="rId5"/>
    <p:sldLayoutId id="2147511202" r:id="rId6"/>
    <p:sldLayoutId id="2147511203" r:id="rId7"/>
    <p:sldLayoutId id="2147511204" r:id="rId8"/>
    <p:sldLayoutId id="2147511205" r:id="rId9"/>
    <p:sldLayoutId id="2147511206" r:id="rId10"/>
    <p:sldLayoutId id="21475112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16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932B51CD-39DC-9542-8862-93B080A637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440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1221" r:id="rId1"/>
    <p:sldLayoutId id="2147511222" r:id="rId2"/>
    <p:sldLayoutId id="2147511223" r:id="rId3"/>
    <p:sldLayoutId id="2147511224" r:id="rId4"/>
    <p:sldLayoutId id="2147511225" r:id="rId5"/>
    <p:sldLayoutId id="2147511226" r:id="rId6"/>
    <p:sldLayoutId id="2147511227" r:id="rId7"/>
    <p:sldLayoutId id="2147511228" r:id="rId8"/>
    <p:sldLayoutId id="2147511229" r:id="rId9"/>
    <p:sldLayoutId id="2147511230" r:id="rId10"/>
    <p:sldLayoutId id="214751123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800000"/>
          </a:solidFill>
          <a:latin typeface="Candara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endParaRPr lang="en-US" smtClean="0"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endParaRPr lang="en-US" smtClean="0"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fld id="{4C8328B3-0E77-904C-A1DE-F695873C6477}" type="slidenum">
              <a:rPr lang="en-US" smtClean="0">
                <a:cs typeface="Arial" charset="0"/>
              </a:rPr>
              <a:pPr/>
              <a:t>‹#›</a:t>
            </a:fld>
            <a:endParaRPr lang="en-U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745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1233" r:id="rId1"/>
    <p:sldLayoutId id="2147511234" r:id="rId2"/>
    <p:sldLayoutId id="2147511235" r:id="rId3"/>
    <p:sldLayoutId id="2147511236" r:id="rId4"/>
    <p:sldLayoutId id="2147511237" r:id="rId5"/>
    <p:sldLayoutId id="2147511238" r:id="rId6"/>
    <p:sldLayoutId id="2147511239" r:id="rId7"/>
    <p:sldLayoutId id="2147511240" r:id="rId8"/>
    <p:sldLayoutId id="2147511241" r:id="rId9"/>
    <p:sldLayoutId id="2147511242" r:id="rId10"/>
    <p:sldLayoutId id="21475112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endParaRPr lang="en-US" smtClean="0">
              <a:ea typeface="MS PGothic" charset="0"/>
              <a:cs typeface="MS PGothic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endParaRPr lang="en-US" smtClean="0">
              <a:ea typeface="MS PGothic" charset="0"/>
              <a:cs typeface="MS PGothic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fld id="{1189691F-E1B9-634E-BAF6-5504C6F14E8A}" type="slidenum">
              <a:rPr lang="en-US" smtClean="0">
                <a:ea typeface="MS PGothic" charset="0"/>
                <a:cs typeface="MS PGothic" charset="0"/>
              </a:rPr>
              <a:pPr/>
              <a:t>‹#›</a:t>
            </a:fld>
            <a:endParaRPr lang="en-US" smtClean="0"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165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1245" r:id="rId1"/>
    <p:sldLayoutId id="2147511246" r:id="rId2"/>
    <p:sldLayoutId id="2147511247" r:id="rId3"/>
    <p:sldLayoutId id="2147511248" r:id="rId4"/>
    <p:sldLayoutId id="2147511249" r:id="rId5"/>
    <p:sldLayoutId id="2147511250" r:id="rId6"/>
    <p:sldLayoutId id="2147511251" r:id="rId7"/>
    <p:sldLayoutId id="2147511252" r:id="rId8"/>
    <p:sldLayoutId id="2147511253" r:id="rId9"/>
    <p:sldLayoutId id="2147511254" r:id="rId10"/>
    <p:sldLayoutId id="21475112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F8CE344F-9F1A-774A-88AA-3D7B180A39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653" r:id="rId1"/>
    <p:sldLayoutId id="2147510654" r:id="rId2"/>
    <p:sldLayoutId id="2147510655" r:id="rId3"/>
    <p:sldLayoutId id="2147510656" r:id="rId4"/>
    <p:sldLayoutId id="2147510657" r:id="rId5"/>
    <p:sldLayoutId id="2147510658" r:id="rId6"/>
    <p:sldLayoutId id="2147510659" r:id="rId7"/>
    <p:sldLayoutId id="2147510660" r:id="rId8"/>
    <p:sldLayoutId id="2147510661" r:id="rId9"/>
    <p:sldLayoutId id="2147510662" r:id="rId10"/>
    <p:sldLayoutId id="214751066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CB6A9333-4134-D446-BA36-C1573574FB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664" r:id="rId1"/>
    <p:sldLayoutId id="2147510665" r:id="rId2"/>
    <p:sldLayoutId id="2147510666" r:id="rId3"/>
    <p:sldLayoutId id="2147510667" r:id="rId4"/>
    <p:sldLayoutId id="2147510668" r:id="rId5"/>
    <p:sldLayoutId id="2147510669" r:id="rId6"/>
    <p:sldLayoutId id="2147510670" r:id="rId7"/>
    <p:sldLayoutId id="2147510671" r:id="rId8"/>
    <p:sldLayoutId id="2147510672" r:id="rId9"/>
    <p:sldLayoutId id="2147510673" r:id="rId10"/>
    <p:sldLayoutId id="21475106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B1F78E54-4723-984C-B994-E737C39BE7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717" r:id="rId1"/>
    <p:sldLayoutId id="2147510718" r:id="rId2"/>
    <p:sldLayoutId id="2147510719" r:id="rId3"/>
    <p:sldLayoutId id="2147510720" r:id="rId4"/>
    <p:sldLayoutId id="2147510721" r:id="rId5"/>
    <p:sldLayoutId id="2147510722" r:id="rId6"/>
    <p:sldLayoutId id="2147510723" r:id="rId7"/>
    <p:sldLayoutId id="2147510724" r:id="rId8"/>
    <p:sldLayoutId id="2147510725" r:id="rId9"/>
    <p:sldLayoutId id="2147510726" r:id="rId10"/>
    <p:sldLayoutId id="214751072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CA473DC-F563-3D4E-A9D2-68E9FEE8E0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728" r:id="rId1"/>
    <p:sldLayoutId id="2147510729" r:id="rId2"/>
    <p:sldLayoutId id="2147510730" r:id="rId3"/>
    <p:sldLayoutId id="2147510731" r:id="rId4"/>
    <p:sldLayoutId id="2147510732" r:id="rId5"/>
    <p:sldLayoutId id="2147510733" r:id="rId6"/>
    <p:sldLayoutId id="2147510734" r:id="rId7"/>
    <p:sldLayoutId id="2147510735" r:id="rId8"/>
    <p:sldLayoutId id="2147510736" r:id="rId9"/>
    <p:sldLayoutId id="2147510737" r:id="rId10"/>
    <p:sldLayoutId id="214751073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BA5AFAB2-C6CA-694E-AC88-82DBB99319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675" r:id="rId1"/>
    <p:sldLayoutId id="2147510676" r:id="rId2"/>
    <p:sldLayoutId id="2147510677" r:id="rId3"/>
    <p:sldLayoutId id="2147510678" r:id="rId4"/>
    <p:sldLayoutId id="2147510679" r:id="rId5"/>
    <p:sldLayoutId id="2147510680" r:id="rId6"/>
    <p:sldLayoutId id="2147510681" r:id="rId7"/>
    <p:sldLayoutId id="2147510682" r:id="rId8"/>
    <p:sldLayoutId id="2147510683" r:id="rId9"/>
    <p:sldLayoutId id="2147510684" r:id="rId10"/>
    <p:sldLayoutId id="21475106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4139A57-1C88-0D4A-9316-0FCC6646DB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686" r:id="rId1"/>
    <p:sldLayoutId id="2147510687" r:id="rId2"/>
    <p:sldLayoutId id="2147510688" r:id="rId3"/>
    <p:sldLayoutId id="2147510689" r:id="rId4"/>
    <p:sldLayoutId id="2147510690" r:id="rId5"/>
    <p:sldLayoutId id="2147510691" r:id="rId6"/>
    <p:sldLayoutId id="2147510692" r:id="rId7"/>
    <p:sldLayoutId id="2147510693" r:id="rId8"/>
    <p:sldLayoutId id="2147510694" r:id="rId9"/>
    <p:sldLayoutId id="2147510695" r:id="rId10"/>
    <p:sldLayoutId id="21475106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8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45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9144000" cy="681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334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600" b="1" i="1" dirty="0" smtClean="0">
                <a:latin typeface="Candara"/>
                <a:cs typeface="Candara"/>
              </a:rPr>
              <a:t>Animosity </a:t>
            </a:r>
            <a:r>
              <a:rPr lang="en-US" sz="2600" b="1" i="1" dirty="0">
                <a:latin typeface="Candara"/>
                <a:cs typeface="Candara"/>
              </a:rPr>
              <a:t>is a time bomb; </a:t>
            </a:r>
            <a:r>
              <a:rPr lang="en-US" sz="2600" b="1" i="1" dirty="0" smtClean="0">
                <a:latin typeface="Candara"/>
                <a:cs typeface="Candara"/>
              </a:rPr>
              <a:t/>
            </a:r>
            <a:br>
              <a:rPr lang="en-US" sz="2600" b="1" i="1" dirty="0" smtClean="0">
                <a:latin typeface="Candara"/>
                <a:cs typeface="Candara"/>
              </a:rPr>
            </a:br>
            <a:r>
              <a:rPr lang="en-US" sz="2600" b="1" i="1" dirty="0" smtClean="0">
                <a:latin typeface="Candara"/>
                <a:cs typeface="Candara"/>
              </a:rPr>
              <a:t>we </a:t>
            </a:r>
            <a:r>
              <a:rPr lang="en-US" sz="2600" b="1" i="1" dirty="0">
                <a:latin typeface="Candara"/>
                <a:cs typeface="Candara"/>
              </a:rPr>
              <a:t>do not know when it will “go off.” </a:t>
            </a:r>
            <a:r>
              <a:rPr lang="en-US" sz="2600" b="1" i="1" dirty="0" smtClean="0">
                <a:latin typeface="Candara"/>
                <a:cs typeface="Candara"/>
              </a:rPr>
              <a:t/>
            </a:r>
            <a:br>
              <a:rPr lang="en-US" sz="2600" b="1" i="1" dirty="0" smtClean="0">
                <a:latin typeface="Candara"/>
                <a:cs typeface="Candara"/>
              </a:rPr>
            </a:br>
            <a:r>
              <a:rPr lang="en-US" sz="2600" b="1" i="1" dirty="0" smtClean="0">
                <a:latin typeface="Candara"/>
                <a:cs typeface="Candara"/>
              </a:rPr>
              <a:t>We </a:t>
            </a:r>
            <a:r>
              <a:rPr lang="en-US" sz="2600" b="1" i="1" dirty="0">
                <a:latin typeface="Candara"/>
                <a:cs typeface="Candara"/>
              </a:rPr>
              <a:t>must deal with it quickly, before </a:t>
            </a:r>
            <a:r>
              <a:rPr lang="en-US" sz="2600" b="1" i="1" dirty="0" smtClean="0">
                <a:latin typeface="Candara"/>
                <a:cs typeface="Candara"/>
              </a:rPr>
              <a:t>the </a:t>
            </a:r>
            <a:br>
              <a:rPr lang="en-US" sz="2600" b="1" i="1" dirty="0" smtClean="0">
                <a:latin typeface="Candara"/>
                <a:cs typeface="Candara"/>
              </a:rPr>
            </a:br>
            <a:r>
              <a:rPr lang="en-US" sz="2600" b="1" i="1" dirty="0" smtClean="0">
                <a:latin typeface="Candara"/>
                <a:cs typeface="Candara"/>
              </a:rPr>
              <a:t>consequences </a:t>
            </a:r>
            <a:r>
              <a:rPr lang="en-US" sz="2600" b="1" i="1" dirty="0">
                <a:latin typeface="Candara"/>
                <a:cs typeface="Candara"/>
              </a:rPr>
              <a:t>of our bitterness get </a:t>
            </a:r>
            <a:r>
              <a:rPr lang="en-US" sz="2600" b="1" i="1" dirty="0" smtClean="0">
                <a:latin typeface="Candara"/>
                <a:cs typeface="Candara"/>
              </a:rPr>
              <a:t>completely</a:t>
            </a:r>
            <a:br>
              <a:rPr lang="en-US" sz="2600" b="1" i="1" dirty="0" smtClean="0">
                <a:latin typeface="Candara"/>
                <a:cs typeface="Candara"/>
              </a:rPr>
            </a:br>
            <a:r>
              <a:rPr lang="en-US" sz="2600" b="1" i="1" dirty="0" smtClean="0">
                <a:latin typeface="Candara"/>
                <a:cs typeface="Candara"/>
              </a:rPr>
              <a:t> </a:t>
            </a:r>
            <a:r>
              <a:rPr lang="en-US" sz="2600" b="1" i="1" dirty="0">
                <a:latin typeface="Candara"/>
                <a:cs typeface="Candara"/>
              </a:rPr>
              <a:t>out of control. Most human relationships that </a:t>
            </a:r>
            <a:r>
              <a:rPr lang="en-US" sz="2600" b="1" i="1" dirty="0" smtClean="0">
                <a:latin typeface="Candara"/>
                <a:cs typeface="Candara"/>
              </a:rPr>
              <a:t/>
            </a:r>
            <a:br>
              <a:rPr lang="en-US" sz="2600" b="1" i="1" dirty="0" smtClean="0">
                <a:latin typeface="Candara"/>
                <a:cs typeface="Candara"/>
              </a:rPr>
            </a:br>
            <a:r>
              <a:rPr lang="en-US" sz="2600" b="1" i="1" dirty="0" smtClean="0">
                <a:latin typeface="Candara"/>
                <a:cs typeface="Candara"/>
              </a:rPr>
              <a:t>are </a:t>
            </a:r>
            <a:r>
              <a:rPr lang="en-US" sz="2600" b="1" i="1" dirty="0">
                <a:latin typeface="Candara"/>
                <a:cs typeface="Candara"/>
              </a:rPr>
              <a:t>destroyed could have been preserved </a:t>
            </a:r>
            <a:r>
              <a:rPr lang="en-US" sz="2600" b="1" i="1" dirty="0" smtClean="0">
                <a:latin typeface="Candara"/>
                <a:cs typeface="Candara"/>
              </a:rPr>
              <a:t/>
            </a:r>
            <a:br>
              <a:rPr lang="en-US" sz="2600" b="1" i="1" dirty="0" smtClean="0">
                <a:latin typeface="Candara"/>
                <a:cs typeface="Candara"/>
              </a:rPr>
            </a:br>
            <a:r>
              <a:rPr lang="en-US" sz="2600" b="1" i="1" dirty="0" smtClean="0">
                <a:latin typeface="Candara"/>
                <a:cs typeface="Candara"/>
              </a:rPr>
              <a:t>if </a:t>
            </a:r>
            <a:r>
              <a:rPr lang="en-US" sz="2600" b="1" i="1" dirty="0">
                <a:latin typeface="Candara"/>
                <a:cs typeface="Candara"/>
              </a:rPr>
              <a:t>there had been communication </a:t>
            </a:r>
            <a:r>
              <a:rPr lang="en-US" sz="2600" b="1" i="1" dirty="0" smtClean="0">
                <a:latin typeface="Candara"/>
                <a:cs typeface="Candara"/>
              </a:rPr>
              <a:t/>
            </a:r>
            <a:br>
              <a:rPr lang="en-US" sz="2600" b="1" i="1" dirty="0" smtClean="0">
                <a:latin typeface="Candara"/>
                <a:cs typeface="Candara"/>
              </a:rPr>
            </a:br>
            <a:r>
              <a:rPr lang="en-US" sz="2600" b="1" i="1" dirty="0" smtClean="0">
                <a:latin typeface="Candara"/>
                <a:cs typeface="Candara"/>
              </a:rPr>
              <a:t>and </a:t>
            </a:r>
            <a:r>
              <a:rPr lang="en-US" sz="2600" b="1" i="1" dirty="0">
                <a:latin typeface="Candara"/>
                <a:cs typeface="Candara"/>
              </a:rPr>
              <a:t>action at the right time. </a:t>
            </a:r>
            <a:r>
              <a:rPr lang="en-US" sz="2600" b="1" i="1" dirty="0" smtClean="0">
                <a:latin typeface="Candara"/>
                <a:cs typeface="Candara"/>
              </a:rPr>
              <a:t/>
            </a:r>
            <a:br>
              <a:rPr lang="en-US" sz="2600" b="1" i="1" dirty="0" smtClean="0">
                <a:latin typeface="Candara"/>
                <a:cs typeface="Candara"/>
              </a:rPr>
            </a:br>
            <a:r>
              <a:rPr lang="en-US" sz="2600" b="1" i="1" dirty="0" smtClean="0">
                <a:latin typeface="Candara"/>
                <a:cs typeface="Candara"/>
              </a:rPr>
              <a:t>Sinclair </a:t>
            </a:r>
            <a:r>
              <a:rPr lang="en-US" sz="2600" b="1" i="1" dirty="0">
                <a:latin typeface="Candara"/>
                <a:cs typeface="Candara"/>
              </a:rPr>
              <a:t>Ferguson</a:t>
            </a:r>
          </a:p>
        </p:txBody>
      </p:sp>
    </p:spTree>
    <p:extLst>
      <p:ext uri="{BB962C8B-B14F-4D97-AF65-F5344CB8AC3E}">
        <p14:creationId xmlns:p14="http://schemas.microsoft.com/office/powerpoint/2010/main" val="926288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1" y="431514"/>
            <a:ext cx="8661100" cy="863885"/>
          </a:xfrm>
        </p:spPr>
        <p:txBody>
          <a:bodyPr/>
          <a:lstStyle/>
          <a:p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WHAT IMPLICATIONS DOES JESUS’ </a:t>
            </a:r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>RADICAL </a:t>
            </a:r>
            <a:b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</a:br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>TEACHING ON ANGER </a:t>
            </a:r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HAVE FOR US TODAY?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4946" y="1442492"/>
            <a:ext cx="8828052" cy="5415508"/>
          </a:xfrm>
        </p:spPr>
        <p:txBody>
          <a:bodyPr/>
          <a:lstStyle/>
          <a:p>
            <a:pPr marL="461963" lvl="0" indent="-461963">
              <a:buNone/>
              <a:defRPr/>
            </a:pP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1)   We 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are to </a:t>
            </a:r>
            <a:r>
              <a:rPr lang="en-US" sz="2400" b="1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NEVER give the devil </a:t>
            </a:r>
            <a:r>
              <a:rPr lang="en-US" sz="2400" b="1" u="sng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AN ENTRY POINT</a:t>
            </a:r>
            <a:r>
              <a:rPr lang="en-US" sz="2400" b="1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to your life in your anger</a:t>
            </a:r>
            <a:r>
              <a:rPr lang="en-US" sz="2400" b="1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.</a:t>
            </a:r>
            <a:endParaRPr lang="en-US" sz="1400" i="1" dirty="0" smtClean="0">
              <a:latin typeface="Candara"/>
              <a:cs typeface="Candara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1200" i="1" dirty="0" smtClean="0">
              <a:latin typeface="Candara"/>
              <a:cs typeface="Candara"/>
            </a:endParaRPr>
          </a:p>
          <a:p>
            <a:pPr marL="0" lvl="0" indent="0" algn="ctr">
              <a:spcBef>
                <a:spcPts val="0"/>
              </a:spcBef>
              <a:buNone/>
              <a:defRPr/>
            </a:pPr>
            <a:r>
              <a:rPr lang="en-US" sz="2200" i="1" baseline="3000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27</a:t>
            </a:r>
            <a:r>
              <a:rPr lang="en-US" sz="2200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 “...and</a:t>
            </a:r>
            <a:r>
              <a:rPr lang="en-US" sz="2200" i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 give no opportunity to the devil... </a:t>
            </a:r>
            <a:r>
              <a:rPr lang="en-US" sz="2200" i="1" baseline="3000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29</a:t>
            </a:r>
            <a:r>
              <a:rPr lang="en-US" sz="2200" i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 Let </a:t>
            </a:r>
            <a:r>
              <a:rPr lang="en-US" sz="2200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no</a:t>
            </a:r>
            <a:br>
              <a:rPr lang="en-US" sz="2200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</a:br>
            <a:r>
              <a:rPr lang="en-US" sz="2200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 corrupting </a:t>
            </a:r>
            <a:r>
              <a:rPr lang="en-US" sz="2200" i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talk come out of your mouths, but only such as </a:t>
            </a:r>
            <a:r>
              <a:rPr lang="en-US" sz="2200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/>
            </a:r>
            <a:br>
              <a:rPr lang="en-US" sz="2200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</a:br>
            <a:r>
              <a:rPr lang="en-US" sz="2200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is </a:t>
            </a:r>
            <a:r>
              <a:rPr lang="en-US" sz="2200" i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good </a:t>
            </a:r>
            <a:r>
              <a:rPr lang="en-US" sz="2200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for </a:t>
            </a:r>
            <a:r>
              <a:rPr lang="en-US" sz="2200" i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building up, as fits the occasion, that it may give </a:t>
            </a:r>
            <a:r>
              <a:rPr lang="en-US" sz="2200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/>
            </a:r>
            <a:br>
              <a:rPr lang="en-US" sz="2200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</a:br>
            <a:r>
              <a:rPr lang="en-US" sz="2200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grace </a:t>
            </a:r>
            <a:r>
              <a:rPr lang="en-US" sz="2200" i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to </a:t>
            </a:r>
            <a:r>
              <a:rPr lang="en-US" sz="2200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those </a:t>
            </a:r>
            <a:r>
              <a:rPr lang="en-US" sz="2200" i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who hear. </a:t>
            </a:r>
            <a:r>
              <a:rPr lang="en-US" sz="2200" i="1" baseline="3000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30</a:t>
            </a:r>
            <a:r>
              <a:rPr lang="en-US" sz="2200" i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 And do not grieve the Holy </a:t>
            </a:r>
            <a:r>
              <a:rPr lang="en-US" sz="2200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Spirit</a:t>
            </a:r>
            <a:br>
              <a:rPr lang="en-US" sz="2200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</a:br>
            <a:r>
              <a:rPr lang="en-US" sz="2200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 </a:t>
            </a:r>
            <a:r>
              <a:rPr lang="en-US" sz="2200" i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of God, </a:t>
            </a:r>
            <a:r>
              <a:rPr lang="en-US" sz="2200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by </a:t>
            </a:r>
            <a:r>
              <a:rPr lang="en-US" sz="2200" i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whom you were sealed for the day of redemption. </a:t>
            </a:r>
            <a:br>
              <a:rPr lang="en-US" sz="2200" i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</a:br>
            <a:r>
              <a:rPr lang="en-US" sz="2200" i="1" baseline="3000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31</a:t>
            </a:r>
            <a:r>
              <a:rPr lang="en-US" sz="2200" i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 Let </a:t>
            </a:r>
            <a:r>
              <a:rPr lang="en-US" sz="2200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all </a:t>
            </a:r>
            <a:r>
              <a:rPr lang="en-US" sz="2200" i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bitterness and wrath and anger and clamor and </a:t>
            </a:r>
            <a:br>
              <a:rPr lang="en-US" sz="2200" i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</a:br>
            <a:r>
              <a:rPr lang="en-US" sz="2200" i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slander be put away from you, along with all malice.</a:t>
            </a:r>
            <a:br>
              <a:rPr lang="en-US" sz="2200" i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</a:br>
            <a:r>
              <a:rPr lang="en-US" sz="2200" i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Ephesians 4:26-27, 29-</a:t>
            </a:r>
            <a:r>
              <a:rPr lang="en-US" sz="2200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31</a:t>
            </a:r>
          </a:p>
          <a:p>
            <a:pPr marL="0" lvl="0" indent="0" algn="ctr">
              <a:spcBef>
                <a:spcPts val="0"/>
              </a:spcBef>
              <a:buNone/>
              <a:defRPr/>
            </a:pPr>
            <a:endParaRPr lang="en-US" sz="1200" i="1" dirty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912813" lvl="2" indent="-457200" defTabSz="385763">
              <a:spcBef>
                <a:spcPts val="0"/>
              </a:spcBef>
              <a:buFont typeface="Wingdings" charset="0"/>
              <a:buChar char="Ø"/>
              <a:defRPr/>
            </a:pP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At the first moment of anger, the devil looks for an opportunity to get a “foothold”—NEVER allow it!</a:t>
            </a:r>
            <a:endParaRPr lang="en-US" sz="2300" b="1" kern="1200" dirty="0">
              <a:solidFill>
                <a:prstClr val="black"/>
              </a:solidFill>
              <a:latin typeface="Candara" charset="0"/>
              <a:ea typeface="ＭＳ Ｐゴシック" charset="0"/>
              <a:cs typeface="Candara" charset="0"/>
            </a:endParaRPr>
          </a:p>
          <a:p>
            <a:pPr marL="912813" lvl="2" indent="-457200" defTabSz="385763">
              <a:spcBef>
                <a:spcPts val="0"/>
              </a:spcBef>
              <a:buFont typeface="Wingdings" charset="0"/>
              <a:buChar char="Ø"/>
              <a:defRPr/>
            </a:pP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This requires us vigilance against the ongoing spiritual battle.</a:t>
            </a:r>
            <a:endParaRPr lang="en-US" sz="2300" kern="1200" dirty="0">
              <a:solidFill>
                <a:prstClr val="black"/>
              </a:solidFill>
              <a:latin typeface="Candara" charset="0"/>
              <a:ea typeface="ＭＳ Ｐゴシック" charset="0"/>
              <a:cs typeface="Candara" charset="0"/>
            </a:endParaRPr>
          </a:p>
          <a:p>
            <a:pPr marL="0" lvl="0" indent="0" algn="ctr">
              <a:spcBef>
                <a:spcPts val="0"/>
              </a:spcBef>
              <a:buNone/>
              <a:defRPr/>
            </a:pPr>
            <a:endParaRPr lang="en-US" sz="2200" i="1" dirty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795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1" y="431514"/>
            <a:ext cx="8661100" cy="863885"/>
          </a:xfrm>
        </p:spPr>
        <p:txBody>
          <a:bodyPr/>
          <a:lstStyle/>
          <a:p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WHAT IMPLICATIONS DOES JESUS’ </a:t>
            </a:r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>RADICAL </a:t>
            </a:r>
            <a:b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</a:br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>TEACHING ON ANGER </a:t>
            </a:r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HAVE FOR US TODAY?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4946" y="1442492"/>
            <a:ext cx="8828052" cy="5415508"/>
          </a:xfrm>
        </p:spPr>
        <p:txBody>
          <a:bodyPr/>
          <a:lstStyle/>
          <a:p>
            <a:pPr marL="461963" indent="-461963">
              <a:buNone/>
              <a:defRPr/>
            </a:pP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2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)   We 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are to </a:t>
            </a:r>
            <a:r>
              <a:rPr lang="en-US" sz="2400" b="1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deal </a:t>
            </a:r>
            <a:r>
              <a:rPr lang="en-US" sz="24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with angry feelings </a:t>
            </a:r>
            <a:r>
              <a:rPr lang="en-US" sz="2400" b="1" u="sng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IN A HEALTHY </a:t>
            </a:r>
            <a:r>
              <a:rPr lang="en-US" sz="2400" b="1" u="sng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WAY</a:t>
            </a:r>
            <a:r>
              <a:rPr lang="en-US" sz="2400" b="1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.</a:t>
            </a:r>
            <a:endParaRPr lang="en-US" sz="1400" i="1" dirty="0" smtClean="0">
              <a:latin typeface="Candara"/>
              <a:cs typeface="Candara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1200" i="1" dirty="0" smtClean="0">
              <a:latin typeface="Candara"/>
              <a:cs typeface="Candara"/>
            </a:endParaRPr>
          </a:p>
          <a:p>
            <a:pPr marL="0" lvl="0" indent="0" algn="ctr">
              <a:spcBef>
                <a:spcPts val="0"/>
              </a:spcBef>
              <a:buNone/>
              <a:defRPr/>
            </a:pPr>
            <a:r>
              <a:rPr lang="en-US" sz="2200" i="1" baseline="3000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26</a:t>
            </a:r>
            <a:r>
              <a:rPr lang="en-US" sz="2200" i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 Be angry and do not sin; </a:t>
            </a:r>
            <a:r>
              <a:rPr lang="en-US" sz="2200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/>
            </a:r>
            <a:br>
              <a:rPr lang="en-US" sz="2200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</a:br>
            <a:r>
              <a:rPr lang="en-US" sz="2200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do </a:t>
            </a:r>
            <a:r>
              <a:rPr lang="en-US" sz="2200" i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not let the sun </a:t>
            </a:r>
            <a:r>
              <a:rPr lang="en-US" sz="2200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go down </a:t>
            </a:r>
            <a:r>
              <a:rPr lang="en-US" sz="2200" i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on your anger</a:t>
            </a:r>
            <a:r>
              <a:rPr lang="en-US" sz="2200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.</a:t>
            </a:r>
            <a:br>
              <a:rPr lang="en-US" sz="2200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</a:br>
            <a:r>
              <a:rPr lang="en-US" sz="2200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 </a:t>
            </a:r>
            <a:r>
              <a:rPr lang="en-US" sz="2200" i="1" baseline="3000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32</a:t>
            </a:r>
            <a:r>
              <a:rPr lang="en-US" sz="2200" i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 Be kind to one another, tenderhearted, forgiving </a:t>
            </a:r>
            <a:r>
              <a:rPr lang="en-US" sz="2200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/>
            </a:r>
            <a:br>
              <a:rPr lang="en-US" sz="2200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</a:br>
            <a:r>
              <a:rPr lang="en-US" sz="2200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one </a:t>
            </a:r>
            <a:r>
              <a:rPr lang="en-US" sz="2200" i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another, as God in Christ forgave </a:t>
            </a:r>
            <a:r>
              <a:rPr lang="en-US" sz="2200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you.</a:t>
            </a:r>
            <a:br>
              <a:rPr lang="en-US" sz="2200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</a:br>
            <a:r>
              <a:rPr lang="en-US" sz="2200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Ephesians </a:t>
            </a:r>
            <a:r>
              <a:rPr lang="en-US" sz="2200" i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4:26, </a:t>
            </a:r>
            <a:r>
              <a:rPr lang="en-US" sz="2200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32</a:t>
            </a:r>
          </a:p>
          <a:p>
            <a:pPr marL="0" lvl="0" indent="0" algn="ctr">
              <a:spcBef>
                <a:spcPts val="0"/>
              </a:spcBef>
              <a:buNone/>
              <a:defRPr/>
            </a:pPr>
            <a:endParaRPr lang="en-US" sz="1200" i="1" dirty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912813" lvl="2" indent="-457200" defTabSz="385763">
              <a:spcBef>
                <a:spcPts val="0"/>
              </a:spcBef>
              <a:buFont typeface="Wingdings" charset="0"/>
              <a:buChar char="Ø"/>
              <a:defRPr/>
            </a:pPr>
            <a:r>
              <a:rPr lang="en-US" sz="2300" b="1" kern="1200" dirty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Don’t stuff nor dump anger.</a:t>
            </a:r>
          </a:p>
          <a:p>
            <a:pPr marL="912813" lvl="2" indent="-457200" defTabSz="385763">
              <a:spcBef>
                <a:spcPts val="0"/>
              </a:spcBef>
              <a:buFont typeface="Wingdings" charset="0"/>
              <a:buChar char="Ø"/>
              <a:defRPr/>
            </a:pPr>
            <a:r>
              <a:rPr lang="en-US" sz="2300" b="1" kern="1200" dirty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Lovingly confront the person involved—timely.</a:t>
            </a:r>
          </a:p>
          <a:p>
            <a:pPr marL="912813" lvl="2" indent="-457200" defTabSz="385763">
              <a:spcBef>
                <a:spcPts val="0"/>
              </a:spcBef>
              <a:buFont typeface="Wingdings" charset="0"/>
              <a:buChar char="Ø"/>
              <a:defRPr/>
            </a:pPr>
            <a:r>
              <a:rPr lang="en-US" sz="2300" b="1" kern="1200" dirty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FORGIVE the person and let go your anger.</a:t>
            </a:r>
          </a:p>
          <a:p>
            <a:pPr marL="0" lvl="0" indent="0" algn="ctr">
              <a:spcBef>
                <a:spcPts val="0"/>
              </a:spcBef>
              <a:buNone/>
              <a:defRPr/>
            </a:pPr>
            <a:endParaRPr lang="en-US" sz="2200" i="1" dirty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832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1" y="431514"/>
            <a:ext cx="8661100" cy="863885"/>
          </a:xfrm>
        </p:spPr>
        <p:txBody>
          <a:bodyPr/>
          <a:lstStyle/>
          <a:p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WHAT IMPLICATIONS DOES JESUS’ </a:t>
            </a:r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>RADICAL </a:t>
            </a:r>
            <a:b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</a:br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>TEACHING ON ANGER </a:t>
            </a:r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HAVE FOR US TODAY?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4946" y="1442492"/>
            <a:ext cx="8828052" cy="5415508"/>
          </a:xfrm>
        </p:spPr>
        <p:txBody>
          <a:bodyPr/>
          <a:lstStyle/>
          <a:p>
            <a:pPr marL="461963" indent="-461963">
              <a:buNone/>
              <a:defRPr/>
            </a:pP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3)   We 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are to </a:t>
            </a:r>
            <a:r>
              <a:rPr lang="en-US" sz="24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pursue </a:t>
            </a:r>
            <a:r>
              <a:rPr lang="en-US" sz="2400" b="1" u="sng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RIGHT </a:t>
            </a:r>
            <a:r>
              <a:rPr lang="en-US" sz="2400" b="1" u="sng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RELATIONSHIPS</a:t>
            </a:r>
            <a:r>
              <a:rPr lang="en-US" sz="2400" b="1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 with </a:t>
            </a:r>
            <a:r>
              <a:rPr lang="en-US" sz="24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others as </a:t>
            </a:r>
            <a:r>
              <a:rPr lang="en-US" sz="2400" b="1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our </a:t>
            </a:r>
            <a:r>
              <a:rPr lang="en-US" sz="24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way of life.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1200" i="1" dirty="0" smtClean="0">
              <a:latin typeface="Candara"/>
              <a:cs typeface="Candara"/>
            </a:endParaRPr>
          </a:p>
          <a:p>
            <a:pPr marL="0" lvl="0" indent="0" algn="ctr">
              <a:spcBef>
                <a:spcPts val="0"/>
              </a:spcBef>
              <a:buNone/>
              <a:defRPr/>
            </a:pPr>
            <a:r>
              <a:rPr lang="en-US" sz="2200" i="1" baseline="3000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20</a:t>
            </a:r>
            <a:r>
              <a:rPr lang="en-US" sz="2200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 </a:t>
            </a:r>
            <a:r>
              <a:rPr lang="en-US" sz="2200" i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If anyone says, “I love God,” </a:t>
            </a:r>
            <a:r>
              <a:rPr lang="en-US" sz="2200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/>
            </a:r>
            <a:br>
              <a:rPr lang="en-US" sz="2200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</a:br>
            <a:r>
              <a:rPr lang="en-US" sz="2200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and </a:t>
            </a:r>
            <a:r>
              <a:rPr lang="en-US" sz="2200" i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hates his brother, </a:t>
            </a:r>
            <a:r>
              <a:rPr lang="en-US" sz="2200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he </a:t>
            </a:r>
            <a:r>
              <a:rPr lang="en-US" sz="2200" i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is a liar</a:t>
            </a:r>
            <a:r>
              <a:rPr lang="en-US" sz="2200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;</a:t>
            </a:r>
            <a:br>
              <a:rPr lang="en-US" sz="2200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</a:br>
            <a:r>
              <a:rPr lang="en-US" sz="2200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 </a:t>
            </a:r>
            <a:r>
              <a:rPr lang="en-US" sz="2200" i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for he </a:t>
            </a:r>
            <a:r>
              <a:rPr lang="en-US" sz="2200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who does </a:t>
            </a:r>
            <a:r>
              <a:rPr lang="en-US" sz="2200" i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not love his brother </a:t>
            </a:r>
            <a:r>
              <a:rPr lang="en-US" sz="2200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whom</a:t>
            </a:r>
            <a:br>
              <a:rPr lang="en-US" sz="2200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</a:br>
            <a:r>
              <a:rPr lang="en-US" sz="2200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 </a:t>
            </a:r>
            <a:r>
              <a:rPr lang="en-US" sz="2200" i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he has seen cannot love God whom he has not seen</a:t>
            </a:r>
            <a:r>
              <a:rPr lang="en-US" sz="2200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.</a:t>
            </a:r>
            <a:br>
              <a:rPr lang="en-US" sz="2200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</a:br>
            <a:r>
              <a:rPr lang="en-US" sz="2200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1 </a:t>
            </a:r>
            <a:r>
              <a:rPr lang="en-US" sz="2200" i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John 4:20</a:t>
            </a:r>
          </a:p>
          <a:p>
            <a:pPr marL="0" lvl="0" indent="0" algn="ctr">
              <a:spcBef>
                <a:spcPts val="0"/>
              </a:spcBef>
              <a:buNone/>
              <a:defRPr/>
            </a:pPr>
            <a:endParaRPr lang="en-US" sz="1200" i="1" dirty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912813" lvl="2" indent="-457200" defTabSz="385763">
              <a:spcBef>
                <a:spcPts val="0"/>
              </a:spcBef>
              <a:buFont typeface="Wingdings" charset="0"/>
              <a:buChar char="Ø"/>
              <a:defRPr/>
            </a:pP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Pursue radical righteousness of inner character.</a:t>
            </a:r>
            <a:endParaRPr lang="en-US" sz="2300" b="1" kern="1200" dirty="0">
              <a:solidFill>
                <a:prstClr val="black"/>
              </a:solidFill>
              <a:latin typeface="Candara" charset="0"/>
              <a:ea typeface="ＭＳ Ｐゴシック" charset="0"/>
              <a:cs typeface="Candara" charset="0"/>
            </a:endParaRPr>
          </a:p>
          <a:p>
            <a:pPr marL="912813" lvl="2" indent="-457200" defTabSz="385763">
              <a:spcBef>
                <a:spcPts val="0"/>
              </a:spcBef>
              <a:buFont typeface="Wingdings" charset="0"/>
              <a:buChar char="Ø"/>
              <a:defRPr/>
            </a:pP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Never justify or rationalize your anger at or unwillingness to love certain people.</a:t>
            </a:r>
            <a:endParaRPr lang="en-US" sz="2300" b="1" kern="1200" dirty="0">
              <a:solidFill>
                <a:prstClr val="black"/>
              </a:solidFill>
              <a:latin typeface="Candara" charset="0"/>
              <a:ea typeface="ＭＳ Ｐゴシック" charset="0"/>
              <a:cs typeface="Candara" charset="0"/>
            </a:endParaRPr>
          </a:p>
          <a:p>
            <a:pPr marL="912813" lvl="2" indent="-457200" defTabSz="385763">
              <a:spcBef>
                <a:spcPts val="0"/>
              </a:spcBef>
              <a:buFont typeface="Wingdings" charset="0"/>
              <a:buChar char="Ø"/>
              <a:defRPr/>
            </a:pP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Love others by faith—with the love of God.</a:t>
            </a:r>
            <a:endParaRPr lang="en-US" sz="2300" b="1" kern="1200" dirty="0">
              <a:solidFill>
                <a:prstClr val="black"/>
              </a:solidFill>
              <a:latin typeface="Candara" charset="0"/>
              <a:ea typeface="ＭＳ Ｐゴシック" charset="0"/>
              <a:cs typeface="Candara" charset="0"/>
            </a:endParaRPr>
          </a:p>
          <a:p>
            <a:pPr marL="0" lvl="0" indent="0" algn="ctr">
              <a:spcBef>
                <a:spcPts val="0"/>
              </a:spcBef>
              <a:buNone/>
              <a:defRPr/>
            </a:pPr>
            <a:endParaRPr lang="en-US" sz="2200" i="1" dirty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701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4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686800" cy="914400"/>
          </a:xfrm>
        </p:spPr>
        <p:txBody>
          <a:bodyPr/>
          <a:lstStyle/>
          <a:p>
            <a:pPr eaLnBrk="1" hangingPunct="1"/>
            <a:r>
              <a:rPr lang="en-US" dirty="0">
                <a:latin typeface="Candara" charset="0"/>
                <a:cs typeface="MS PGothic" charset="0"/>
              </a:rPr>
              <a:t>THREE PRACTICAL QUESTIONS </a:t>
            </a:r>
            <a:br>
              <a:rPr lang="en-US" dirty="0">
                <a:latin typeface="Candara" charset="0"/>
                <a:cs typeface="MS PGothic" charset="0"/>
              </a:rPr>
            </a:br>
            <a:r>
              <a:rPr lang="en-US" dirty="0">
                <a:latin typeface="Candara" charset="0"/>
                <a:cs typeface="MS PGothic" charset="0"/>
              </a:rPr>
              <a:t>FOR OUR EVERYDAY LIFE</a:t>
            </a:r>
          </a:p>
        </p:txBody>
      </p:sp>
      <p:sp>
        <p:nvSpPr>
          <p:cNvPr id="206850" name="Rectangle 3"/>
          <p:cNvSpPr>
            <a:spLocks noGrp="1" noChangeArrowheads="1"/>
          </p:cNvSpPr>
          <p:nvPr>
            <p:ph idx="1"/>
          </p:nvPr>
        </p:nvSpPr>
        <p:spPr>
          <a:xfrm>
            <a:off x="304799" y="1524000"/>
            <a:ext cx="8674847" cy="5181600"/>
          </a:xfrm>
        </p:spPr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en-US" dirty="0"/>
              <a:t>In what ways are you convinced more of your need for see the radical implications of what constitutes murder in Jesus’ teaching?</a:t>
            </a:r>
          </a:p>
          <a:p>
            <a:pPr marL="457200" lvl="0" indent="-457200">
              <a:buFont typeface="+mj-lt"/>
              <a:buAutoNum type="arabicPeriod"/>
            </a:pPr>
            <a:endParaRPr lang="en-US" sz="2000" dirty="0"/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What would it mean for you to avoid the thoughts, attitudes, and words of unrighteous anger?</a:t>
            </a:r>
          </a:p>
          <a:p>
            <a:pPr marL="457200" lvl="0" indent="-457200">
              <a:buFont typeface="+mj-lt"/>
              <a:buAutoNum type="arabicPeriod"/>
            </a:pPr>
            <a:endParaRPr lang="en-US" sz="20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What is one practical way for you to seek right relationships with urgency and the fear of the LORD?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072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41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9144000" cy="681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286000"/>
            <a:ext cx="83820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Dealing with Anger</a:t>
            </a:r>
            <a:endParaRPr lang="en-US" sz="4000" b="1" i="1" dirty="0">
              <a:effectLst>
                <a:outerShdw blurRad="38100" dist="38100" dir="2700000" algn="tl">
                  <a:srgbClr val="DDDDDD"/>
                </a:outerShdw>
              </a:effectLst>
              <a:latin typeface="Candara" charset="0"/>
              <a:ea typeface="MS PGothic" charset="0"/>
              <a:cs typeface="Arial" charset="0"/>
            </a:endParaRP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3124200"/>
            <a:ext cx="7848600" cy="24384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sz="2800" b="1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The Sermon on the Mount Series [12]</a:t>
            </a:r>
            <a:endParaRPr lang="en-US" sz="2800" b="1" i="1" dirty="0">
              <a:effectLst>
                <a:outerShdw blurRad="38100" dist="38100" dir="2700000" algn="tl">
                  <a:srgbClr val="DDDDDD"/>
                </a:outerShdw>
              </a:effectLst>
              <a:latin typeface="Candara" charset="0"/>
              <a:ea typeface="MS PGothic" charset="0"/>
              <a:cs typeface="Arial" charset="0"/>
            </a:endParaRPr>
          </a:p>
          <a:p>
            <a:pPr algn="ctr" eaLnBrk="1" hangingPunct="1">
              <a:buNone/>
              <a:defRPr/>
            </a:pPr>
            <a:r>
              <a:rPr lang="en-US" sz="2600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Matthew 5:21-26</a:t>
            </a:r>
          </a:p>
          <a:p>
            <a:pPr algn="ctr" eaLnBrk="1" hangingPunct="1">
              <a:buNone/>
              <a:defRPr/>
            </a:pPr>
            <a:r>
              <a:rPr lang="en-US" sz="2800" b="1" dirty="0" smtClean="0">
                <a:latin typeface="Candara"/>
                <a:cs typeface="Candara"/>
              </a:rPr>
              <a:t>©</a:t>
            </a:r>
            <a:r>
              <a:rPr lang="en-US" sz="2800" dirty="0" smtClean="0"/>
              <a:t> </a:t>
            </a:r>
            <a:r>
              <a:rPr lang="en-US" sz="28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January 17, 2016</a:t>
            </a:r>
            <a:endParaRPr lang="en-US" b="1" dirty="0" smtClean="0">
              <a:effectLst>
                <a:outerShdw blurRad="38100" dist="38100" dir="2700000" algn="tl">
                  <a:srgbClr val="DDDDDD"/>
                </a:outerShdw>
              </a:effectLst>
              <a:latin typeface="Candara" charset="0"/>
              <a:ea typeface="MS PGothic" charset="0"/>
              <a:cs typeface="Arial" charset="0"/>
            </a:endParaRPr>
          </a:p>
          <a:p>
            <a:pPr algn="ctr">
              <a:buFontTx/>
              <a:buNone/>
              <a:defRPr/>
            </a:pPr>
            <a:r>
              <a:rPr lang="en-US" sz="2800" b="1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 Pastor Paul K. Kim</a:t>
            </a:r>
          </a:p>
          <a:p>
            <a:pPr algn="ctr">
              <a:buFontTx/>
              <a:buNone/>
              <a:defRPr/>
            </a:pPr>
            <a:endParaRPr lang="en-US" i="1" dirty="0">
              <a:effectLst>
                <a:outerShdw blurRad="38100" dist="38100" dir="2700000" algn="tl">
                  <a:srgbClr val="DDDDDD"/>
                </a:outerShdw>
              </a:effectLst>
              <a:latin typeface="Candara" charset="0"/>
              <a:ea typeface="MS PGothic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803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686800" cy="838200"/>
          </a:xfrm>
        </p:spPr>
        <p:txBody>
          <a:bodyPr/>
          <a:lstStyle/>
          <a:p>
            <a:r>
              <a:rPr lang="en-US" sz="3000" b="1" dirty="0" smtClean="0">
                <a:latin typeface="Candara" charset="0"/>
                <a:ea typeface="MS PGothic" charset="0"/>
                <a:cs typeface="Arial" charset="0"/>
              </a:rPr>
              <a:t>OVERVIEW </a:t>
            </a:r>
            <a:r>
              <a:rPr lang="en-US" sz="3000" b="1" dirty="0">
                <a:latin typeface="Candara" charset="0"/>
                <a:ea typeface="MS PGothic" charset="0"/>
                <a:cs typeface="Arial" charset="0"/>
              </a:rPr>
              <a:t>OF JESUS’ SIX </a:t>
            </a:r>
            <a:r>
              <a:rPr lang="en-US" sz="3000" b="1" dirty="0" smtClean="0">
                <a:latin typeface="Candara" charset="0"/>
                <a:ea typeface="MS PGothic" charset="0"/>
                <a:cs typeface="Arial" charset="0"/>
              </a:rPr>
              <a:t>ILLUSTRATIONS</a:t>
            </a:r>
            <a:br>
              <a:rPr lang="en-US" sz="3000" b="1" dirty="0" smtClean="0">
                <a:latin typeface="Candara" charset="0"/>
                <a:ea typeface="MS PGothic" charset="0"/>
                <a:cs typeface="Arial" charset="0"/>
              </a:rPr>
            </a:br>
            <a:r>
              <a:rPr lang="en-US" sz="3000" b="1" dirty="0" smtClean="0">
                <a:latin typeface="Candara" charset="0"/>
                <a:ea typeface="MS PGothic" charset="0"/>
                <a:cs typeface="Arial" charset="0"/>
              </a:rPr>
              <a:t>OF </a:t>
            </a:r>
            <a:r>
              <a:rPr lang="en-US" sz="3000" b="1" dirty="0">
                <a:latin typeface="Candara" charset="0"/>
                <a:ea typeface="MS PGothic" charset="0"/>
                <a:cs typeface="Arial" charset="0"/>
              </a:rPr>
              <a:t>HEART-RIGHTEOUSNESS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8763000" cy="5350435"/>
          </a:xfrm>
        </p:spPr>
        <p:txBody>
          <a:bodyPr/>
          <a:lstStyle/>
          <a:p>
            <a:pPr marL="0" lvl="0" indent="0" algn="ctr">
              <a:spcBef>
                <a:spcPts val="0"/>
              </a:spcBef>
              <a:buNone/>
              <a:defRPr/>
            </a:pPr>
            <a:r>
              <a:rPr lang="en-US" sz="2400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“</a:t>
            </a:r>
            <a:r>
              <a:rPr lang="en-US" sz="2400" i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You have heard that it was said… but I say to you.” </a:t>
            </a:r>
            <a:r>
              <a:rPr lang="en-US" sz="2400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(Matt. 5:21</a:t>
            </a:r>
            <a:r>
              <a:rPr lang="en-US" sz="2400" i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-48)</a:t>
            </a:r>
          </a:p>
          <a:p>
            <a:pPr marL="0" lvl="0" indent="0" algn="ctr">
              <a:spcBef>
                <a:spcPts val="0"/>
              </a:spcBef>
              <a:buNone/>
              <a:defRPr/>
            </a:pPr>
            <a:endParaRPr lang="en-US" sz="800" i="1" dirty="0" smtClean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458788" lvl="0" indent="-458788">
              <a:spcBef>
                <a:spcPts val="0"/>
              </a:spcBef>
              <a:defRPr/>
            </a:pPr>
            <a:r>
              <a:rPr lang="en-US" sz="24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Radical Implications of the Law: 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Jesus gives the true meaning and deeper 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application 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in each of the antitheses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.</a:t>
            </a:r>
          </a:p>
          <a:p>
            <a:pPr marL="458788" lvl="0" indent="-458788">
              <a:spcBef>
                <a:spcPts val="0"/>
              </a:spcBef>
              <a:defRPr/>
            </a:pPr>
            <a:endParaRPr lang="en-US" sz="800" b="1" dirty="0">
              <a:latin typeface="Candara" charset="0"/>
              <a:ea typeface="MS PGothic" charset="0"/>
              <a:cs typeface="Arial" charset="0"/>
            </a:endParaRPr>
          </a:p>
          <a:p>
            <a:pPr marL="912813" lvl="2" indent="-457200" defTabSz="385763">
              <a:spcBef>
                <a:spcPts val="0"/>
              </a:spcBef>
              <a:buFont typeface="Wingdings" charset="0"/>
              <a:buChar char="Ø"/>
              <a:defRPr/>
            </a:pPr>
            <a:r>
              <a:rPr lang="en-US" sz="2300" kern="1200" dirty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They are the antitheses </a:t>
            </a:r>
            <a:r>
              <a:rPr lang="en-US" sz="2300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NOT of </a:t>
            </a:r>
            <a:r>
              <a:rPr lang="en-US" sz="2300" kern="1200" dirty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the </a:t>
            </a:r>
            <a:r>
              <a:rPr lang="en-US" sz="2300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OT Law itself, but of </a:t>
            </a:r>
            <a:r>
              <a:rPr lang="en-US" sz="2300" kern="1200" dirty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the false interpretations and applications of the OT </a:t>
            </a:r>
            <a:r>
              <a:rPr lang="en-US" sz="2300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Law.</a:t>
            </a:r>
            <a:endParaRPr lang="en-US" sz="2300" kern="1200" dirty="0">
              <a:solidFill>
                <a:prstClr val="black"/>
              </a:solidFill>
              <a:latin typeface="Candara" charset="0"/>
              <a:ea typeface="ＭＳ Ｐゴシック" charset="0"/>
              <a:cs typeface="Candara" charset="0"/>
            </a:endParaRPr>
          </a:p>
          <a:p>
            <a:pPr marL="912813" lvl="2" indent="-457200" defTabSz="385763">
              <a:spcBef>
                <a:spcPts val="0"/>
              </a:spcBef>
              <a:buFont typeface="Wingdings" charset="0"/>
              <a:buChar char="Ø"/>
              <a:defRPr/>
            </a:pPr>
            <a:r>
              <a:rPr lang="en-US" sz="2300" kern="1200" dirty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Jesus’ teachings have </a:t>
            </a:r>
            <a:r>
              <a:rPr lang="en-US" sz="2300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BOTH </a:t>
            </a:r>
            <a:r>
              <a:rPr lang="en-US" sz="2300" i="1" kern="1200" dirty="0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the </a:t>
            </a:r>
            <a:r>
              <a:rPr lang="en-US" sz="2300" i="1" kern="1200" dirty="0" smtClean="0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radical </a:t>
            </a:r>
            <a:r>
              <a:rPr lang="en-US" sz="2300" i="1" kern="1200" dirty="0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continuity</a:t>
            </a:r>
            <a:r>
              <a:rPr lang="en-US" sz="2300" i="1" kern="1200" dirty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 </a:t>
            </a:r>
            <a:r>
              <a:rPr lang="en-US" sz="2300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with </a:t>
            </a:r>
            <a:r>
              <a:rPr lang="en-US" sz="2300" kern="1200" dirty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the OT Law and </a:t>
            </a:r>
            <a:r>
              <a:rPr lang="en-US" sz="2300" i="1" kern="1200" dirty="0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the radical newness </a:t>
            </a:r>
            <a:r>
              <a:rPr lang="en-US" sz="2300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with its </a:t>
            </a:r>
            <a:r>
              <a:rPr lang="en-US" sz="2300" kern="1200" dirty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deeper </a:t>
            </a:r>
            <a:r>
              <a:rPr lang="en-US" sz="2300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implications.</a:t>
            </a:r>
            <a:endParaRPr lang="en-US" sz="2300" kern="1200" dirty="0">
              <a:solidFill>
                <a:prstClr val="black"/>
              </a:solidFill>
              <a:latin typeface="Candara" charset="0"/>
              <a:ea typeface="ＭＳ Ｐゴシック" charset="0"/>
              <a:cs typeface="Candara" charset="0"/>
            </a:endParaRPr>
          </a:p>
          <a:p>
            <a:pPr marL="912813" lvl="2" indent="-457200" defTabSz="385763">
              <a:spcBef>
                <a:spcPts val="0"/>
              </a:spcBef>
              <a:buFont typeface="Wingdings" charset="0"/>
              <a:buChar char="Ø"/>
              <a:defRPr/>
            </a:pPr>
            <a:r>
              <a:rPr lang="en-US" sz="2300" kern="1200" dirty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These are examples of how heart-righteousness that surpasses that of Pharisees and the teachers of the law (v</a:t>
            </a:r>
            <a:r>
              <a:rPr lang="en-US" sz="2300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.20</a:t>
            </a:r>
            <a:r>
              <a:rPr lang="en-US" sz="2300" kern="1200" dirty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)</a:t>
            </a:r>
            <a:r>
              <a:rPr lang="en-US" sz="2300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.</a:t>
            </a:r>
            <a:endParaRPr lang="en-US" sz="2400" b="1" dirty="0">
              <a:latin typeface="Candara" charset="0"/>
              <a:ea typeface="MS PGothic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16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686800" cy="838200"/>
          </a:xfrm>
        </p:spPr>
        <p:txBody>
          <a:bodyPr/>
          <a:lstStyle/>
          <a:p>
            <a:r>
              <a:rPr lang="en-US" sz="3000" b="1" dirty="0" smtClean="0">
                <a:latin typeface="Candara" charset="0"/>
                <a:ea typeface="MS PGothic" charset="0"/>
                <a:cs typeface="Arial" charset="0"/>
              </a:rPr>
              <a:t>OVERVIEW </a:t>
            </a:r>
            <a:r>
              <a:rPr lang="en-US" sz="3000" b="1" dirty="0">
                <a:latin typeface="Candara" charset="0"/>
                <a:ea typeface="MS PGothic" charset="0"/>
                <a:cs typeface="Arial" charset="0"/>
              </a:rPr>
              <a:t>OF JESUS’ SIX </a:t>
            </a:r>
            <a:r>
              <a:rPr lang="en-US" sz="3000" b="1" dirty="0" smtClean="0">
                <a:latin typeface="Candara" charset="0"/>
                <a:ea typeface="MS PGothic" charset="0"/>
                <a:cs typeface="Arial" charset="0"/>
              </a:rPr>
              <a:t>ILLUSTRATIONS</a:t>
            </a:r>
            <a:br>
              <a:rPr lang="en-US" sz="3000" b="1" dirty="0" smtClean="0">
                <a:latin typeface="Candara" charset="0"/>
                <a:ea typeface="MS PGothic" charset="0"/>
                <a:cs typeface="Arial" charset="0"/>
              </a:rPr>
            </a:br>
            <a:r>
              <a:rPr lang="en-US" sz="3000" b="1" dirty="0" smtClean="0">
                <a:latin typeface="Candara" charset="0"/>
                <a:ea typeface="MS PGothic" charset="0"/>
                <a:cs typeface="Arial" charset="0"/>
              </a:rPr>
              <a:t>OF </a:t>
            </a:r>
            <a:r>
              <a:rPr lang="en-US" sz="3000" b="1" dirty="0">
                <a:latin typeface="Candara" charset="0"/>
                <a:ea typeface="MS PGothic" charset="0"/>
                <a:cs typeface="Arial" charset="0"/>
              </a:rPr>
              <a:t>HEART-RIGHTEOUSNESS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8763000" cy="5350435"/>
          </a:xfrm>
        </p:spPr>
        <p:txBody>
          <a:bodyPr/>
          <a:lstStyle/>
          <a:p>
            <a:pPr marL="0" lvl="0" indent="0" algn="ctr">
              <a:spcBef>
                <a:spcPts val="0"/>
              </a:spcBef>
              <a:buNone/>
              <a:defRPr/>
            </a:pPr>
            <a:r>
              <a:rPr lang="en-US" sz="2400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“</a:t>
            </a:r>
            <a:r>
              <a:rPr lang="en-US" sz="2400" i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You have heard that it was said… but I say to you.” </a:t>
            </a:r>
            <a:r>
              <a:rPr lang="en-US" sz="2400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(Matt. 5:21</a:t>
            </a:r>
            <a:r>
              <a:rPr lang="en-US" sz="2400" i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-48)</a:t>
            </a:r>
          </a:p>
          <a:p>
            <a:pPr marL="0" lvl="0" indent="0" algn="ctr">
              <a:spcBef>
                <a:spcPts val="0"/>
              </a:spcBef>
              <a:buNone/>
              <a:defRPr/>
            </a:pPr>
            <a:endParaRPr lang="en-US" sz="800" i="1" dirty="0" smtClean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458788" lvl="0" indent="-458788">
              <a:spcBef>
                <a:spcPts val="0"/>
              </a:spcBef>
              <a:defRPr/>
            </a:pPr>
            <a:r>
              <a:rPr lang="en-US" sz="24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Radical Implications of the Law: 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Jesus gives the true meaning and deeper 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application 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in each of the antitheses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.</a:t>
            </a:r>
          </a:p>
          <a:p>
            <a:pPr marL="458788" lvl="0" indent="-458788">
              <a:spcBef>
                <a:spcPts val="0"/>
              </a:spcBef>
              <a:defRPr/>
            </a:pPr>
            <a:endParaRPr lang="en-US" sz="800" b="1" dirty="0">
              <a:latin typeface="Candara" charset="0"/>
              <a:ea typeface="MS PGothic" charset="0"/>
              <a:cs typeface="Arial" charset="0"/>
            </a:endParaRPr>
          </a:p>
          <a:p>
            <a:pPr marL="458788" indent="-458788">
              <a:spcBef>
                <a:spcPts val="0"/>
              </a:spcBef>
              <a:defRPr/>
            </a:pPr>
            <a:r>
              <a:rPr lang="en-US" sz="24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Ultimate Purpose of the Law: 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The purpose is 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not conformity to the rules but conformity to the righteous character of 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God 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(v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. 48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, 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“Be 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perfect as the heavenly Father is 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perfect”).</a:t>
            </a:r>
            <a:endParaRPr lang="en-US" sz="2400" b="1" dirty="0">
              <a:latin typeface="Candara" charset="0"/>
              <a:ea typeface="MS PGothic" charset="0"/>
              <a:cs typeface="Arial" charset="0"/>
            </a:endParaRPr>
          </a:p>
          <a:p>
            <a:pPr marL="458788" lvl="0" indent="-458788">
              <a:spcBef>
                <a:spcPts val="0"/>
              </a:spcBef>
              <a:defRPr/>
            </a:pPr>
            <a:endParaRPr lang="en-US" sz="800" b="1" dirty="0">
              <a:latin typeface="Candara" charset="0"/>
              <a:ea typeface="MS PGothic" charset="0"/>
              <a:cs typeface="Arial" charset="0"/>
            </a:endParaRPr>
          </a:p>
          <a:p>
            <a:pPr marL="455613" lvl="2" indent="0" defTabSz="385763">
              <a:spcBef>
                <a:spcPts val="0"/>
              </a:spcBef>
              <a:buNone/>
              <a:defRPr/>
            </a:pPr>
            <a:r>
              <a:rPr lang="en-US" sz="2300" kern="1200" dirty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Therefore, we must keep the Law:</a:t>
            </a:r>
          </a:p>
          <a:p>
            <a:pPr marL="912813" lvl="2" indent="-457200" defTabSz="385763">
              <a:spcBef>
                <a:spcPts val="0"/>
              </a:spcBef>
              <a:buFont typeface="Wingdings" charset="0"/>
              <a:buChar char="Ø"/>
              <a:defRPr/>
            </a:pPr>
            <a:r>
              <a:rPr lang="en-US" sz="2300" i="1" kern="1200" dirty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In </a:t>
            </a:r>
            <a:r>
              <a:rPr lang="en-US" sz="2300" i="1" kern="1200" dirty="0">
                <a:latin typeface="Candara" charset="0"/>
                <a:ea typeface="ＭＳ Ｐゴシック" charset="0"/>
                <a:cs typeface="Candara" charset="0"/>
              </a:rPr>
              <a:t>the spirit of the </a:t>
            </a:r>
            <a:r>
              <a:rPr lang="en-US" sz="2300" i="1" kern="1200" dirty="0" smtClean="0">
                <a:latin typeface="Candara" charset="0"/>
                <a:ea typeface="ＭＳ Ｐゴシック" charset="0"/>
                <a:cs typeface="Candara" charset="0"/>
              </a:rPr>
              <a:t>Law</a:t>
            </a:r>
            <a:r>
              <a:rPr lang="en-US" sz="2300" kern="1200" dirty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—not just the </a:t>
            </a:r>
            <a:r>
              <a:rPr lang="en-US" sz="2300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letter of the Law.</a:t>
            </a:r>
            <a:endParaRPr lang="en-US" sz="2300" kern="1200" dirty="0">
              <a:solidFill>
                <a:prstClr val="black"/>
              </a:solidFill>
              <a:latin typeface="Candara" charset="0"/>
              <a:ea typeface="ＭＳ Ｐゴシック" charset="0"/>
              <a:cs typeface="Candara" charset="0"/>
            </a:endParaRPr>
          </a:p>
          <a:p>
            <a:pPr marL="912813" lvl="2" indent="-457200" defTabSz="385763">
              <a:spcBef>
                <a:spcPts val="0"/>
              </a:spcBef>
              <a:buFont typeface="Wingdings" charset="0"/>
              <a:buChar char="Ø"/>
              <a:defRPr/>
            </a:pPr>
            <a:r>
              <a:rPr lang="en-US" sz="2300" i="1" kern="1200" dirty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In attitude of heart (</a:t>
            </a:r>
            <a:r>
              <a:rPr lang="en-US" sz="2300" i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thoughts &amp; motives</a:t>
            </a:r>
            <a:r>
              <a:rPr lang="en-US" sz="2300" i="1" kern="1200" dirty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)—</a:t>
            </a:r>
            <a:r>
              <a:rPr lang="en-US" sz="2300" kern="1200" dirty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not just in behavior.</a:t>
            </a:r>
          </a:p>
          <a:p>
            <a:pPr marL="912813" lvl="2" indent="-457200" defTabSz="385763">
              <a:spcBef>
                <a:spcPts val="0"/>
              </a:spcBef>
              <a:buFont typeface="Wingdings" charset="0"/>
              <a:buChar char="Ø"/>
              <a:defRPr/>
            </a:pPr>
            <a:r>
              <a:rPr lang="en-US" sz="2300" i="1" kern="1200" dirty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Actively </a:t>
            </a:r>
            <a:r>
              <a:rPr lang="en-US" sz="2300" i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(righteousness</a:t>
            </a:r>
            <a:r>
              <a:rPr lang="en-US" sz="2300" i="1" kern="1200" dirty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)</a:t>
            </a:r>
            <a:r>
              <a:rPr lang="en-US" sz="2300" kern="1200" dirty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—not just passively (avoiding sins).</a:t>
            </a:r>
          </a:p>
        </p:txBody>
      </p:sp>
    </p:spTree>
    <p:extLst>
      <p:ext uri="{BB962C8B-B14F-4D97-AF65-F5344CB8AC3E}">
        <p14:creationId xmlns:p14="http://schemas.microsoft.com/office/powerpoint/2010/main" val="3446428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686800" cy="838200"/>
          </a:xfrm>
        </p:spPr>
        <p:txBody>
          <a:bodyPr/>
          <a:lstStyle/>
          <a:p>
            <a:r>
              <a:rPr lang="en-US" sz="3000" b="1" dirty="0" smtClean="0">
                <a:latin typeface="Candara" charset="0"/>
                <a:ea typeface="MS PGothic" charset="0"/>
                <a:cs typeface="Arial" charset="0"/>
              </a:rPr>
              <a:t>OVERVIEW </a:t>
            </a:r>
            <a:r>
              <a:rPr lang="en-US" sz="3000" b="1" dirty="0">
                <a:latin typeface="Candara" charset="0"/>
                <a:ea typeface="MS PGothic" charset="0"/>
                <a:cs typeface="Arial" charset="0"/>
              </a:rPr>
              <a:t>OF JESUS’ SIX </a:t>
            </a:r>
            <a:r>
              <a:rPr lang="en-US" sz="3000" b="1" dirty="0" smtClean="0">
                <a:latin typeface="Candara" charset="0"/>
                <a:ea typeface="MS PGothic" charset="0"/>
                <a:cs typeface="Arial" charset="0"/>
              </a:rPr>
              <a:t>ILLUSTRATIONS</a:t>
            </a:r>
            <a:br>
              <a:rPr lang="en-US" sz="3000" b="1" dirty="0" smtClean="0">
                <a:latin typeface="Candara" charset="0"/>
                <a:ea typeface="MS PGothic" charset="0"/>
                <a:cs typeface="Arial" charset="0"/>
              </a:rPr>
            </a:br>
            <a:r>
              <a:rPr lang="en-US" sz="3000" b="1" dirty="0" smtClean="0">
                <a:latin typeface="Candara" charset="0"/>
                <a:ea typeface="MS PGothic" charset="0"/>
                <a:cs typeface="Arial" charset="0"/>
              </a:rPr>
              <a:t>OF </a:t>
            </a:r>
            <a:r>
              <a:rPr lang="en-US" sz="3000" b="1" dirty="0">
                <a:latin typeface="Candara" charset="0"/>
                <a:ea typeface="MS PGothic" charset="0"/>
                <a:cs typeface="Arial" charset="0"/>
              </a:rPr>
              <a:t>HEART-RIGHTEOUSNESS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8763000" cy="5350435"/>
          </a:xfrm>
        </p:spPr>
        <p:txBody>
          <a:bodyPr/>
          <a:lstStyle/>
          <a:p>
            <a:pPr marL="0" lvl="0" indent="0" algn="ctr">
              <a:spcBef>
                <a:spcPts val="0"/>
              </a:spcBef>
              <a:buNone/>
              <a:defRPr/>
            </a:pPr>
            <a:r>
              <a:rPr lang="en-US" sz="2400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“</a:t>
            </a:r>
            <a:r>
              <a:rPr lang="en-US" sz="2400" i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You have heard that it was said… but I say to you.” </a:t>
            </a:r>
            <a:r>
              <a:rPr lang="en-US" sz="2400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(Matt. 5:21</a:t>
            </a:r>
            <a:r>
              <a:rPr lang="en-US" sz="2400" i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-48)</a:t>
            </a:r>
          </a:p>
          <a:p>
            <a:pPr marL="0" lvl="0" indent="0" algn="ctr">
              <a:spcBef>
                <a:spcPts val="0"/>
              </a:spcBef>
              <a:buNone/>
              <a:defRPr/>
            </a:pPr>
            <a:endParaRPr lang="en-US" sz="800" i="1" dirty="0" smtClean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458788" lvl="0" indent="-458788">
              <a:spcBef>
                <a:spcPts val="0"/>
              </a:spcBef>
              <a:defRPr/>
            </a:pPr>
            <a:r>
              <a:rPr lang="en-US" sz="24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Radical Implications of the Law: 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Jesus gives the true meaning and deeper 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application 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in each of the antitheses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.</a:t>
            </a:r>
          </a:p>
          <a:p>
            <a:pPr marL="458788" lvl="0" indent="-458788">
              <a:spcBef>
                <a:spcPts val="0"/>
              </a:spcBef>
              <a:defRPr/>
            </a:pPr>
            <a:endParaRPr lang="en-US" sz="800" b="1" dirty="0">
              <a:latin typeface="Candara" charset="0"/>
              <a:ea typeface="MS PGothic" charset="0"/>
              <a:cs typeface="Arial" charset="0"/>
            </a:endParaRPr>
          </a:p>
          <a:p>
            <a:pPr marL="458788" indent="-458788">
              <a:spcBef>
                <a:spcPts val="0"/>
              </a:spcBef>
              <a:defRPr/>
            </a:pPr>
            <a:r>
              <a:rPr lang="en-US" sz="24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Ultimate Purpose of the Law: 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The purpose is 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not conformity to the rules but conformity to the righteous character of 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God (v. 48, “Be perfect as the heavenly Father is perfect”).</a:t>
            </a:r>
            <a:endParaRPr lang="en-US" sz="2400" b="1" dirty="0">
              <a:latin typeface="Candara" charset="0"/>
              <a:ea typeface="MS PGothic" charset="0"/>
              <a:cs typeface="Arial" charset="0"/>
            </a:endParaRPr>
          </a:p>
          <a:p>
            <a:pPr marL="458788" lvl="0" indent="-458788">
              <a:spcBef>
                <a:spcPts val="0"/>
              </a:spcBef>
              <a:defRPr/>
            </a:pPr>
            <a:endParaRPr lang="en-US" sz="800" b="1" dirty="0">
              <a:latin typeface="Candara" charset="0"/>
              <a:ea typeface="MS PGothic" charset="0"/>
              <a:cs typeface="Arial" charset="0"/>
            </a:endParaRPr>
          </a:p>
          <a:p>
            <a:pPr marL="458788" indent="-458788">
              <a:spcBef>
                <a:spcPts val="0"/>
              </a:spcBef>
              <a:defRPr/>
            </a:pPr>
            <a:r>
              <a:rPr lang="en-US" sz="24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Weightiness of God’s </a:t>
            </a:r>
            <a:r>
              <a:rPr lang="en-US" sz="2400" b="1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Judgment: </a:t>
            </a:r>
            <a:r>
              <a:rPr lang="en-US" sz="2400" b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God will judge each person according to God’s perfect standard </a:t>
            </a:r>
            <a:r>
              <a:rPr lang="en-US" sz="2400" b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concerning these commandments, which is far weightier than the judgment of the human court.</a:t>
            </a:r>
          </a:p>
        </p:txBody>
      </p:sp>
    </p:spTree>
    <p:extLst>
      <p:ext uri="{BB962C8B-B14F-4D97-AF65-F5344CB8AC3E}">
        <p14:creationId xmlns:p14="http://schemas.microsoft.com/office/powerpoint/2010/main" val="1143611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197274" y="381000"/>
            <a:ext cx="8791063" cy="609600"/>
          </a:xfrm>
        </p:spPr>
        <p:txBody>
          <a:bodyPr/>
          <a:lstStyle/>
          <a:p>
            <a:r>
              <a:rPr lang="en-US" sz="3000" b="1" dirty="0">
                <a:latin typeface="Candara" charset="0"/>
                <a:ea typeface="MS PGothic" charset="0"/>
                <a:cs typeface="Arial" charset="0"/>
              </a:rPr>
              <a:t>MURDER AND ANGER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10978"/>
            <a:ext cx="8821386" cy="5787258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2200" i="1" baseline="3000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21</a:t>
            </a:r>
            <a:r>
              <a:rPr lang="en-US" sz="2200" i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 “You have heard that it was said to those of old, </a:t>
            </a:r>
            <a:r>
              <a:rPr lang="en-US" sz="2200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‘You shall </a:t>
            </a:r>
            <a:r>
              <a:rPr lang="en-US" sz="2200" i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not </a:t>
            </a:r>
            <a:r>
              <a:rPr lang="en-US" sz="2200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/>
            </a:r>
            <a:br>
              <a:rPr lang="en-US" sz="2200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</a:br>
            <a:r>
              <a:rPr lang="en-US" sz="2200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murder</a:t>
            </a:r>
            <a:r>
              <a:rPr lang="en-US" sz="2200" i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; and whoever murders will be liable to </a:t>
            </a:r>
            <a:r>
              <a:rPr lang="en-US" sz="2200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judgment</a:t>
            </a:r>
            <a:r>
              <a:rPr lang="en-US" sz="2200" i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.’ </a:t>
            </a:r>
            <a:r>
              <a:rPr lang="en-US" sz="2200" i="1" baseline="3000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22</a:t>
            </a:r>
            <a:r>
              <a:rPr lang="en-US" sz="2200" i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 But </a:t>
            </a:r>
            <a:r>
              <a:rPr lang="en-US" sz="2200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I</a:t>
            </a:r>
            <a:br>
              <a:rPr lang="en-US" sz="2200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</a:br>
            <a:r>
              <a:rPr lang="en-US" sz="2200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 say </a:t>
            </a:r>
            <a:r>
              <a:rPr lang="en-US" sz="2200" i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to you that everyone who is angry with his </a:t>
            </a:r>
            <a:r>
              <a:rPr lang="en-US" sz="2200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brother</a:t>
            </a:r>
            <a:r>
              <a:rPr lang="en-US" sz="2200" i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 </a:t>
            </a:r>
            <a:r>
              <a:rPr lang="en-US" sz="2200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will </a:t>
            </a:r>
            <a:r>
              <a:rPr lang="en-US" sz="2200" i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be liable </a:t>
            </a:r>
            <a:r>
              <a:rPr lang="en-US" sz="2200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to</a:t>
            </a:r>
            <a:br>
              <a:rPr lang="en-US" sz="2200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</a:br>
            <a:r>
              <a:rPr lang="en-US" sz="2200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judgment</a:t>
            </a:r>
            <a:r>
              <a:rPr lang="en-US" sz="2200" i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; whoever insults his brother </a:t>
            </a:r>
            <a:r>
              <a:rPr lang="en-US" sz="2200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will be </a:t>
            </a:r>
            <a:r>
              <a:rPr lang="en-US" sz="2200" i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liable to the council; </a:t>
            </a:r>
            <a:r>
              <a:rPr lang="en-US" sz="2200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and</a:t>
            </a:r>
            <a:br>
              <a:rPr lang="en-US" sz="2200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</a:br>
            <a:r>
              <a:rPr lang="en-US" sz="2200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whoever </a:t>
            </a:r>
            <a:r>
              <a:rPr lang="en-US" sz="2200" i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says, ‘You fool!’ </a:t>
            </a:r>
            <a:r>
              <a:rPr lang="en-US" sz="2200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will </a:t>
            </a:r>
            <a:r>
              <a:rPr lang="en-US" sz="2200" i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be liable to the hell of fire</a:t>
            </a:r>
            <a:r>
              <a:rPr lang="en-US" sz="2200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. </a:t>
            </a:r>
            <a:r>
              <a:rPr lang="en-US" sz="2200" i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(vs. </a:t>
            </a:r>
            <a:r>
              <a:rPr lang="en-US" sz="2200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21-22)</a:t>
            </a:r>
            <a:endParaRPr lang="en-US" sz="2200" i="1" dirty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0" lvl="0" indent="0">
              <a:spcBef>
                <a:spcPts val="0"/>
              </a:spcBef>
              <a:buNone/>
              <a:defRPr/>
            </a:pPr>
            <a:endParaRPr lang="en-US" sz="800" b="1" dirty="0" smtClean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458788" lvl="0" indent="-458788">
              <a:spcBef>
                <a:spcPts val="0"/>
              </a:spcBef>
              <a:defRPr/>
            </a:pPr>
            <a:r>
              <a:rPr lang="en-US" sz="2400" b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How </a:t>
            </a:r>
            <a:r>
              <a:rPr lang="en-US" sz="2400" b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Pharisees and the scribes </a:t>
            </a:r>
            <a:r>
              <a:rPr lang="en-US" sz="24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reduced </a:t>
            </a:r>
            <a:r>
              <a:rPr lang="en-US" sz="2400" b="1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the </a:t>
            </a:r>
            <a:r>
              <a:rPr lang="en-US" sz="24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true </a:t>
            </a:r>
            <a:r>
              <a:rPr lang="en-US" sz="2400" b="1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meaning of the OT Law</a:t>
            </a:r>
            <a:r>
              <a:rPr lang="en-US" sz="2400" b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 (</a:t>
            </a:r>
            <a:r>
              <a:rPr lang="en-US" sz="2400" b="1" i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“You have hear it was said…”</a:t>
            </a:r>
            <a:r>
              <a:rPr lang="en-US" sz="2400" b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):</a:t>
            </a:r>
          </a:p>
          <a:p>
            <a:pPr marL="0" lvl="0" indent="0">
              <a:spcBef>
                <a:spcPts val="0"/>
              </a:spcBef>
              <a:buNone/>
              <a:defRPr/>
            </a:pPr>
            <a:endParaRPr lang="en-US" sz="1000" b="1" dirty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460375" lvl="1" indent="0">
              <a:spcBef>
                <a:spcPts val="0"/>
              </a:spcBef>
              <a:buNone/>
              <a:defRPr/>
            </a:pPr>
            <a:r>
              <a:rPr lang="en-US" sz="2200" i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v. 21: “…whoever murders will be liable to judgment...”</a:t>
            </a:r>
          </a:p>
          <a:p>
            <a:pPr marL="0" lvl="0" indent="0">
              <a:spcBef>
                <a:spcPts val="0"/>
              </a:spcBef>
              <a:buNone/>
              <a:defRPr/>
            </a:pPr>
            <a:endParaRPr lang="en-US" sz="800" b="1" dirty="0" smtClean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912813" lvl="2" indent="-457200" defTabSz="385763">
              <a:spcBef>
                <a:spcPts val="0"/>
              </a:spcBef>
              <a:buFont typeface="Wingdings" charset="0"/>
              <a:buChar char="Ø"/>
              <a:defRPr/>
            </a:pPr>
            <a:r>
              <a:rPr lang="en-US" sz="2300" b="1" kern="12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They restricted its application to the actual deed of murder alone and its consequence to the judgment of the human court of law. </a:t>
            </a:r>
          </a:p>
          <a:p>
            <a:pPr marL="912813" lvl="2" indent="-457200" defTabSz="385763">
              <a:spcBef>
                <a:spcPts val="0"/>
              </a:spcBef>
              <a:buFont typeface="Wingdings" charset="0"/>
              <a:buChar char="Ø"/>
              <a:defRPr/>
            </a:pPr>
            <a:r>
              <a:rPr lang="en-US" sz="2300" b="1" kern="12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 </a:t>
            </a:r>
            <a:r>
              <a:rPr lang="en-US" sz="2300" b="1" kern="120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These </a:t>
            </a:r>
            <a:r>
              <a:rPr lang="en-US" sz="2300" b="1" kern="12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restrictions allowed them to conveniently keep this law on the superficial level</a:t>
            </a:r>
            <a:r>
              <a:rPr lang="en-US" sz="2300" b="1" kern="120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.</a:t>
            </a:r>
            <a:endParaRPr lang="en-US" sz="2300" b="1" kern="1200" dirty="0">
              <a:solidFill>
                <a:srgbClr val="000000"/>
              </a:solidFill>
              <a:latin typeface="Candara" charset="0"/>
              <a:ea typeface="ＭＳ Ｐゴシック" charset="0"/>
              <a:cs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524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197274" y="381000"/>
            <a:ext cx="8791063" cy="609600"/>
          </a:xfrm>
        </p:spPr>
        <p:txBody>
          <a:bodyPr/>
          <a:lstStyle/>
          <a:p>
            <a:r>
              <a:rPr lang="en-US" sz="3000" b="1" dirty="0">
                <a:latin typeface="Candara" charset="0"/>
                <a:ea typeface="MS PGothic" charset="0"/>
                <a:cs typeface="Arial" charset="0"/>
              </a:rPr>
              <a:t>MURDER AND ANGER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10978"/>
            <a:ext cx="8833716" cy="5787258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2200" i="1" baseline="3000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21</a:t>
            </a:r>
            <a:r>
              <a:rPr lang="en-US" sz="2200" i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 “You have heard that it was said to those of old, ‘You shall not </a:t>
            </a:r>
            <a:br>
              <a:rPr lang="en-US" sz="2200" i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</a:br>
            <a:r>
              <a:rPr lang="en-US" sz="2200" i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murder; and whoever murders will be liable to judgment.’ </a:t>
            </a:r>
            <a:r>
              <a:rPr lang="en-US" sz="2200" i="1" baseline="3000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22</a:t>
            </a:r>
            <a:r>
              <a:rPr lang="en-US" sz="2200" i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 But I</a:t>
            </a:r>
            <a:br>
              <a:rPr lang="en-US" sz="2200" i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</a:br>
            <a:r>
              <a:rPr lang="en-US" sz="2200" i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 say to you that everyone who is angry with his brother will be liable to</a:t>
            </a:r>
            <a:br>
              <a:rPr lang="en-US" sz="2200" i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</a:br>
            <a:r>
              <a:rPr lang="en-US" sz="2200" i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judgment; whoever insults his brother will be liable to the council; and</a:t>
            </a:r>
            <a:br>
              <a:rPr lang="en-US" sz="2200" i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</a:br>
            <a:r>
              <a:rPr lang="en-US" sz="2200" i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whoever says, ‘You fool!’ will be liable to the hell of fire. (vs. 21-22)</a:t>
            </a:r>
          </a:p>
          <a:p>
            <a:pPr marL="0" lvl="0" indent="0">
              <a:spcBef>
                <a:spcPts val="0"/>
              </a:spcBef>
              <a:buNone/>
              <a:defRPr/>
            </a:pPr>
            <a:endParaRPr lang="en-US" sz="800" b="1" dirty="0" smtClean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458788" indent="-458788">
              <a:spcBef>
                <a:spcPts val="0"/>
              </a:spcBef>
              <a:defRPr/>
            </a:pPr>
            <a:r>
              <a:rPr lang="en-US" sz="2400" b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How Jesus brought </a:t>
            </a:r>
            <a:r>
              <a:rPr lang="en-US" sz="24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its true meaning and deeper application </a:t>
            </a:r>
            <a:r>
              <a:rPr lang="en-US" sz="2400" b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(</a:t>
            </a:r>
            <a:r>
              <a:rPr lang="en-US" sz="2400" b="1" i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“…but I say to you…”</a:t>
            </a:r>
            <a:r>
              <a:rPr lang="en-US" sz="2400" b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):</a:t>
            </a:r>
          </a:p>
          <a:p>
            <a:pPr marL="0" lvl="0" indent="0">
              <a:spcBef>
                <a:spcPts val="0"/>
              </a:spcBef>
              <a:buNone/>
              <a:defRPr/>
            </a:pPr>
            <a:endParaRPr lang="en-US" sz="1000" b="1" dirty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460375" lvl="1" indent="0">
              <a:spcBef>
                <a:spcPts val="0"/>
              </a:spcBef>
              <a:buNone/>
              <a:defRPr/>
            </a:pPr>
            <a:r>
              <a:rPr lang="en-US" sz="2200" i="1" spc="-3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v. 22: “…anyone who is angry with his brother will be liable to judgment.” </a:t>
            </a:r>
          </a:p>
          <a:p>
            <a:pPr marL="460375" lvl="1" indent="0">
              <a:spcBef>
                <a:spcPts val="0"/>
              </a:spcBef>
              <a:buNone/>
              <a:defRPr/>
            </a:pPr>
            <a:endParaRPr lang="en-US" sz="800" b="1" dirty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912813" lvl="2" indent="-457200" defTabSz="385763">
              <a:spcBef>
                <a:spcPts val="0"/>
              </a:spcBef>
              <a:buFont typeface="Wingdings" charset="0"/>
              <a:buChar char="Ø"/>
              <a:defRPr/>
            </a:pPr>
            <a:r>
              <a:rPr lang="en-US" sz="2300" b="1" kern="12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Not all anger is </a:t>
            </a:r>
            <a:r>
              <a:rPr lang="en-US" sz="2300" b="1" kern="120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sinful</a:t>
            </a:r>
            <a:r>
              <a:rPr lang="en-US" sz="2300" b="1" kern="12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 </a:t>
            </a:r>
            <a:r>
              <a:rPr lang="en-US" sz="2300" b="1" kern="120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(</a:t>
            </a:r>
            <a:r>
              <a:rPr lang="en-US" sz="2300" b="1" i="1" kern="120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cf. </a:t>
            </a:r>
            <a:r>
              <a:rPr lang="en-US" sz="2300" b="1" kern="12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Ps. 7:11; Mk. 3:4-5; John 2:13-16</a:t>
            </a:r>
            <a:r>
              <a:rPr lang="en-US" sz="2300" b="1" kern="120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); Jesus refers to </a:t>
            </a:r>
            <a:r>
              <a:rPr lang="en-US" sz="2300" b="1" i="1" kern="1200" dirty="0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unrighteous anger </a:t>
            </a:r>
            <a:r>
              <a:rPr lang="en-US" sz="2300" b="1" kern="120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as equivalent of murder.</a:t>
            </a:r>
            <a:endParaRPr lang="en-US" sz="2300" b="1" kern="1200" dirty="0">
              <a:solidFill>
                <a:srgbClr val="000000"/>
              </a:solidFill>
              <a:latin typeface="Candara" charset="0"/>
              <a:ea typeface="ＭＳ Ｐゴシック" charset="0"/>
              <a:cs typeface="Candara" charset="0"/>
            </a:endParaRPr>
          </a:p>
          <a:p>
            <a:pPr marL="912813" lvl="2" indent="-457200" defTabSz="385763">
              <a:spcBef>
                <a:spcPts val="0"/>
              </a:spcBef>
              <a:buFont typeface="Wingdings" charset="0"/>
              <a:buChar char="Ø"/>
              <a:defRPr/>
            </a:pPr>
            <a:r>
              <a:rPr lang="en-US" sz="2300" b="1" kern="120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Jesus' </a:t>
            </a:r>
            <a:r>
              <a:rPr lang="en-US" sz="2300" b="1" kern="12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scope of prohibition </a:t>
            </a:r>
            <a:r>
              <a:rPr lang="en-US" sz="2300" b="1" i="1" kern="1200" dirty="0" smtClean="0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includes attitudes and insults:</a:t>
            </a:r>
            <a:endParaRPr lang="en-US" sz="2300" b="1" kern="1200" dirty="0">
              <a:solidFill>
                <a:srgbClr val="000000"/>
              </a:solidFill>
              <a:latin typeface="Candara" charset="0"/>
              <a:ea typeface="ＭＳ Ｐゴシック" charset="0"/>
              <a:cs typeface="Candara" charset="0"/>
            </a:endParaRPr>
          </a:p>
          <a:p>
            <a:pPr marL="1370013" lvl="3" indent="-457200" defTabSz="385763">
              <a:spcBef>
                <a:spcPts val="0"/>
              </a:spcBef>
              <a:buFont typeface="Wingdings" charset="2"/>
              <a:buChar char="ü"/>
              <a:defRPr/>
            </a:pPr>
            <a:r>
              <a:rPr lang="en-US" sz="2200" kern="120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angry attitudes and feelings toward </a:t>
            </a:r>
            <a:r>
              <a:rPr lang="en-US" sz="2200" kern="12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another human </a:t>
            </a:r>
            <a:r>
              <a:rPr lang="en-US" sz="2200" kern="120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being who is </a:t>
            </a:r>
            <a:r>
              <a:rPr lang="en-US" sz="2200" kern="12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made in God’s </a:t>
            </a:r>
            <a:r>
              <a:rPr lang="en-US" sz="2200" kern="120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image (v. 21).</a:t>
            </a:r>
            <a:endParaRPr lang="en-US" sz="2200" kern="1200" dirty="0">
              <a:solidFill>
                <a:srgbClr val="000000"/>
              </a:solidFill>
              <a:latin typeface="Candara" charset="0"/>
              <a:ea typeface="ＭＳ Ｐゴシック" charset="0"/>
              <a:cs typeface="Candara" charset="0"/>
            </a:endParaRPr>
          </a:p>
          <a:p>
            <a:pPr marL="1370013" lvl="3" indent="-457200" defTabSz="385763">
              <a:spcBef>
                <a:spcPts val="0"/>
              </a:spcBef>
              <a:buFont typeface="Wingdings" charset="2"/>
              <a:buChar char="ü"/>
              <a:defRPr/>
            </a:pPr>
            <a:r>
              <a:rPr lang="en-US" sz="2200" kern="12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insulting words which emerge out of the anger of pride, malice, hatred and revenge (v. 22).</a:t>
            </a:r>
          </a:p>
        </p:txBody>
      </p:sp>
    </p:spTree>
    <p:extLst>
      <p:ext uri="{BB962C8B-B14F-4D97-AF65-F5344CB8AC3E}">
        <p14:creationId xmlns:p14="http://schemas.microsoft.com/office/powerpoint/2010/main" val="9101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197274" y="381000"/>
            <a:ext cx="8791063" cy="609600"/>
          </a:xfrm>
        </p:spPr>
        <p:txBody>
          <a:bodyPr/>
          <a:lstStyle/>
          <a:p>
            <a:r>
              <a:rPr lang="en-US" sz="3000" b="1" dirty="0">
                <a:latin typeface="Candara" charset="0"/>
                <a:ea typeface="MS PGothic" charset="0"/>
                <a:cs typeface="Arial" charset="0"/>
              </a:rPr>
              <a:t>MURDER AND ANGER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10977"/>
            <a:ext cx="8833716" cy="5787259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2200" i="1" baseline="3000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21</a:t>
            </a:r>
            <a:r>
              <a:rPr lang="en-US" sz="2200" i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 “You have heard that it was said to those of old, ‘You shall not </a:t>
            </a:r>
            <a:br>
              <a:rPr lang="en-US" sz="2200" i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</a:br>
            <a:r>
              <a:rPr lang="en-US" sz="2200" i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murder; and whoever murders will be liable to judgment.’ </a:t>
            </a:r>
            <a:r>
              <a:rPr lang="en-US" sz="2200" i="1" baseline="3000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22</a:t>
            </a:r>
            <a:r>
              <a:rPr lang="en-US" sz="2200" i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 But I</a:t>
            </a:r>
            <a:br>
              <a:rPr lang="en-US" sz="2200" i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</a:br>
            <a:r>
              <a:rPr lang="en-US" sz="2200" i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 say to you that everyone who is angry with his brother will be liable to</a:t>
            </a:r>
            <a:br>
              <a:rPr lang="en-US" sz="2200" i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</a:br>
            <a:r>
              <a:rPr lang="en-US" sz="2200" i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judgment; whoever insults his brother will be liable to the council; and</a:t>
            </a:r>
            <a:br>
              <a:rPr lang="en-US" sz="2200" i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</a:br>
            <a:r>
              <a:rPr lang="en-US" sz="2200" i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whoever says, ‘You fool!’ will be liable to the hell of fire. (vs. 21-22)</a:t>
            </a:r>
          </a:p>
          <a:p>
            <a:pPr marL="0" lvl="0" indent="0">
              <a:spcBef>
                <a:spcPts val="0"/>
              </a:spcBef>
              <a:buNone/>
              <a:defRPr/>
            </a:pPr>
            <a:endParaRPr lang="en-US" sz="800" b="1" dirty="0" smtClean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458788" indent="-458788">
              <a:spcBef>
                <a:spcPts val="0"/>
              </a:spcBef>
              <a:defRPr/>
            </a:pPr>
            <a:r>
              <a:rPr lang="en-US" sz="2400" b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How Jesus brought </a:t>
            </a:r>
            <a:r>
              <a:rPr lang="en-US" sz="24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its true meaning and deeper application </a:t>
            </a:r>
            <a:r>
              <a:rPr lang="en-US" sz="2400" b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(</a:t>
            </a:r>
            <a:r>
              <a:rPr lang="en-US" sz="2400" b="1" i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“…but I say to you…”</a:t>
            </a:r>
            <a:r>
              <a:rPr lang="en-US" sz="2400" b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):</a:t>
            </a:r>
          </a:p>
          <a:p>
            <a:pPr marL="0" lvl="0" indent="0">
              <a:spcBef>
                <a:spcPts val="0"/>
              </a:spcBef>
              <a:buNone/>
              <a:defRPr/>
            </a:pPr>
            <a:endParaRPr lang="en-US" sz="1000" b="1" dirty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460375" lvl="1" indent="0">
              <a:spcBef>
                <a:spcPts val="0"/>
              </a:spcBef>
              <a:buNone/>
              <a:defRPr/>
            </a:pPr>
            <a:r>
              <a:rPr lang="en-US" sz="2200" i="1" spc="-3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v. 22: “…anyone who is angry with his brother will be liable to judgment.” </a:t>
            </a:r>
          </a:p>
          <a:p>
            <a:pPr marL="460375" lvl="1" indent="0">
              <a:spcBef>
                <a:spcPts val="0"/>
              </a:spcBef>
              <a:buNone/>
              <a:defRPr/>
            </a:pPr>
            <a:endParaRPr lang="en-US" sz="800" b="1" dirty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912813" lvl="2" indent="-457200" defTabSz="385763">
              <a:spcBef>
                <a:spcPts val="0"/>
              </a:spcBef>
              <a:buFont typeface="Wingdings" charset="0"/>
              <a:buChar char="Ø"/>
              <a:defRPr/>
            </a:pPr>
            <a:r>
              <a:rPr lang="en-US" sz="2300" b="1" kern="12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Not all anger is </a:t>
            </a:r>
            <a:r>
              <a:rPr lang="en-US" sz="2300" b="1" kern="120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sinful</a:t>
            </a:r>
            <a:r>
              <a:rPr lang="en-US" sz="2300" b="1" kern="12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 </a:t>
            </a:r>
            <a:r>
              <a:rPr lang="en-US" sz="2300" b="1" kern="120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(</a:t>
            </a:r>
            <a:r>
              <a:rPr lang="en-US" sz="2300" b="1" i="1" kern="120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cf. </a:t>
            </a:r>
            <a:r>
              <a:rPr lang="en-US" sz="2300" b="1" kern="12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Ps. 7:11; Mk. 3:4-5; John 2:13-16</a:t>
            </a:r>
            <a:r>
              <a:rPr lang="en-US" sz="2300" b="1" kern="120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); Jesus refers to </a:t>
            </a:r>
            <a:r>
              <a:rPr lang="en-US" sz="2300" b="1" i="1" kern="1200" dirty="0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unrighteous anger </a:t>
            </a:r>
            <a:r>
              <a:rPr lang="en-US" sz="2300" b="1" kern="120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as equivalent of murder.</a:t>
            </a:r>
            <a:endParaRPr lang="en-US" sz="2300" b="1" kern="1200" dirty="0">
              <a:solidFill>
                <a:srgbClr val="000000"/>
              </a:solidFill>
              <a:latin typeface="Candara" charset="0"/>
              <a:ea typeface="ＭＳ Ｐゴシック" charset="0"/>
              <a:cs typeface="Candara" charset="0"/>
            </a:endParaRPr>
          </a:p>
          <a:p>
            <a:pPr marL="912813" lvl="2" indent="-457200" defTabSz="385763">
              <a:spcBef>
                <a:spcPts val="0"/>
              </a:spcBef>
              <a:buFont typeface="Wingdings" charset="0"/>
              <a:buChar char="Ø"/>
              <a:defRPr/>
            </a:pPr>
            <a:r>
              <a:rPr lang="en-US" sz="2300" b="1" kern="120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Jesus’ scope of prohibition </a:t>
            </a:r>
            <a:r>
              <a:rPr lang="en-US" sz="2300" b="1" i="1" kern="1200" dirty="0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includes attitudes and </a:t>
            </a:r>
            <a:r>
              <a:rPr lang="en-US" sz="2300" b="1" i="1" kern="1200" dirty="0" smtClean="0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insults:</a:t>
            </a:r>
            <a:endParaRPr lang="en-US" sz="2300" b="1" kern="1200" dirty="0" smtClean="0">
              <a:solidFill>
                <a:srgbClr val="000000"/>
              </a:solidFill>
              <a:latin typeface="Candara" charset="0"/>
              <a:ea typeface="ＭＳ Ｐゴシック" charset="0"/>
              <a:cs typeface="Candara" charset="0"/>
            </a:endParaRPr>
          </a:p>
          <a:p>
            <a:pPr marL="912813" lvl="2" indent="-457200" defTabSz="385763">
              <a:spcBef>
                <a:spcPts val="0"/>
              </a:spcBef>
              <a:buFont typeface="Wingdings" charset="0"/>
              <a:buChar char="Ø"/>
              <a:defRPr/>
            </a:pPr>
            <a:r>
              <a:rPr lang="en-US" sz="2300" b="1" kern="12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Insults [</a:t>
            </a:r>
            <a:r>
              <a:rPr lang="en-US" sz="2300" b="1" i="1" kern="12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“</a:t>
            </a:r>
            <a:r>
              <a:rPr lang="en-US" sz="2300" b="1" i="1" kern="1200" dirty="0" err="1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Raca</a:t>
            </a:r>
            <a:r>
              <a:rPr lang="en-US" sz="2300" b="1" i="1" kern="12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”</a:t>
            </a:r>
            <a:r>
              <a:rPr lang="en-US" sz="2300" b="1" kern="12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, empty-headed) = you worthless idiot; fool [</a:t>
            </a:r>
            <a:r>
              <a:rPr lang="en-US" sz="2300" b="1" i="1" kern="12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“</a:t>
            </a:r>
            <a:r>
              <a:rPr lang="en-US" sz="2300" b="1" i="1" kern="1200" dirty="0" err="1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moros</a:t>
            </a:r>
            <a:r>
              <a:rPr lang="en-US" sz="2300" b="1" i="1" kern="12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”</a:t>
            </a:r>
            <a:r>
              <a:rPr lang="en-US" sz="2300" b="1" kern="12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, moron] = you wicked crook</a:t>
            </a:r>
            <a:r>
              <a:rPr lang="en-US" sz="2300" b="1" kern="120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!</a:t>
            </a:r>
            <a:endParaRPr lang="en-US" sz="2300" b="1" kern="1200" dirty="0">
              <a:solidFill>
                <a:srgbClr val="000000"/>
              </a:solidFill>
              <a:latin typeface="Candara" charset="0"/>
              <a:ea typeface="ＭＳ Ｐゴシック" charset="0"/>
              <a:cs typeface="Candara" charset="0"/>
            </a:endParaRPr>
          </a:p>
          <a:p>
            <a:pPr marL="912813" lvl="2" indent="-457200" defTabSz="385763">
              <a:spcBef>
                <a:spcPts val="0"/>
              </a:spcBef>
              <a:buFont typeface="Wingdings" charset="0"/>
              <a:buChar char="Ø"/>
              <a:defRPr/>
            </a:pPr>
            <a:r>
              <a:rPr lang="en-US" sz="2300" b="1" kern="12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The judgment incurs not just the human judgment [</a:t>
            </a:r>
            <a:r>
              <a:rPr lang="en-US" sz="2300" b="1" i="1" kern="12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“Sanhedrin”</a:t>
            </a:r>
            <a:r>
              <a:rPr lang="en-US" sz="2300" b="1" kern="12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] but also the divine judgment [“</a:t>
            </a:r>
            <a:r>
              <a:rPr lang="en-US" sz="2300" b="1" i="1" kern="12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the </a:t>
            </a:r>
            <a:r>
              <a:rPr lang="en-US" sz="2300" b="1" i="1" kern="120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hell of fire”</a:t>
            </a:r>
            <a:r>
              <a:rPr lang="en-US" sz="2300" b="1" kern="12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].</a:t>
            </a:r>
          </a:p>
          <a:p>
            <a:pPr marL="912813" lvl="2" indent="-457200" defTabSz="385763">
              <a:spcBef>
                <a:spcPts val="0"/>
              </a:spcBef>
              <a:buFont typeface="Wingdings" charset="0"/>
              <a:buChar char="Ø"/>
              <a:defRPr/>
            </a:pPr>
            <a:endParaRPr lang="en-US" sz="2300" b="1" kern="1200" dirty="0" smtClean="0">
              <a:solidFill>
                <a:srgbClr val="000000"/>
              </a:solidFill>
              <a:latin typeface="Candara" charset="0"/>
              <a:ea typeface="ＭＳ Ｐゴシック" charset="0"/>
              <a:cs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921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charRg st="613" end="6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197274" y="381000"/>
            <a:ext cx="8791063" cy="609600"/>
          </a:xfrm>
        </p:spPr>
        <p:txBody>
          <a:bodyPr/>
          <a:lstStyle/>
          <a:p>
            <a:r>
              <a:rPr lang="en-US" sz="3000" b="1" dirty="0">
                <a:latin typeface="Candara" charset="0"/>
                <a:ea typeface="MS PGothic" charset="0"/>
                <a:cs typeface="Arial" charset="0"/>
              </a:rPr>
              <a:t>ANGER AND RECONCILIATION 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10977"/>
            <a:ext cx="8833716" cy="5787259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2200" i="1" baseline="3000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23</a:t>
            </a:r>
            <a:r>
              <a:rPr lang="en-US" sz="2200" i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 </a:t>
            </a:r>
            <a:r>
              <a:rPr lang="en-US" sz="2200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“So </a:t>
            </a:r>
            <a:r>
              <a:rPr lang="en-US" sz="2200" i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if you are offering your gift at the altar and there </a:t>
            </a:r>
            <a:r>
              <a:rPr lang="en-US" sz="2200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remember</a:t>
            </a:r>
            <a:br>
              <a:rPr lang="en-US" sz="2200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</a:br>
            <a:r>
              <a:rPr lang="en-US" sz="2200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 </a:t>
            </a:r>
            <a:r>
              <a:rPr lang="en-US" sz="2200" i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that your brother has something against you, </a:t>
            </a:r>
            <a:r>
              <a:rPr lang="en-US" sz="2200" i="1" baseline="3000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24</a:t>
            </a:r>
            <a:r>
              <a:rPr lang="en-US" sz="2200" i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 leave your gift there </a:t>
            </a:r>
            <a:r>
              <a:rPr lang="en-US" sz="2200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/>
            </a:r>
            <a:br>
              <a:rPr lang="en-US" sz="2200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</a:br>
            <a:r>
              <a:rPr lang="en-US" sz="2200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before </a:t>
            </a:r>
            <a:r>
              <a:rPr lang="en-US" sz="2200" i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the altar and go. First be reconciled to your brother, and then come </a:t>
            </a:r>
            <a:r>
              <a:rPr lang="en-US" sz="2200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/>
            </a:r>
            <a:br>
              <a:rPr lang="en-US" sz="2200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</a:br>
            <a:r>
              <a:rPr lang="en-US" sz="2200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and </a:t>
            </a:r>
            <a:r>
              <a:rPr lang="en-US" sz="2200" i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offer your gift. </a:t>
            </a:r>
            <a:r>
              <a:rPr lang="en-US" sz="2200" i="1" baseline="3000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25</a:t>
            </a:r>
            <a:r>
              <a:rPr lang="en-US" sz="2200" i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 Come to terms quickly with your accuser while you </a:t>
            </a:r>
            <a:r>
              <a:rPr lang="en-US" sz="2200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/>
            </a:r>
            <a:br>
              <a:rPr lang="en-US" sz="2200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</a:br>
            <a:r>
              <a:rPr lang="en-US" sz="2200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are </a:t>
            </a:r>
            <a:r>
              <a:rPr lang="en-US" sz="2200" i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going with him to court, lest your accuser hand you over to the judge, </a:t>
            </a:r>
            <a:r>
              <a:rPr lang="en-US" sz="2200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/>
            </a:r>
            <a:br>
              <a:rPr lang="en-US" sz="2200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</a:br>
            <a:r>
              <a:rPr lang="en-US" sz="2200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and </a:t>
            </a:r>
            <a:r>
              <a:rPr lang="en-US" sz="2200" i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the judge to the guard, and you be put in prison. </a:t>
            </a:r>
            <a:r>
              <a:rPr lang="en-US" sz="2200" i="1" baseline="3000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26</a:t>
            </a:r>
            <a:r>
              <a:rPr lang="en-US" sz="2200" i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 Truly, I say to </a:t>
            </a:r>
            <a:r>
              <a:rPr lang="en-US" sz="2200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/>
            </a:r>
            <a:br>
              <a:rPr lang="en-US" sz="2200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</a:br>
            <a:r>
              <a:rPr lang="en-US" sz="2200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you,</a:t>
            </a:r>
            <a:r>
              <a:rPr lang="en-US" sz="2200" i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 you will never get out until you have paid the last penny</a:t>
            </a:r>
            <a:r>
              <a:rPr lang="en-US" sz="2200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. </a:t>
            </a:r>
            <a:r>
              <a:rPr lang="en-US" sz="2200" i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(vs. </a:t>
            </a:r>
            <a:r>
              <a:rPr lang="en-US" sz="2200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23-26)</a:t>
            </a:r>
            <a:endParaRPr lang="en-US" sz="2200" i="1" dirty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0" lvl="0" indent="0">
              <a:spcBef>
                <a:spcPts val="0"/>
              </a:spcBef>
              <a:buNone/>
              <a:defRPr/>
            </a:pPr>
            <a:endParaRPr lang="en-US" sz="800" b="1" dirty="0" smtClean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458788" indent="-458788">
              <a:spcBef>
                <a:spcPts val="0"/>
              </a:spcBef>
              <a:defRPr/>
            </a:pPr>
            <a:r>
              <a:rPr lang="en-US" sz="2400" b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Two Illustrations: </a:t>
            </a:r>
            <a:r>
              <a:rPr lang="en-US" sz="2300" b="1" spc="-5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(1) </a:t>
            </a:r>
            <a:r>
              <a:rPr lang="en-US" sz="2300" b="1" spc="-50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worship (vs. 23-24</a:t>
            </a:r>
            <a:r>
              <a:rPr lang="en-US" sz="2300" b="1" spc="-50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) </a:t>
            </a:r>
            <a:r>
              <a:rPr lang="en-US" sz="2300" b="1" spc="-5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&amp; </a:t>
            </a:r>
            <a:r>
              <a:rPr lang="en-US" sz="2300" b="1" spc="-5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(2) </a:t>
            </a:r>
            <a:r>
              <a:rPr lang="en-US" sz="2300" b="1" spc="-50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court-case (vs</a:t>
            </a:r>
            <a:r>
              <a:rPr lang="en-US" sz="2300" b="1" spc="-50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. 25</a:t>
            </a:r>
            <a:r>
              <a:rPr lang="en-US" sz="2300" b="1" spc="-50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-26</a:t>
            </a:r>
            <a:r>
              <a:rPr lang="en-US" sz="2300" b="1" spc="-50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):</a:t>
            </a:r>
            <a:endParaRPr lang="en-US" sz="2300" spc="-50" dirty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460375" lvl="1" indent="0">
              <a:spcBef>
                <a:spcPts val="0"/>
              </a:spcBef>
              <a:buNone/>
              <a:defRPr/>
            </a:pPr>
            <a:endParaRPr lang="en-US" sz="800" b="1" dirty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912813" lvl="2" indent="-457200" defTabSz="385763">
              <a:spcBef>
                <a:spcPts val="0"/>
              </a:spcBef>
              <a:buFont typeface="Wingdings" charset="0"/>
              <a:buChar char="Ø"/>
              <a:defRPr/>
            </a:pPr>
            <a:r>
              <a:rPr lang="en-US" sz="2300" b="1" kern="12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It calls </a:t>
            </a:r>
            <a:r>
              <a:rPr lang="en-US" sz="2300" b="1" kern="120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for</a:t>
            </a:r>
            <a:r>
              <a:rPr lang="en-US" sz="2300" b="1" i="1" kern="1200" dirty="0" smtClean="0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 right </a:t>
            </a:r>
            <a:r>
              <a:rPr lang="en-US" sz="2300" b="1" i="1" kern="1200" dirty="0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prioritization </a:t>
            </a:r>
            <a:r>
              <a:rPr lang="en-US" sz="2300" b="1" kern="12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of reconciliation.</a:t>
            </a:r>
          </a:p>
          <a:p>
            <a:pPr marL="912813" lvl="3" indent="0" defTabSz="385763">
              <a:spcBef>
                <a:spcPts val="0"/>
              </a:spcBef>
              <a:buNone/>
              <a:defRPr/>
            </a:pPr>
            <a:r>
              <a:rPr lang="en-US" sz="2200" i="1" kern="12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“Leave your gift there and first go…” (v. 24) </a:t>
            </a:r>
            <a:endParaRPr lang="en-US" sz="2200" i="1" kern="1200" dirty="0" smtClean="0">
              <a:solidFill>
                <a:srgbClr val="000000"/>
              </a:solidFill>
              <a:latin typeface="Candara" charset="0"/>
              <a:ea typeface="ＭＳ Ｐゴシック" charset="0"/>
              <a:cs typeface="Candara" charset="0"/>
            </a:endParaRPr>
          </a:p>
          <a:p>
            <a:pPr marL="912813" lvl="3" indent="0" defTabSz="385763">
              <a:spcBef>
                <a:spcPts val="0"/>
              </a:spcBef>
              <a:buNone/>
              <a:defRPr/>
            </a:pPr>
            <a:endParaRPr lang="en-US" sz="500" i="1" kern="1200" dirty="0">
              <a:solidFill>
                <a:srgbClr val="000000"/>
              </a:solidFill>
              <a:latin typeface="Candara" charset="0"/>
              <a:ea typeface="ＭＳ Ｐゴシック" charset="0"/>
              <a:cs typeface="Candara" charset="0"/>
            </a:endParaRPr>
          </a:p>
          <a:p>
            <a:pPr marL="912813" lvl="2" indent="-457200" defTabSz="385763">
              <a:spcBef>
                <a:spcPts val="0"/>
              </a:spcBef>
              <a:buFont typeface="Wingdings" charset="0"/>
              <a:buChar char="Ø"/>
              <a:defRPr/>
            </a:pPr>
            <a:r>
              <a:rPr lang="en-US" sz="2300" b="1" kern="12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It calls for</a:t>
            </a:r>
            <a:r>
              <a:rPr lang="en-US" sz="2300" b="1" i="1" kern="1200" dirty="0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 urgency </a:t>
            </a:r>
            <a:r>
              <a:rPr lang="en-US" sz="2300" b="1" kern="12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of reconciliation.</a:t>
            </a:r>
          </a:p>
          <a:p>
            <a:pPr marL="912813" lvl="3" indent="0" defTabSz="385763">
              <a:spcBef>
                <a:spcPts val="0"/>
              </a:spcBef>
              <a:buNone/>
              <a:defRPr/>
            </a:pPr>
            <a:r>
              <a:rPr lang="en-US" sz="2200" i="1" kern="12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“Settle matters quickly…” (v. 25</a:t>
            </a:r>
            <a:r>
              <a:rPr lang="en-US" sz="2200" i="1" kern="120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)</a:t>
            </a:r>
          </a:p>
          <a:p>
            <a:pPr marL="912813" lvl="3" indent="0" defTabSz="385763">
              <a:spcBef>
                <a:spcPts val="0"/>
              </a:spcBef>
              <a:buNone/>
              <a:defRPr/>
            </a:pPr>
            <a:endParaRPr lang="en-US" sz="500" i="1" kern="1200" dirty="0">
              <a:solidFill>
                <a:srgbClr val="000000"/>
              </a:solidFill>
              <a:latin typeface="Candara" charset="0"/>
              <a:ea typeface="ＭＳ Ｐゴシック" charset="0"/>
              <a:cs typeface="Candara" charset="0"/>
            </a:endParaRPr>
          </a:p>
          <a:p>
            <a:pPr marL="912813" lvl="2" indent="-457200" defTabSz="385763">
              <a:spcBef>
                <a:spcPts val="0"/>
              </a:spcBef>
              <a:buFont typeface="Wingdings" charset="0"/>
              <a:buChar char="Ø"/>
              <a:defRPr/>
            </a:pPr>
            <a:r>
              <a:rPr lang="en-US" sz="2300" b="1" kern="12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It calls for deeper application of this </a:t>
            </a:r>
            <a:r>
              <a:rPr lang="en-US" sz="2300" b="1" kern="120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commandment—that is, to pursue </a:t>
            </a:r>
            <a:r>
              <a:rPr lang="en-US" sz="2300" b="1" i="1" kern="1200" dirty="0" smtClean="0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right </a:t>
            </a:r>
            <a:r>
              <a:rPr lang="en-US" sz="2300" b="1" i="1" kern="1200" dirty="0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relationships.</a:t>
            </a:r>
          </a:p>
          <a:p>
            <a:pPr marL="912813" lvl="3" indent="0" defTabSz="385763">
              <a:spcBef>
                <a:spcPts val="0"/>
              </a:spcBef>
              <a:buNone/>
              <a:defRPr/>
            </a:pPr>
            <a:r>
              <a:rPr lang="en-US" sz="2200" i="1" kern="1200" dirty="0">
                <a:latin typeface="Candara" charset="0"/>
                <a:ea typeface="ＭＳ Ｐゴシック" charset="0"/>
                <a:cs typeface="Candara" charset="0"/>
              </a:rPr>
              <a:t>“be reconciled…then come” (v. 24)</a:t>
            </a:r>
          </a:p>
          <a:p>
            <a:pPr marL="912813" lvl="2" indent="-457200" defTabSz="385763">
              <a:spcBef>
                <a:spcPts val="0"/>
              </a:spcBef>
              <a:buFont typeface="Wingdings" charset="0"/>
              <a:buChar char="Ø"/>
              <a:defRPr/>
            </a:pPr>
            <a:endParaRPr lang="en-US" sz="2300" b="1" kern="1200" dirty="0">
              <a:solidFill>
                <a:srgbClr val="000000"/>
              </a:solidFill>
              <a:latin typeface="Candara" charset="0"/>
              <a:ea typeface="ＭＳ Ｐゴシック" charset="0"/>
              <a:cs typeface="Candara" charset="0"/>
            </a:endParaRPr>
          </a:p>
          <a:p>
            <a:pPr marL="912813" lvl="2" indent="-457200" defTabSz="385763">
              <a:spcBef>
                <a:spcPts val="0"/>
              </a:spcBef>
              <a:buFont typeface="Wingdings" charset="0"/>
              <a:buChar char="Ø"/>
              <a:defRPr/>
            </a:pPr>
            <a:endParaRPr lang="en-US" sz="2300" b="1" kern="1200" dirty="0" smtClean="0">
              <a:solidFill>
                <a:srgbClr val="000000"/>
              </a:solidFill>
              <a:latin typeface="Candara" charset="0"/>
              <a:ea typeface="ＭＳ Ｐゴシック" charset="0"/>
              <a:cs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033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CW Sermon Templa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2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2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2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2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2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2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3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3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3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3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2_Norm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7.xml><?xml version="1.0" encoding="utf-8"?>
<a:theme xmlns:a="http://schemas.openxmlformats.org/drawingml/2006/main" name="3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3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81613</TotalTime>
  <Words>586</Words>
  <Application>Microsoft Macintosh PowerPoint</Application>
  <PresentationFormat>On-screen Show (4:3)</PresentationFormat>
  <Paragraphs>108</Paragraphs>
  <Slides>15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38</vt:i4>
      </vt:variant>
      <vt:variant>
        <vt:lpstr>Slide Titles</vt:lpstr>
      </vt:variant>
      <vt:variant>
        <vt:i4>15</vt:i4>
      </vt:variant>
    </vt:vector>
  </HeadingPairs>
  <TitlesOfParts>
    <vt:vector size="53" baseType="lpstr">
      <vt:lpstr>Default Design</vt:lpstr>
      <vt:lpstr>1_Default Design</vt:lpstr>
      <vt:lpstr>3_Default Design</vt:lpstr>
      <vt:lpstr>2_Default Design</vt:lpstr>
      <vt:lpstr>4_Default Design</vt:lpstr>
      <vt:lpstr>5_Default Design</vt:lpstr>
      <vt:lpstr>6_Default Design</vt:lpstr>
      <vt:lpstr>8_Default Design</vt:lpstr>
      <vt:lpstr>7_Default Design</vt:lpstr>
      <vt:lpstr>CW Sermon Template</vt:lpstr>
      <vt:lpstr>9_Default Design</vt:lpstr>
      <vt:lpstr>10_Default Design</vt:lpstr>
      <vt:lpstr>11_Default Design</vt:lpstr>
      <vt:lpstr>12_Default Design</vt:lpstr>
      <vt:lpstr>13_Default Design</vt:lpstr>
      <vt:lpstr>17_Default Design</vt:lpstr>
      <vt:lpstr>14_Default Design</vt:lpstr>
      <vt:lpstr>15_Default Design</vt:lpstr>
      <vt:lpstr>16_Default Design</vt:lpstr>
      <vt:lpstr>18_Default Design</vt:lpstr>
      <vt:lpstr>19_Default Design</vt:lpstr>
      <vt:lpstr>20_Default Design</vt:lpstr>
      <vt:lpstr>21_Default Design</vt:lpstr>
      <vt:lpstr>22_Default Design</vt:lpstr>
      <vt:lpstr>23_Default Design</vt:lpstr>
      <vt:lpstr>24_Default Design</vt:lpstr>
      <vt:lpstr>25_Default Design</vt:lpstr>
      <vt:lpstr>26_Default Design</vt:lpstr>
      <vt:lpstr>27_Default Design</vt:lpstr>
      <vt:lpstr>28_Default Design</vt:lpstr>
      <vt:lpstr>29_Default Design</vt:lpstr>
      <vt:lpstr>30_Default Design</vt:lpstr>
      <vt:lpstr>31_Default Design</vt:lpstr>
      <vt:lpstr>33_Default Design</vt:lpstr>
      <vt:lpstr>35_Default Design</vt:lpstr>
      <vt:lpstr>2_Normal</vt:lpstr>
      <vt:lpstr>32_Default Design</vt:lpstr>
      <vt:lpstr>34_Default Design</vt:lpstr>
      <vt:lpstr>PowerPoint Presentation</vt:lpstr>
      <vt:lpstr>Dealing with Anger</vt:lpstr>
      <vt:lpstr>OVERVIEW OF JESUS’ SIX ILLUSTRATIONS OF HEART-RIGHTEOUSNESS</vt:lpstr>
      <vt:lpstr>OVERVIEW OF JESUS’ SIX ILLUSTRATIONS OF HEART-RIGHTEOUSNESS</vt:lpstr>
      <vt:lpstr>OVERVIEW OF JESUS’ SIX ILLUSTRATIONS OF HEART-RIGHTEOUSNESS</vt:lpstr>
      <vt:lpstr>MURDER AND ANGER</vt:lpstr>
      <vt:lpstr>MURDER AND ANGER</vt:lpstr>
      <vt:lpstr>MURDER AND ANGER</vt:lpstr>
      <vt:lpstr>ANGER AND RECONCILIATION </vt:lpstr>
      <vt:lpstr>PowerPoint Presentation</vt:lpstr>
      <vt:lpstr>WHAT IMPLICATIONS DOES JESUS’ RADICAL  TEACHING ON ANGER HAVE FOR US TODAY?</vt:lpstr>
      <vt:lpstr>WHAT IMPLICATIONS DOES JESUS’ RADICAL  TEACHING ON ANGER HAVE FOR US TODAY?</vt:lpstr>
      <vt:lpstr>WHAT IMPLICATIONS DOES JESUS’ RADICAL  TEACHING ON ANGER HAVE FOR US TODAY?</vt:lpstr>
      <vt:lpstr>THREE PRACTICAL QUESTIONS  FOR OUR EVERYDAY LIFE</vt:lpstr>
      <vt:lpstr>PowerPoint Presentation</vt:lpstr>
    </vt:vector>
  </TitlesOfParts>
  <Company>UFP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James T. Kirk</dc:creator>
  <cp:lastModifiedBy>Paul Kim</cp:lastModifiedBy>
  <cp:revision>3570</cp:revision>
  <cp:lastPrinted>2015-11-01T15:11:57Z</cp:lastPrinted>
  <dcterms:created xsi:type="dcterms:W3CDTF">2007-10-20T20:09:35Z</dcterms:created>
  <dcterms:modified xsi:type="dcterms:W3CDTF">2016-01-20T09:43:35Z</dcterms:modified>
</cp:coreProperties>
</file>