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5.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36.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7.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39" r:id="rId27"/>
    <p:sldMasterId id="2147511063" r:id="rId28"/>
    <p:sldMasterId id="2147511075" r:id="rId29"/>
    <p:sldMasterId id="2147511087" r:id="rId30"/>
    <p:sldMasterId id="2147511099" r:id="rId31"/>
    <p:sldMasterId id="2147511111" r:id="rId32"/>
    <p:sldMasterId id="2147511123" r:id="rId33"/>
    <p:sldMasterId id="2147511135" r:id="rId34"/>
    <p:sldMasterId id="2147511159" r:id="rId35"/>
    <p:sldMasterId id="2147511196" r:id="rId36"/>
    <p:sldMasterId id="2147511208" r:id="rId37"/>
    <p:sldMasterId id="2147511220" r:id="rId38"/>
  </p:sldMasterIdLst>
  <p:notesMasterIdLst>
    <p:notesMasterId r:id="rId53"/>
  </p:notesMasterIdLst>
  <p:handoutMasterIdLst>
    <p:handoutMasterId r:id="rId54"/>
  </p:handoutMasterIdLst>
  <p:sldIdLst>
    <p:sldId id="1626" r:id="rId39"/>
    <p:sldId id="3075" r:id="rId40"/>
    <p:sldId id="3198" r:id="rId41"/>
    <p:sldId id="3199" r:id="rId42"/>
    <p:sldId id="3181" r:id="rId43"/>
    <p:sldId id="3200" r:id="rId44"/>
    <p:sldId id="3205" r:id="rId45"/>
    <p:sldId id="3117" r:id="rId46"/>
    <p:sldId id="3201" r:id="rId47"/>
    <p:sldId id="3202" r:id="rId48"/>
    <p:sldId id="3206" r:id="rId49"/>
    <p:sldId id="3204" r:id="rId50"/>
    <p:sldId id="3089" r:id="rId51"/>
    <p:sldId id="1929" r:id="rId52"/>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0" autoAdjust="0"/>
    <p:restoredTop sz="94660"/>
  </p:normalViewPr>
  <p:slideViewPr>
    <p:cSldViewPr>
      <p:cViewPr>
        <p:scale>
          <a:sx n="85" d="100"/>
          <a:sy n="85" d="100"/>
        </p:scale>
        <p:origin x="-1984" y="-304"/>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12.xml"/><Relationship Id="rId51" Type="http://schemas.openxmlformats.org/officeDocument/2006/relationships/slide" Target="slides/slide13.xml"/><Relationship Id="rId52" Type="http://schemas.openxmlformats.org/officeDocument/2006/relationships/slide" Target="slides/slide14.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2.xml"/><Relationship Id="rId41" Type="http://schemas.openxmlformats.org/officeDocument/2006/relationships/slide" Target="slides/slide3.xml"/><Relationship Id="rId42" Type="http://schemas.openxmlformats.org/officeDocument/2006/relationships/slide" Target="slides/slide4.xml"/><Relationship Id="rId43" Type="http://schemas.openxmlformats.org/officeDocument/2006/relationships/slide" Target="slides/slide5.xml"/><Relationship Id="rId44" Type="http://schemas.openxmlformats.org/officeDocument/2006/relationships/slide" Target="slides/slide6.xml"/><Relationship Id="rId45" Type="http://schemas.openxmlformats.org/officeDocument/2006/relationships/slide" Target="slides/slide7.xml"/><Relationship Id="rId46" Type="http://schemas.openxmlformats.org/officeDocument/2006/relationships/slide" Target="slides/slide8.xml"/><Relationship Id="rId47" Type="http://schemas.openxmlformats.org/officeDocument/2006/relationships/slide" Target="slides/slide9.xml"/><Relationship Id="rId48" Type="http://schemas.openxmlformats.org/officeDocument/2006/relationships/slide" Target="slides/slide10.xml"/><Relationship Id="rId4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 Target="slides/slide1.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12/6/15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12/6/15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2566C9-436E-5446-8C2F-A64C5671F75C}" type="slidenum">
              <a:rPr lang="en-US" smtClean="0"/>
              <a:pPr>
                <a:defRPr/>
              </a:pPr>
              <a:t>1</a:t>
            </a:fld>
            <a:endParaRPr lang="en-US"/>
          </a:p>
        </p:txBody>
      </p:sp>
    </p:spTree>
    <p:extLst>
      <p:ext uri="{BB962C8B-B14F-4D97-AF65-F5344CB8AC3E}">
        <p14:creationId xmlns:p14="http://schemas.microsoft.com/office/powerpoint/2010/main" val="237088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CD96C-6E2F-064B-BBA1-B1509EDD1FAE}" type="slidenum">
              <a:rPr lang="en-US"/>
              <a:pPr>
                <a:defRPr/>
              </a:pPr>
              <a:t>‹#›</a:t>
            </a:fld>
            <a:endParaRPr lang="en-US"/>
          </a:p>
        </p:txBody>
      </p:sp>
    </p:spTree>
    <p:extLst>
      <p:ext uri="{BB962C8B-B14F-4D97-AF65-F5344CB8AC3E}">
        <p14:creationId xmlns:p14="http://schemas.microsoft.com/office/powerpoint/2010/main" val="22343553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4EE85-3FAA-BE49-B471-0127BBE64AED}" type="slidenum">
              <a:rPr lang="en-US"/>
              <a:pPr>
                <a:defRPr/>
              </a:pPr>
              <a:t>‹#›</a:t>
            </a:fld>
            <a:endParaRPr lang="en-US"/>
          </a:p>
        </p:txBody>
      </p:sp>
    </p:spTree>
    <p:extLst>
      <p:ext uri="{BB962C8B-B14F-4D97-AF65-F5344CB8AC3E}">
        <p14:creationId xmlns:p14="http://schemas.microsoft.com/office/powerpoint/2010/main" val="202898415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DB9DB-911E-044E-A7B8-0D406C470814}" type="slidenum">
              <a:rPr lang="en-US"/>
              <a:pPr>
                <a:defRPr/>
              </a:pPr>
              <a:t>‹#›</a:t>
            </a:fld>
            <a:endParaRPr lang="en-US"/>
          </a:p>
        </p:txBody>
      </p:sp>
    </p:spTree>
    <p:extLst>
      <p:ext uri="{BB962C8B-B14F-4D97-AF65-F5344CB8AC3E}">
        <p14:creationId xmlns:p14="http://schemas.microsoft.com/office/powerpoint/2010/main" val="68784251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1F7D4-93F4-284F-8CEA-5A8FFA264C6D}" type="slidenum">
              <a:rPr lang="en-US"/>
              <a:pPr>
                <a:defRPr/>
              </a:pPr>
              <a:t>‹#›</a:t>
            </a:fld>
            <a:endParaRPr lang="en-US"/>
          </a:p>
        </p:txBody>
      </p:sp>
    </p:spTree>
    <p:extLst>
      <p:ext uri="{BB962C8B-B14F-4D97-AF65-F5344CB8AC3E}">
        <p14:creationId xmlns:p14="http://schemas.microsoft.com/office/powerpoint/2010/main" val="300403139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D1AE8-E175-6040-AE31-236BBD75ED7F}" type="slidenum">
              <a:rPr lang="en-US"/>
              <a:pPr>
                <a:defRPr/>
              </a:pPr>
              <a:t>‹#›</a:t>
            </a:fld>
            <a:endParaRPr lang="en-US"/>
          </a:p>
        </p:txBody>
      </p:sp>
    </p:spTree>
    <p:extLst>
      <p:ext uri="{BB962C8B-B14F-4D97-AF65-F5344CB8AC3E}">
        <p14:creationId xmlns:p14="http://schemas.microsoft.com/office/powerpoint/2010/main" val="13995072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B83DF3-9F6B-5A4F-9E14-45134F4EF6F6}" type="slidenum">
              <a:rPr lang="en-US"/>
              <a:pPr>
                <a:defRPr/>
              </a:pPr>
              <a:t>‹#›</a:t>
            </a:fld>
            <a:endParaRPr lang="en-US"/>
          </a:p>
        </p:txBody>
      </p:sp>
    </p:spTree>
    <p:extLst>
      <p:ext uri="{BB962C8B-B14F-4D97-AF65-F5344CB8AC3E}">
        <p14:creationId xmlns:p14="http://schemas.microsoft.com/office/powerpoint/2010/main" val="1111291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771525-86D5-5C4A-B1C9-18938325DD78}" type="slidenum">
              <a:rPr lang="en-US"/>
              <a:pPr>
                <a:defRPr/>
              </a:pPr>
              <a:t>‹#›</a:t>
            </a:fld>
            <a:endParaRPr lang="en-US"/>
          </a:p>
        </p:txBody>
      </p:sp>
    </p:spTree>
    <p:extLst>
      <p:ext uri="{BB962C8B-B14F-4D97-AF65-F5344CB8AC3E}">
        <p14:creationId xmlns:p14="http://schemas.microsoft.com/office/powerpoint/2010/main" val="361602334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9CB3-641A-DB4E-AA79-B8D61804D4E8}" type="slidenum">
              <a:rPr lang="en-US"/>
              <a:pPr>
                <a:defRPr/>
              </a:pPr>
              <a:t>‹#›</a:t>
            </a:fld>
            <a:endParaRPr lang="en-US"/>
          </a:p>
        </p:txBody>
      </p:sp>
    </p:spTree>
    <p:extLst>
      <p:ext uri="{BB962C8B-B14F-4D97-AF65-F5344CB8AC3E}">
        <p14:creationId xmlns:p14="http://schemas.microsoft.com/office/powerpoint/2010/main" val="318905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B589E-8E55-E947-AE54-2C263E601F5F}" type="slidenum">
              <a:rPr lang="en-US"/>
              <a:pPr>
                <a:defRPr/>
              </a:pPr>
              <a:t>‹#›</a:t>
            </a:fld>
            <a:endParaRPr lang="en-US"/>
          </a:p>
        </p:txBody>
      </p:sp>
    </p:spTree>
    <p:extLst>
      <p:ext uri="{BB962C8B-B14F-4D97-AF65-F5344CB8AC3E}">
        <p14:creationId xmlns:p14="http://schemas.microsoft.com/office/powerpoint/2010/main" val="356683775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4560-6056-E747-9B90-1F37B18C701E}" type="slidenum">
              <a:rPr lang="en-US"/>
              <a:pPr>
                <a:defRPr/>
              </a:pPr>
              <a:t>‹#›</a:t>
            </a:fld>
            <a:endParaRPr lang="en-US"/>
          </a:p>
        </p:txBody>
      </p:sp>
    </p:spTree>
    <p:extLst>
      <p:ext uri="{BB962C8B-B14F-4D97-AF65-F5344CB8AC3E}">
        <p14:creationId xmlns:p14="http://schemas.microsoft.com/office/powerpoint/2010/main" val="30372052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D1ADD-1D46-444B-8F19-8F62BAE9E31F}" type="slidenum">
              <a:rPr lang="en-US"/>
              <a:pPr>
                <a:defRPr/>
              </a:pPr>
              <a:t>‹#›</a:t>
            </a:fld>
            <a:endParaRPr lang="en-US"/>
          </a:p>
        </p:txBody>
      </p:sp>
    </p:spTree>
    <p:extLst>
      <p:ext uri="{BB962C8B-B14F-4D97-AF65-F5344CB8AC3E}">
        <p14:creationId xmlns:p14="http://schemas.microsoft.com/office/powerpoint/2010/main" val="31719490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D718A-027D-9646-A3BE-7C0C124F9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829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667E6-5E6F-934A-90E8-DD013E4E2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0342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36993-8A7D-BE40-B2A0-02F87FAFB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299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32FAB-4DD2-E84D-8FE2-FCBB253C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09435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D76385-D970-4243-837B-9987D18FA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9860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263E5-7A27-BB4B-A7C8-AA377B17A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8480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9BB78E-F8B5-B444-8753-D24E50D9B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276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DE1DD1-1251-6040-BCA6-92C934896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180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E996A-9510-C24C-BF86-C1D4A6F73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543333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26DE9-BC5C-2448-8EE0-4C3F74509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3664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7820-FDE8-7044-8FBB-8981F334C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97336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7F46B-C909-184B-9D7D-A8624C9E576D}" type="slidenum">
              <a:rPr lang="en-US"/>
              <a:pPr>
                <a:defRPr/>
              </a:pPr>
              <a:t>‹#›</a:t>
            </a:fld>
            <a:endParaRPr lang="en-US"/>
          </a:p>
        </p:txBody>
      </p:sp>
    </p:spTree>
    <p:extLst>
      <p:ext uri="{BB962C8B-B14F-4D97-AF65-F5344CB8AC3E}">
        <p14:creationId xmlns:p14="http://schemas.microsoft.com/office/powerpoint/2010/main" val="27581710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09FBD-E720-E84A-8110-36EF73F20755}" type="slidenum">
              <a:rPr lang="en-US"/>
              <a:pPr>
                <a:defRPr/>
              </a:pPr>
              <a:t>‹#›</a:t>
            </a:fld>
            <a:endParaRPr lang="en-US"/>
          </a:p>
        </p:txBody>
      </p:sp>
    </p:spTree>
    <p:extLst>
      <p:ext uri="{BB962C8B-B14F-4D97-AF65-F5344CB8AC3E}">
        <p14:creationId xmlns:p14="http://schemas.microsoft.com/office/powerpoint/2010/main" val="253587131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3D375-4B65-924D-B5FD-0853D260C2A5}" type="slidenum">
              <a:rPr lang="en-US"/>
              <a:pPr>
                <a:defRPr/>
              </a:pPr>
              <a:t>‹#›</a:t>
            </a:fld>
            <a:endParaRPr lang="en-US"/>
          </a:p>
        </p:txBody>
      </p:sp>
    </p:spTree>
    <p:extLst>
      <p:ext uri="{BB962C8B-B14F-4D97-AF65-F5344CB8AC3E}">
        <p14:creationId xmlns:p14="http://schemas.microsoft.com/office/powerpoint/2010/main" val="7947079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B465D-08F7-5D46-A81F-1550DCEE4F73}" type="slidenum">
              <a:rPr lang="en-US"/>
              <a:pPr>
                <a:defRPr/>
              </a:pPr>
              <a:t>‹#›</a:t>
            </a:fld>
            <a:endParaRPr lang="en-US"/>
          </a:p>
        </p:txBody>
      </p:sp>
    </p:spTree>
    <p:extLst>
      <p:ext uri="{BB962C8B-B14F-4D97-AF65-F5344CB8AC3E}">
        <p14:creationId xmlns:p14="http://schemas.microsoft.com/office/powerpoint/2010/main" val="397873126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4FB57D-8E2F-8C42-9341-D241A925B57C}" type="slidenum">
              <a:rPr lang="en-US"/>
              <a:pPr>
                <a:defRPr/>
              </a:pPr>
              <a:t>‹#›</a:t>
            </a:fld>
            <a:endParaRPr lang="en-US"/>
          </a:p>
        </p:txBody>
      </p:sp>
    </p:spTree>
    <p:extLst>
      <p:ext uri="{BB962C8B-B14F-4D97-AF65-F5344CB8AC3E}">
        <p14:creationId xmlns:p14="http://schemas.microsoft.com/office/powerpoint/2010/main" val="264051835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6D6F5-3046-E747-B6F9-FF1DCF50AA3B}" type="slidenum">
              <a:rPr lang="en-US"/>
              <a:pPr>
                <a:defRPr/>
              </a:pPr>
              <a:t>‹#›</a:t>
            </a:fld>
            <a:endParaRPr lang="en-US"/>
          </a:p>
        </p:txBody>
      </p:sp>
    </p:spTree>
    <p:extLst>
      <p:ext uri="{BB962C8B-B14F-4D97-AF65-F5344CB8AC3E}">
        <p14:creationId xmlns:p14="http://schemas.microsoft.com/office/powerpoint/2010/main" val="351339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836B1-78AD-E547-A9F5-F11948376CE9}" type="slidenum">
              <a:rPr lang="en-US"/>
              <a:pPr>
                <a:defRPr/>
              </a:pPr>
              <a:t>‹#›</a:t>
            </a:fld>
            <a:endParaRPr lang="en-US"/>
          </a:p>
        </p:txBody>
      </p:sp>
    </p:spTree>
    <p:extLst>
      <p:ext uri="{BB962C8B-B14F-4D97-AF65-F5344CB8AC3E}">
        <p14:creationId xmlns:p14="http://schemas.microsoft.com/office/powerpoint/2010/main" val="2703016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335A6-4659-024C-8DFF-CEA01F553237}" type="slidenum">
              <a:rPr lang="en-US"/>
              <a:pPr>
                <a:defRPr/>
              </a:pPr>
              <a:t>‹#›</a:t>
            </a:fld>
            <a:endParaRPr lang="en-US"/>
          </a:p>
        </p:txBody>
      </p:sp>
    </p:spTree>
    <p:extLst>
      <p:ext uri="{BB962C8B-B14F-4D97-AF65-F5344CB8AC3E}">
        <p14:creationId xmlns:p14="http://schemas.microsoft.com/office/powerpoint/2010/main" val="31717240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BB0D0-378C-534B-8018-25A1A0916D29}" type="slidenum">
              <a:rPr lang="en-US"/>
              <a:pPr>
                <a:defRPr/>
              </a:pPr>
              <a:t>‹#›</a:t>
            </a:fld>
            <a:endParaRPr lang="en-US"/>
          </a:p>
        </p:txBody>
      </p:sp>
    </p:spTree>
    <p:extLst>
      <p:ext uri="{BB962C8B-B14F-4D97-AF65-F5344CB8AC3E}">
        <p14:creationId xmlns:p14="http://schemas.microsoft.com/office/powerpoint/2010/main" val="12640370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DD2FD-F9EF-6D49-86EC-9A94EA4B7655}" type="slidenum">
              <a:rPr lang="en-US"/>
              <a:pPr>
                <a:defRPr/>
              </a:pPr>
              <a:t>‹#›</a:t>
            </a:fld>
            <a:endParaRPr lang="en-US"/>
          </a:p>
        </p:txBody>
      </p:sp>
    </p:spTree>
    <p:extLst>
      <p:ext uri="{BB962C8B-B14F-4D97-AF65-F5344CB8AC3E}">
        <p14:creationId xmlns:p14="http://schemas.microsoft.com/office/powerpoint/2010/main" val="42535313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61DEF-D6D6-AB4C-8037-88180CB74699}" type="slidenum">
              <a:rPr lang="en-US"/>
              <a:pPr>
                <a:defRPr/>
              </a:pPr>
              <a:t>‹#›</a:t>
            </a:fld>
            <a:endParaRPr lang="en-US"/>
          </a:p>
        </p:txBody>
      </p:sp>
    </p:spTree>
    <p:extLst>
      <p:ext uri="{BB962C8B-B14F-4D97-AF65-F5344CB8AC3E}">
        <p14:creationId xmlns:p14="http://schemas.microsoft.com/office/powerpoint/2010/main" val="317788747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1636020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376277366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658240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243296832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51211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331401749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249063270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63660115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389516719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233766953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33208668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F36549-C2F2-914E-8047-FE88B38BF5BE}" type="slidenum">
              <a:rPr lang="en-US"/>
              <a:pPr>
                <a:defRPr/>
              </a:pPr>
              <a:t>‹#›</a:t>
            </a:fld>
            <a:endParaRPr lang="en-US"/>
          </a:p>
        </p:txBody>
      </p:sp>
    </p:spTree>
    <p:extLst>
      <p:ext uri="{BB962C8B-B14F-4D97-AF65-F5344CB8AC3E}">
        <p14:creationId xmlns:p14="http://schemas.microsoft.com/office/powerpoint/2010/main" val="217860206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49A30F-26F8-DA41-969B-9BF91E3B4B11}" type="slidenum">
              <a:rPr lang="en-US"/>
              <a:pPr>
                <a:defRPr/>
              </a:pPr>
              <a:t>‹#›</a:t>
            </a:fld>
            <a:endParaRPr lang="en-US"/>
          </a:p>
        </p:txBody>
      </p:sp>
    </p:spTree>
    <p:extLst>
      <p:ext uri="{BB962C8B-B14F-4D97-AF65-F5344CB8AC3E}">
        <p14:creationId xmlns:p14="http://schemas.microsoft.com/office/powerpoint/2010/main" val="345756789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3AA423-06BA-7D42-A7FB-5435EE81CB0F}" type="slidenum">
              <a:rPr lang="en-US"/>
              <a:pPr>
                <a:defRPr/>
              </a:pPr>
              <a:t>‹#›</a:t>
            </a:fld>
            <a:endParaRPr lang="en-US"/>
          </a:p>
        </p:txBody>
      </p:sp>
    </p:spTree>
    <p:extLst>
      <p:ext uri="{BB962C8B-B14F-4D97-AF65-F5344CB8AC3E}">
        <p14:creationId xmlns:p14="http://schemas.microsoft.com/office/powerpoint/2010/main" val="211768150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469DCA-AC79-6F47-901A-ECD6B3D8A06F}" type="slidenum">
              <a:rPr lang="en-US"/>
              <a:pPr>
                <a:defRPr/>
              </a:pPr>
              <a:t>‹#›</a:t>
            </a:fld>
            <a:endParaRPr lang="en-US"/>
          </a:p>
        </p:txBody>
      </p:sp>
    </p:spTree>
    <p:extLst>
      <p:ext uri="{BB962C8B-B14F-4D97-AF65-F5344CB8AC3E}">
        <p14:creationId xmlns:p14="http://schemas.microsoft.com/office/powerpoint/2010/main" val="523007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C15BB1-B6AE-D04D-AABC-4D7BEE0D2AD1}" type="slidenum">
              <a:rPr lang="en-US"/>
              <a:pPr>
                <a:defRPr/>
              </a:pPr>
              <a:t>‹#›</a:t>
            </a:fld>
            <a:endParaRPr lang="en-US"/>
          </a:p>
        </p:txBody>
      </p:sp>
    </p:spTree>
    <p:extLst>
      <p:ext uri="{BB962C8B-B14F-4D97-AF65-F5344CB8AC3E}">
        <p14:creationId xmlns:p14="http://schemas.microsoft.com/office/powerpoint/2010/main" val="107004366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5F8B1-2447-4C43-AF7B-55DBB3E449AD}" type="slidenum">
              <a:rPr lang="en-US"/>
              <a:pPr>
                <a:defRPr/>
              </a:pPr>
              <a:t>‹#›</a:t>
            </a:fld>
            <a:endParaRPr lang="en-US"/>
          </a:p>
        </p:txBody>
      </p:sp>
    </p:spTree>
    <p:extLst>
      <p:ext uri="{BB962C8B-B14F-4D97-AF65-F5344CB8AC3E}">
        <p14:creationId xmlns:p14="http://schemas.microsoft.com/office/powerpoint/2010/main" val="3341067399"/>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09CAC1-8590-8A4D-B62A-3AB687271C74}" type="slidenum">
              <a:rPr lang="en-US"/>
              <a:pPr>
                <a:defRPr/>
              </a:pPr>
              <a:t>‹#›</a:t>
            </a:fld>
            <a:endParaRPr lang="en-US"/>
          </a:p>
        </p:txBody>
      </p:sp>
    </p:spTree>
    <p:extLst>
      <p:ext uri="{BB962C8B-B14F-4D97-AF65-F5344CB8AC3E}">
        <p14:creationId xmlns:p14="http://schemas.microsoft.com/office/powerpoint/2010/main" val="324743449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7AFE1B-B8A3-F245-A1B7-31EE015995A2}" type="slidenum">
              <a:rPr lang="en-US"/>
              <a:pPr>
                <a:defRPr/>
              </a:pPr>
              <a:t>‹#›</a:t>
            </a:fld>
            <a:endParaRPr lang="en-US"/>
          </a:p>
        </p:txBody>
      </p:sp>
    </p:spTree>
    <p:extLst>
      <p:ext uri="{BB962C8B-B14F-4D97-AF65-F5344CB8AC3E}">
        <p14:creationId xmlns:p14="http://schemas.microsoft.com/office/powerpoint/2010/main" val="230105729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1BE467-E687-2A49-B75E-2E14DA1DEF6C}" type="slidenum">
              <a:rPr lang="en-US"/>
              <a:pPr>
                <a:defRPr/>
              </a:pPr>
              <a:t>‹#›</a:t>
            </a:fld>
            <a:endParaRPr lang="en-US"/>
          </a:p>
        </p:txBody>
      </p:sp>
    </p:spTree>
    <p:extLst>
      <p:ext uri="{BB962C8B-B14F-4D97-AF65-F5344CB8AC3E}">
        <p14:creationId xmlns:p14="http://schemas.microsoft.com/office/powerpoint/2010/main" val="425498010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6570E-83A0-1948-969C-B97CDC322F42}" type="slidenum">
              <a:rPr lang="en-US"/>
              <a:pPr>
                <a:defRPr/>
              </a:pPr>
              <a:t>‹#›</a:t>
            </a:fld>
            <a:endParaRPr lang="en-US"/>
          </a:p>
        </p:txBody>
      </p:sp>
    </p:spTree>
    <p:extLst>
      <p:ext uri="{BB962C8B-B14F-4D97-AF65-F5344CB8AC3E}">
        <p14:creationId xmlns:p14="http://schemas.microsoft.com/office/powerpoint/2010/main" val="11512389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114443-C4E8-5042-84EE-6439BC1106B1}" type="slidenum">
              <a:rPr lang="en-US"/>
              <a:pPr>
                <a:defRPr/>
              </a:pPr>
              <a:t>‹#›</a:t>
            </a:fld>
            <a:endParaRPr lang="en-US"/>
          </a:p>
        </p:txBody>
      </p:sp>
    </p:spTree>
    <p:extLst>
      <p:ext uri="{BB962C8B-B14F-4D97-AF65-F5344CB8AC3E}">
        <p14:creationId xmlns:p14="http://schemas.microsoft.com/office/powerpoint/2010/main" val="29590451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D6FD25-5494-6542-B765-A1EBF541FD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272092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88D058-0ACD-8744-893A-9B76D39F59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58811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5C113DC-8D35-E546-9976-829D16AFC5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4129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4C1493A-8ED9-7642-8B7E-CE8278EDCE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199250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AD4CCC0-50B5-9D47-A6B5-9B2FA33372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286039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AF13B21-CDFC-574E-8C6F-DC2B8F4F27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9757690"/>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D95B753-6D68-8447-A458-D39EEBF9C5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867628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C047085-79D8-7E43-B019-605D99D19A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278932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777A48-9DF0-6C40-B2DB-8E2E295A4E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512942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4881F2E-FDFA-CA49-99F2-C6731EFD61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177710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4557C53-A43A-E049-8CA9-60A4D36E6F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735042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6BEC45-0193-CE40-91AB-F8CA7F56CD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1917706"/>
      </p:ext>
    </p:extLst>
  </p:cSld>
  <p:clrMapOvr>
    <a:masterClrMapping/>
  </p:clrMapOvr>
  <p:transition xmlns:p14="http://schemas.microsoft.com/office/powerpoint/2010/main">
    <p:randomBa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E881F9-DD1C-F643-9FEA-7580BB5A87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15866692"/>
      </p:ext>
    </p:extLst>
  </p:cSld>
  <p:clrMapOvr>
    <a:masterClrMapping/>
  </p:clrMapOvr>
  <p:transition xmlns:p14="http://schemas.microsoft.com/office/powerpoint/2010/mai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41B316-F769-E644-8985-7B2A6121F9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3210963"/>
      </p:ext>
    </p:extLst>
  </p:cSld>
  <p:clrMapOvr>
    <a:masterClrMapping/>
  </p:clrMapOvr>
  <p:transition xmlns:p14="http://schemas.microsoft.com/office/powerpoint/2010/main">
    <p:randomBa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548256-A9A7-044A-81AF-C6B0D2BBBB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1447321"/>
      </p:ext>
    </p:extLst>
  </p:cSld>
  <p:clrMapOvr>
    <a:masterClrMapping/>
  </p:clrMapOvr>
  <p:transition xmlns:p14="http://schemas.microsoft.com/office/powerpoint/2010/main">
    <p:randomBa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0A85C2-02EA-B641-99C3-9DC6094B1D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32582316"/>
      </p:ext>
    </p:extLst>
  </p:cSld>
  <p:clrMapOvr>
    <a:masterClrMapping/>
  </p:clrMapOvr>
  <p:transition xmlns:p14="http://schemas.microsoft.com/office/powerpoint/2010/main">
    <p:randomBa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BD9EF7-BAA0-0A4F-96B7-746453899A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481526"/>
      </p:ext>
    </p:extLst>
  </p:cSld>
  <p:clrMapOvr>
    <a:masterClrMapping/>
  </p:clrMapOvr>
  <p:transition xmlns:p14="http://schemas.microsoft.com/office/powerpoint/2010/main">
    <p:randomBa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14D48EE-5F6D-764D-847C-D1D99AAFA5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28937839"/>
      </p:ext>
    </p:extLst>
  </p:cSld>
  <p:clrMapOvr>
    <a:masterClrMapping/>
  </p:clrMapOvr>
  <p:transition xmlns:p14="http://schemas.microsoft.com/office/powerpoint/2010/main">
    <p:randomBa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5162D5-CAAA-EA4E-B2A9-F08A8FC369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03870334"/>
      </p:ext>
    </p:extLst>
  </p:cSld>
  <p:clrMapOvr>
    <a:masterClrMapping/>
  </p:clrMapOvr>
  <p:transition xmlns:p14="http://schemas.microsoft.com/office/powerpoint/2010/main">
    <p:randomBa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8422B-6ED9-B249-B78B-0C92C4495F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3344458"/>
      </p:ext>
    </p:extLst>
  </p:cSld>
  <p:clrMapOvr>
    <a:masterClrMapping/>
  </p:clrMapOvr>
  <p:transition xmlns:p14="http://schemas.microsoft.com/office/powerpoint/2010/main">
    <p:randomBa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75815E-62AE-B648-B5DD-9CC34F6BE5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43133680"/>
      </p:ext>
    </p:extLst>
  </p:cSld>
  <p:clrMapOvr>
    <a:masterClrMapping/>
  </p:clrMapOvr>
  <p:transition xmlns:p14="http://schemas.microsoft.com/office/powerpoint/2010/main">
    <p:randomBa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BA2BA4-F434-5D46-BC72-2424F31287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00027941"/>
      </p:ext>
    </p:extLst>
  </p:cSld>
  <p:clrMapOvr>
    <a:masterClrMapping/>
  </p:clrMapOvr>
  <p:transition xmlns:p14="http://schemas.microsoft.com/office/powerpoint/2010/main">
    <p:randomBa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72D93844-CDE7-6A4A-B8B7-3F0EB5F1C80B}" type="slidenum">
              <a:rPr lang="en-US"/>
              <a:pPr>
                <a:defRPr/>
              </a:pPr>
              <a:t>‹#›</a:t>
            </a:fld>
            <a:endParaRPr lang="en-US"/>
          </a:p>
        </p:txBody>
      </p:sp>
    </p:spTree>
    <p:extLst>
      <p:ext uri="{BB962C8B-B14F-4D97-AF65-F5344CB8AC3E}">
        <p14:creationId xmlns:p14="http://schemas.microsoft.com/office/powerpoint/2010/main" val="8051808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6A0906-371B-504B-9376-4BD4C8AB36F1}" type="slidenum">
              <a:rPr lang="en-US"/>
              <a:pPr>
                <a:defRPr/>
              </a:pPr>
              <a:t>‹#›</a:t>
            </a:fld>
            <a:endParaRPr lang="en-US"/>
          </a:p>
        </p:txBody>
      </p:sp>
    </p:spTree>
    <p:extLst>
      <p:ext uri="{BB962C8B-B14F-4D97-AF65-F5344CB8AC3E}">
        <p14:creationId xmlns:p14="http://schemas.microsoft.com/office/powerpoint/2010/main" val="4169614757"/>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9B00868-8244-ED48-8318-41DE17697ECD}" type="slidenum">
              <a:rPr lang="en-US"/>
              <a:pPr>
                <a:defRPr/>
              </a:pPr>
              <a:t>‹#›</a:t>
            </a:fld>
            <a:endParaRPr lang="en-US"/>
          </a:p>
        </p:txBody>
      </p:sp>
    </p:spTree>
    <p:extLst>
      <p:ext uri="{BB962C8B-B14F-4D97-AF65-F5344CB8AC3E}">
        <p14:creationId xmlns:p14="http://schemas.microsoft.com/office/powerpoint/2010/main" val="372011614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4B143F0-6FA7-6D45-9D42-3338C6248D2C}" type="slidenum">
              <a:rPr lang="en-US"/>
              <a:pPr>
                <a:defRPr/>
              </a:pPr>
              <a:t>‹#›</a:t>
            </a:fld>
            <a:endParaRPr lang="en-US"/>
          </a:p>
        </p:txBody>
      </p:sp>
    </p:spTree>
    <p:extLst>
      <p:ext uri="{BB962C8B-B14F-4D97-AF65-F5344CB8AC3E}">
        <p14:creationId xmlns:p14="http://schemas.microsoft.com/office/powerpoint/2010/main" val="155641734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2F3F77C6-C644-9B41-B6B4-00E5D7C26443}" type="slidenum">
              <a:rPr lang="en-US"/>
              <a:pPr>
                <a:defRPr/>
              </a:pPr>
              <a:t>‹#›</a:t>
            </a:fld>
            <a:endParaRPr lang="en-US"/>
          </a:p>
        </p:txBody>
      </p:sp>
    </p:spTree>
    <p:extLst>
      <p:ext uri="{BB962C8B-B14F-4D97-AF65-F5344CB8AC3E}">
        <p14:creationId xmlns:p14="http://schemas.microsoft.com/office/powerpoint/2010/main" val="159770872"/>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572A472-E712-844A-85CA-D5D7CC789C97}" type="slidenum">
              <a:rPr lang="en-US"/>
              <a:pPr>
                <a:defRPr/>
              </a:pPr>
              <a:t>‹#›</a:t>
            </a:fld>
            <a:endParaRPr lang="en-US"/>
          </a:p>
        </p:txBody>
      </p:sp>
    </p:spTree>
    <p:extLst>
      <p:ext uri="{BB962C8B-B14F-4D97-AF65-F5344CB8AC3E}">
        <p14:creationId xmlns:p14="http://schemas.microsoft.com/office/powerpoint/2010/main" val="4162220265"/>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3F70E49-08A4-4A41-ADD9-D173BCE61B5A}" type="slidenum">
              <a:rPr lang="en-US"/>
              <a:pPr>
                <a:defRPr/>
              </a:pPr>
              <a:t>‹#›</a:t>
            </a:fld>
            <a:endParaRPr lang="en-US"/>
          </a:p>
        </p:txBody>
      </p:sp>
    </p:spTree>
    <p:extLst>
      <p:ext uri="{BB962C8B-B14F-4D97-AF65-F5344CB8AC3E}">
        <p14:creationId xmlns:p14="http://schemas.microsoft.com/office/powerpoint/2010/main" val="1723607849"/>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E02D4E63-6E88-4A40-857A-66B57AF301F7}" type="slidenum">
              <a:rPr lang="en-US"/>
              <a:pPr>
                <a:defRPr/>
              </a:pPr>
              <a:t>‹#›</a:t>
            </a:fld>
            <a:endParaRPr lang="en-US"/>
          </a:p>
        </p:txBody>
      </p:sp>
    </p:spTree>
    <p:extLst>
      <p:ext uri="{BB962C8B-B14F-4D97-AF65-F5344CB8AC3E}">
        <p14:creationId xmlns:p14="http://schemas.microsoft.com/office/powerpoint/2010/main" val="160643520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803695-F976-ED42-BBAA-BB9A29729502}" type="slidenum">
              <a:rPr lang="en-US"/>
              <a:pPr>
                <a:defRPr/>
              </a:pPr>
              <a:t>‹#›</a:t>
            </a:fld>
            <a:endParaRPr lang="en-US"/>
          </a:p>
        </p:txBody>
      </p:sp>
    </p:spTree>
    <p:extLst>
      <p:ext uri="{BB962C8B-B14F-4D97-AF65-F5344CB8AC3E}">
        <p14:creationId xmlns:p14="http://schemas.microsoft.com/office/powerpoint/2010/main" val="3293503203"/>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85314BBF-F95F-034C-97A9-21BD6A2AE252}" type="slidenum">
              <a:rPr lang="en-US"/>
              <a:pPr>
                <a:defRPr/>
              </a:pPr>
              <a:t>‹#›</a:t>
            </a:fld>
            <a:endParaRPr lang="en-US"/>
          </a:p>
        </p:txBody>
      </p:sp>
    </p:spTree>
    <p:extLst>
      <p:ext uri="{BB962C8B-B14F-4D97-AF65-F5344CB8AC3E}">
        <p14:creationId xmlns:p14="http://schemas.microsoft.com/office/powerpoint/2010/main" val="422592144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B748F459-2607-644C-99A9-8FBA0366E06E}" type="slidenum">
              <a:rPr lang="en-US"/>
              <a:pPr>
                <a:defRPr/>
              </a:pPr>
              <a:t>‹#›</a:t>
            </a:fld>
            <a:endParaRPr lang="en-US"/>
          </a:p>
        </p:txBody>
      </p:sp>
    </p:spTree>
    <p:extLst>
      <p:ext uri="{BB962C8B-B14F-4D97-AF65-F5344CB8AC3E}">
        <p14:creationId xmlns:p14="http://schemas.microsoft.com/office/powerpoint/2010/main" val="3379462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2.jpe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6.xml"/><Relationship Id="rId12" Type="http://schemas.openxmlformats.org/officeDocument/2006/relationships/theme" Target="../theme/theme35.xml"/><Relationship Id="rId13" Type="http://schemas.openxmlformats.org/officeDocument/2006/relationships/image" Target="../media/image1.jpeg"/><Relationship Id="rId1" Type="http://schemas.openxmlformats.org/officeDocument/2006/relationships/slideLayout" Target="../slideLayouts/slideLayout376.xml"/><Relationship Id="rId2" Type="http://schemas.openxmlformats.org/officeDocument/2006/relationships/slideLayout" Target="../slideLayouts/slideLayout377.xml"/><Relationship Id="rId3" Type="http://schemas.openxmlformats.org/officeDocument/2006/relationships/slideLayout" Target="../slideLayouts/slideLayout378.xml"/><Relationship Id="rId4" Type="http://schemas.openxmlformats.org/officeDocument/2006/relationships/slideLayout" Target="../slideLayouts/slideLayout379.xml"/><Relationship Id="rId5" Type="http://schemas.openxmlformats.org/officeDocument/2006/relationships/slideLayout" Target="../slideLayouts/slideLayout380.xml"/><Relationship Id="rId6" Type="http://schemas.openxmlformats.org/officeDocument/2006/relationships/slideLayout" Target="../slideLayouts/slideLayout381.xml"/><Relationship Id="rId7" Type="http://schemas.openxmlformats.org/officeDocument/2006/relationships/slideLayout" Target="../slideLayouts/slideLayout382.xml"/><Relationship Id="rId8" Type="http://schemas.openxmlformats.org/officeDocument/2006/relationships/slideLayout" Target="../slideLayouts/slideLayout383.xml"/><Relationship Id="rId9" Type="http://schemas.openxmlformats.org/officeDocument/2006/relationships/slideLayout" Target="../slideLayouts/slideLayout384.xml"/><Relationship Id="rId10" Type="http://schemas.openxmlformats.org/officeDocument/2006/relationships/slideLayout" Target="../slideLayouts/slideLayout385.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7.xml"/><Relationship Id="rId12" Type="http://schemas.openxmlformats.org/officeDocument/2006/relationships/theme" Target="../theme/theme36.xml"/><Relationship Id="rId13" Type="http://schemas.openxmlformats.org/officeDocument/2006/relationships/image" Target="../media/image1.jpeg"/><Relationship Id="rId1" Type="http://schemas.openxmlformats.org/officeDocument/2006/relationships/slideLayout" Target="../slideLayouts/slideLayout387.xml"/><Relationship Id="rId2" Type="http://schemas.openxmlformats.org/officeDocument/2006/relationships/slideLayout" Target="../slideLayouts/slideLayout388.xml"/><Relationship Id="rId3" Type="http://schemas.openxmlformats.org/officeDocument/2006/relationships/slideLayout" Target="../slideLayouts/slideLayout389.xml"/><Relationship Id="rId4" Type="http://schemas.openxmlformats.org/officeDocument/2006/relationships/slideLayout" Target="../slideLayouts/slideLayout390.xml"/><Relationship Id="rId5" Type="http://schemas.openxmlformats.org/officeDocument/2006/relationships/slideLayout" Target="../slideLayouts/slideLayout391.xml"/><Relationship Id="rId6" Type="http://schemas.openxmlformats.org/officeDocument/2006/relationships/slideLayout" Target="../slideLayouts/slideLayout392.xml"/><Relationship Id="rId7" Type="http://schemas.openxmlformats.org/officeDocument/2006/relationships/slideLayout" Target="../slideLayouts/slideLayout393.xml"/><Relationship Id="rId8" Type="http://schemas.openxmlformats.org/officeDocument/2006/relationships/slideLayout" Target="../slideLayouts/slideLayout394.xml"/><Relationship Id="rId9" Type="http://schemas.openxmlformats.org/officeDocument/2006/relationships/slideLayout" Target="../slideLayouts/slideLayout395.xml"/><Relationship Id="rId10" Type="http://schemas.openxmlformats.org/officeDocument/2006/relationships/slideLayout" Target="../slideLayouts/slideLayout396.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8.xml"/><Relationship Id="rId12" Type="http://schemas.openxmlformats.org/officeDocument/2006/relationships/theme" Target="../theme/theme37.xml"/><Relationship Id="rId1" Type="http://schemas.openxmlformats.org/officeDocument/2006/relationships/slideLayout" Target="../slideLayouts/slideLayout398.xml"/><Relationship Id="rId2" Type="http://schemas.openxmlformats.org/officeDocument/2006/relationships/slideLayout" Target="../slideLayouts/slideLayout399.xml"/><Relationship Id="rId3" Type="http://schemas.openxmlformats.org/officeDocument/2006/relationships/slideLayout" Target="../slideLayouts/slideLayout400.xml"/><Relationship Id="rId4" Type="http://schemas.openxmlformats.org/officeDocument/2006/relationships/slideLayout" Target="../slideLayouts/slideLayout401.xml"/><Relationship Id="rId5" Type="http://schemas.openxmlformats.org/officeDocument/2006/relationships/slideLayout" Target="../slideLayouts/slideLayout402.xml"/><Relationship Id="rId6" Type="http://schemas.openxmlformats.org/officeDocument/2006/relationships/slideLayout" Target="../slideLayouts/slideLayout403.xml"/><Relationship Id="rId7" Type="http://schemas.openxmlformats.org/officeDocument/2006/relationships/slideLayout" Target="../slideLayouts/slideLayout404.xml"/><Relationship Id="rId8" Type="http://schemas.openxmlformats.org/officeDocument/2006/relationships/slideLayout" Target="../slideLayouts/slideLayout405.xml"/><Relationship Id="rId9" Type="http://schemas.openxmlformats.org/officeDocument/2006/relationships/slideLayout" Target="../slideLayouts/slideLayout406.xml"/><Relationship Id="rId10" Type="http://schemas.openxmlformats.org/officeDocument/2006/relationships/slideLayout" Target="../slideLayouts/slideLayout407.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9.xml"/><Relationship Id="rId12" Type="http://schemas.openxmlformats.org/officeDocument/2006/relationships/theme" Target="../theme/theme38.xml"/><Relationship Id="rId13" Type="http://schemas.openxmlformats.org/officeDocument/2006/relationships/image" Target="../media/image2.jpeg"/><Relationship Id="rId1" Type="http://schemas.openxmlformats.org/officeDocument/2006/relationships/slideLayout" Target="../slideLayouts/slideLayout409.xml"/><Relationship Id="rId2" Type="http://schemas.openxmlformats.org/officeDocument/2006/relationships/slideLayout" Target="../slideLayouts/slideLayout410.xml"/><Relationship Id="rId3" Type="http://schemas.openxmlformats.org/officeDocument/2006/relationships/slideLayout" Target="../slideLayouts/slideLayout411.xml"/><Relationship Id="rId4" Type="http://schemas.openxmlformats.org/officeDocument/2006/relationships/slideLayout" Target="../slideLayouts/slideLayout412.xml"/><Relationship Id="rId5" Type="http://schemas.openxmlformats.org/officeDocument/2006/relationships/slideLayout" Target="../slideLayouts/slideLayout413.xml"/><Relationship Id="rId6" Type="http://schemas.openxmlformats.org/officeDocument/2006/relationships/slideLayout" Target="../slideLayouts/slideLayout414.xml"/><Relationship Id="rId7" Type="http://schemas.openxmlformats.org/officeDocument/2006/relationships/slideLayout" Target="../slideLayouts/slideLayout415.xml"/><Relationship Id="rId8" Type="http://schemas.openxmlformats.org/officeDocument/2006/relationships/slideLayout" Target="../slideLayouts/slideLayout416.xml"/><Relationship Id="rId9" Type="http://schemas.openxmlformats.org/officeDocument/2006/relationships/slideLayout" Target="../slideLayouts/slideLayout417.xml"/><Relationship Id="rId10" Type="http://schemas.openxmlformats.org/officeDocument/2006/relationships/slideLayout" Target="../slideLayouts/slideLayout41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2B09246-444E-CF4A-9226-F7B6327A4A4F}" type="slidenum">
              <a:rPr lang="en-US"/>
              <a:pPr>
                <a:defRPr/>
              </a:pPr>
              <a:t>‹#›</a:t>
            </a:fld>
            <a:endParaRPr lang="en-US"/>
          </a:p>
        </p:txBody>
      </p:sp>
    </p:spTree>
    <p:extLst>
      <p:ext uri="{BB962C8B-B14F-4D97-AF65-F5344CB8AC3E}">
        <p14:creationId xmlns:p14="http://schemas.microsoft.com/office/powerpoint/2010/main" val="916331769"/>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C07C5F23-A5C0-0647-8166-CF6490485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93089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A6398F6E-A68F-DB4B-B414-379BBD23E5F0}" type="slidenum">
              <a:rPr lang="en-US"/>
              <a:pPr>
                <a:defRPr/>
              </a:pPr>
              <a:t>‹#›</a:t>
            </a:fld>
            <a:endParaRPr lang="en-US"/>
          </a:p>
        </p:txBody>
      </p:sp>
    </p:spTree>
    <p:extLst>
      <p:ext uri="{BB962C8B-B14F-4D97-AF65-F5344CB8AC3E}">
        <p14:creationId xmlns:p14="http://schemas.microsoft.com/office/powerpoint/2010/main" val="4234475855"/>
      </p:ext>
    </p:extLst>
  </p:cSld>
  <p:clrMap bg1="lt1" tx1="dk1" bg2="lt2" tx2="dk2" accent1="accent1" accent2="accent2" accent3="accent3" accent4="accent4" accent5="accent5" accent6="accent6" hlink="hlink" folHlink="folHlink"/>
  <p:sldLayoutIdLst>
    <p:sldLayoutId id="2147511124" r:id="rId1"/>
    <p:sldLayoutId id="2147511125" r:id="rId2"/>
    <p:sldLayoutId id="2147511126" r:id="rId3"/>
    <p:sldLayoutId id="2147511127" r:id="rId4"/>
    <p:sldLayoutId id="2147511128" r:id="rId5"/>
    <p:sldLayoutId id="2147511129" r:id="rId6"/>
    <p:sldLayoutId id="2147511130" r:id="rId7"/>
    <p:sldLayoutId id="2147511131" r:id="rId8"/>
    <p:sldLayoutId id="2147511132" r:id="rId9"/>
    <p:sldLayoutId id="2147511133" r:id="rId10"/>
    <p:sldLayoutId id="2147511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2147459741"/>
      </p:ext>
    </p:extLst>
  </p:cSld>
  <p:clrMap bg1="lt1" tx1="dk1" bg2="lt2" tx2="dk2" accent1="accent1" accent2="accent2" accent3="accent3" accent4="accent4" accent5="accent5" accent6="accent6" hlink="hlink" folHlink="folHlink"/>
  <p:sldLayoutIdLst>
    <p:sldLayoutId id="2147511136" r:id="rId1"/>
    <p:sldLayoutId id="2147511137" r:id="rId2"/>
    <p:sldLayoutId id="2147511138" r:id="rId3"/>
    <p:sldLayoutId id="2147511139" r:id="rId4"/>
    <p:sldLayoutId id="2147511140" r:id="rId5"/>
    <p:sldLayoutId id="2147511141" r:id="rId6"/>
    <p:sldLayoutId id="2147511142" r:id="rId7"/>
    <p:sldLayoutId id="2147511143" r:id="rId8"/>
    <p:sldLayoutId id="2147511144" r:id="rId9"/>
    <p:sldLayoutId id="2147511145" r:id="rId10"/>
    <p:sldLayoutId id="214751114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6DC7CBDB-40B9-9943-AC0F-2CBAA7A3945E}" type="slidenum">
              <a:rPr lang="en-US"/>
              <a:pPr>
                <a:defRPr/>
              </a:pPr>
              <a:t>‹#›</a:t>
            </a:fld>
            <a:endParaRPr lang="en-US"/>
          </a:p>
        </p:txBody>
      </p:sp>
    </p:spTree>
    <p:extLst>
      <p:ext uri="{BB962C8B-B14F-4D97-AF65-F5344CB8AC3E}">
        <p14:creationId xmlns:p14="http://schemas.microsoft.com/office/powerpoint/2010/main" val="3740123718"/>
      </p:ext>
    </p:extLst>
  </p:cSld>
  <p:clrMap bg1="lt1" tx1="dk1" bg2="lt2" tx2="dk2" accent1="accent1" accent2="accent2" accent3="accent3" accent4="accent4" accent5="accent5" accent6="accent6" hlink="hlink" folHlink="folHlink"/>
  <p:sldLayoutIdLst>
    <p:sldLayoutId id="2147511160" r:id="rId1"/>
    <p:sldLayoutId id="2147511161" r:id="rId2"/>
    <p:sldLayoutId id="2147511162" r:id="rId3"/>
    <p:sldLayoutId id="2147511163" r:id="rId4"/>
    <p:sldLayoutId id="2147511164" r:id="rId5"/>
    <p:sldLayoutId id="2147511165" r:id="rId6"/>
    <p:sldLayoutId id="2147511166" r:id="rId7"/>
    <p:sldLayoutId id="2147511167" r:id="rId8"/>
    <p:sldLayoutId id="2147511168" r:id="rId9"/>
    <p:sldLayoutId id="2147511169" r:id="rId10"/>
    <p:sldLayoutId id="214751117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DF5B8D55-9131-7047-8078-DDE331E5FC40}"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557825509"/>
      </p:ext>
    </p:extLst>
  </p:cSld>
  <p:clrMap bg1="lt1" tx1="dk1" bg2="lt2" tx2="dk2" accent1="accent1" accent2="accent2" accent3="accent3" accent4="accent4" accent5="accent5" accent6="accent6" hlink="hlink" folHlink="folHlink"/>
  <p:sldLayoutIdLst>
    <p:sldLayoutId id="2147511197" r:id="rId1"/>
    <p:sldLayoutId id="2147511198" r:id="rId2"/>
    <p:sldLayoutId id="2147511199" r:id="rId3"/>
    <p:sldLayoutId id="2147511200" r:id="rId4"/>
    <p:sldLayoutId id="2147511201" r:id="rId5"/>
    <p:sldLayoutId id="2147511202" r:id="rId6"/>
    <p:sldLayoutId id="2147511203" r:id="rId7"/>
    <p:sldLayoutId id="2147511204" r:id="rId8"/>
    <p:sldLayoutId id="2147511205" r:id="rId9"/>
    <p:sldLayoutId id="2147511206" r:id="rId10"/>
    <p:sldLayoutId id="214751120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ea typeface="+mn-ea"/>
                <a:cs typeface="Arial" pitchFamily="34" charset="0"/>
              </a:defRPr>
            </a:lvl1pPr>
          </a:lstStyle>
          <a:p>
            <a:pPr algn="r">
              <a:lnSpc>
                <a:spcPct val="90000"/>
              </a:lnSpc>
              <a:spcBef>
                <a:spcPct val="20000"/>
              </a:spcBef>
              <a:defRPr/>
            </a:pPr>
            <a:endParaRPr lang="en-US">
              <a:solidFill>
                <a:srgbClr val="FFFFFF"/>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ea typeface="+mn-ea"/>
                <a:cs typeface="Arial" pitchFamily="34" charset="0"/>
              </a:defRPr>
            </a:lvl1pPr>
          </a:lstStyle>
          <a:p>
            <a:pPr>
              <a:lnSpc>
                <a:spcPct val="90000"/>
              </a:lnSpc>
              <a:spcBef>
                <a:spcPct val="20000"/>
              </a:spcBef>
              <a:defRPr/>
            </a:pPr>
            <a:endParaRPr lang="en-US">
              <a:solidFill>
                <a:srgbClr val="FFFFFF"/>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bg1"/>
                </a:solidFill>
                <a:latin typeface="Arial" charset="0"/>
                <a:cs typeface="Arial" charset="0"/>
              </a:defRPr>
            </a:lvl1pPr>
          </a:lstStyle>
          <a:p>
            <a:pPr algn="r">
              <a:lnSpc>
                <a:spcPct val="90000"/>
              </a:lnSpc>
              <a:spcBef>
                <a:spcPct val="20000"/>
              </a:spcBef>
              <a:defRPr/>
            </a:pPr>
            <a:fld id="{D7DA8AE8-179E-8B48-990F-2D2699201E63}" type="slidenum">
              <a:rPr lang="en-US">
                <a:solidFill>
                  <a:srgbClr val="FFFFFF"/>
                </a:solidFill>
              </a:rPr>
              <a:pPr algn="r">
                <a:lnSpc>
                  <a:spcPct val="90000"/>
                </a:lnSpc>
                <a:spcBef>
                  <a:spcPct val="20000"/>
                </a:spcBef>
                <a:defRPr/>
              </a:pPr>
              <a:t>‹#›</a:t>
            </a:fld>
            <a:endParaRPr lang="en-US">
              <a:solidFill>
                <a:srgbClr val="FFFFFF"/>
              </a:solidFill>
            </a:endParaRPr>
          </a:p>
        </p:txBody>
      </p:sp>
    </p:spTree>
    <p:extLst>
      <p:ext uri="{BB962C8B-B14F-4D97-AF65-F5344CB8AC3E}">
        <p14:creationId xmlns:p14="http://schemas.microsoft.com/office/powerpoint/2010/main" val="4246387088"/>
      </p:ext>
    </p:extLst>
  </p:cSld>
  <p:clrMap bg1="lt1" tx1="dk1" bg2="lt2" tx2="dk2" accent1="accent1" accent2="accent2" accent3="accent3" accent4="accent4" accent5="accent5" accent6="accent6" hlink="hlink" folHlink="folHlink"/>
  <p:sldLayoutIdLst>
    <p:sldLayoutId id="2147511209" r:id="rId1"/>
    <p:sldLayoutId id="2147511210" r:id="rId2"/>
    <p:sldLayoutId id="2147511211" r:id="rId3"/>
    <p:sldLayoutId id="2147511212" r:id="rId4"/>
    <p:sldLayoutId id="2147511213" r:id="rId5"/>
    <p:sldLayoutId id="2147511214" r:id="rId6"/>
    <p:sldLayoutId id="2147511215" r:id="rId7"/>
    <p:sldLayoutId id="2147511216" r:id="rId8"/>
    <p:sldLayoutId id="2147511217" r:id="rId9"/>
    <p:sldLayoutId id="2147511218" r:id="rId10"/>
    <p:sldLayoutId id="2147511219" r:id="rId11"/>
  </p:sldLayoutIdLst>
  <p:transition xmlns:p14="http://schemas.microsoft.com/office/powerpoint/2010/main">
    <p:randomBar/>
  </p:transition>
  <p:txStyles>
    <p:titleStyle>
      <a:lvl1pPr algn="ctr" rtl="0" eaLnBrk="0" fontAlgn="base" hangingPunct="0">
        <a:spcBef>
          <a:spcPct val="0"/>
        </a:spcBef>
        <a:spcAft>
          <a:spcPct val="0"/>
        </a:spcAft>
        <a:defRPr sz="4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390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7AB2F82C-A30B-8D4C-9DA9-9868F6D6A543}" type="slidenum">
              <a:rPr lang="en-US"/>
              <a:pPr>
                <a:defRPr/>
              </a:pPr>
              <a:t>‹#›</a:t>
            </a:fld>
            <a:endParaRPr lang="en-US"/>
          </a:p>
        </p:txBody>
      </p:sp>
    </p:spTree>
    <p:extLst>
      <p:ext uri="{BB962C8B-B14F-4D97-AF65-F5344CB8AC3E}">
        <p14:creationId xmlns:p14="http://schemas.microsoft.com/office/powerpoint/2010/main" val="587087169"/>
      </p:ext>
    </p:extLst>
  </p:cSld>
  <p:clrMap bg1="lt1" tx1="dk1" bg2="lt2" tx2="dk2" accent1="accent1" accent2="accent2" accent3="accent3" accent4="accent4" accent5="accent5" accent6="accent6" hlink="hlink" folHlink="folHlink"/>
  <p:sldLayoutIdLst>
    <p:sldLayoutId id="2147511221" r:id="rId1"/>
    <p:sldLayoutId id="2147511222" r:id="rId2"/>
    <p:sldLayoutId id="2147511223" r:id="rId3"/>
    <p:sldLayoutId id="2147511224" r:id="rId4"/>
    <p:sldLayoutId id="2147511225" r:id="rId5"/>
    <p:sldLayoutId id="2147511226" r:id="rId6"/>
    <p:sldLayoutId id="2147511227" r:id="rId7"/>
    <p:sldLayoutId id="2147511228" r:id="rId8"/>
    <p:sldLayoutId id="2147511229" r:id="rId9"/>
    <p:sldLayoutId id="2147511230" r:id="rId10"/>
    <p:sldLayoutId id="2147511231"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990600"/>
          </a:xfrm>
        </p:spPr>
        <p:txBody>
          <a:bodyPr/>
          <a:lstStyle/>
          <a:p>
            <a:r>
              <a:rPr lang="en-US" sz="2800" b="1" dirty="0">
                <a:latin typeface="Candara" charset="0"/>
                <a:ea typeface="MS PGothic" charset="0"/>
                <a:cs typeface="Arial" charset="0"/>
              </a:rPr>
              <a:t>CHRISTIAN INFLUENCE: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BEING </a:t>
            </a:r>
            <a:r>
              <a:rPr lang="en-US" sz="2800" b="1" dirty="0">
                <a:latin typeface="Candara" charset="0"/>
                <a:ea typeface="MS PGothic" charset="0"/>
                <a:cs typeface="Arial" charset="0"/>
              </a:rPr>
              <a:t>SALT AND LIGHT IN THE WORLD</a:t>
            </a:r>
          </a:p>
        </p:txBody>
      </p:sp>
      <p:sp>
        <p:nvSpPr>
          <p:cNvPr id="27651" name="Rectangle 3"/>
          <p:cNvSpPr>
            <a:spLocks noGrp="1" noChangeArrowheads="1"/>
          </p:cNvSpPr>
          <p:nvPr>
            <p:ph type="body" idx="1"/>
          </p:nvPr>
        </p:nvSpPr>
        <p:spPr>
          <a:xfrm>
            <a:off x="192439" y="1524000"/>
            <a:ext cx="8799162" cy="5334000"/>
          </a:xfrm>
        </p:spPr>
        <p:txBody>
          <a:bodyPr/>
          <a:lstStyle/>
          <a:p>
            <a:pPr marL="0" lvl="0" indent="0" algn="ctr">
              <a:spcBef>
                <a:spcPts val="0"/>
              </a:spcBef>
              <a:buNone/>
              <a:defRPr/>
            </a:pPr>
            <a:r>
              <a:rPr lang="en-US" sz="2200" i="1" baseline="30000" dirty="0">
                <a:solidFill>
                  <a:srgbClr val="000000"/>
                </a:solidFill>
                <a:latin typeface="Candara" charset="0"/>
                <a:ea typeface="MS PGothic" charset="0"/>
                <a:cs typeface="Arial" charset="0"/>
              </a:rPr>
              <a:t>13</a:t>
            </a:r>
            <a:r>
              <a:rPr lang="en-US" sz="2200" i="1" dirty="0">
                <a:solidFill>
                  <a:srgbClr val="000000"/>
                </a:solidFill>
                <a:latin typeface="Candara" charset="0"/>
                <a:ea typeface="MS PGothic" charset="0"/>
                <a:cs typeface="Arial" charset="0"/>
              </a:rPr>
              <a:t> “You are the salt of the </a:t>
            </a:r>
            <a:r>
              <a:rPr lang="en-US" sz="2200" i="1" dirty="0" smtClean="0">
                <a:solidFill>
                  <a:srgbClr val="000000"/>
                </a:solidFill>
                <a:latin typeface="Candara" charset="0"/>
                <a:ea typeface="MS PGothic" charset="0"/>
                <a:cs typeface="Arial" charset="0"/>
              </a:rPr>
              <a:t>earth...  </a:t>
            </a:r>
            <a:r>
              <a:rPr lang="en-US" sz="2200" i="1" dirty="0">
                <a:solidFill>
                  <a:srgbClr val="000000"/>
                </a:solidFill>
                <a:latin typeface="Candara" charset="0"/>
                <a:ea typeface="MS PGothic" charset="0"/>
                <a:cs typeface="Arial" charset="0"/>
              </a:rPr>
              <a:t>the light of </a:t>
            </a:r>
            <a:r>
              <a:rPr lang="en-US" sz="2200" i="1" dirty="0" smtClean="0">
                <a:solidFill>
                  <a:srgbClr val="000000"/>
                </a:solidFill>
                <a:latin typeface="Candara" charset="0"/>
                <a:ea typeface="MS PGothic" charset="0"/>
                <a:cs typeface="Arial" charset="0"/>
              </a:rPr>
              <a:t>the world”</a:t>
            </a:r>
            <a:r>
              <a:rPr lang="en-US" sz="2200" i="1" dirty="0">
                <a:solidFill>
                  <a:srgbClr val="000000"/>
                </a:solidFill>
                <a:latin typeface="Candara" charset="0"/>
                <a:ea typeface="MS PGothic" charset="0"/>
                <a:cs typeface="Arial" charset="0"/>
              </a:rPr>
              <a:t> </a:t>
            </a:r>
            <a:r>
              <a:rPr lang="en-US" sz="2200" i="1" dirty="0" smtClean="0">
                <a:solidFill>
                  <a:srgbClr val="000000"/>
                </a:solidFill>
                <a:latin typeface="Candara" charset="0"/>
                <a:ea typeface="MS PGothic" charset="0"/>
                <a:cs typeface="Arial" charset="0"/>
              </a:rPr>
              <a:t> </a:t>
            </a:r>
            <a:r>
              <a:rPr lang="en-US" sz="2150" i="1" dirty="0" smtClean="0">
                <a:solidFill>
                  <a:srgbClr val="000000"/>
                </a:solidFill>
                <a:latin typeface="Candara" charset="0"/>
                <a:ea typeface="MS PGothic" charset="0"/>
                <a:cs typeface="Arial" charset="0"/>
              </a:rPr>
              <a:t>(</a:t>
            </a:r>
            <a:r>
              <a:rPr lang="en-US" sz="2150" i="1" dirty="0">
                <a:solidFill>
                  <a:srgbClr val="000000"/>
                </a:solidFill>
                <a:latin typeface="Candara" charset="0"/>
                <a:ea typeface="MS PGothic" charset="0"/>
                <a:cs typeface="Arial" charset="0"/>
              </a:rPr>
              <a:t>vs. </a:t>
            </a:r>
            <a:r>
              <a:rPr lang="en-US" sz="2150" i="1" dirty="0" smtClean="0">
                <a:solidFill>
                  <a:srgbClr val="000000"/>
                </a:solidFill>
                <a:latin typeface="Candara" charset="0"/>
                <a:ea typeface="MS PGothic" charset="0"/>
                <a:cs typeface="Arial" charset="0"/>
              </a:rPr>
              <a:t>13-16)</a:t>
            </a:r>
            <a:endParaRPr lang="en-US" sz="2150" b="1" spc="-10" dirty="0">
              <a:solidFill>
                <a:srgbClr val="000000"/>
              </a:solidFill>
              <a:latin typeface="Candara" charset="0"/>
              <a:ea typeface="MS PGothic" charset="0"/>
              <a:cs typeface="Arial" charset="0"/>
            </a:endParaRPr>
          </a:p>
          <a:p>
            <a:pPr marL="398463" lvl="0" indent="-398463">
              <a:spcBef>
                <a:spcPts val="0"/>
              </a:spcBef>
              <a:buNone/>
              <a:defRPr/>
            </a:pPr>
            <a:endParaRPr lang="en-US" sz="1200" b="1" spc="-10" dirty="0" smtClean="0">
              <a:solidFill>
                <a:srgbClr val="000000"/>
              </a:solidFill>
              <a:latin typeface="Candara" charset="0"/>
              <a:ea typeface="MS PGothic" charset="0"/>
              <a:cs typeface="Arial" charset="0"/>
            </a:endParaRPr>
          </a:p>
          <a:p>
            <a:pPr marL="398463" indent="-398463">
              <a:spcBef>
                <a:spcPts val="0"/>
              </a:spcBef>
              <a:buNone/>
              <a:defRPr/>
            </a:pPr>
            <a:r>
              <a:rPr lang="en-US" sz="2400" b="1" spc="-10" dirty="0">
                <a:solidFill>
                  <a:srgbClr val="000000"/>
                </a:solidFill>
                <a:latin typeface="Candara" charset="0"/>
                <a:ea typeface="MS PGothic" charset="0"/>
                <a:cs typeface="Arial" charset="0"/>
              </a:rPr>
              <a:t>3</a:t>
            </a:r>
            <a:r>
              <a:rPr lang="en-US" sz="2400" b="1" spc="-10" dirty="0" smtClean="0">
                <a:solidFill>
                  <a:srgbClr val="000000"/>
                </a:solidFill>
                <a:latin typeface="Candara" charset="0"/>
                <a:ea typeface="MS PGothic" charset="0"/>
                <a:cs typeface="Arial" charset="0"/>
              </a:rPr>
              <a:t>)   We are to devote </a:t>
            </a:r>
            <a:r>
              <a:rPr lang="en-US" sz="2400" b="1" spc="-10" dirty="0">
                <a:solidFill>
                  <a:srgbClr val="FF0000"/>
                </a:solidFill>
                <a:latin typeface="Candara" charset="0"/>
                <a:ea typeface="MS PGothic" charset="0"/>
                <a:cs typeface="Arial" charset="0"/>
              </a:rPr>
              <a:t>our lives to </a:t>
            </a:r>
            <a:r>
              <a:rPr lang="en-US" sz="2400" b="1" spc="-10" dirty="0" smtClean="0">
                <a:solidFill>
                  <a:srgbClr val="FF0000"/>
                </a:solidFill>
                <a:latin typeface="Candara" charset="0"/>
                <a:ea typeface="MS PGothic" charset="0"/>
                <a:cs typeface="Arial" charset="0"/>
              </a:rPr>
              <a:t>the GLORY OF GOD through </a:t>
            </a:r>
            <a:r>
              <a:rPr lang="en-US" sz="2400" b="1" spc="-10" dirty="0">
                <a:solidFill>
                  <a:srgbClr val="FF0000"/>
                </a:solidFill>
                <a:latin typeface="Candara" charset="0"/>
                <a:ea typeface="MS PGothic" charset="0"/>
                <a:cs typeface="Arial" charset="0"/>
              </a:rPr>
              <a:t>our </a:t>
            </a:r>
            <a:r>
              <a:rPr lang="en-US" sz="2400" b="1" spc="-10" dirty="0" smtClean="0">
                <a:solidFill>
                  <a:srgbClr val="FF0000"/>
                </a:solidFill>
                <a:latin typeface="Candara" charset="0"/>
                <a:ea typeface="MS PGothic" charset="0"/>
                <a:cs typeface="Arial" charset="0"/>
              </a:rPr>
              <a:t>Christian influence (</a:t>
            </a:r>
            <a:r>
              <a:rPr lang="en-US" sz="2400" b="1" spc="-10" dirty="0">
                <a:solidFill>
                  <a:srgbClr val="FF0000"/>
                </a:solidFill>
                <a:latin typeface="Candara" charset="0"/>
                <a:ea typeface="MS PGothic" charset="0"/>
                <a:cs typeface="Arial" charset="0"/>
              </a:rPr>
              <a:t>Matt 5:16; 1 Corinthians 6:20</a:t>
            </a:r>
            <a:r>
              <a:rPr lang="en-US" sz="2400" b="1" spc="-10" dirty="0" smtClean="0">
                <a:solidFill>
                  <a:srgbClr val="FF0000"/>
                </a:solidFill>
                <a:latin typeface="Candara" charset="0"/>
                <a:ea typeface="MS PGothic" charset="0"/>
                <a:cs typeface="Arial" charset="0"/>
              </a:rPr>
              <a:t>).</a:t>
            </a:r>
            <a:br>
              <a:rPr lang="en-US" sz="2400" b="1" spc="-10" dirty="0" smtClean="0">
                <a:solidFill>
                  <a:srgbClr val="FF0000"/>
                </a:solidFill>
                <a:latin typeface="Candara" charset="0"/>
                <a:ea typeface="MS PGothic" charset="0"/>
                <a:cs typeface="Arial" charset="0"/>
              </a:rPr>
            </a:br>
            <a:r>
              <a:rPr lang="en-US" sz="2400" b="1" spc="-10" dirty="0" smtClean="0">
                <a:solidFill>
                  <a:srgbClr val="FF0000"/>
                </a:solidFill>
                <a:latin typeface="Candara" charset="0"/>
                <a:ea typeface="MS PGothic" charset="0"/>
                <a:cs typeface="Arial" charset="0"/>
              </a:rPr>
              <a:t> </a:t>
            </a:r>
            <a:r>
              <a:rPr lang="en-US" sz="2400" b="1" spc="-10" dirty="0" smtClean="0">
                <a:latin typeface="Candara" charset="0"/>
                <a:ea typeface="MS PGothic" charset="0"/>
                <a:cs typeface="Arial" charset="0"/>
              </a:rPr>
              <a:t>[= RADICAL SELF-GIVING]</a:t>
            </a:r>
            <a:endParaRPr lang="en-US" sz="2400" b="1" spc="-10" dirty="0">
              <a:latin typeface="Candara" charset="0"/>
              <a:ea typeface="MS PGothic" charset="0"/>
              <a:cs typeface="Arial" charset="0"/>
            </a:endParaRPr>
          </a:p>
          <a:p>
            <a:pPr marL="398463" lvl="0" indent="-398463">
              <a:spcBef>
                <a:spcPts val="0"/>
              </a:spcBef>
              <a:buNone/>
              <a:defRPr/>
            </a:pPr>
            <a:endParaRPr lang="en-US" sz="1400" i="1" dirty="0" smtClean="0">
              <a:latin typeface="Candara" charset="0"/>
              <a:cs typeface="Times New Roman" charset="0"/>
            </a:endParaRPr>
          </a:p>
          <a:p>
            <a:pPr marL="0" indent="0" algn="ctr">
              <a:spcBef>
                <a:spcPts val="0"/>
              </a:spcBef>
              <a:buFontTx/>
              <a:buNone/>
            </a:pPr>
            <a:r>
              <a:rPr lang="en-US" sz="2200" i="1" baseline="30000" dirty="0" smtClean="0">
                <a:latin typeface="Candara" charset="0"/>
                <a:cs typeface="Times New Roman" charset="0"/>
              </a:rPr>
              <a:t>16</a:t>
            </a:r>
            <a:r>
              <a:rPr lang="en-US" sz="2200" i="1" dirty="0">
                <a:latin typeface="Candara" charset="0"/>
                <a:cs typeface="Times New Roman" charset="0"/>
              </a:rPr>
              <a:t> In the same way, let your light shine </a:t>
            </a:r>
            <a:br>
              <a:rPr lang="en-US" sz="2200" i="1" dirty="0">
                <a:latin typeface="Candara" charset="0"/>
                <a:cs typeface="Times New Roman" charset="0"/>
              </a:rPr>
            </a:br>
            <a:r>
              <a:rPr lang="en-US" sz="2200" i="1" dirty="0">
                <a:latin typeface="Candara" charset="0"/>
                <a:cs typeface="Times New Roman" charset="0"/>
              </a:rPr>
              <a:t>before others, so that they may see your good works</a:t>
            </a:r>
            <a:br>
              <a:rPr lang="en-US" sz="2200" i="1" dirty="0">
                <a:latin typeface="Candara" charset="0"/>
                <a:cs typeface="Times New Roman" charset="0"/>
              </a:rPr>
            </a:br>
            <a:r>
              <a:rPr lang="en-US" sz="2200" i="1" dirty="0">
                <a:latin typeface="Candara" charset="0"/>
                <a:cs typeface="Times New Roman" charset="0"/>
              </a:rPr>
              <a:t> and give glory to your Father who is in heaven.</a:t>
            </a:r>
            <a:br>
              <a:rPr lang="en-US" sz="2200" i="1" dirty="0">
                <a:latin typeface="Candara" charset="0"/>
                <a:cs typeface="Times New Roman" charset="0"/>
              </a:rPr>
            </a:br>
            <a:r>
              <a:rPr lang="en-US" sz="2200" i="1" dirty="0">
                <a:latin typeface="Candara" charset="0"/>
                <a:cs typeface="Times New Roman" charset="0"/>
              </a:rPr>
              <a:t>Matthew 5:</a:t>
            </a:r>
            <a:r>
              <a:rPr lang="en-US" sz="2200" i="1" dirty="0" smtClean="0">
                <a:latin typeface="Candara" charset="0"/>
                <a:cs typeface="Times New Roman" charset="0"/>
              </a:rPr>
              <a:t>16</a:t>
            </a:r>
          </a:p>
          <a:p>
            <a:pPr marL="0" indent="0" algn="ctr">
              <a:spcBef>
                <a:spcPts val="0"/>
              </a:spcBef>
              <a:buFontTx/>
              <a:buNone/>
            </a:pPr>
            <a:endParaRPr lang="en-US" sz="1400" i="1" dirty="0">
              <a:latin typeface="Candara" charset="0"/>
              <a:cs typeface="Times New Roman" charset="0"/>
            </a:endParaRPr>
          </a:p>
          <a:p>
            <a:pPr marL="0" indent="0" algn="ctr">
              <a:spcBef>
                <a:spcPts val="0"/>
              </a:spcBef>
              <a:buFontTx/>
              <a:buNone/>
            </a:pPr>
            <a:r>
              <a:rPr lang="en-US" sz="2200" i="1" baseline="30000" dirty="0" smtClean="0">
                <a:latin typeface="Candara" charset="0"/>
                <a:cs typeface="Times New Roman" charset="0"/>
              </a:rPr>
              <a:t>1</a:t>
            </a:r>
            <a:r>
              <a:rPr lang="en-US" sz="2200" i="1" dirty="0" smtClean="0">
                <a:latin typeface="Candara" charset="0"/>
                <a:cs typeface="Times New Roman" charset="0"/>
              </a:rPr>
              <a:t> </a:t>
            </a:r>
            <a:r>
              <a:rPr lang="en-US" sz="2200" i="1" dirty="0">
                <a:latin typeface="Candara" charset="0"/>
                <a:cs typeface="Times New Roman" charset="0"/>
              </a:rPr>
              <a:t>Not to us, O Lord, not to us, but to your name give glory,</a:t>
            </a:r>
            <a:br>
              <a:rPr lang="en-US" sz="2200" i="1" dirty="0">
                <a:latin typeface="Candara" charset="0"/>
                <a:cs typeface="Times New Roman" charset="0"/>
              </a:rPr>
            </a:br>
            <a:r>
              <a:rPr lang="en-US" sz="2200" i="1" dirty="0">
                <a:latin typeface="Candara" charset="0"/>
                <a:cs typeface="Times New Roman" charset="0"/>
              </a:rPr>
              <a:t> for the sake of your steadfast love and your faithfulness!</a:t>
            </a:r>
            <a:br>
              <a:rPr lang="en-US" sz="2200" i="1" dirty="0">
                <a:latin typeface="Candara" charset="0"/>
                <a:cs typeface="Times New Roman" charset="0"/>
              </a:rPr>
            </a:br>
            <a:r>
              <a:rPr lang="en-US" sz="2200" i="1" dirty="0">
                <a:latin typeface="Candara" charset="0"/>
                <a:cs typeface="Times New Roman" charset="0"/>
              </a:rPr>
              <a:t>Psalm 115:1</a:t>
            </a:r>
          </a:p>
        </p:txBody>
      </p:sp>
    </p:spTree>
    <p:extLst>
      <p:ext uri="{BB962C8B-B14F-4D97-AF65-F5344CB8AC3E}">
        <p14:creationId xmlns:p14="http://schemas.microsoft.com/office/powerpoint/2010/main" val="15351613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200" y="762000"/>
            <a:ext cx="4114800" cy="3200400"/>
          </a:xfrm>
        </p:spPr>
        <p:txBody>
          <a:bodyPr/>
          <a:lstStyle/>
          <a:p>
            <a:pPr marL="0" indent="0" algn="just">
              <a:buNone/>
            </a:pPr>
            <a:r>
              <a:rPr lang="en-US" sz="2000" b="1" spc="-40" dirty="0" smtClean="0">
                <a:latin typeface="Candara"/>
                <a:cs typeface="Candara"/>
              </a:rPr>
              <a:t>What </a:t>
            </a:r>
            <a:r>
              <a:rPr lang="en-US" sz="2000" b="1" spc="-40" dirty="0">
                <a:latin typeface="Candara"/>
                <a:cs typeface="Candara"/>
              </a:rPr>
              <a:t>if one person can make a big difference? He can</a:t>
            </a:r>
            <a:r>
              <a:rPr lang="en-US" sz="2000" b="1" spc="-40" dirty="0" smtClean="0">
                <a:latin typeface="Candara"/>
                <a:cs typeface="Candara"/>
              </a:rPr>
              <a:t>. Meet Pastor Lee Jong-</a:t>
            </a:r>
            <a:r>
              <a:rPr lang="en-US" sz="2000" b="1" spc="-40" dirty="0" err="1" smtClean="0">
                <a:latin typeface="Candara"/>
                <a:cs typeface="Candara"/>
              </a:rPr>
              <a:t>rak</a:t>
            </a:r>
            <a:r>
              <a:rPr lang="en-US" sz="2000" b="1" spc="-40" dirty="0" smtClean="0">
                <a:latin typeface="Candara"/>
                <a:cs typeface="Candara"/>
              </a:rPr>
              <a:t>. He is the unlikely lead character in a new award-winning documentary called The Drop Box which narrates his heroic efforts to save children at risk of dying by abandonment in his native South Korea. Inspired by his son with a disability, Pastor Lee built a baby box    </a:t>
            </a:r>
            <a:endParaRPr lang="en-US" sz="2000" b="1" spc="-40" dirty="0">
              <a:latin typeface="Candara"/>
              <a:cs typeface="Candara"/>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4267200" cy="2971800"/>
          </a:xfrm>
          <a:prstGeom prst="rect">
            <a:avLst/>
          </a:prstGeom>
          <a:noFill/>
          <a:ln>
            <a:noFill/>
          </a:ln>
          <a:extLst>
            <a:ext uri="{FAA26D3D-D897-4be2-8F04-BA451C77F1D7}">
              <ma14:placeholderFlag xmlns:ma14="http://schemas.microsoft.com/office/mac/drawingml/2011/main"/>
            </a:ext>
          </a:extLst>
        </p:spPr>
      </p:pic>
      <p:sp>
        <p:nvSpPr>
          <p:cNvPr id="5" name="Content Placeholder 2"/>
          <p:cNvSpPr txBox="1">
            <a:spLocks/>
          </p:cNvSpPr>
          <p:nvPr/>
        </p:nvSpPr>
        <p:spPr bwMode="auto">
          <a:xfrm>
            <a:off x="256720" y="3886200"/>
            <a:ext cx="8582479" cy="297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buFontTx/>
              <a:buNone/>
            </a:pPr>
            <a:r>
              <a:rPr lang="en-US" sz="2000" b="1" i="0" spc="-40" dirty="0" smtClean="0">
                <a:latin typeface="Candara"/>
                <a:cs typeface="Candara"/>
              </a:rPr>
              <a:t>embedded in the side of his house that can be opened from both the exterior and the interior to save other vulnerable children. It is a padded, heated box with sensors that alert Pastor Lee and his staff when someone places a baby inside. Above the baby box is Psalm 27:10: "For my father and my mother have forsaken me, but the Lord will take me in.</a:t>
            </a:r>
            <a:r>
              <a:rPr lang="en-US" sz="2000" b="1" i="0" spc="-40" dirty="0" smtClean="0">
                <a:latin typeface="Candara"/>
                <a:cs typeface="Candara"/>
              </a:rPr>
              <a:t>” He </a:t>
            </a:r>
            <a:r>
              <a:rPr lang="en-US" sz="2000" b="1" i="0" spc="-40" dirty="0" smtClean="0">
                <a:latin typeface="Candara"/>
                <a:cs typeface="Candara"/>
              </a:rPr>
              <a:t>didn't expect anyone would actually use it, but the babies started coming. Currently 652 babies have gone through his home orphanage named "</a:t>
            </a:r>
            <a:r>
              <a:rPr lang="en-US" sz="2000" b="1" i="0" spc="-40" dirty="0" err="1" smtClean="0">
                <a:latin typeface="Candara"/>
                <a:cs typeface="Candara"/>
              </a:rPr>
              <a:t>Jusarang</a:t>
            </a:r>
            <a:r>
              <a:rPr lang="en-US" sz="2000" b="1" i="0" spc="-40" dirty="0" smtClean="0">
                <a:latin typeface="Candara"/>
                <a:cs typeface="Candara"/>
              </a:rPr>
              <a:t>," meaning "God's Love." Pastor Lee's own love and compassion drew a 24 year-old "broken rich kid from California" to produce this documentary, and led to a life conversion in the process.</a:t>
            </a:r>
            <a:endParaRPr lang="en-US" sz="2000" b="1" i="0" spc="-40" dirty="0">
              <a:latin typeface="Candara"/>
              <a:cs typeface="Candara"/>
            </a:endParaRPr>
          </a:p>
        </p:txBody>
      </p:sp>
      <p:sp>
        <p:nvSpPr>
          <p:cNvPr id="6" name="Content Placeholder 2"/>
          <p:cNvSpPr txBox="1">
            <a:spLocks/>
          </p:cNvSpPr>
          <p:nvPr/>
        </p:nvSpPr>
        <p:spPr bwMode="auto">
          <a:xfrm>
            <a:off x="203810" y="266558"/>
            <a:ext cx="8635390" cy="49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defTabSz="457200">
              <a:spcBef>
                <a:spcPct val="0"/>
              </a:spcBef>
              <a:spcAft>
                <a:spcPts val="300"/>
              </a:spcAft>
              <a:buNone/>
            </a:pPr>
            <a:r>
              <a:rPr lang="en-US" sz="2400" b="1" dirty="0">
                <a:solidFill>
                  <a:srgbClr val="800000"/>
                </a:solidFill>
                <a:latin typeface="Candara" charset="0"/>
                <a:ea typeface="ＭＳ Ｐゴシック" charset="0"/>
                <a:cs typeface="ＭＳ Ｐゴシック" charset="0"/>
              </a:rPr>
              <a:t>— The Christian </a:t>
            </a:r>
            <a:r>
              <a:rPr lang="en-US" sz="2400" b="1" dirty="0" smtClean="0">
                <a:solidFill>
                  <a:srgbClr val="800000"/>
                </a:solidFill>
                <a:latin typeface="Candara" charset="0"/>
                <a:ea typeface="ＭＳ Ｐゴシック" charset="0"/>
                <a:cs typeface="ＭＳ Ｐゴシック" charset="0"/>
              </a:rPr>
              <a:t>Post, April 6, </a:t>
            </a:r>
            <a:r>
              <a:rPr lang="en-US" sz="2400" b="1" dirty="0">
                <a:solidFill>
                  <a:srgbClr val="800000"/>
                </a:solidFill>
                <a:latin typeface="Candara" charset="0"/>
                <a:ea typeface="ＭＳ Ｐゴシック" charset="0"/>
                <a:cs typeface="ＭＳ Ｐゴシック" charset="0"/>
              </a:rPr>
              <a:t>2015 [by </a:t>
            </a:r>
            <a:r>
              <a:rPr lang="en-US" sz="2400" b="1" dirty="0" err="1">
                <a:solidFill>
                  <a:srgbClr val="800000"/>
                </a:solidFill>
                <a:latin typeface="Candara" charset="0"/>
                <a:ea typeface="ＭＳ Ｐゴシック" charset="0"/>
                <a:cs typeface="ＭＳ Ｐゴシック" charset="0"/>
              </a:rPr>
              <a:t>Arina</a:t>
            </a:r>
            <a:r>
              <a:rPr lang="en-US" sz="2400" b="1" dirty="0">
                <a:solidFill>
                  <a:srgbClr val="800000"/>
                </a:solidFill>
                <a:latin typeface="Candara" charset="0"/>
                <a:ea typeface="ＭＳ Ｐゴシック" charset="0"/>
                <a:cs typeface="ＭＳ Ｐゴシック" charset="0"/>
              </a:rPr>
              <a:t> </a:t>
            </a:r>
            <a:r>
              <a:rPr lang="en-US" sz="2400" b="1" dirty="0" err="1" smtClean="0">
                <a:solidFill>
                  <a:srgbClr val="800000"/>
                </a:solidFill>
                <a:latin typeface="Candara" charset="0"/>
                <a:ea typeface="ＭＳ Ｐゴシック" charset="0"/>
                <a:cs typeface="ＭＳ Ｐゴシック" charset="0"/>
              </a:rPr>
              <a:t>Grossu</a:t>
            </a:r>
            <a:r>
              <a:rPr lang="en-US" sz="2400" b="1" dirty="0" smtClean="0">
                <a:solidFill>
                  <a:srgbClr val="800000"/>
                </a:solidFill>
                <a:latin typeface="Candara" charset="0"/>
                <a:ea typeface="ＭＳ Ｐゴシック" charset="0"/>
                <a:cs typeface="ＭＳ Ｐゴシック" charset="0"/>
              </a:rPr>
              <a:t>]</a:t>
            </a:r>
            <a:endParaRPr lang="en-US" sz="2400" b="1" dirty="0">
              <a:solidFill>
                <a:srgbClr val="800000"/>
              </a:solidFill>
              <a:latin typeface="Candara" charset="0"/>
              <a:ea typeface="ＭＳ Ｐゴシック" charset="0"/>
              <a:cs typeface="ＭＳ Ｐゴシック" charset="0"/>
            </a:endParaRPr>
          </a:p>
        </p:txBody>
      </p:sp>
    </p:spTree>
    <p:extLst>
      <p:ext uri="{BB962C8B-B14F-4D97-AF65-F5344CB8AC3E}">
        <p14:creationId xmlns:p14="http://schemas.microsoft.com/office/powerpoint/2010/main" val="21553496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990600"/>
          </a:xfrm>
        </p:spPr>
        <p:txBody>
          <a:bodyPr/>
          <a:lstStyle/>
          <a:p>
            <a:r>
              <a:rPr lang="en-US" sz="2800" b="1" dirty="0">
                <a:latin typeface="Candara" charset="0"/>
                <a:ea typeface="MS PGothic" charset="0"/>
                <a:cs typeface="Arial" charset="0"/>
              </a:rPr>
              <a:t>CHRISTIAN INFLUENCE: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BEING </a:t>
            </a:r>
            <a:r>
              <a:rPr lang="en-US" sz="2800" b="1" dirty="0">
                <a:latin typeface="Candara" charset="0"/>
                <a:ea typeface="MS PGothic" charset="0"/>
                <a:cs typeface="Arial" charset="0"/>
              </a:rPr>
              <a:t>SALT AND LIGHT IN THE WORLD</a:t>
            </a:r>
          </a:p>
        </p:txBody>
      </p:sp>
      <p:sp>
        <p:nvSpPr>
          <p:cNvPr id="27651" name="Rectangle 3"/>
          <p:cNvSpPr>
            <a:spLocks noGrp="1" noChangeArrowheads="1"/>
          </p:cNvSpPr>
          <p:nvPr>
            <p:ph type="body" idx="1"/>
          </p:nvPr>
        </p:nvSpPr>
        <p:spPr>
          <a:xfrm>
            <a:off x="192438" y="1524000"/>
            <a:ext cx="8846973" cy="5334000"/>
          </a:xfrm>
        </p:spPr>
        <p:txBody>
          <a:bodyPr/>
          <a:lstStyle/>
          <a:p>
            <a:pPr marL="0" lvl="0" indent="0" algn="ctr">
              <a:spcBef>
                <a:spcPts val="0"/>
              </a:spcBef>
              <a:buNone/>
              <a:defRPr/>
            </a:pPr>
            <a:r>
              <a:rPr lang="en-US" sz="2200" i="1" baseline="30000" dirty="0">
                <a:solidFill>
                  <a:srgbClr val="000000"/>
                </a:solidFill>
                <a:latin typeface="Candara" charset="0"/>
                <a:ea typeface="MS PGothic" charset="0"/>
                <a:cs typeface="Arial" charset="0"/>
              </a:rPr>
              <a:t>13</a:t>
            </a:r>
            <a:r>
              <a:rPr lang="en-US" sz="2200" i="1" dirty="0">
                <a:solidFill>
                  <a:srgbClr val="000000"/>
                </a:solidFill>
                <a:latin typeface="Candara" charset="0"/>
                <a:ea typeface="MS PGothic" charset="0"/>
                <a:cs typeface="Arial" charset="0"/>
              </a:rPr>
              <a:t> “You are the salt of the </a:t>
            </a:r>
            <a:r>
              <a:rPr lang="en-US" sz="2200" i="1" dirty="0" smtClean="0">
                <a:solidFill>
                  <a:srgbClr val="000000"/>
                </a:solidFill>
                <a:latin typeface="Candara" charset="0"/>
                <a:ea typeface="MS PGothic" charset="0"/>
                <a:cs typeface="Arial" charset="0"/>
              </a:rPr>
              <a:t>earth...  </a:t>
            </a:r>
            <a:r>
              <a:rPr lang="en-US" sz="2200" i="1" dirty="0">
                <a:solidFill>
                  <a:srgbClr val="000000"/>
                </a:solidFill>
                <a:latin typeface="Candara" charset="0"/>
                <a:ea typeface="MS PGothic" charset="0"/>
                <a:cs typeface="Arial" charset="0"/>
              </a:rPr>
              <a:t>the light of </a:t>
            </a:r>
            <a:r>
              <a:rPr lang="en-US" sz="2200" i="1" dirty="0" smtClean="0">
                <a:solidFill>
                  <a:srgbClr val="000000"/>
                </a:solidFill>
                <a:latin typeface="Candara" charset="0"/>
                <a:ea typeface="MS PGothic" charset="0"/>
                <a:cs typeface="Arial" charset="0"/>
              </a:rPr>
              <a:t>the world”</a:t>
            </a:r>
            <a:r>
              <a:rPr lang="en-US" sz="2200" i="1" dirty="0">
                <a:solidFill>
                  <a:srgbClr val="000000"/>
                </a:solidFill>
                <a:latin typeface="Candara" charset="0"/>
                <a:ea typeface="MS PGothic" charset="0"/>
                <a:cs typeface="Arial" charset="0"/>
              </a:rPr>
              <a:t> </a:t>
            </a:r>
            <a:r>
              <a:rPr lang="en-US" sz="2200" i="1" dirty="0" smtClean="0">
                <a:solidFill>
                  <a:srgbClr val="000000"/>
                </a:solidFill>
                <a:latin typeface="Candara" charset="0"/>
                <a:ea typeface="MS PGothic" charset="0"/>
                <a:cs typeface="Arial" charset="0"/>
              </a:rPr>
              <a:t> </a:t>
            </a:r>
            <a:r>
              <a:rPr lang="en-US" sz="2150" i="1" dirty="0" smtClean="0">
                <a:solidFill>
                  <a:srgbClr val="000000"/>
                </a:solidFill>
                <a:latin typeface="Candara" charset="0"/>
                <a:ea typeface="MS PGothic" charset="0"/>
                <a:cs typeface="Arial" charset="0"/>
              </a:rPr>
              <a:t>(</a:t>
            </a:r>
            <a:r>
              <a:rPr lang="en-US" sz="2150" i="1" dirty="0">
                <a:solidFill>
                  <a:srgbClr val="000000"/>
                </a:solidFill>
                <a:latin typeface="Candara" charset="0"/>
                <a:ea typeface="MS PGothic" charset="0"/>
                <a:cs typeface="Arial" charset="0"/>
              </a:rPr>
              <a:t>vs. </a:t>
            </a:r>
            <a:r>
              <a:rPr lang="en-US" sz="2150" i="1" dirty="0" smtClean="0">
                <a:solidFill>
                  <a:srgbClr val="000000"/>
                </a:solidFill>
                <a:latin typeface="Candara" charset="0"/>
                <a:ea typeface="MS PGothic" charset="0"/>
                <a:cs typeface="Arial" charset="0"/>
              </a:rPr>
              <a:t>13-16)</a:t>
            </a:r>
            <a:endParaRPr lang="en-US" sz="2150" b="1" spc="-10" dirty="0">
              <a:solidFill>
                <a:srgbClr val="000000"/>
              </a:solidFill>
              <a:latin typeface="Candara" charset="0"/>
              <a:ea typeface="MS PGothic" charset="0"/>
              <a:cs typeface="Arial" charset="0"/>
            </a:endParaRPr>
          </a:p>
          <a:p>
            <a:pPr marL="398463" lvl="0" indent="-398463">
              <a:spcBef>
                <a:spcPts val="0"/>
              </a:spcBef>
              <a:buNone/>
              <a:defRPr/>
            </a:pPr>
            <a:endParaRPr lang="en-US" sz="1200" b="1" spc="-10" dirty="0" smtClean="0">
              <a:solidFill>
                <a:srgbClr val="000000"/>
              </a:solidFill>
              <a:latin typeface="Candara" charset="0"/>
              <a:ea typeface="MS PGothic" charset="0"/>
              <a:cs typeface="Arial" charset="0"/>
            </a:endParaRPr>
          </a:p>
          <a:p>
            <a:pPr marL="457200" lvl="0" indent="-457200">
              <a:spcBef>
                <a:spcPts val="0"/>
              </a:spcBef>
              <a:buAutoNum type="arabicParenR"/>
              <a:defRPr/>
            </a:pPr>
            <a:r>
              <a:rPr lang="en-US" sz="2400" b="1" spc="-10" dirty="0" smtClean="0">
                <a:solidFill>
                  <a:srgbClr val="000000"/>
                </a:solidFill>
                <a:latin typeface="Candara" charset="0"/>
                <a:ea typeface="MS PGothic" charset="0"/>
                <a:cs typeface="Arial" charset="0"/>
              </a:rPr>
              <a:t>We are to retain </a:t>
            </a:r>
            <a:r>
              <a:rPr lang="en-US" sz="2400" b="1" spc="-10" dirty="0">
                <a:solidFill>
                  <a:srgbClr val="FF0000"/>
                </a:solidFill>
                <a:latin typeface="Candara" charset="0"/>
                <a:ea typeface="MS PGothic" charset="0"/>
                <a:cs typeface="Arial" charset="0"/>
              </a:rPr>
              <a:t>SALTINESS &amp; BRIGHTNESS as a </a:t>
            </a:r>
            <a:r>
              <a:rPr lang="en-US" sz="2400" b="1" spc="-10" dirty="0" smtClean="0">
                <a:solidFill>
                  <a:srgbClr val="FF0000"/>
                </a:solidFill>
                <a:latin typeface="Candara" charset="0"/>
                <a:ea typeface="MS PGothic" charset="0"/>
                <a:cs typeface="Arial" charset="0"/>
              </a:rPr>
              <a:t>Christ-follower. </a:t>
            </a:r>
            <a:r>
              <a:rPr lang="en-US" sz="2400" b="1" spc="-10" dirty="0" smtClean="0">
                <a:latin typeface="Candara" charset="0"/>
                <a:ea typeface="MS PGothic" charset="0"/>
                <a:cs typeface="Arial" charset="0"/>
              </a:rPr>
              <a:t>[= RADICAL DIFFERENCE].</a:t>
            </a:r>
            <a:endParaRPr lang="en-US" sz="800" i="1" dirty="0">
              <a:latin typeface="Candara" charset="0"/>
              <a:cs typeface="Times New Roman" charset="0"/>
            </a:endParaRPr>
          </a:p>
          <a:p>
            <a:pPr marL="457200" lvl="0" indent="-457200">
              <a:spcBef>
                <a:spcPts val="0"/>
              </a:spcBef>
              <a:buAutoNum type="arabicParenR"/>
              <a:defRPr/>
            </a:pPr>
            <a:r>
              <a:rPr lang="en-US" sz="2400" b="1" spc="-10" dirty="0" smtClean="0">
                <a:solidFill>
                  <a:srgbClr val="000000"/>
                </a:solidFill>
                <a:latin typeface="Candara" charset="0"/>
                <a:ea typeface="MS PGothic" charset="0"/>
                <a:cs typeface="Arial" charset="0"/>
              </a:rPr>
              <a:t>We </a:t>
            </a:r>
            <a:r>
              <a:rPr lang="en-US" sz="2400" b="1" spc="-10" dirty="0">
                <a:solidFill>
                  <a:srgbClr val="000000"/>
                </a:solidFill>
                <a:latin typeface="Candara" charset="0"/>
                <a:ea typeface="MS PGothic" charset="0"/>
                <a:cs typeface="Arial" charset="0"/>
              </a:rPr>
              <a:t>are to go </a:t>
            </a:r>
            <a:r>
              <a:rPr lang="en-US" sz="2400" b="1" spc="-10" dirty="0">
                <a:solidFill>
                  <a:srgbClr val="FF0000"/>
                </a:solidFill>
                <a:latin typeface="Candara" charset="0"/>
                <a:ea typeface="MS PGothic" charset="0"/>
                <a:cs typeface="Arial" charset="0"/>
              </a:rPr>
              <a:t>WHERE decay and darkness </a:t>
            </a:r>
            <a:r>
              <a:rPr lang="en-US" sz="2400" b="1" spc="-10" dirty="0" smtClean="0">
                <a:solidFill>
                  <a:srgbClr val="FF0000"/>
                </a:solidFill>
                <a:latin typeface="Candara" charset="0"/>
                <a:ea typeface="MS PGothic" charset="0"/>
                <a:cs typeface="Arial" charset="0"/>
              </a:rPr>
              <a:t>are.</a:t>
            </a:r>
            <a:br>
              <a:rPr lang="en-US" sz="2400" b="1" spc="-10" dirty="0" smtClean="0">
                <a:solidFill>
                  <a:srgbClr val="FF0000"/>
                </a:solidFill>
                <a:latin typeface="Candara" charset="0"/>
                <a:ea typeface="MS PGothic" charset="0"/>
                <a:cs typeface="Arial" charset="0"/>
              </a:rPr>
            </a:br>
            <a:r>
              <a:rPr lang="en-US" sz="2400" b="1" spc="-10" dirty="0" smtClean="0">
                <a:solidFill>
                  <a:srgbClr val="000000"/>
                </a:solidFill>
                <a:latin typeface="Candara" charset="0"/>
                <a:ea typeface="MS PGothic" charset="0"/>
                <a:cs typeface="Arial" charset="0"/>
              </a:rPr>
              <a:t>[</a:t>
            </a:r>
            <a:r>
              <a:rPr lang="en-US" sz="2400" b="1" spc="-10" dirty="0">
                <a:solidFill>
                  <a:srgbClr val="000000"/>
                </a:solidFill>
                <a:latin typeface="Candara" charset="0"/>
                <a:ea typeface="MS PGothic" charset="0"/>
                <a:cs typeface="Arial" charset="0"/>
              </a:rPr>
              <a:t>= RADICAL INVOLVEMENT</a:t>
            </a:r>
            <a:r>
              <a:rPr lang="en-US" sz="2400" b="1" spc="-10" dirty="0" smtClean="0">
                <a:solidFill>
                  <a:srgbClr val="000000"/>
                </a:solidFill>
                <a:latin typeface="Candara" charset="0"/>
                <a:ea typeface="MS PGothic" charset="0"/>
                <a:cs typeface="Arial" charset="0"/>
              </a:rPr>
              <a:t>]</a:t>
            </a:r>
            <a:endParaRPr lang="en-US" sz="800" b="1" spc="-10" dirty="0" smtClean="0">
              <a:solidFill>
                <a:srgbClr val="000000"/>
              </a:solidFill>
              <a:latin typeface="Candara" charset="0"/>
              <a:ea typeface="MS PGothic" charset="0"/>
              <a:cs typeface="Arial" charset="0"/>
            </a:endParaRPr>
          </a:p>
          <a:p>
            <a:pPr marL="457200" indent="-457200">
              <a:spcBef>
                <a:spcPts val="0"/>
              </a:spcBef>
              <a:buAutoNum type="arabicParenR" startAt="3"/>
              <a:defRPr/>
            </a:pPr>
            <a:r>
              <a:rPr lang="en-US" sz="2400" b="1" spc="-10" dirty="0" smtClean="0">
                <a:solidFill>
                  <a:srgbClr val="000000"/>
                </a:solidFill>
                <a:latin typeface="Candara" charset="0"/>
                <a:ea typeface="MS PGothic" charset="0"/>
                <a:cs typeface="Arial" charset="0"/>
              </a:rPr>
              <a:t>We </a:t>
            </a:r>
            <a:r>
              <a:rPr lang="en-US" sz="2400" b="1" spc="-10" dirty="0">
                <a:solidFill>
                  <a:srgbClr val="000000"/>
                </a:solidFill>
                <a:latin typeface="Candara" charset="0"/>
                <a:ea typeface="MS PGothic" charset="0"/>
                <a:cs typeface="Arial" charset="0"/>
              </a:rPr>
              <a:t>are to devote </a:t>
            </a:r>
            <a:r>
              <a:rPr lang="en-US" sz="2400" b="1" spc="-10" dirty="0">
                <a:solidFill>
                  <a:srgbClr val="FF0000"/>
                </a:solidFill>
                <a:latin typeface="Candara" charset="0"/>
                <a:ea typeface="MS PGothic" charset="0"/>
                <a:cs typeface="Arial" charset="0"/>
              </a:rPr>
              <a:t>our lives to the GLORY OF GOD through our Christian </a:t>
            </a:r>
            <a:r>
              <a:rPr lang="en-US" sz="2400" b="1" spc="-10" dirty="0" smtClean="0">
                <a:solidFill>
                  <a:srgbClr val="FF0000"/>
                </a:solidFill>
                <a:latin typeface="Candara" charset="0"/>
                <a:ea typeface="MS PGothic" charset="0"/>
                <a:cs typeface="Arial" charset="0"/>
              </a:rPr>
              <a:t>influence.</a:t>
            </a:r>
            <a:r>
              <a:rPr lang="en-US" sz="2400" b="1" spc="-10" dirty="0">
                <a:solidFill>
                  <a:srgbClr val="FF0000"/>
                </a:solidFill>
                <a:latin typeface="Candara" charset="0"/>
                <a:ea typeface="MS PGothic" charset="0"/>
                <a:cs typeface="Arial" charset="0"/>
              </a:rPr>
              <a:t/>
            </a:r>
            <a:br>
              <a:rPr lang="en-US" sz="2400" b="1" spc="-10" dirty="0">
                <a:solidFill>
                  <a:srgbClr val="FF0000"/>
                </a:solidFill>
                <a:latin typeface="Candara" charset="0"/>
                <a:ea typeface="MS PGothic" charset="0"/>
                <a:cs typeface="Arial" charset="0"/>
              </a:rPr>
            </a:br>
            <a:r>
              <a:rPr lang="en-US" sz="2400" b="1" spc="-10" dirty="0">
                <a:solidFill>
                  <a:srgbClr val="FF0000"/>
                </a:solidFill>
                <a:latin typeface="Candara" charset="0"/>
                <a:ea typeface="MS PGothic" charset="0"/>
                <a:cs typeface="Arial" charset="0"/>
              </a:rPr>
              <a:t> </a:t>
            </a:r>
            <a:r>
              <a:rPr lang="en-US" sz="2400" b="1" spc="-10" dirty="0">
                <a:latin typeface="Candara" charset="0"/>
                <a:ea typeface="MS PGothic" charset="0"/>
                <a:cs typeface="Arial" charset="0"/>
              </a:rPr>
              <a:t>[= RADICAL SELF-GIVING</a:t>
            </a:r>
            <a:r>
              <a:rPr lang="en-US" sz="2400" b="1" spc="-10" dirty="0" smtClean="0">
                <a:latin typeface="Candara" charset="0"/>
                <a:ea typeface="MS PGothic" charset="0"/>
                <a:cs typeface="Arial" charset="0"/>
              </a:rPr>
              <a:t>]</a:t>
            </a:r>
          </a:p>
          <a:p>
            <a:pPr marL="457200" indent="-457200">
              <a:spcBef>
                <a:spcPts val="0"/>
              </a:spcBef>
              <a:buAutoNum type="arabicParenR" startAt="3"/>
              <a:defRPr/>
            </a:pPr>
            <a:endParaRPr lang="en-US" sz="800" b="1" spc="-10" dirty="0" smtClean="0">
              <a:latin typeface="Candara" charset="0"/>
              <a:ea typeface="MS PGothic" charset="0"/>
              <a:cs typeface="Arial" charset="0"/>
            </a:endParaRPr>
          </a:p>
          <a:p>
            <a:pPr marL="398463" indent="-398463">
              <a:spcBef>
                <a:spcPts val="0"/>
              </a:spcBef>
              <a:buNone/>
              <a:defRPr/>
            </a:pPr>
            <a:endParaRPr lang="en-US" sz="800" b="1" spc="-10" dirty="0">
              <a:latin typeface="Candara" charset="0"/>
              <a:ea typeface="MS PGothic" charset="0"/>
              <a:cs typeface="Arial" charset="0"/>
            </a:endParaRPr>
          </a:p>
          <a:p>
            <a:pPr marL="850900" lvl="1" indent="-393700">
              <a:spcBef>
                <a:spcPts val="0"/>
              </a:spcBef>
              <a:buFont typeface="Wingdings" charset="2"/>
              <a:buChar char="Ø"/>
              <a:defRPr/>
            </a:pPr>
            <a:r>
              <a:rPr lang="en-US" sz="2200" b="1" spc="-10" dirty="0" smtClean="0">
                <a:solidFill>
                  <a:srgbClr val="000000"/>
                </a:solidFill>
                <a:latin typeface="Candara" charset="0"/>
                <a:ea typeface="MS PGothic" charset="0"/>
                <a:cs typeface="Arial" charset="0"/>
              </a:rPr>
              <a:t>In marriage &amp; family life</a:t>
            </a:r>
          </a:p>
          <a:p>
            <a:pPr marL="850900" lvl="1" indent="-393700">
              <a:spcBef>
                <a:spcPts val="0"/>
              </a:spcBef>
              <a:buFont typeface="Wingdings" charset="2"/>
              <a:buChar char="Ø"/>
              <a:defRPr/>
            </a:pPr>
            <a:r>
              <a:rPr lang="en-US" sz="2200" b="1" spc="-10" dirty="0" smtClean="0">
                <a:solidFill>
                  <a:srgbClr val="000000"/>
                </a:solidFill>
                <a:latin typeface="Candara" charset="0"/>
                <a:ea typeface="MS PGothic" charset="0"/>
                <a:cs typeface="Arial" charset="0"/>
              </a:rPr>
              <a:t>In our work/leisure/market-places/</a:t>
            </a:r>
          </a:p>
          <a:p>
            <a:pPr marL="850900" lvl="1" indent="-393700">
              <a:spcBef>
                <a:spcPts val="0"/>
              </a:spcBef>
              <a:buFont typeface="Wingdings" charset="2"/>
              <a:buChar char="Ø"/>
              <a:defRPr/>
            </a:pPr>
            <a:r>
              <a:rPr lang="en-US" sz="2200" b="1" spc="-10" dirty="0" smtClean="0">
                <a:solidFill>
                  <a:srgbClr val="000000"/>
                </a:solidFill>
                <a:latin typeface="Candara" charset="0"/>
                <a:ea typeface="MS PGothic" charset="0"/>
                <a:cs typeface="Arial" charset="0"/>
              </a:rPr>
              <a:t>In our social issues (racial/social justice, terrorism/fear/poverty)</a:t>
            </a:r>
          </a:p>
          <a:p>
            <a:pPr marL="850900" lvl="1" indent="-393700">
              <a:spcBef>
                <a:spcPts val="0"/>
              </a:spcBef>
              <a:buFont typeface="Wingdings" charset="2"/>
              <a:buChar char="Ø"/>
              <a:defRPr/>
            </a:pPr>
            <a:r>
              <a:rPr lang="en-US" sz="2200" b="1" spc="-10" dirty="0" smtClean="0">
                <a:solidFill>
                  <a:srgbClr val="000000"/>
                </a:solidFill>
                <a:latin typeface="Candara" charset="0"/>
                <a:ea typeface="MS PGothic" charset="0"/>
                <a:cs typeface="Arial" charset="0"/>
              </a:rPr>
              <a:t>In loving the lost, of our society</a:t>
            </a:r>
          </a:p>
          <a:p>
            <a:pPr marL="850900" lvl="1" indent="-393700">
              <a:spcBef>
                <a:spcPts val="0"/>
              </a:spcBef>
              <a:buFont typeface="Wingdings" charset="2"/>
              <a:buChar char="Ø"/>
              <a:defRPr/>
            </a:pPr>
            <a:r>
              <a:rPr lang="en-US" sz="2200" b="1" spc="-10" dirty="0" smtClean="0">
                <a:solidFill>
                  <a:srgbClr val="000000"/>
                </a:solidFill>
                <a:latin typeface="Candara" charset="0"/>
                <a:ea typeface="MS PGothic" charset="0"/>
                <a:cs typeface="Arial" charset="0"/>
              </a:rPr>
              <a:t>In all arenas where the saltiness &amp; illumination is needed</a:t>
            </a:r>
          </a:p>
          <a:p>
            <a:pPr marL="850900" lvl="1" indent="-393700">
              <a:spcBef>
                <a:spcPts val="0"/>
              </a:spcBef>
              <a:buFont typeface="Wingdings" charset="2"/>
              <a:buChar char="Ø"/>
              <a:defRPr/>
            </a:pPr>
            <a:endParaRPr lang="en-US" sz="2200" b="1" spc="-10" dirty="0" smtClean="0">
              <a:solidFill>
                <a:srgbClr val="000000"/>
              </a:solidFill>
              <a:latin typeface="Candara" charset="0"/>
              <a:ea typeface="MS PGothic" charset="0"/>
              <a:cs typeface="Arial" charset="0"/>
            </a:endParaRPr>
          </a:p>
          <a:p>
            <a:pPr marL="398463" lvl="0" indent="-398463">
              <a:spcBef>
                <a:spcPts val="0"/>
              </a:spcBef>
              <a:buNone/>
              <a:defRPr/>
            </a:pPr>
            <a:endParaRPr lang="en-US" sz="2200" i="1" dirty="0">
              <a:latin typeface="Candara" charset="0"/>
              <a:cs typeface="Times New Roman" charset="0"/>
            </a:endParaRPr>
          </a:p>
        </p:txBody>
      </p:sp>
    </p:spTree>
    <p:extLst>
      <p:ext uri="{BB962C8B-B14F-4D97-AF65-F5344CB8AC3E}">
        <p14:creationId xmlns:p14="http://schemas.microsoft.com/office/powerpoint/2010/main" val="22911247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304799" y="1524000"/>
            <a:ext cx="8674847" cy="5181600"/>
          </a:xfrm>
        </p:spPr>
        <p:txBody>
          <a:bodyPr/>
          <a:lstStyle/>
          <a:p>
            <a:pPr marL="457200" lvl="0" indent="-457200">
              <a:buFont typeface="+mj-lt"/>
              <a:buAutoNum type="arabicPeriod"/>
            </a:pPr>
            <a:r>
              <a:rPr lang="en-US" dirty="0"/>
              <a:t>In what ways are you convinced more of your need for Christian influence as salt and light in the decaying and dark world?</a:t>
            </a:r>
          </a:p>
          <a:p>
            <a:pPr marL="457200" lvl="0" indent="-457200">
              <a:buFont typeface="+mj-lt"/>
              <a:buAutoNum type="arabicPeriod"/>
            </a:pPr>
            <a:endParaRPr lang="en-US" sz="2000" dirty="0"/>
          </a:p>
          <a:p>
            <a:pPr marL="457200" lvl="0" indent="-457200">
              <a:buFont typeface="+mj-lt"/>
              <a:buAutoNum type="arabicPeriod"/>
            </a:pPr>
            <a:r>
              <a:rPr lang="en-US" dirty="0"/>
              <a:t>What would it mean for you to retain saltiness and brightness as a Christ-follower?</a:t>
            </a:r>
          </a:p>
          <a:p>
            <a:pPr marL="457200" lvl="0" indent="-457200">
              <a:buFont typeface="+mj-lt"/>
              <a:buAutoNum type="arabicPeriod"/>
            </a:pPr>
            <a:endParaRPr lang="en-US" sz="2000" dirty="0"/>
          </a:p>
          <a:p>
            <a:pPr marL="457200" lvl="0" indent="-457200">
              <a:buFont typeface="+mj-lt"/>
              <a:buAutoNum type="arabicPeriod"/>
            </a:pPr>
            <a:r>
              <a:rPr lang="en-US" dirty="0"/>
              <a:t>What is one practical way for you to give yourself radically for the glory of God through your Christian influence in the world?</a:t>
            </a:r>
          </a:p>
        </p:txBody>
      </p:sp>
    </p:spTree>
    <p:extLst>
      <p:ext uri="{BB962C8B-B14F-4D97-AF65-F5344CB8AC3E}">
        <p14:creationId xmlns:p14="http://schemas.microsoft.com/office/powerpoint/2010/main" val="4257759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81000" y="2286000"/>
            <a:ext cx="8382000" cy="838200"/>
          </a:xfrm>
        </p:spPr>
        <p:txBody>
          <a:bodyPr/>
          <a:lstStyle/>
          <a:p>
            <a:pPr eaLnBrk="1" hangingPunct="1">
              <a:defRPr/>
            </a:pPr>
            <a:r>
              <a:rPr lang="en-US" sz="4000" b="1" i="1" dirty="0" smtClean="0">
                <a:effectLst>
                  <a:outerShdw blurRad="38100" dist="38100" dir="2700000" algn="tl">
                    <a:srgbClr val="DDDDDD"/>
                  </a:outerShdw>
                </a:effectLst>
                <a:latin typeface="Candara" charset="0"/>
                <a:ea typeface="MS PGothic" charset="0"/>
                <a:cs typeface="Arial" charset="0"/>
              </a:rPr>
              <a:t>Salt and Light</a:t>
            </a:r>
            <a:endParaRPr lang="en-US" sz="40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609600" y="3124200"/>
            <a:ext cx="7848600" cy="2438400"/>
          </a:xfrm>
        </p:spPr>
        <p:txBody>
          <a:bodyPr/>
          <a:lstStyle/>
          <a:p>
            <a:pPr algn="ctr" eaLnBrk="1" hangingPunct="1">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The Sermon on the Mount Series [10]</a:t>
            </a:r>
            <a:endParaRPr lang="en-US" sz="2800" b="1" i="1" dirty="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sz="2600" i="1" dirty="0" smtClean="0">
                <a:effectLst>
                  <a:outerShdw blurRad="38100" dist="38100" dir="2700000" algn="tl">
                    <a:srgbClr val="DDDDDD"/>
                  </a:outerShdw>
                </a:effectLst>
                <a:latin typeface="Candara" charset="0"/>
                <a:ea typeface="MS PGothic" charset="0"/>
                <a:cs typeface="Arial" charset="0"/>
              </a:rPr>
              <a:t>Matthew 5:13-16</a:t>
            </a:r>
          </a:p>
          <a:p>
            <a:pPr algn="ctr" eaLnBrk="1" hangingPunct="1">
              <a:buNone/>
              <a:defRPr/>
            </a:pPr>
            <a:r>
              <a:rPr lang="en-US" sz="2800" b="1" dirty="0" smtClean="0">
                <a:latin typeface="Candara"/>
                <a:cs typeface="Candara"/>
              </a:rPr>
              <a:t>©</a:t>
            </a:r>
            <a:r>
              <a:rPr lang="en-US" sz="2800" dirty="0" smtClean="0"/>
              <a:t> </a:t>
            </a:r>
            <a:r>
              <a:rPr lang="en-US" sz="2800" b="1" dirty="0" smtClean="0">
                <a:effectLst>
                  <a:outerShdw blurRad="38100" dist="38100" dir="2700000" algn="tl">
                    <a:srgbClr val="DDDDDD"/>
                  </a:outerShdw>
                </a:effectLst>
                <a:latin typeface="Candara" charset="0"/>
                <a:ea typeface="MS PGothic" charset="0"/>
                <a:cs typeface="Arial" charset="0"/>
              </a:rPr>
              <a:t>December 6, 2015</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 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7681281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04800" y="533400"/>
            <a:ext cx="860583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lnSpc>
                <a:spcPct val="90000"/>
              </a:lnSpc>
              <a:spcBef>
                <a:spcPct val="20000"/>
              </a:spcBef>
            </a:pPr>
            <a:r>
              <a:rPr lang="en-US" sz="3000" b="1" i="0" dirty="0" smtClean="0">
                <a:solidFill>
                  <a:srgbClr val="800000"/>
                </a:solidFill>
                <a:latin typeface="Candara" charset="0"/>
              </a:rPr>
              <a:t>THE STRUCTURE OF THE SERMON ON THE MOUNT</a:t>
            </a:r>
          </a:p>
        </p:txBody>
      </p:sp>
      <p:sp>
        <p:nvSpPr>
          <p:cNvPr id="30728" name="Line 11"/>
          <p:cNvSpPr>
            <a:spLocks noChangeShapeType="1"/>
          </p:cNvSpPr>
          <p:nvPr/>
        </p:nvSpPr>
        <p:spPr bwMode="auto">
          <a:xfrm>
            <a:off x="6830985" y="4709472"/>
            <a:ext cx="315304" cy="0"/>
          </a:xfrm>
          <a:prstGeom prst="line">
            <a:avLst/>
          </a:prstGeom>
          <a:noFill/>
          <a:ln w="635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grpSp>
        <p:nvGrpSpPr>
          <p:cNvPr id="4" name="Group 3"/>
          <p:cNvGrpSpPr/>
          <p:nvPr/>
        </p:nvGrpSpPr>
        <p:grpSpPr>
          <a:xfrm>
            <a:off x="304801" y="1371600"/>
            <a:ext cx="8551331" cy="4878294"/>
            <a:chOff x="304801" y="1371600"/>
            <a:chExt cx="8551331" cy="4878294"/>
          </a:xfrm>
        </p:grpSpPr>
        <p:sp>
          <p:nvSpPr>
            <p:cNvPr id="30725" name="Text Box 7"/>
            <p:cNvSpPr txBox="1">
              <a:spLocks noChangeArrowheads="1"/>
            </p:cNvSpPr>
            <p:nvPr/>
          </p:nvSpPr>
          <p:spPr bwMode="auto">
            <a:xfrm>
              <a:off x="4004235" y="1371601"/>
              <a:ext cx="2020047" cy="4875482"/>
            </a:xfrm>
            <a:prstGeom prst="rect">
              <a:avLst/>
            </a:prstGeom>
            <a:solidFill>
              <a:srgbClr val="E1F61A"/>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algn="ctr" eaLnBrk="1" hangingPunct="1">
                <a:lnSpc>
                  <a:spcPct val="90000"/>
                </a:lnSpc>
                <a:spcBef>
                  <a:spcPct val="20000"/>
                </a:spcBef>
              </a:pPr>
              <a:endParaRPr lang="en-US" sz="2400" b="1" i="0" dirty="0" smtClean="0">
                <a:solidFill>
                  <a:srgbClr val="000000"/>
                </a:solidFill>
                <a:latin typeface="Eras Demi ITC" charset="0"/>
              </a:endParaRPr>
            </a:p>
            <a:p>
              <a:pPr algn="ctr" eaLnBrk="1" hangingPunct="1">
                <a:lnSpc>
                  <a:spcPct val="90000"/>
                </a:lnSpc>
                <a:spcBef>
                  <a:spcPct val="20000"/>
                </a:spcBef>
              </a:pPr>
              <a:endParaRPr lang="en-US" sz="2400" b="1" i="0" dirty="0" smtClean="0">
                <a:solidFill>
                  <a:srgbClr val="000000"/>
                </a:solidFill>
                <a:latin typeface="Eras Demi ITC" charset="0"/>
              </a:endParaRPr>
            </a:p>
            <a:p>
              <a:pPr algn="ctr" eaLnBrk="1" hangingPunct="1">
                <a:lnSpc>
                  <a:spcPct val="90000"/>
                </a:lnSpc>
                <a:spcBef>
                  <a:spcPct val="20000"/>
                </a:spcBef>
              </a:pPr>
              <a:endParaRPr lang="en-US" sz="2400" b="1" i="0" dirty="0" smtClean="0">
                <a:solidFill>
                  <a:srgbClr val="000000"/>
                </a:solidFill>
                <a:latin typeface="Eras Demi ITC" charset="0"/>
              </a:endParaRPr>
            </a:p>
            <a:p>
              <a:pPr algn="ctr" eaLnBrk="1" hangingPunct="1">
                <a:lnSpc>
                  <a:spcPct val="90000"/>
                </a:lnSpc>
                <a:spcBef>
                  <a:spcPct val="20000"/>
                </a:spcBef>
              </a:pPr>
              <a:endParaRPr lang="en-US" b="1" i="0" dirty="0" smtClean="0">
                <a:solidFill>
                  <a:srgbClr val="000000"/>
                </a:solidFill>
                <a:latin typeface="Eras Demi ITC" charset="0"/>
              </a:endParaRPr>
            </a:p>
            <a:p>
              <a:pPr algn="ctr" eaLnBrk="1" hangingPunct="1">
                <a:lnSpc>
                  <a:spcPct val="90000"/>
                </a:lnSpc>
                <a:spcBef>
                  <a:spcPts val="0"/>
                </a:spcBef>
              </a:pPr>
              <a:r>
                <a:rPr lang="en-US" sz="2200" b="1" i="0" spc="-40" dirty="0" smtClean="0">
                  <a:solidFill>
                    <a:srgbClr val="000000"/>
                  </a:solidFill>
                  <a:latin typeface="Candara" charset="0"/>
                </a:rPr>
                <a:t>Christian </a:t>
              </a:r>
            </a:p>
            <a:p>
              <a:pPr algn="ctr" eaLnBrk="1" hangingPunct="1">
                <a:lnSpc>
                  <a:spcPct val="90000"/>
                </a:lnSpc>
                <a:spcBef>
                  <a:spcPts val="0"/>
                </a:spcBef>
              </a:pPr>
              <a:r>
                <a:rPr lang="en-US" sz="2200" b="1" i="0" spc="-40" dirty="0" smtClean="0">
                  <a:solidFill>
                    <a:srgbClr val="000000"/>
                  </a:solidFill>
                  <a:latin typeface="Candara" charset="0"/>
                </a:rPr>
                <a:t>Righteousness: </a:t>
              </a:r>
            </a:p>
            <a:p>
              <a:pPr algn="ctr" eaLnBrk="1" hangingPunct="1">
                <a:lnSpc>
                  <a:spcPct val="90000"/>
                </a:lnSpc>
                <a:spcBef>
                  <a:spcPct val="20000"/>
                </a:spcBef>
              </a:pPr>
              <a:r>
                <a:rPr lang="en-US" altLang="ja-JP" sz="2200" b="1" i="0" spc="-40" dirty="0" smtClean="0">
                  <a:solidFill>
                    <a:srgbClr val="000000"/>
                  </a:solidFill>
                  <a:latin typeface="Candara" charset="0"/>
                </a:rPr>
                <a:t>“DOING”</a:t>
              </a: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sz="1200" b="1" i="0" dirty="0" smtClean="0">
                <a:solidFill>
                  <a:srgbClr val="CC3300"/>
                </a:solidFill>
                <a:latin typeface="Candara" charset="0"/>
                <a:sym typeface="Wingdings" charset="0"/>
              </a:endParaRPr>
            </a:p>
            <a:p>
              <a:pPr algn="ctr" eaLnBrk="1" hangingPunct="1">
                <a:lnSpc>
                  <a:spcPct val="90000"/>
                </a:lnSpc>
                <a:spcBef>
                  <a:spcPct val="20000"/>
                </a:spcBef>
              </a:pPr>
              <a:r>
                <a:rPr lang="en-US" sz="2200" b="1" i="0" dirty="0" smtClean="0">
                  <a:solidFill>
                    <a:srgbClr val="CC3300"/>
                  </a:solidFill>
                  <a:latin typeface="Candara" charset="0"/>
                  <a:sym typeface="Wingdings" charset="0"/>
                </a:rPr>
                <a:t>5:17-7:12</a:t>
              </a:r>
              <a:endParaRPr lang="en-US" sz="2200" b="1" i="0" dirty="0" smtClean="0">
                <a:solidFill>
                  <a:srgbClr val="CC3300"/>
                </a:solidFill>
                <a:latin typeface="Candara" charset="0"/>
              </a:endParaRPr>
            </a:p>
            <a:p>
              <a:pPr algn="ctr" eaLnBrk="1" hangingPunct="1">
                <a:lnSpc>
                  <a:spcPct val="90000"/>
                </a:lnSpc>
                <a:spcBef>
                  <a:spcPct val="20000"/>
                </a:spcBef>
              </a:pPr>
              <a:endParaRPr lang="en-US" sz="1800" i="0" dirty="0" smtClean="0">
                <a:solidFill>
                  <a:srgbClr val="CC3300"/>
                </a:solidFill>
                <a:latin typeface="Eras Demi ITC" charset="0"/>
                <a:sym typeface="Wingdings" charset="0"/>
              </a:endParaRPr>
            </a:p>
          </p:txBody>
        </p:sp>
        <p:sp>
          <p:nvSpPr>
            <p:cNvPr id="30726" name="Text Box 8"/>
            <p:cNvSpPr txBox="1">
              <a:spLocks noChangeArrowheads="1"/>
            </p:cNvSpPr>
            <p:nvPr/>
          </p:nvSpPr>
          <p:spPr bwMode="auto">
            <a:xfrm>
              <a:off x="1371600" y="1371600"/>
              <a:ext cx="1407459" cy="4876800"/>
            </a:xfrm>
            <a:prstGeom prst="rect">
              <a:avLst/>
            </a:prstGeom>
            <a:solidFill>
              <a:srgbClr val="E1F61A"/>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ts val="0"/>
                </a:spcBef>
              </a:pPr>
              <a:r>
                <a:rPr lang="en-US" sz="2200" b="1" i="0" spc="-40" dirty="0" smtClean="0">
                  <a:solidFill>
                    <a:srgbClr val="000000"/>
                  </a:solidFill>
                  <a:latin typeface="Candara" charset="0"/>
                </a:rPr>
                <a:t>Christian Character: </a:t>
              </a:r>
            </a:p>
            <a:p>
              <a:pPr algn="ctr" eaLnBrk="1" hangingPunct="1">
                <a:lnSpc>
                  <a:spcPct val="90000"/>
                </a:lnSpc>
                <a:spcBef>
                  <a:spcPct val="20000"/>
                </a:spcBef>
              </a:pPr>
              <a:r>
                <a:rPr lang="en-US" altLang="ja-JP" sz="2200" b="1" i="0" spc="-40" dirty="0" smtClean="0">
                  <a:solidFill>
                    <a:srgbClr val="000000"/>
                  </a:solidFill>
                  <a:latin typeface="Candara" charset="0"/>
                </a:rPr>
                <a:t>“BEING</a:t>
              </a:r>
              <a:r>
                <a:rPr lang="en-US" altLang="ja-JP" sz="2200" b="1" i="0" dirty="0" smtClean="0">
                  <a:solidFill>
                    <a:srgbClr val="000000"/>
                  </a:solidFill>
                  <a:latin typeface="Candara" charset="0"/>
                </a:rPr>
                <a:t>”</a:t>
              </a: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sz="1400" b="1" i="0" dirty="0" smtClean="0">
                <a:solidFill>
                  <a:srgbClr val="CC3300"/>
                </a:solidFill>
                <a:latin typeface="Candara" charset="0"/>
                <a:sym typeface="Wingdings" charset="0"/>
              </a:endParaRPr>
            </a:p>
            <a:p>
              <a:pPr algn="ctr" eaLnBrk="1" hangingPunct="1">
                <a:lnSpc>
                  <a:spcPct val="90000"/>
                </a:lnSpc>
                <a:spcBef>
                  <a:spcPct val="20000"/>
                </a:spcBef>
              </a:pPr>
              <a:r>
                <a:rPr lang="en-US" sz="2200" b="1" i="0" dirty="0" smtClean="0">
                  <a:solidFill>
                    <a:srgbClr val="CC3300"/>
                  </a:solidFill>
                  <a:latin typeface="Candara" charset="0"/>
                  <a:sym typeface="Wingdings" charset="0"/>
                </a:rPr>
                <a:t>5:3-12</a:t>
              </a:r>
              <a:endParaRPr lang="en-US" sz="2200" b="1" i="0" dirty="0" smtClean="0">
                <a:solidFill>
                  <a:srgbClr val="CC3300"/>
                </a:solidFill>
                <a:latin typeface="Candara" charset="0"/>
              </a:endParaRPr>
            </a:p>
          </p:txBody>
        </p:sp>
        <p:sp>
          <p:nvSpPr>
            <p:cNvPr id="5126" name="Text Box 9"/>
            <p:cNvSpPr txBox="1">
              <a:spLocks noChangeArrowheads="1"/>
            </p:cNvSpPr>
            <p:nvPr/>
          </p:nvSpPr>
          <p:spPr bwMode="auto">
            <a:xfrm>
              <a:off x="304801" y="1371600"/>
              <a:ext cx="1084728" cy="4876800"/>
            </a:xfrm>
            <a:prstGeom prst="rect">
              <a:avLst/>
            </a:prstGeom>
            <a:solidFill>
              <a:srgbClr val="5DA2FF"/>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Arial" charset="0"/>
                </a:defRPr>
              </a:lvl1pPr>
              <a:lvl2pPr marL="742950" indent="-285750" eaLnBrk="0" hangingPunct="0">
                <a:defRPr sz="2000" i="1">
                  <a:solidFill>
                    <a:schemeClr val="tx1"/>
                  </a:solidFill>
                  <a:latin typeface="Eras Medium ITC" charset="0"/>
                  <a:ea typeface="Arial" charset="0"/>
                  <a:cs typeface="Arial" charset="0"/>
                </a:defRPr>
              </a:lvl2pPr>
              <a:lvl3pPr marL="1143000" indent="-228600" eaLnBrk="0" hangingPunct="0">
                <a:defRPr sz="2000" i="1">
                  <a:solidFill>
                    <a:schemeClr val="tx1"/>
                  </a:solidFill>
                  <a:latin typeface="Eras Medium ITC" charset="0"/>
                  <a:ea typeface="Arial" charset="0"/>
                  <a:cs typeface="Arial" charset="0"/>
                </a:defRPr>
              </a:lvl3pPr>
              <a:lvl4pPr marL="1600200" indent="-228600" eaLnBrk="0" hangingPunct="0">
                <a:defRPr sz="2000" i="1">
                  <a:solidFill>
                    <a:schemeClr val="tx1"/>
                  </a:solidFill>
                  <a:latin typeface="Eras Medium ITC" charset="0"/>
                  <a:ea typeface="Arial" charset="0"/>
                  <a:cs typeface="Arial" charset="0"/>
                </a:defRPr>
              </a:lvl4pPr>
              <a:lvl5pPr marL="2057400" indent="-228600" eaLnBrk="0" hangingPunct="0">
                <a:defRPr sz="2000" i="1">
                  <a:solidFill>
                    <a:schemeClr val="tx1"/>
                  </a:solidFill>
                  <a:latin typeface="Eras Medium ITC" charset="0"/>
                  <a:ea typeface="Arial" charset="0"/>
                  <a:cs typeface="Arial"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9pPr>
            </a:lstStyle>
            <a:p>
              <a:pPr algn="ctr" eaLnBrk="1" hangingPunct="1">
                <a:lnSpc>
                  <a:spcPct val="90000"/>
                </a:lnSpc>
                <a:spcBef>
                  <a:spcPct val="20000"/>
                </a:spcBef>
                <a:defRPr/>
              </a:pPr>
              <a:endParaRPr lang="en-US" sz="1800" b="1" i="0" dirty="0" smtClean="0">
                <a:solidFill>
                  <a:srgbClr val="000000"/>
                </a:solidFill>
                <a:latin typeface="Eras Demi ITC" charset="0"/>
              </a:endParaRPr>
            </a:p>
            <a:p>
              <a:pPr algn="ctr" eaLnBrk="1" hangingPunct="1">
                <a:lnSpc>
                  <a:spcPct val="90000"/>
                </a:lnSpc>
                <a:spcBef>
                  <a:spcPct val="20000"/>
                </a:spcBef>
                <a:defRPr/>
              </a:pPr>
              <a:endParaRPr lang="en-US" sz="1800" b="1" i="0" dirty="0" smtClean="0">
                <a:ln>
                  <a:solidFill>
                    <a:srgbClr val="000000"/>
                  </a:solidFill>
                </a:ln>
                <a:solidFill>
                  <a:srgbClr val="000000"/>
                </a:solidFill>
                <a:latin typeface="Eras Demi ITC" charset="0"/>
              </a:endParaRPr>
            </a:p>
            <a:p>
              <a:pPr algn="ctr" eaLnBrk="1" hangingPunct="1">
                <a:lnSpc>
                  <a:spcPct val="90000"/>
                </a:lnSpc>
                <a:spcBef>
                  <a:spcPct val="20000"/>
                </a:spcBef>
                <a:defRPr/>
              </a:pPr>
              <a:endParaRPr lang="en-US" sz="1800" b="1" i="0" dirty="0" smtClean="0">
                <a:solidFill>
                  <a:srgbClr val="000000"/>
                </a:solidFill>
                <a:latin typeface="Eras Demi ITC" charset="0"/>
              </a:endParaRPr>
            </a:p>
            <a:p>
              <a:pPr algn="ctr" eaLnBrk="1" hangingPunct="1">
                <a:lnSpc>
                  <a:spcPct val="90000"/>
                </a:lnSpc>
                <a:spcBef>
                  <a:spcPct val="20000"/>
                </a:spcBef>
                <a:defRPr/>
              </a:pPr>
              <a:endParaRPr lang="en-US" sz="1800" b="1" i="0" dirty="0" smtClean="0">
                <a:solidFill>
                  <a:srgbClr val="000000"/>
                </a:solidFill>
                <a:latin typeface="Eras Demi ITC" charset="0"/>
              </a:endParaRPr>
            </a:p>
            <a:p>
              <a:pPr algn="ctr" eaLnBrk="1" hangingPunct="1">
                <a:lnSpc>
                  <a:spcPct val="90000"/>
                </a:lnSpc>
                <a:spcBef>
                  <a:spcPct val="20000"/>
                </a:spcBef>
                <a:defRPr/>
              </a:pPr>
              <a:endParaRPr lang="en-US" sz="1800" b="1" i="0" dirty="0" smtClean="0">
                <a:solidFill>
                  <a:srgbClr val="000000"/>
                </a:solidFill>
                <a:latin typeface="Eras Demi ITC" charset="0"/>
              </a:endParaRPr>
            </a:p>
            <a:p>
              <a:pPr algn="ctr" eaLnBrk="1" hangingPunct="1">
                <a:lnSpc>
                  <a:spcPct val="90000"/>
                </a:lnSpc>
                <a:spcBef>
                  <a:spcPct val="20000"/>
                </a:spcBef>
                <a:defRPr/>
              </a:pPr>
              <a:endParaRPr lang="en-US" sz="1200" b="1" i="0" dirty="0" smtClean="0">
                <a:solidFill>
                  <a:srgbClr val="000000"/>
                </a:solidFill>
                <a:latin typeface="Eras Demi ITC" charset="0"/>
              </a:endParaRPr>
            </a:p>
            <a:p>
              <a:pPr algn="ctr" eaLnBrk="1" hangingPunct="1">
                <a:lnSpc>
                  <a:spcPct val="90000"/>
                </a:lnSpc>
                <a:spcBef>
                  <a:spcPct val="20000"/>
                </a:spcBef>
                <a:defRPr/>
              </a:pPr>
              <a:r>
                <a:rPr lang="en-US" sz="2200" b="1" i="0" dirty="0" smtClean="0">
                  <a:solidFill>
                    <a:srgbClr val="000000"/>
                  </a:solidFill>
                  <a:latin typeface="Candara" charset="0"/>
                </a:rPr>
                <a:t>Intro-</a:t>
              </a:r>
              <a:r>
                <a:rPr lang="en-US" sz="1800" b="1" i="0" dirty="0" smtClean="0">
                  <a:solidFill>
                    <a:srgbClr val="000000"/>
                  </a:solidFill>
                  <a:latin typeface="Candara" charset="0"/>
                </a:rPr>
                <a:t>duction</a:t>
              </a:r>
            </a:p>
            <a:p>
              <a:pPr eaLnBrk="1" hangingPunct="1">
                <a:lnSpc>
                  <a:spcPct val="90000"/>
                </a:lnSpc>
                <a:spcBef>
                  <a:spcPct val="20000"/>
                </a:spcBef>
                <a:defRPr/>
              </a:pPr>
              <a:endParaRPr lang="en-US" sz="2400" b="1" i="0" dirty="0" smtClean="0">
                <a:solidFill>
                  <a:srgbClr val="000000"/>
                </a:solidFill>
                <a:latin typeface="Candara" charset="0"/>
              </a:endParaRPr>
            </a:p>
            <a:p>
              <a:pPr algn="ctr" eaLnBrk="1" hangingPunct="1">
                <a:lnSpc>
                  <a:spcPct val="90000"/>
                </a:lnSpc>
                <a:spcBef>
                  <a:spcPct val="20000"/>
                </a:spcBef>
                <a:defRPr/>
              </a:pPr>
              <a:endParaRPr lang="en-US" sz="2400" i="0" dirty="0" smtClean="0">
                <a:solidFill>
                  <a:srgbClr val="CC3300"/>
                </a:solidFill>
                <a:latin typeface="Candara" charset="0"/>
                <a:sym typeface="Wingdings" charset="0"/>
              </a:endParaRPr>
            </a:p>
            <a:p>
              <a:pPr algn="ctr" eaLnBrk="1" hangingPunct="1">
                <a:lnSpc>
                  <a:spcPct val="90000"/>
                </a:lnSpc>
                <a:spcBef>
                  <a:spcPct val="20000"/>
                </a:spcBef>
                <a:defRPr/>
              </a:pPr>
              <a:endParaRPr lang="en-US" sz="2300" i="0" dirty="0" smtClean="0">
                <a:solidFill>
                  <a:srgbClr val="CC3300"/>
                </a:solidFill>
                <a:latin typeface="Candara" charset="0"/>
                <a:sym typeface="Wingdings" charset="0"/>
              </a:endParaRPr>
            </a:p>
            <a:p>
              <a:pPr algn="ctr" eaLnBrk="1" hangingPunct="1">
                <a:lnSpc>
                  <a:spcPct val="90000"/>
                </a:lnSpc>
                <a:spcBef>
                  <a:spcPct val="20000"/>
                </a:spcBef>
                <a:defRPr/>
              </a:pPr>
              <a:r>
                <a:rPr lang="en-US" sz="2200" b="1" i="0" dirty="0" smtClean="0">
                  <a:solidFill>
                    <a:srgbClr val="CC3300"/>
                  </a:solidFill>
                  <a:latin typeface="Candara" charset="0"/>
                  <a:sym typeface="Wingdings" charset="0"/>
                </a:rPr>
                <a:t>5:1-2</a:t>
              </a:r>
              <a:endParaRPr lang="en-US" sz="2200" b="1" i="0" dirty="0" smtClean="0">
                <a:solidFill>
                  <a:srgbClr val="CC3300"/>
                </a:solidFill>
                <a:latin typeface="Candara" charset="0"/>
              </a:endParaRPr>
            </a:p>
          </p:txBody>
        </p:sp>
        <p:sp>
          <p:nvSpPr>
            <p:cNvPr id="30729" name="Text Box 12"/>
            <p:cNvSpPr txBox="1">
              <a:spLocks noChangeArrowheads="1"/>
            </p:cNvSpPr>
            <p:nvPr/>
          </p:nvSpPr>
          <p:spPr bwMode="auto">
            <a:xfrm>
              <a:off x="7814235" y="1371601"/>
              <a:ext cx="1041897" cy="4875481"/>
            </a:xfrm>
            <a:prstGeom prst="rect">
              <a:avLst/>
            </a:prstGeom>
            <a:solidFill>
              <a:srgbClr val="5DA2FF"/>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Candara" charset="0"/>
              </a:endParaRPr>
            </a:p>
            <a:p>
              <a:pPr algn="ctr" eaLnBrk="1" hangingPunct="1">
                <a:lnSpc>
                  <a:spcPct val="90000"/>
                </a:lnSpc>
                <a:spcBef>
                  <a:spcPct val="20000"/>
                </a:spcBef>
              </a:pPr>
              <a:r>
                <a:rPr lang="en-US" sz="2200" b="1" i="0" dirty="0" smtClean="0">
                  <a:solidFill>
                    <a:srgbClr val="000000"/>
                  </a:solidFill>
                  <a:latin typeface="Candara" charset="0"/>
                </a:rPr>
                <a:t>Con-</a:t>
              </a:r>
              <a:r>
                <a:rPr lang="en-US" sz="1800" b="1" i="0" dirty="0" smtClean="0">
                  <a:solidFill>
                    <a:srgbClr val="000000"/>
                  </a:solidFill>
                  <a:latin typeface="Candara" charset="0"/>
                </a:rPr>
                <a:t>clusion</a:t>
              </a:r>
            </a:p>
            <a:p>
              <a:pPr algn="ctr" eaLnBrk="1" hangingPunct="1">
                <a:lnSpc>
                  <a:spcPct val="90000"/>
                </a:lnSpc>
                <a:spcBef>
                  <a:spcPct val="20000"/>
                </a:spcBef>
              </a:pPr>
              <a:endParaRPr lang="en-US" sz="2400" i="0" dirty="0" smtClean="0">
                <a:solidFill>
                  <a:srgbClr val="CC3300"/>
                </a:solidFill>
                <a:latin typeface="Candara" charset="0"/>
                <a:sym typeface="Wingdings" charset="0"/>
              </a:endParaRPr>
            </a:p>
            <a:p>
              <a:pPr algn="ctr" eaLnBrk="1" hangingPunct="1">
                <a:lnSpc>
                  <a:spcPct val="90000"/>
                </a:lnSpc>
                <a:spcBef>
                  <a:spcPct val="20000"/>
                </a:spcBef>
              </a:pPr>
              <a:endParaRPr lang="en-US" sz="2400" i="0" dirty="0" smtClean="0">
                <a:solidFill>
                  <a:srgbClr val="CC3300"/>
                </a:solidFill>
                <a:latin typeface="Candara" charset="0"/>
                <a:sym typeface="Wingdings" charset="0"/>
              </a:endParaRPr>
            </a:p>
            <a:p>
              <a:pPr algn="ctr" eaLnBrk="1" hangingPunct="1">
                <a:lnSpc>
                  <a:spcPct val="90000"/>
                </a:lnSpc>
                <a:spcBef>
                  <a:spcPct val="20000"/>
                </a:spcBef>
              </a:pPr>
              <a:endParaRPr lang="en-US" sz="1600" i="0" dirty="0" smtClean="0">
                <a:solidFill>
                  <a:srgbClr val="CC3300"/>
                </a:solidFill>
                <a:latin typeface="Candara" charset="0"/>
                <a:sym typeface="Wingdings" charset="0"/>
              </a:endParaRPr>
            </a:p>
            <a:p>
              <a:pPr algn="ctr" eaLnBrk="1" hangingPunct="1">
                <a:lnSpc>
                  <a:spcPct val="90000"/>
                </a:lnSpc>
                <a:spcBef>
                  <a:spcPct val="20000"/>
                </a:spcBef>
              </a:pPr>
              <a:r>
                <a:rPr lang="en-US" sz="2200" b="1" i="0" dirty="0" smtClean="0">
                  <a:solidFill>
                    <a:srgbClr val="CC3300"/>
                  </a:solidFill>
                  <a:latin typeface="Candara" charset="0"/>
                  <a:sym typeface="Wingdings" charset="0"/>
                </a:rPr>
                <a:t>7:28-29</a:t>
              </a:r>
              <a:endParaRPr lang="en-US" sz="2200" b="1" i="0" dirty="0" smtClean="0">
                <a:solidFill>
                  <a:srgbClr val="CC3300"/>
                </a:solidFill>
                <a:latin typeface="Candara" charset="0"/>
              </a:endParaRPr>
            </a:p>
          </p:txBody>
        </p:sp>
        <p:sp>
          <p:nvSpPr>
            <p:cNvPr id="30724" name="Text Box 8"/>
            <p:cNvSpPr txBox="1">
              <a:spLocks noChangeArrowheads="1"/>
            </p:cNvSpPr>
            <p:nvPr/>
          </p:nvSpPr>
          <p:spPr bwMode="auto">
            <a:xfrm>
              <a:off x="6024282" y="1371600"/>
              <a:ext cx="1819836" cy="4875482"/>
            </a:xfrm>
            <a:prstGeom prst="rect">
              <a:avLst/>
            </a:prstGeom>
            <a:solidFill>
              <a:srgbClr val="E1F61A"/>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ts val="0"/>
                </a:spcBef>
              </a:pPr>
              <a:r>
                <a:rPr lang="en-US" sz="2200" b="1" i="0" spc="-40" dirty="0" smtClean="0">
                  <a:solidFill>
                    <a:srgbClr val="000000"/>
                  </a:solidFill>
                  <a:latin typeface="Candara" charset="0"/>
                </a:rPr>
                <a:t>Christian Choice: </a:t>
              </a:r>
            </a:p>
            <a:p>
              <a:pPr algn="ctr" eaLnBrk="1" hangingPunct="1">
                <a:lnSpc>
                  <a:spcPct val="90000"/>
                </a:lnSpc>
                <a:spcBef>
                  <a:spcPct val="20000"/>
                </a:spcBef>
              </a:pPr>
              <a:r>
                <a:rPr lang="en-US" altLang="ja-JP" sz="2200" b="1" i="0" spc="-40" dirty="0" smtClean="0">
                  <a:solidFill>
                    <a:srgbClr val="000000"/>
                  </a:solidFill>
                  <a:latin typeface="Candara" charset="0"/>
                </a:rPr>
                <a:t>“OBEDIENCE”</a:t>
              </a: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b="1" i="0" dirty="0" smtClean="0">
                <a:solidFill>
                  <a:srgbClr val="CC3300"/>
                </a:solidFill>
                <a:latin typeface="Candara" charset="0"/>
                <a:sym typeface="Wingdings" charset="0"/>
              </a:endParaRPr>
            </a:p>
            <a:p>
              <a:pPr algn="ctr" eaLnBrk="1" hangingPunct="1">
                <a:lnSpc>
                  <a:spcPct val="90000"/>
                </a:lnSpc>
                <a:spcBef>
                  <a:spcPct val="20000"/>
                </a:spcBef>
              </a:pPr>
              <a:endParaRPr lang="en-US" sz="1600" b="1" i="0" dirty="0" smtClean="0">
                <a:solidFill>
                  <a:srgbClr val="CC3300"/>
                </a:solidFill>
                <a:latin typeface="Candara" charset="0"/>
                <a:sym typeface="Wingdings" charset="0"/>
              </a:endParaRPr>
            </a:p>
            <a:p>
              <a:pPr algn="ctr" eaLnBrk="1" hangingPunct="1">
                <a:lnSpc>
                  <a:spcPct val="90000"/>
                </a:lnSpc>
                <a:spcBef>
                  <a:spcPct val="20000"/>
                </a:spcBef>
              </a:pPr>
              <a:r>
                <a:rPr lang="en-US" sz="2200" b="1" i="0" dirty="0" smtClean="0">
                  <a:solidFill>
                    <a:srgbClr val="CC3300"/>
                  </a:solidFill>
                  <a:latin typeface="Candara" charset="0"/>
                  <a:sym typeface="Wingdings" charset="0"/>
                </a:rPr>
                <a:t>7:13-27</a:t>
              </a:r>
              <a:endParaRPr lang="en-US" sz="2200" b="1" i="0" dirty="0" smtClean="0">
                <a:solidFill>
                  <a:srgbClr val="CC3300"/>
                </a:solidFill>
                <a:latin typeface="Candara" charset="0"/>
              </a:endParaRPr>
            </a:p>
          </p:txBody>
        </p:sp>
        <p:sp>
          <p:nvSpPr>
            <p:cNvPr id="11" name="Text Box 8"/>
            <p:cNvSpPr txBox="1">
              <a:spLocks noChangeArrowheads="1"/>
            </p:cNvSpPr>
            <p:nvPr/>
          </p:nvSpPr>
          <p:spPr bwMode="auto">
            <a:xfrm>
              <a:off x="2779059" y="1373094"/>
              <a:ext cx="1269999" cy="4876800"/>
            </a:xfrm>
            <a:prstGeom prst="rect">
              <a:avLst/>
            </a:prstGeom>
            <a:solidFill>
              <a:srgbClr val="E1F61A"/>
            </a:solidFill>
            <a:ln w="9525">
              <a:solidFill>
                <a:schemeClr val="tx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ct val="20000"/>
                </a:spcBef>
              </a:pPr>
              <a:endParaRPr lang="en-US" sz="1800" b="1" i="0" dirty="0" smtClean="0">
                <a:solidFill>
                  <a:srgbClr val="000000"/>
                </a:solidFill>
                <a:latin typeface="Eras Demi ITC" charset="0"/>
              </a:endParaRPr>
            </a:p>
            <a:p>
              <a:pPr algn="ctr" eaLnBrk="1" hangingPunct="1">
                <a:lnSpc>
                  <a:spcPct val="90000"/>
                </a:lnSpc>
                <a:spcBef>
                  <a:spcPts val="0"/>
                </a:spcBef>
              </a:pPr>
              <a:r>
                <a:rPr lang="en-US" sz="2200" b="1" i="0" spc="-40" dirty="0" smtClean="0">
                  <a:solidFill>
                    <a:srgbClr val="000000"/>
                  </a:solidFill>
                  <a:latin typeface="Candara" charset="0"/>
                </a:rPr>
                <a:t>Christian </a:t>
              </a:r>
              <a:r>
                <a:rPr lang="en-US" sz="2200" b="1" i="0" spc="-110" dirty="0" smtClean="0">
                  <a:solidFill>
                    <a:srgbClr val="000000"/>
                  </a:solidFill>
                  <a:latin typeface="Candara" charset="0"/>
                </a:rPr>
                <a:t>Influence: </a:t>
              </a:r>
            </a:p>
            <a:p>
              <a:pPr algn="ctr" eaLnBrk="1" hangingPunct="1">
                <a:lnSpc>
                  <a:spcPct val="90000"/>
                </a:lnSpc>
                <a:spcBef>
                  <a:spcPct val="20000"/>
                </a:spcBef>
              </a:pPr>
              <a:r>
                <a:rPr lang="en-US" altLang="ja-JP" sz="2200" b="1" i="0" spc="-40" dirty="0" smtClean="0">
                  <a:solidFill>
                    <a:srgbClr val="000000"/>
                  </a:solidFill>
                  <a:latin typeface="Candara" charset="0"/>
                </a:rPr>
                <a:t>“ROLE</a:t>
              </a:r>
              <a:r>
                <a:rPr lang="en-US" altLang="ja-JP" sz="2200" b="1" i="0" dirty="0" smtClean="0">
                  <a:solidFill>
                    <a:srgbClr val="000000"/>
                  </a:solidFill>
                  <a:latin typeface="Candara" charset="0"/>
                </a:rPr>
                <a:t>”</a:t>
              </a: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sz="2400" b="1" i="0" dirty="0" smtClean="0">
                <a:solidFill>
                  <a:srgbClr val="CC3300"/>
                </a:solidFill>
                <a:latin typeface="Candara" charset="0"/>
                <a:sym typeface="Wingdings" charset="0"/>
              </a:endParaRPr>
            </a:p>
            <a:p>
              <a:pPr algn="ctr" eaLnBrk="1" hangingPunct="1">
                <a:lnSpc>
                  <a:spcPct val="90000"/>
                </a:lnSpc>
                <a:spcBef>
                  <a:spcPct val="20000"/>
                </a:spcBef>
              </a:pPr>
              <a:endParaRPr lang="en-US" sz="1400" b="1" i="0" dirty="0" smtClean="0">
                <a:solidFill>
                  <a:srgbClr val="CC3300"/>
                </a:solidFill>
                <a:latin typeface="Candara" charset="0"/>
                <a:sym typeface="Wingdings" charset="0"/>
              </a:endParaRPr>
            </a:p>
            <a:p>
              <a:pPr algn="ctr" eaLnBrk="1" hangingPunct="1">
                <a:lnSpc>
                  <a:spcPct val="90000"/>
                </a:lnSpc>
                <a:spcBef>
                  <a:spcPct val="20000"/>
                </a:spcBef>
              </a:pPr>
              <a:r>
                <a:rPr lang="en-US" sz="2200" b="1" i="0" dirty="0" smtClean="0">
                  <a:solidFill>
                    <a:srgbClr val="CC3300"/>
                  </a:solidFill>
                  <a:latin typeface="Candara" charset="0"/>
                  <a:sym typeface="Wingdings" charset="0"/>
                </a:rPr>
                <a:t>5:13-16</a:t>
              </a:r>
              <a:endParaRPr lang="en-US" sz="2200" b="1" i="0" dirty="0" smtClean="0">
                <a:solidFill>
                  <a:srgbClr val="CC3300"/>
                </a:solidFill>
                <a:latin typeface="Candara" charset="0"/>
              </a:endParaRPr>
            </a:p>
          </p:txBody>
        </p:sp>
      </p:grpSp>
    </p:spTree>
    <p:extLst>
      <p:ext uri="{BB962C8B-B14F-4D97-AF65-F5344CB8AC3E}">
        <p14:creationId xmlns:p14="http://schemas.microsoft.com/office/powerpoint/2010/main" val="2891549822"/>
      </p:ext>
    </p:extLst>
  </p:cSld>
  <p:clrMapOvr>
    <a:masterClrMapping/>
  </p:clrMapOvr>
  <p:transition xmlns:p14="http://schemas.microsoft.com/office/powerpoint/2010/main">
    <p:randomBa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609600"/>
          </a:xfrm>
        </p:spPr>
        <p:txBody>
          <a:bodyPr/>
          <a:lstStyle/>
          <a:p>
            <a:r>
              <a:rPr lang="en-US" sz="3000" b="1" dirty="0">
                <a:latin typeface="Candara" charset="0"/>
                <a:ea typeface="MS PGothic" charset="0"/>
                <a:cs typeface="Arial" charset="0"/>
              </a:rPr>
              <a:t>THREE </a:t>
            </a:r>
            <a:r>
              <a:rPr lang="en-US" sz="3000" b="1" dirty="0" smtClean="0">
                <a:latin typeface="Candara" charset="0"/>
                <a:ea typeface="MS PGothic" charset="0"/>
                <a:cs typeface="Arial" charset="0"/>
              </a:rPr>
              <a:t>IMPLICATIONS OF SALT </a:t>
            </a:r>
            <a:r>
              <a:rPr lang="en-US" sz="3000" b="1" dirty="0">
                <a:latin typeface="Candara" charset="0"/>
                <a:ea typeface="MS PGothic" charset="0"/>
                <a:cs typeface="Arial" charset="0"/>
              </a:rPr>
              <a:t>AND LIGHT</a:t>
            </a:r>
          </a:p>
        </p:txBody>
      </p:sp>
      <p:sp>
        <p:nvSpPr>
          <p:cNvPr id="27651" name="Rectangle 3"/>
          <p:cNvSpPr>
            <a:spLocks noGrp="1" noChangeArrowheads="1"/>
          </p:cNvSpPr>
          <p:nvPr>
            <p:ph type="body" idx="1"/>
          </p:nvPr>
        </p:nvSpPr>
        <p:spPr>
          <a:xfrm>
            <a:off x="228600" y="1219200"/>
            <a:ext cx="8763000" cy="5579035"/>
          </a:xfrm>
        </p:spPr>
        <p:txBody>
          <a:bodyPr/>
          <a:lstStyle/>
          <a:p>
            <a:pPr marL="0" lvl="0" indent="0" algn="ctr">
              <a:spcBef>
                <a:spcPts val="0"/>
              </a:spcBef>
              <a:buNone/>
              <a:defRPr/>
            </a:pPr>
            <a:r>
              <a:rPr lang="en-US" sz="2200" i="1" baseline="30000" dirty="0">
                <a:solidFill>
                  <a:srgbClr val="000000"/>
                </a:solidFill>
                <a:latin typeface="Candara" charset="0"/>
                <a:ea typeface="MS PGothic" charset="0"/>
                <a:cs typeface="Arial" charset="0"/>
              </a:rPr>
              <a:t>13</a:t>
            </a:r>
            <a:r>
              <a:rPr lang="en-US" sz="2200" i="1" dirty="0">
                <a:solidFill>
                  <a:srgbClr val="000000"/>
                </a:solidFill>
                <a:latin typeface="Candara" charset="0"/>
                <a:ea typeface="MS PGothic" charset="0"/>
                <a:cs typeface="Arial" charset="0"/>
              </a:rPr>
              <a:t> “You are the salt of the earth, but if salt has lost its taste, how </a:t>
            </a:r>
            <a:r>
              <a:rPr lang="en-US" sz="2200" i="1" dirty="0" smtClean="0">
                <a:solidFill>
                  <a:srgbClr val="000000"/>
                </a:solidFill>
                <a:latin typeface="Candara" charset="0"/>
                <a:ea typeface="MS PGothic" charset="0"/>
                <a:cs typeface="Arial" charset="0"/>
              </a:rPr>
              <a:t>shall </a:t>
            </a:r>
            <a:br>
              <a:rPr lang="en-US" sz="2200" i="1" dirty="0" smtClean="0">
                <a:solidFill>
                  <a:srgbClr val="000000"/>
                </a:solidFill>
                <a:latin typeface="Candara" charset="0"/>
                <a:ea typeface="MS PGothic" charset="0"/>
                <a:cs typeface="Arial" charset="0"/>
              </a:rPr>
            </a:br>
            <a:r>
              <a:rPr lang="en-US" sz="2200" i="1" dirty="0" smtClean="0">
                <a:solidFill>
                  <a:srgbClr val="000000"/>
                </a:solidFill>
                <a:latin typeface="Candara" charset="0"/>
                <a:ea typeface="MS PGothic" charset="0"/>
                <a:cs typeface="Arial" charset="0"/>
              </a:rPr>
              <a:t>its saltiness </a:t>
            </a:r>
            <a:r>
              <a:rPr lang="en-US" sz="2200" i="1" dirty="0">
                <a:solidFill>
                  <a:srgbClr val="000000"/>
                </a:solidFill>
                <a:latin typeface="Candara" charset="0"/>
                <a:ea typeface="MS PGothic" charset="0"/>
                <a:cs typeface="Arial" charset="0"/>
              </a:rPr>
              <a:t>be restored? It is no longer good for anything </a:t>
            </a:r>
            <a:r>
              <a:rPr lang="en-US" sz="2200" i="1" dirty="0" smtClean="0">
                <a:solidFill>
                  <a:srgbClr val="000000"/>
                </a:solidFill>
                <a:latin typeface="Candara" charset="0"/>
                <a:ea typeface="MS PGothic" charset="0"/>
                <a:cs typeface="Arial" charset="0"/>
              </a:rPr>
              <a:t>except </a:t>
            </a:r>
            <a:r>
              <a:rPr lang="en-US" sz="2200" i="1" dirty="0">
                <a:solidFill>
                  <a:srgbClr val="000000"/>
                </a:solidFill>
                <a:latin typeface="Candara" charset="0"/>
                <a:ea typeface="MS PGothic" charset="0"/>
                <a:cs typeface="Arial" charset="0"/>
              </a:rPr>
              <a:t>to be </a:t>
            </a:r>
            <a:r>
              <a:rPr lang="en-US" sz="2200" i="1" dirty="0" smtClean="0">
                <a:solidFill>
                  <a:srgbClr val="000000"/>
                </a:solidFill>
                <a:latin typeface="Candara" charset="0"/>
                <a:ea typeface="MS PGothic" charset="0"/>
                <a:cs typeface="Arial" charset="0"/>
              </a:rPr>
              <a:t/>
            </a:r>
            <a:br>
              <a:rPr lang="en-US" sz="2200" i="1" dirty="0" smtClean="0">
                <a:solidFill>
                  <a:srgbClr val="000000"/>
                </a:solidFill>
                <a:latin typeface="Candara" charset="0"/>
                <a:ea typeface="MS PGothic" charset="0"/>
                <a:cs typeface="Arial" charset="0"/>
              </a:rPr>
            </a:br>
            <a:r>
              <a:rPr lang="en-US" sz="2200" i="1" dirty="0" smtClean="0">
                <a:solidFill>
                  <a:srgbClr val="000000"/>
                </a:solidFill>
                <a:latin typeface="Candara" charset="0"/>
                <a:ea typeface="MS PGothic" charset="0"/>
                <a:cs typeface="Arial" charset="0"/>
              </a:rPr>
              <a:t>thrown out </a:t>
            </a:r>
            <a:r>
              <a:rPr lang="en-US" sz="2200" i="1" dirty="0">
                <a:solidFill>
                  <a:srgbClr val="000000"/>
                </a:solidFill>
                <a:latin typeface="Candara" charset="0"/>
                <a:ea typeface="MS PGothic" charset="0"/>
                <a:cs typeface="Arial" charset="0"/>
              </a:rPr>
              <a:t>and trampled under people's feet</a:t>
            </a:r>
            <a:r>
              <a:rPr lang="en-US" sz="2200" i="1" dirty="0" smtClean="0">
                <a:solidFill>
                  <a:srgbClr val="000000"/>
                </a:solidFill>
                <a:latin typeface="Candara" charset="0"/>
                <a:ea typeface="MS PGothic" charset="0"/>
                <a:cs typeface="Arial" charset="0"/>
              </a:rPr>
              <a:t>. </a:t>
            </a:r>
            <a:r>
              <a:rPr lang="en-US" sz="2200" i="1" baseline="30000" dirty="0" smtClean="0">
                <a:solidFill>
                  <a:srgbClr val="000000"/>
                </a:solidFill>
                <a:latin typeface="Candara" charset="0"/>
                <a:ea typeface="MS PGothic" charset="0"/>
                <a:cs typeface="Arial" charset="0"/>
              </a:rPr>
              <a:t>14</a:t>
            </a:r>
            <a:r>
              <a:rPr lang="en-US" sz="2200" i="1" dirty="0" smtClean="0">
                <a:solidFill>
                  <a:srgbClr val="000000"/>
                </a:solidFill>
                <a:latin typeface="Candara" charset="0"/>
                <a:ea typeface="MS PGothic" charset="0"/>
                <a:cs typeface="Arial" charset="0"/>
              </a:rPr>
              <a:t> “You are the light of the</a:t>
            </a:r>
            <a:br>
              <a:rPr lang="en-US" sz="2200" i="1" dirty="0" smtClean="0">
                <a:solidFill>
                  <a:srgbClr val="000000"/>
                </a:solidFill>
                <a:latin typeface="Candara" charset="0"/>
                <a:ea typeface="MS PGothic" charset="0"/>
                <a:cs typeface="Arial" charset="0"/>
              </a:rPr>
            </a:br>
            <a:r>
              <a:rPr lang="en-US" sz="2200" i="1" dirty="0" smtClean="0">
                <a:solidFill>
                  <a:srgbClr val="000000"/>
                </a:solidFill>
                <a:latin typeface="Candara" charset="0"/>
                <a:ea typeface="MS PGothic" charset="0"/>
                <a:cs typeface="Arial" charset="0"/>
              </a:rPr>
              <a:t>world. A city set on a hill cannot be hidden. </a:t>
            </a:r>
            <a:r>
              <a:rPr lang="en-US" sz="2200" i="1" baseline="30000" dirty="0" smtClean="0">
                <a:solidFill>
                  <a:srgbClr val="000000"/>
                </a:solidFill>
                <a:latin typeface="Candara" charset="0"/>
                <a:ea typeface="MS PGothic" charset="0"/>
                <a:cs typeface="Arial" charset="0"/>
              </a:rPr>
              <a:t>15</a:t>
            </a:r>
            <a:r>
              <a:rPr lang="en-US" sz="2200" i="1" dirty="0" smtClean="0">
                <a:solidFill>
                  <a:srgbClr val="000000"/>
                </a:solidFill>
                <a:latin typeface="Candara" charset="0"/>
                <a:ea typeface="MS PGothic" charset="0"/>
                <a:cs typeface="Arial" charset="0"/>
              </a:rPr>
              <a:t> Nor do people light a lamp </a:t>
            </a:r>
            <a:br>
              <a:rPr lang="en-US" sz="2200" i="1" dirty="0" smtClean="0">
                <a:solidFill>
                  <a:srgbClr val="000000"/>
                </a:solidFill>
                <a:latin typeface="Candara" charset="0"/>
                <a:ea typeface="MS PGothic" charset="0"/>
                <a:cs typeface="Arial" charset="0"/>
              </a:rPr>
            </a:br>
            <a:r>
              <a:rPr lang="en-US" sz="2200" i="1" dirty="0" smtClean="0">
                <a:solidFill>
                  <a:srgbClr val="000000"/>
                </a:solidFill>
                <a:latin typeface="Candara" charset="0"/>
                <a:ea typeface="MS PGothic" charset="0"/>
                <a:cs typeface="Arial" charset="0"/>
              </a:rPr>
              <a:t>and put it under a basket, but on a stand, and it gives light to all in the </a:t>
            </a:r>
            <a:br>
              <a:rPr lang="en-US" sz="2200" i="1" dirty="0" smtClean="0">
                <a:solidFill>
                  <a:srgbClr val="000000"/>
                </a:solidFill>
                <a:latin typeface="Candara" charset="0"/>
                <a:ea typeface="MS PGothic" charset="0"/>
                <a:cs typeface="Arial" charset="0"/>
              </a:rPr>
            </a:br>
            <a:r>
              <a:rPr lang="en-US" sz="2200" i="1" dirty="0" smtClean="0">
                <a:solidFill>
                  <a:srgbClr val="000000"/>
                </a:solidFill>
                <a:latin typeface="Candara" charset="0"/>
                <a:ea typeface="MS PGothic" charset="0"/>
                <a:cs typeface="Arial" charset="0"/>
              </a:rPr>
              <a:t>house. </a:t>
            </a:r>
            <a:r>
              <a:rPr lang="en-US" sz="2200" i="1" baseline="30000" dirty="0" smtClean="0">
                <a:solidFill>
                  <a:srgbClr val="000000"/>
                </a:solidFill>
                <a:latin typeface="Candara" charset="0"/>
                <a:ea typeface="MS PGothic" charset="0"/>
                <a:cs typeface="Arial" charset="0"/>
              </a:rPr>
              <a:t>16</a:t>
            </a:r>
            <a:r>
              <a:rPr lang="en-US" sz="2200" i="1" dirty="0" smtClean="0">
                <a:solidFill>
                  <a:srgbClr val="000000"/>
                </a:solidFill>
                <a:latin typeface="Candara" charset="0"/>
                <a:ea typeface="MS PGothic" charset="0"/>
                <a:cs typeface="Arial" charset="0"/>
              </a:rPr>
              <a:t> In the same way, let your light shine before others, so that they</a:t>
            </a:r>
            <a:br>
              <a:rPr lang="en-US" sz="2200" i="1" dirty="0" smtClean="0">
                <a:solidFill>
                  <a:srgbClr val="000000"/>
                </a:solidFill>
                <a:latin typeface="Candara" charset="0"/>
                <a:ea typeface="MS PGothic" charset="0"/>
                <a:cs typeface="Arial" charset="0"/>
              </a:rPr>
            </a:br>
            <a:r>
              <a:rPr lang="en-US" sz="2200" i="1" dirty="0" smtClean="0">
                <a:solidFill>
                  <a:srgbClr val="000000"/>
                </a:solidFill>
                <a:latin typeface="Candara" charset="0"/>
                <a:ea typeface="MS PGothic" charset="0"/>
                <a:cs typeface="Arial" charset="0"/>
              </a:rPr>
              <a:t>may see your good works and give glory to your Father who is in heaven.</a:t>
            </a:r>
            <a:br>
              <a:rPr lang="en-US" sz="2200" i="1" dirty="0" smtClean="0">
                <a:solidFill>
                  <a:srgbClr val="000000"/>
                </a:solidFill>
                <a:latin typeface="Candara" charset="0"/>
                <a:ea typeface="MS PGothic" charset="0"/>
                <a:cs typeface="Arial" charset="0"/>
              </a:rPr>
            </a:br>
            <a:r>
              <a:rPr lang="en-US" sz="2200" i="1" dirty="0" smtClean="0">
                <a:solidFill>
                  <a:srgbClr val="000000"/>
                </a:solidFill>
                <a:latin typeface="Candara" charset="0"/>
                <a:ea typeface="MS PGothic" charset="0"/>
                <a:cs typeface="Arial" charset="0"/>
              </a:rPr>
              <a:t>Matthew 5:13-16</a:t>
            </a:r>
            <a:endParaRPr lang="en-US" sz="2400" b="1" dirty="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4389714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609600"/>
          </a:xfrm>
        </p:spPr>
        <p:txBody>
          <a:bodyPr/>
          <a:lstStyle/>
          <a:p>
            <a:r>
              <a:rPr lang="en-US" sz="3000" b="1" dirty="0">
                <a:latin typeface="Candara" charset="0"/>
                <a:ea typeface="MS PGothic" charset="0"/>
                <a:cs typeface="Arial" charset="0"/>
              </a:rPr>
              <a:t>THREE </a:t>
            </a:r>
            <a:r>
              <a:rPr lang="en-US" sz="3000" b="1" dirty="0" smtClean="0">
                <a:latin typeface="Candara" charset="0"/>
                <a:ea typeface="MS PGothic" charset="0"/>
                <a:cs typeface="Arial" charset="0"/>
              </a:rPr>
              <a:t>IMPLICATIONS OF SALT </a:t>
            </a:r>
            <a:r>
              <a:rPr lang="en-US" sz="3000" b="1" dirty="0">
                <a:latin typeface="Candara" charset="0"/>
                <a:ea typeface="MS PGothic" charset="0"/>
                <a:cs typeface="Arial" charset="0"/>
              </a:rPr>
              <a:t>AND LIGHT</a:t>
            </a:r>
          </a:p>
        </p:txBody>
      </p:sp>
      <p:sp>
        <p:nvSpPr>
          <p:cNvPr id="27651" name="Rectangle 3"/>
          <p:cNvSpPr>
            <a:spLocks noGrp="1" noChangeArrowheads="1"/>
          </p:cNvSpPr>
          <p:nvPr>
            <p:ph type="body" idx="1"/>
          </p:nvPr>
        </p:nvSpPr>
        <p:spPr>
          <a:xfrm>
            <a:off x="228600" y="1219200"/>
            <a:ext cx="8763000" cy="5579035"/>
          </a:xfrm>
        </p:spPr>
        <p:txBody>
          <a:bodyPr/>
          <a:lstStyle/>
          <a:p>
            <a:pPr marL="0" lvl="0" indent="0" algn="ctr">
              <a:spcBef>
                <a:spcPts val="0"/>
              </a:spcBef>
              <a:buNone/>
              <a:defRPr/>
            </a:pPr>
            <a:r>
              <a:rPr lang="en-US" sz="2200" i="1" baseline="30000" dirty="0">
                <a:solidFill>
                  <a:srgbClr val="000000"/>
                </a:solidFill>
                <a:latin typeface="Candara" charset="0"/>
                <a:ea typeface="MS PGothic" charset="0"/>
                <a:cs typeface="Arial" charset="0"/>
              </a:rPr>
              <a:t>13</a:t>
            </a:r>
            <a:r>
              <a:rPr lang="en-US" sz="2200" i="1" dirty="0">
                <a:solidFill>
                  <a:srgbClr val="000000"/>
                </a:solidFill>
                <a:latin typeface="Candara" charset="0"/>
                <a:ea typeface="MS PGothic" charset="0"/>
                <a:cs typeface="Arial" charset="0"/>
              </a:rPr>
              <a:t> “</a:t>
            </a:r>
            <a:r>
              <a:rPr lang="en-US" sz="2200" i="1" dirty="0">
                <a:solidFill>
                  <a:srgbClr val="FF0000"/>
                </a:solidFill>
                <a:latin typeface="Candara" charset="0"/>
                <a:ea typeface="MS PGothic" charset="0"/>
                <a:cs typeface="Arial" charset="0"/>
              </a:rPr>
              <a:t>You are the salt of the earth, </a:t>
            </a:r>
            <a:r>
              <a:rPr lang="en-US" sz="2200" i="1" dirty="0">
                <a:solidFill>
                  <a:srgbClr val="000000"/>
                </a:solidFill>
                <a:latin typeface="Candara" charset="0"/>
                <a:ea typeface="MS PGothic" charset="0"/>
                <a:cs typeface="Arial" charset="0"/>
              </a:rPr>
              <a:t>but if salt has lost its taste, how </a:t>
            </a:r>
            <a:r>
              <a:rPr lang="en-US" sz="2200" i="1" dirty="0" smtClean="0">
                <a:solidFill>
                  <a:srgbClr val="000000"/>
                </a:solidFill>
                <a:latin typeface="Candara" charset="0"/>
                <a:ea typeface="MS PGothic" charset="0"/>
                <a:cs typeface="Arial" charset="0"/>
              </a:rPr>
              <a:t>shall </a:t>
            </a:r>
            <a:br>
              <a:rPr lang="en-US" sz="2200" i="1" dirty="0" smtClean="0">
                <a:solidFill>
                  <a:srgbClr val="000000"/>
                </a:solidFill>
                <a:latin typeface="Candara" charset="0"/>
                <a:ea typeface="MS PGothic" charset="0"/>
                <a:cs typeface="Arial" charset="0"/>
              </a:rPr>
            </a:br>
            <a:r>
              <a:rPr lang="en-US" sz="2200" i="1" dirty="0" smtClean="0">
                <a:solidFill>
                  <a:srgbClr val="000000"/>
                </a:solidFill>
                <a:latin typeface="Candara" charset="0"/>
                <a:ea typeface="MS PGothic" charset="0"/>
                <a:cs typeface="Arial" charset="0"/>
              </a:rPr>
              <a:t>its saltiness </a:t>
            </a:r>
            <a:r>
              <a:rPr lang="en-US" sz="2200" i="1" dirty="0">
                <a:solidFill>
                  <a:srgbClr val="000000"/>
                </a:solidFill>
                <a:latin typeface="Candara" charset="0"/>
                <a:ea typeface="MS PGothic" charset="0"/>
                <a:cs typeface="Arial" charset="0"/>
              </a:rPr>
              <a:t>be restored? It is no longer good for anything </a:t>
            </a:r>
            <a:r>
              <a:rPr lang="en-US" sz="2200" i="1" dirty="0" smtClean="0">
                <a:solidFill>
                  <a:srgbClr val="000000"/>
                </a:solidFill>
                <a:latin typeface="Candara" charset="0"/>
                <a:ea typeface="MS PGothic" charset="0"/>
                <a:cs typeface="Arial" charset="0"/>
              </a:rPr>
              <a:t>except </a:t>
            </a:r>
            <a:r>
              <a:rPr lang="en-US" sz="2200" i="1" dirty="0">
                <a:solidFill>
                  <a:srgbClr val="000000"/>
                </a:solidFill>
                <a:latin typeface="Candara" charset="0"/>
                <a:ea typeface="MS PGothic" charset="0"/>
                <a:cs typeface="Arial" charset="0"/>
              </a:rPr>
              <a:t>to be </a:t>
            </a:r>
            <a:r>
              <a:rPr lang="en-US" sz="2200" i="1" dirty="0" smtClean="0">
                <a:solidFill>
                  <a:srgbClr val="000000"/>
                </a:solidFill>
                <a:latin typeface="Candara" charset="0"/>
                <a:ea typeface="MS PGothic" charset="0"/>
                <a:cs typeface="Arial" charset="0"/>
              </a:rPr>
              <a:t/>
            </a:r>
            <a:br>
              <a:rPr lang="en-US" sz="2200" i="1" dirty="0" smtClean="0">
                <a:solidFill>
                  <a:srgbClr val="000000"/>
                </a:solidFill>
                <a:latin typeface="Candara" charset="0"/>
                <a:ea typeface="MS PGothic" charset="0"/>
                <a:cs typeface="Arial" charset="0"/>
              </a:rPr>
            </a:br>
            <a:r>
              <a:rPr lang="en-US" sz="2200" i="1" dirty="0" smtClean="0">
                <a:solidFill>
                  <a:srgbClr val="000000"/>
                </a:solidFill>
                <a:latin typeface="Candara" charset="0"/>
                <a:ea typeface="MS PGothic" charset="0"/>
                <a:cs typeface="Arial" charset="0"/>
              </a:rPr>
              <a:t>thrown out </a:t>
            </a:r>
            <a:r>
              <a:rPr lang="en-US" sz="2200" i="1" dirty="0">
                <a:solidFill>
                  <a:srgbClr val="000000"/>
                </a:solidFill>
                <a:latin typeface="Candara" charset="0"/>
                <a:ea typeface="MS PGothic" charset="0"/>
                <a:cs typeface="Arial" charset="0"/>
              </a:rPr>
              <a:t>and trampled under people's feet</a:t>
            </a:r>
            <a:r>
              <a:rPr lang="en-US" sz="2200" i="1" dirty="0" smtClean="0">
                <a:solidFill>
                  <a:srgbClr val="000000"/>
                </a:solidFill>
                <a:latin typeface="Candara" charset="0"/>
                <a:ea typeface="MS PGothic" charset="0"/>
                <a:cs typeface="Arial" charset="0"/>
              </a:rPr>
              <a:t>. </a:t>
            </a:r>
            <a:r>
              <a:rPr lang="en-US" sz="2200" i="1" baseline="30000" dirty="0" smtClean="0">
                <a:solidFill>
                  <a:srgbClr val="000000"/>
                </a:solidFill>
                <a:latin typeface="Candara" charset="0"/>
                <a:ea typeface="MS PGothic" charset="0"/>
                <a:cs typeface="Arial" charset="0"/>
              </a:rPr>
              <a:t>14</a:t>
            </a:r>
            <a:r>
              <a:rPr lang="en-US" sz="2200" i="1" dirty="0" smtClean="0">
                <a:solidFill>
                  <a:srgbClr val="000000"/>
                </a:solidFill>
                <a:latin typeface="Candara" charset="0"/>
                <a:ea typeface="MS PGothic" charset="0"/>
                <a:cs typeface="Arial" charset="0"/>
              </a:rPr>
              <a:t> “</a:t>
            </a:r>
            <a:r>
              <a:rPr lang="en-US" sz="2200" i="1" dirty="0" smtClean="0">
                <a:solidFill>
                  <a:srgbClr val="FF0000"/>
                </a:solidFill>
                <a:latin typeface="Candara" charset="0"/>
                <a:ea typeface="MS PGothic" charset="0"/>
                <a:cs typeface="Arial" charset="0"/>
              </a:rPr>
              <a:t>You are the light of the</a:t>
            </a:r>
            <a:br>
              <a:rPr lang="en-US" sz="2200" i="1" dirty="0" smtClean="0">
                <a:solidFill>
                  <a:srgbClr val="FF0000"/>
                </a:solidFill>
                <a:latin typeface="Candara" charset="0"/>
                <a:ea typeface="MS PGothic" charset="0"/>
                <a:cs typeface="Arial" charset="0"/>
              </a:rPr>
            </a:br>
            <a:r>
              <a:rPr lang="en-US" sz="2200" i="1" dirty="0" smtClean="0">
                <a:solidFill>
                  <a:srgbClr val="FF0000"/>
                </a:solidFill>
                <a:latin typeface="Candara" charset="0"/>
                <a:ea typeface="MS PGothic" charset="0"/>
                <a:cs typeface="Arial" charset="0"/>
              </a:rPr>
              <a:t>world.</a:t>
            </a:r>
            <a:r>
              <a:rPr lang="en-US" sz="2200" i="1" dirty="0" smtClean="0">
                <a:solidFill>
                  <a:srgbClr val="000000"/>
                </a:solidFill>
                <a:latin typeface="Candara" charset="0"/>
                <a:ea typeface="MS PGothic" charset="0"/>
                <a:cs typeface="Arial" charset="0"/>
              </a:rPr>
              <a:t> A city set on a hill cannot be hidden. </a:t>
            </a:r>
            <a:r>
              <a:rPr lang="en-US" sz="2200" i="1" baseline="30000" dirty="0" smtClean="0">
                <a:solidFill>
                  <a:srgbClr val="000000"/>
                </a:solidFill>
                <a:latin typeface="Candara" charset="0"/>
                <a:ea typeface="MS PGothic" charset="0"/>
                <a:cs typeface="Arial" charset="0"/>
              </a:rPr>
              <a:t>15</a:t>
            </a:r>
            <a:r>
              <a:rPr lang="en-US" sz="2200" i="1" dirty="0" smtClean="0">
                <a:solidFill>
                  <a:srgbClr val="000000"/>
                </a:solidFill>
                <a:latin typeface="Candara" charset="0"/>
                <a:ea typeface="MS PGothic" charset="0"/>
                <a:cs typeface="Arial" charset="0"/>
              </a:rPr>
              <a:t> Nor do people light a lamp </a:t>
            </a:r>
            <a:br>
              <a:rPr lang="en-US" sz="2200" i="1" dirty="0" smtClean="0">
                <a:solidFill>
                  <a:srgbClr val="000000"/>
                </a:solidFill>
                <a:latin typeface="Candara" charset="0"/>
                <a:ea typeface="MS PGothic" charset="0"/>
                <a:cs typeface="Arial" charset="0"/>
              </a:rPr>
            </a:br>
            <a:r>
              <a:rPr lang="en-US" sz="2200" i="1" dirty="0" smtClean="0">
                <a:solidFill>
                  <a:srgbClr val="000000"/>
                </a:solidFill>
                <a:latin typeface="Candara" charset="0"/>
                <a:ea typeface="MS PGothic" charset="0"/>
                <a:cs typeface="Arial" charset="0"/>
              </a:rPr>
              <a:t>and put it under a basket, but on a stand, and it gives light to all in the </a:t>
            </a:r>
            <a:br>
              <a:rPr lang="en-US" sz="2200" i="1" dirty="0" smtClean="0">
                <a:solidFill>
                  <a:srgbClr val="000000"/>
                </a:solidFill>
                <a:latin typeface="Candara" charset="0"/>
                <a:ea typeface="MS PGothic" charset="0"/>
                <a:cs typeface="Arial" charset="0"/>
              </a:rPr>
            </a:br>
            <a:r>
              <a:rPr lang="en-US" sz="2200" i="1" dirty="0" smtClean="0">
                <a:solidFill>
                  <a:srgbClr val="000000"/>
                </a:solidFill>
                <a:latin typeface="Candara" charset="0"/>
                <a:ea typeface="MS PGothic" charset="0"/>
                <a:cs typeface="Arial" charset="0"/>
              </a:rPr>
              <a:t>house. </a:t>
            </a:r>
            <a:r>
              <a:rPr lang="en-US" sz="2200" i="1" baseline="30000" dirty="0" smtClean="0">
                <a:solidFill>
                  <a:srgbClr val="000000"/>
                </a:solidFill>
                <a:latin typeface="Candara" charset="0"/>
                <a:ea typeface="MS PGothic" charset="0"/>
                <a:cs typeface="Arial" charset="0"/>
              </a:rPr>
              <a:t>16</a:t>
            </a:r>
            <a:r>
              <a:rPr lang="en-US" sz="2200" i="1" dirty="0" smtClean="0">
                <a:solidFill>
                  <a:srgbClr val="000000"/>
                </a:solidFill>
                <a:latin typeface="Candara" charset="0"/>
                <a:ea typeface="MS PGothic" charset="0"/>
                <a:cs typeface="Arial" charset="0"/>
              </a:rPr>
              <a:t> In the same way, let your light shine before others, so that they</a:t>
            </a:r>
            <a:br>
              <a:rPr lang="en-US" sz="2200" i="1" dirty="0" smtClean="0">
                <a:solidFill>
                  <a:srgbClr val="000000"/>
                </a:solidFill>
                <a:latin typeface="Candara" charset="0"/>
                <a:ea typeface="MS PGothic" charset="0"/>
                <a:cs typeface="Arial" charset="0"/>
              </a:rPr>
            </a:br>
            <a:r>
              <a:rPr lang="en-US" sz="2200" i="1" dirty="0" smtClean="0">
                <a:solidFill>
                  <a:srgbClr val="000000"/>
                </a:solidFill>
                <a:latin typeface="Candara" charset="0"/>
                <a:ea typeface="MS PGothic" charset="0"/>
                <a:cs typeface="Arial" charset="0"/>
              </a:rPr>
              <a:t>may see your good works and give glory to your Father who is in heaven.</a:t>
            </a:r>
            <a:br>
              <a:rPr lang="en-US" sz="2200" i="1" dirty="0" smtClean="0">
                <a:solidFill>
                  <a:srgbClr val="000000"/>
                </a:solidFill>
                <a:latin typeface="Candara" charset="0"/>
                <a:ea typeface="MS PGothic" charset="0"/>
                <a:cs typeface="Arial" charset="0"/>
              </a:rPr>
            </a:br>
            <a:r>
              <a:rPr lang="en-US" sz="2200" i="1" dirty="0" smtClean="0">
                <a:solidFill>
                  <a:srgbClr val="000000"/>
                </a:solidFill>
                <a:latin typeface="Candara" charset="0"/>
                <a:ea typeface="MS PGothic" charset="0"/>
                <a:cs typeface="Arial" charset="0"/>
              </a:rPr>
              <a:t>Matthew 5:13-16</a:t>
            </a:r>
          </a:p>
          <a:p>
            <a:pPr marL="0" lvl="0" indent="0" algn="ctr">
              <a:spcBef>
                <a:spcPts val="0"/>
              </a:spcBef>
              <a:buNone/>
              <a:defRPr/>
            </a:pPr>
            <a:endParaRPr lang="en-US" sz="1400" i="1" dirty="0" smtClean="0">
              <a:solidFill>
                <a:srgbClr val="000000"/>
              </a:solidFill>
              <a:latin typeface="Candara" charset="0"/>
              <a:ea typeface="MS PGothic" charset="0"/>
              <a:cs typeface="Arial" charset="0"/>
            </a:endParaRPr>
          </a:p>
          <a:p>
            <a:pPr marL="458788" lvl="0" indent="-458788">
              <a:spcBef>
                <a:spcPts val="0"/>
              </a:spcBef>
              <a:defRPr/>
            </a:pPr>
            <a:r>
              <a:rPr lang="en-US" sz="2400" b="1" dirty="0">
                <a:solidFill>
                  <a:srgbClr val="FF0000"/>
                </a:solidFill>
                <a:latin typeface="Candara" charset="0"/>
                <a:ea typeface="MS PGothic" charset="0"/>
                <a:cs typeface="Arial" charset="0"/>
              </a:rPr>
              <a:t>Implication #1: </a:t>
            </a:r>
            <a:r>
              <a:rPr lang="en-US" sz="2400" b="1" dirty="0">
                <a:solidFill>
                  <a:srgbClr val="000000"/>
                </a:solidFill>
                <a:latin typeface="Candara" charset="0"/>
                <a:ea typeface="MS PGothic" charset="0"/>
                <a:cs typeface="Arial" charset="0"/>
              </a:rPr>
              <a:t>The world is a decaying, dark place. </a:t>
            </a:r>
            <a:endParaRPr lang="en-US" sz="2400" b="1" dirty="0" smtClean="0">
              <a:solidFill>
                <a:srgbClr val="000000"/>
              </a:solidFill>
              <a:latin typeface="Candara" charset="0"/>
              <a:ea typeface="MS PGothic" charset="0"/>
              <a:cs typeface="Arial" charset="0"/>
            </a:endParaRPr>
          </a:p>
          <a:p>
            <a:pPr marL="458788" lvl="0" indent="-458788">
              <a:spcBef>
                <a:spcPts val="0"/>
              </a:spcBef>
              <a:defRPr/>
            </a:pPr>
            <a:endParaRPr lang="en-US" sz="800" b="1" dirty="0">
              <a:solidFill>
                <a:srgbClr val="000000"/>
              </a:solidFill>
              <a:latin typeface="Candara" charset="0"/>
              <a:ea typeface="MS PGothic" charset="0"/>
              <a:cs typeface="Arial" charset="0"/>
            </a:endParaRPr>
          </a:p>
          <a:p>
            <a:pPr marL="458788" lvl="0" indent="-458788">
              <a:spcBef>
                <a:spcPts val="0"/>
              </a:spcBef>
              <a:defRPr/>
            </a:pPr>
            <a:r>
              <a:rPr lang="en-US" sz="2400" b="1" dirty="0">
                <a:solidFill>
                  <a:srgbClr val="FF0000"/>
                </a:solidFill>
                <a:latin typeface="Candara" charset="0"/>
                <a:ea typeface="MS PGothic" charset="0"/>
                <a:cs typeface="Arial" charset="0"/>
              </a:rPr>
              <a:t>Implication #2: </a:t>
            </a:r>
            <a:r>
              <a:rPr lang="en-US" sz="2400" b="1" dirty="0" smtClean="0">
                <a:solidFill>
                  <a:srgbClr val="000000"/>
                </a:solidFill>
                <a:latin typeface="Candara" charset="0"/>
                <a:ea typeface="MS PGothic" charset="0"/>
                <a:cs typeface="Arial" charset="0"/>
              </a:rPr>
              <a:t>True Christians </a:t>
            </a:r>
            <a:r>
              <a:rPr lang="en-US" sz="2400" b="1" dirty="0">
                <a:solidFill>
                  <a:srgbClr val="000000"/>
                </a:solidFill>
                <a:latin typeface="Candara" charset="0"/>
                <a:ea typeface="MS PGothic" charset="0"/>
                <a:cs typeface="Arial" charset="0"/>
              </a:rPr>
              <a:t>are fundamentally different from the world</a:t>
            </a:r>
            <a:r>
              <a:rPr lang="en-US" sz="2400" b="1" dirty="0" smtClean="0">
                <a:solidFill>
                  <a:srgbClr val="000000"/>
                </a:solidFill>
                <a:latin typeface="Candara" charset="0"/>
                <a:ea typeface="MS PGothic" charset="0"/>
                <a:cs typeface="Arial" charset="0"/>
              </a:rPr>
              <a:t>.</a:t>
            </a:r>
          </a:p>
          <a:p>
            <a:pPr marL="458788" lvl="0" indent="-458788">
              <a:spcBef>
                <a:spcPts val="0"/>
              </a:spcBef>
              <a:defRPr/>
            </a:pPr>
            <a:endParaRPr lang="en-US" sz="800" b="1" dirty="0">
              <a:solidFill>
                <a:srgbClr val="000000"/>
              </a:solidFill>
              <a:latin typeface="Candara" charset="0"/>
              <a:ea typeface="MS PGothic" charset="0"/>
              <a:cs typeface="Arial" charset="0"/>
            </a:endParaRPr>
          </a:p>
          <a:p>
            <a:pPr marL="458788" lvl="0" indent="-458788">
              <a:spcBef>
                <a:spcPts val="0"/>
              </a:spcBef>
              <a:defRPr/>
            </a:pPr>
            <a:r>
              <a:rPr lang="en-US" sz="2400" b="1" dirty="0">
                <a:solidFill>
                  <a:srgbClr val="FF0000"/>
                </a:solidFill>
                <a:latin typeface="Candara" charset="0"/>
                <a:ea typeface="MS PGothic" charset="0"/>
                <a:cs typeface="Arial" charset="0"/>
              </a:rPr>
              <a:t>Implication #3: </a:t>
            </a:r>
            <a:r>
              <a:rPr lang="en-US" sz="2400" b="1" dirty="0">
                <a:solidFill>
                  <a:srgbClr val="000000"/>
                </a:solidFill>
                <a:latin typeface="Candara" charset="0"/>
                <a:ea typeface="MS PGothic" charset="0"/>
                <a:cs typeface="Arial" charset="0"/>
              </a:rPr>
              <a:t>This difference is the source of Christians’ influence in the world.</a:t>
            </a:r>
          </a:p>
        </p:txBody>
      </p:sp>
    </p:spTree>
    <p:extLst>
      <p:ext uri="{BB962C8B-B14F-4D97-AF65-F5344CB8AC3E}">
        <p14:creationId xmlns:p14="http://schemas.microsoft.com/office/powerpoint/2010/main" val="1835103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457200" y="609600"/>
            <a:ext cx="8153400" cy="6135512"/>
          </a:xfrm>
        </p:spPr>
        <p:txBody>
          <a:bodyPr/>
          <a:lstStyle/>
          <a:p>
            <a:pPr algn="just">
              <a:spcBef>
                <a:spcPct val="0"/>
              </a:spcBef>
              <a:spcAft>
                <a:spcPts val="300"/>
              </a:spcAft>
            </a:pPr>
            <a:r>
              <a:rPr lang="en-US" sz="2800" dirty="0" smtClean="0">
                <a:solidFill>
                  <a:srgbClr val="800000"/>
                </a:solidFill>
                <a:latin typeface="Candara" charset="0"/>
                <a:cs typeface="ＭＳ Ｐゴシック" charset="0"/>
              </a:rPr>
              <a:t>How the Church Can Influence the World</a:t>
            </a:r>
            <a:endParaRPr lang="en-US" sz="2800" dirty="0">
              <a:solidFill>
                <a:srgbClr val="800000"/>
              </a:solidFill>
              <a:latin typeface="Candara" charset="0"/>
              <a:cs typeface="ＭＳ Ｐゴシック" charset="0"/>
            </a:endParaRPr>
          </a:p>
          <a:p>
            <a:pPr algn="just">
              <a:spcBef>
                <a:spcPct val="0"/>
              </a:spcBef>
              <a:spcAft>
                <a:spcPts val="300"/>
              </a:spcAft>
            </a:pPr>
            <a:r>
              <a:rPr lang="en-US" dirty="0" smtClean="0"/>
              <a:t>The </a:t>
            </a:r>
            <a:r>
              <a:rPr lang="en-US" dirty="0"/>
              <a:t>glory of the gospel is that when the Church is absolutely different from the world, she invariably attracts it. It is then that the world is made to listen to her message, though it may hate it at first. That is how revival comes. That must also be true of us as individuals. It should not be our ambition to be as much like everybody else as we can, though we happen to be Christian, but rather to be as different from everybody who is not a Christian as we can possibly be. Our ambition should be to be like Christ, the more like Him the better, and the more like Him we become, the more we shall be unlike everybody who is not a </a:t>
            </a:r>
            <a:r>
              <a:rPr lang="en-US" dirty="0" smtClean="0"/>
              <a:t>Christian.</a:t>
            </a:r>
            <a:endParaRPr lang="en-US" dirty="0"/>
          </a:p>
          <a:p>
            <a:pPr algn="r">
              <a:spcBef>
                <a:spcPct val="0"/>
              </a:spcBef>
              <a:spcAft>
                <a:spcPts val="300"/>
              </a:spcAft>
            </a:pPr>
            <a:r>
              <a:rPr lang="en-US" dirty="0"/>
              <a:t>― Martyn Lloyd-Jones</a:t>
            </a:r>
          </a:p>
          <a:p>
            <a:r>
              <a:rPr lang="en-US" dirty="0"/>
              <a:t> </a:t>
            </a:r>
          </a:p>
          <a:p>
            <a:r>
              <a:rPr lang="en-US" dirty="0"/>
              <a:t> </a:t>
            </a:r>
          </a:p>
        </p:txBody>
      </p:sp>
    </p:spTree>
    <p:extLst>
      <p:ext uri="{BB962C8B-B14F-4D97-AF65-F5344CB8AC3E}">
        <p14:creationId xmlns:p14="http://schemas.microsoft.com/office/powerpoint/2010/main" val="23559812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1"/>
          <p:cNvSpPr>
            <a:spLocks noGrp="1"/>
          </p:cNvSpPr>
          <p:nvPr>
            <p:ph type="title"/>
          </p:nvPr>
        </p:nvSpPr>
        <p:spPr>
          <a:xfrm>
            <a:off x="304800" y="381000"/>
            <a:ext cx="8534400" cy="838200"/>
          </a:xfrm>
        </p:spPr>
        <p:txBody>
          <a:bodyPr/>
          <a:lstStyle/>
          <a:p>
            <a:pPr eaLnBrk="1" hangingPunct="1"/>
            <a:r>
              <a:rPr lang="en-US" dirty="0" smtClean="0">
                <a:latin typeface="Candara" charset="0"/>
              </a:rPr>
              <a:t>THE ROLE OF </a:t>
            </a:r>
            <a:r>
              <a:rPr lang="en-US" dirty="0">
                <a:latin typeface="Candara" charset="0"/>
              </a:rPr>
              <a:t>SALT AND LIGHT</a:t>
            </a:r>
          </a:p>
        </p:txBody>
      </p:sp>
      <p:graphicFrame>
        <p:nvGraphicFramePr>
          <p:cNvPr id="5" name="Table 4"/>
          <p:cNvGraphicFramePr>
            <a:graphicFrameLocks noGrp="1"/>
          </p:cNvGraphicFramePr>
          <p:nvPr>
            <p:extLst>
              <p:ext uri="{D42A27DB-BD31-4B8C-83A1-F6EECF244321}">
                <p14:modId xmlns:p14="http://schemas.microsoft.com/office/powerpoint/2010/main" val="4269867520"/>
              </p:ext>
            </p:extLst>
          </p:nvPr>
        </p:nvGraphicFramePr>
        <p:xfrm>
          <a:off x="457200" y="1219200"/>
          <a:ext cx="8229600" cy="4719638"/>
        </p:xfrm>
        <a:graphic>
          <a:graphicData uri="http://schemas.openxmlformats.org/drawingml/2006/table">
            <a:tbl>
              <a:tblPr/>
              <a:tblGrid>
                <a:gridCol w="4038600"/>
                <a:gridCol w="4191000"/>
              </a:tblGrid>
              <a:tr h="601477">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Candara" charset="0"/>
                          <a:ea typeface="ＭＳ Ｐゴシック" charset="0"/>
                          <a:cs typeface="Candara" charset="0"/>
                        </a:rPr>
                        <a:t>Salt</a:t>
                      </a:r>
                      <a:endParaRPr kumimoji="0" lang="en-US" sz="2800" b="1" i="0" u="none" strike="noStrike" cap="none" normalizeH="0" baseline="0" dirty="0">
                        <a:ln>
                          <a:noFill/>
                        </a:ln>
                        <a:solidFill>
                          <a:srgbClr val="FF0000"/>
                        </a:solidFill>
                        <a:effectLst/>
                        <a:latin typeface="Candara" charset="0"/>
                        <a:ea typeface="ＭＳ Ｐゴシック" charset="0"/>
                        <a:cs typeface="Candara"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500" b="0" i="0" u="none" strike="noStrike" cap="none" normalizeH="0" baseline="0" dirty="0">
                        <a:ln>
                          <a:noFill/>
                        </a:ln>
                        <a:solidFill>
                          <a:srgbClr val="FF0000"/>
                        </a:solidFill>
                        <a:effectLst/>
                        <a:latin typeface="Candara" charset="0"/>
                        <a:ea typeface="Calibri"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Candara" charset="0"/>
                          <a:ea typeface="ＭＳ Ｐゴシック" charset="0"/>
                          <a:cs typeface="Candara" charset="0"/>
                        </a:rPr>
                        <a:t>Light</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500" b="0" i="0" u="none" strike="noStrike" cap="none" normalizeH="0" baseline="0" dirty="0">
                        <a:ln>
                          <a:noFill/>
                        </a:ln>
                        <a:solidFill>
                          <a:srgbClr val="FF0000"/>
                        </a:solidFill>
                        <a:effectLst/>
                        <a:latin typeface="Candara" charset="0"/>
                        <a:ea typeface="Calibri"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4118161">
                <a:tc>
                  <a:txBody>
                    <a:bodyPr/>
                    <a:lstStyle/>
                    <a:p>
                      <a:pPr marL="0" marR="0" lvl="0" indent="0" algn="l" defTabSz="914400" rtl="0" eaLnBrk="1" fontAlgn="base" latinLnBrk="0" hangingPunct="1">
                        <a:lnSpc>
                          <a:spcPct val="115000"/>
                        </a:lnSpc>
                        <a:spcBef>
                          <a:spcPct val="0"/>
                        </a:spcBef>
                        <a:spcAft>
                          <a:spcPct val="0"/>
                        </a:spcAft>
                        <a:buClrTx/>
                        <a:buSzTx/>
                        <a:buFont typeface="Symbol" charset="0"/>
                        <a:buNone/>
                        <a:tabLst/>
                      </a:pPr>
                      <a:endParaRPr kumimoji="0" lang="en-US" sz="500" b="1" i="0" u="none" strike="noStrike" cap="none" normalizeH="0" baseline="0" dirty="0">
                        <a:ln>
                          <a:noFill/>
                        </a:ln>
                        <a:solidFill>
                          <a:schemeClr val="tx1"/>
                        </a:solidFill>
                        <a:effectLst/>
                        <a:latin typeface="Candara" charset="0"/>
                        <a:ea typeface="Times New Roman" charset="0"/>
                      </a:endParaRPr>
                    </a:p>
                    <a:p>
                      <a:pPr marL="230188" marR="0" lvl="0" indent="-230188" algn="l" defTabSz="914400" rtl="0" eaLnBrk="1" fontAlgn="base" latinLnBrk="0" hangingPunct="1">
                        <a:lnSpc>
                          <a:spcPct val="115000"/>
                        </a:lnSpc>
                        <a:spcBef>
                          <a:spcPct val="0"/>
                        </a:spcBef>
                        <a:spcAft>
                          <a:spcPct val="0"/>
                        </a:spcAft>
                        <a:buClrTx/>
                        <a:buSzTx/>
                        <a:buFont typeface="Symbol" charset="0"/>
                        <a:buChar char=""/>
                        <a:tabLst/>
                      </a:pPr>
                      <a:r>
                        <a:rPr kumimoji="0" lang="en-US" sz="2400" b="1" i="0" u="none" strike="noStrike" cap="none" normalizeH="0" baseline="0" dirty="0" smtClean="0">
                          <a:ln>
                            <a:noFill/>
                          </a:ln>
                          <a:solidFill>
                            <a:schemeClr val="tx1"/>
                          </a:solidFill>
                          <a:effectLst/>
                          <a:latin typeface="Candara" charset="0"/>
                          <a:ea typeface="Times New Roman" charset="0"/>
                        </a:rPr>
                        <a:t>It preserves decay (and seasons food).</a:t>
                      </a:r>
                    </a:p>
                    <a:p>
                      <a:pPr marL="230188" marR="0" lvl="0" indent="-230188" algn="l" defTabSz="914400" rtl="0" eaLnBrk="1" fontAlgn="base" latinLnBrk="0" hangingPunct="1">
                        <a:lnSpc>
                          <a:spcPct val="115000"/>
                        </a:lnSpc>
                        <a:spcBef>
                          <a:spcPct val="0"/>
                        </a:spcBef>
                        <a:spcAft>
                          <a:spcPct val="0"/>
                        </a:spcAft>
                        <a:buClrTx/>
                        <a:buSzTx/>
                        <a:buFont typeface="Symbol" charset="0"/>
                        <a:buChar char=""/>
                        <a:tabLst/>
                      </a:pPr>
                      <a:endParaRPr kumimoji="0" lang="en-US" sz="1200" b="1" i="0" u="none" strike="noStrike" cap="none" normalizeH="0" baseline="0" dirty="0" smtClean="0">
                        <a:ln>
                          <a:noFill/>
                        </a:ln>
                        <a:solidFill>
                          <a:schemeClr val="tx1"/>
                        </a:solidFill>
                        <a:effectLst/>
                        <a:latin typeface="Candara" charset="0"/>
                        <a:ea typeface="Times New Roman" charset="0"/>
                      </a:endParaRPr>
                    </a:p>
                    <a:p>
                      <a:pPr marL="230188" marR="0" lvl="0" indent="-230188" algn="l" defTabSz="914400" rtl="0" eaLnBrk="1" fontAlgn="base" latinLnBrk="0" hangingPunct="1">
                        <a:lnSpc>
                          <a:spcPct val="115000"/>
                        </a:lnSpc>
                        <a:spcBef>
                          <a:spcPct val="0"/>
                        </a:spcBef>
                        <a:spcAft>
                          <a:spcPct val="0"/>
                        </a:spcAft>
                        <a:buClrTx/>
                        <a:buSzTx/>
                        <a:buFont typeface="Symbol" charset="0"/>
                        <a:buChar char=""/>
                        <a:tabLst/>
                      </a:pPr>
                      <a:r>
                        <a:rPr kumimoji="0" lang="en-US" sz="2400" b="1" i="0" u="none" strike="noStrike" cap="none" normalizeH="0" baseline="0" dirty="0" smtClean="0">
                          <a:ln>
                            <a:noFill/>
                          </a:ln>
                          <a:solidFill>
                            <a:schemeClr val="tx1"/>
                          </a:solidFill>
                          <a:effectLst/>
                          <a:latin typeface="Candara" charset="0"/>
                          <a:ea typeface="Times New Roman" charset="0"/>
                        </a:rPr>
                        <a:t>It “bites” (salty not sweet).</a:t>
                      </a:r>
                    </a:p>
                    <a:p>
                      <a:pPr marL="230188" marR="0" lvl="0" indent="-230188" algn="l" defTabSz="914400" rtl="0" eaLnBrk="1" fontAlgn="base" latinLnBrk="0" hangingPunct="1">
                        <a:lnSpc>
                          <a:spcPct val="115000"/>
                        </a:lnSpc>
                        <a:spcBef>
                          <a:spcPct val="0"/>
                        </a:spcBef>
                        <a:spcAft>
                          <a:spcPct val="0"/>
                        </a:spcAft>
                        <a:buClrTx/>
                        <a:buSzTx/>
                        <a:buFont typeface="Symbol" charset="0"/>
                        <a:buChar char=""/>
                        <a:tabLst/>
                      </a:pPr>
                      <a:endParaRPr kumimoji="0" lang="en-US" sz="2400" b="1" i="0" u="none" strike="noStrike" cap="none" normalizeH="0" baseline="0" dirty="0" smtClean="0">
                        <a:ln>
                          <a:noFill/>
                        </a:ln>
                        <a:solidFill>
                          <a:schemeClr val="tx1"/>
                        </a:solidFill>
                        <a:effectLst/>
                        <a:latin typeface="Candara" charset="0"/>
                        <a:ea typeface="Times New Roman" charset="0"/>
                      </a:endParaRPr>
                    </a:p>
                    <a:p>
                      <a:pPr marL="230188" marR="0" lvl="0" indent="-230188" algn="l" defTabSz="914400" rtl="0" eaLnBrk="1" fontAlgn="base" latinLnBrk="0" hangingPunct="1">
                        <a:lnSpc>
                          <a:spcPct val="115000"/>
                        </a:lnSpc>
                        <a:spcBef>
                          <a:spcPct val="0"/>
                        </a:spcBef>
                        <a:spcAft>
                          <a:spcPct val="0"/>
                        </a:spcAft>
                        <a:buClrTx/>
                        <a:buSzTx/>
                        <a:buFont typeface="Symbol" charset="0"/>
                        <a:buChar char=""/>
                        <a:tabLst/>
                      </a:pPr>
                      <a:endParaRPr kumimoji="0" lang="en-US" sz="1200" b="1" i="0" u="none" strike="noStrike" cap="none" normalizeH="0" baseline="0" dirty="0" smtClean="0">
                        <a:ln>
                          <a:noFill/>
                        </a:ln>
                        <a:solidFill>
                          <a:schemeClr val="tx1"/>
                        </a:solidFill>
                        <a:effectLst/>
                        <a:latin typeface="Candara" charset="0"/>
                        <a:ea typeface="Times New Roman" charset="0"/>
                      </a:endParaRPr>
                    </a:p>
                    <a:p>
                      <a:pPr marL="230188" marR="0" lvl="0" indent="-230188" algn="l" defTabSz="914400" rtl="0" eaLnBrk="1" fontAlgn="base" latinLnBrk="0" hangingPunct="1">
                        <a:lnSpc>
                          <a:spcPct val="115000"/>
                        </a:lnSpc>
                        <a:spcBef>
                          <a:spcPct val="0"/>
                        </a:spcBef>
                        <a:spcAft>
                          <a:spcPct val="0"/>
                        </a:spcAft>
                        <a:buClrTx/>
                        <a:buSzTx/>
                        <a:buFont typeface="Symbol" charset="0"/>
                        <a:buChar char=""/>
                        <a:tabLst/>
                      </a:pPr>
                      <a:r>
                        <a:rPr kumimoji="0" lang="en-US" sz="2400" b="1" i="0" u="none" strike="noStrike" cap="none" normalizeH="0" baseline="0" dirty="0" smtClean="0">
                          <a:ln>
                            <a:noFill/>
                          </a:ln>
                          <a:solidFill>
                            <a:schemeClr val="tx1"/>
                          </a:solidFill>
                          <a:effectLst/>
                          <a:latin typeface="Candara" charset="0"/>
                          <a:ea typeface="Times New Roman" charset="0"/>
                        </a:rPr>
                        <a:t>It’s USELESS if saltiness is lost.</a:t>
                      </a:r>
                    </a:p>
                    <a:p>
                      <a:pPr marL="230188" marR="0" lvl="0" indent="-230188" algn="l" defTabSz="914400" rtl="0" eaLnBrk="1" fontAlgn="base" latinLnBrk="0" hangingPunct="1">
                        <a:lnSpc>
                          <a:spcPct val="115000"/>
                        </a:lnSpc>
                        <a:spcBef>
                          <a:spcPct val="0"/>
                        </a:spcBef>
                        <a:spcAft>
                          <a:spcPct val="0"/>
                        </a:spcAft>
                        <a:buClrTx/>
                        <a:buSzTx/>
                        <a:buFont typeface="Symbol" charset="0"/>
                        <a:buChar char=""/>
                        <a:tabLst/>
                      </a:pPr>
                      <a:endParaRPr kumimoji="0" lang="en-US" sz="1200" b="1" i="0" u="none" strike="noStrike" cap="none" normalizeH="0" baseline="0" dirty="0" smtClean="0">
                        <a:ln>
                          <a:noFill/>
                        </a:ln>
                        <a:solidFill>
                          <a:schemeClr val="tx1"/>
                        </a:solidFill>
                        <a:effectLst/>
                        <a:latin typeface="Candara" charset="0"/>
                        <a:ea typeface="Times New Roman" charset="0"/>
                      </a:endParaRPr>
                    </a:p>
                    <a:p>
                      <a:pPr marL="230188" marR="0" lvl="0" indent="-230188" algn="l" defTabSz="914400" rtl="0" eaLnBrk="1" fontAlgn="base" latinLnBrk="0" hangingPunct="1">
                        <a:lnSpc>
                          <a:spcPct val="115000"/>
                        </a:lnSpc>
                        <a:spcBef>
                          <a:spcPct val="0"/>
                        </a:spcBef>
                        <a:spcAft>
                          <a:spcPct val="0"/>
                        </a:spcAft>
                        <a:buClrTx/>
                        <a:buSzTx/>
                        <a:buFont typeface="Symbol" charset="0"/>
                        <a:buChar char=""/>
                        <a:tabLst/>
                        <a:defRPr/>
                      </a:pPr>
                      <a:r>
                        <a:rPr kumimoji="0" lang="en-US" sz="2400" b="1" i="0" u="none" strike="noStrike" cap="none" normalizeH="0" baseline="0" dirty="0" smtClean="0">
                          <a:ln>
                            <a:noFill/>
                          </a:ln>
                          <a:solidFill>
                            <a:schemeClr val="tx1"/>
                          </a:solidFill>
                          <a:effectLst/>
                          <a:latin typeface="Candara" charset="0"/>
                          <a:ea typeface="Times New Roman" charset="0"/>
                        </a:rPr>
                        <a:t>Focus: </a:t>
                      </a:r>
                      <a:r>
                        <a:rPr kumimoji="0" lang="en-US" sz="2250" b="1" i="0" u="none" strike="noStrike" cap="none" normalizeH="0" baseline="0" dirty="0" smtClean="0">
                          <a:ln>
                            <a:noFill/>
                          </a:ln>
                          <a:solidFill>
                            <a:schemeClr val="tx1"/>
                          </a:solidFill>
                          <a:effectLst/>
                          <a:latin typeface="Candara" charset="0"/>
                          <a:ea typeface="Times New Roman" charset="0"/>
                        </a:rPr>
                        <a:t>[Social Action] on </a:t>
                      </a:r>
                      <a:r>
                        <a:rPr kumimoji="0" lang="en-US" sz="2250" b="1" i="1" u="none" strike="noStrike" cap="none" normalizeH="0" baseline="0" dirty="0" smtClean="0">
                          <a:ln>
                            <a:noFill/>
                          </a:ln>
                          <a:solidFill>
                            <a:srgbClr val="FF0000"/>
                          </a:solidFill>
                          <a:effectLst/>
                          <a:latin typeface="Candara" charset="0"/>
                          <a:ea typeface="Times New Roman" charset="0"/>
                        </a:rPr>
                        <a:t>moral decay </a:t>
                      </a:r>
                      <a:r>
                        <a:rPr kumimoji="0" lang="en-US" sz="2250" b="1" i="0" u="none" strike="noStrike" cap="none" normalizeH="0" baseline="0" dirty="0" smtClean="0">
                          <a:ln>
                            <a:noFill/>
                          </a:ln>
                          <a:solidFill>
                            <a:schemeClr val="tx1"/>
                          </a:solidFill>
                          <a:effectLst/>
                          <a:latin typeface="Candara" charset="0"/>
                          <a:ea typeface="Times New Roman" charset="0"/>
                        </a:rPr>
                        <a:t>in the world</a:t>
                      </a:r>
                      <a:endParaRPr kumimoji="0" lang="en-US" sz="2250" b="0" i="0" u="none" strike="noStrike" cap="none" normalizeH="0" baseline="0" dirty="0">
                        <a:ln>
                          <a:noFill/>
                        </a:ln>
                        <a:solidFill>
                          <a:schemeClr val="tx1"/>
                        </a:solidFill>
                        <a:effectLst/>
                        <a:latin typeface="Candara" charset="0"/>
                        <a:ea typeface="ＭＳ Ｐゴシック" charset="0"/>
                        <a:cs typeface="Candara"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 typeface="Symbol" charset="0"/>
                        <a:buNone/>
                        <a:tabLst/>
                      </a:pPr>
                      <a:endParaRPr kumimoji="0" lang="en-US" sz="500" b="1" i="0" u="none" strike="noStrike" cap="none" normalizeH="0" baseline="0" dirty="0">
                        <a:ln>
                          <a:noFill/>
                        </a:ln>
                        <a:solidFill>
                          <a:schemeClr val="tx1"/>
                        </a:solidFill>
                        <a:effectLst/>
                        <a:latin typeface="Candara" charset="0"/>
                        <a:ea typeface="ＭＳ Ｐゴシック" charset="0"/>
                        <a:cs typeface="Candara" charset="0"/>
                      </a:endParaRPr>
                    </a:p>
                    <a:p>
                      <a:pPr marL="230188" marR="0" lvl="0" indent="-230188" algn="l" defTabSz="914400" rtl="0" eaLnBrk="1" fontAlgn="base" latinLnBrk="0" hangingPunct="1">
                        <a:lnSpc>
                          <a:spcPct val="115000"/>
                        </a:lnSpc>
                        <a:spcBef>
                          <a:spcPct val="0"/>
                        </a:spcBef>
                        <a:spcAft>
                          <a:spcPct val="0"/>
                        </a:spcAft>
                        <a:buClrTx/>
                        <a:buSzTx/>
                        <a:buFont typeface="Symbol" charset="0"/>
                        <a:buChar char=""/>
                        <a:tabLst/>
                      </a:pPr>
                      <a:r>
                        <a:rPr kumimoji="0" lang="en-US" sz="2400" b="1" i="0" u="none" strike="noStrike" cap="none" normalizeH="0" baseline="0" dirty="0" smtClean="0">
                          <a:ln>
                            <a:noFill/>
                          </a:ln>
                          <a:solidFill>
                            <a:schemeClr val="tx1"/>
                          </a:solidFill>
                          <a:effectLst/>
                          <a:latin typeface="Candara" charset="0"/>
                          <a:ea typeface="ＭＳ Ｐゴシック" charset="0"/>
                          <a:cs typeface="Candara" charset="0"/>
                        </a:rPr>
                        <a:t>It exposes darkness and illuminates space.</a:t>
                      </a:r>
                    </a:p>
                    <a:p>
                      <a:pPr marL="230188" marR="0" lvl="0" indent="-230188" algn="l" defTabSz="914400" rtl="0" eaLnBrk="1" fontAlgn="base" latinLnBrk="0" hangingPunct="1">
                        <a:lnSpc>
                          <a:spcPct val="115000"/>
                        </a:lnSpc>
                        <a:spcBef>
                          <a:spcPct val="0"/>
                        </a:spcBef>
                        <a:spcAft>
                          <a:spcPct val="0"/>
                        </a:spcAft>
                        <a:buClrTx/>
                        <a:buSzTx/>
                        <a:buFont typeface="Symbol" charset="0"/>
                        <a:buChar char=""/>
                        <a:tabLst/>
                      </a:pPr>
                      <a:endParaRPr kumimoji="0" lang="en-US" sz="1200" b="1" i="0" u="none" strike="noStrike" cap="none" normalizeH="0" baseline="0" dirty="0" smtClean="0">
                        <a:ln>
                          <a:noFill/>
                        </a:ln>
                        <a:solidFill>
                          <a:schemeClr val="tx1"/>
                        </a:solidFill>
                        <a:effectLst/>
                        <a:latin typeface="Candara" charset="0"/>
                        <a:ea typeface="ＭＳ Ｐゴシック" charset="0"/>
                        <a:cs typeface="Candara" charset="0"/>
                      </a:endParaRPr>
                    </a:p>
                    <a:p>
                      <a:pPr marL="230188" marR="0" lvl="0" indent="-230188" algn="l" defTabSz="914400" rtl="0" eaLnBrk="1" fontAlgn="base" latinLnBrk="0" hangingPunct="1">
                        <a:lnSpc>
                          <a:spcPct val="115000"/>
                        </a:lnSpc>
                        <a:spcBef>
                          <a:spcPct val="0"/>
                        </a:spcBef>
                        <a:spcAft>
                          <a:spcPct val="0"/>
                        </a:spcAft>
                        <a:buClrTx/>
                        <a:buSzTx/>
                        <a:buFont typeface="Symbol" charset="0"/>
                        <a:buChar char=""/>
                        <a:tabLst/>
                      </a:pPr>
                      <a:r>
                        <a:rPr kumimoji="0" lang="en-US" sz="2400" b="1" i="0" u="none" strike="noStrike" cap="none" normalizeH="0" baseline="0" dirty="0" smtClean="0">
                          <a:ln>
                            <a:noFill/>
                          </a:ln>
                          <a:solidFill>
                            <a:schemeClr val="tx1"/>
                          </a:solidFill>
                          <a:effectLst/>
                          <a:latin typeface="Candara" charset="0"/>
                          <a:ea typeface="ＭＳ Ｐゴシック" charset="0"/>
                          <a:cs typeface="Candara" charset="0"/>
                        </a:rPr>
                        <a:t>It “brightens” (the only way out of darkness).</a:t>
                      </a:r>
                    </a:p>
                    <a:p>
                      <a:pPr marL="230188" marR="0" lvl="0" indent="-230188" algn="l" defTabSz="914400" rtl="0" eaLnBrk="1" fontAlgn="base" latinLnBrk="0" hangingPunct="1">
                        <a:lnSpc>
                          <a:spcPct val="115000"/>
                        </a:lnSpc>
                        <a:spcBef>
                          <a:spcPct val="0"/>
                        </a:spcBef>
                        <a:spcAft>
                          <a:spcPct val="0"/>
                        </a:spcAft>
                        <a:buClrTx/>
                        <a:buSzTx/>
                        <a:buFont typeface="Symbol" charset="0"/>
                        <a:buChar char=""/>
                        <a:tabLst/>
                      </a:pPr>
                      <a:endParaRPr kumimoji="0" lang="en-US" sz="1200" b="1" i="0" u="none" strike="noStrike" cap="none" normalizeH="0" baseline="0" dirty="0" smtClean="0">
                        <a:ln>
                          <a:noFill/>
                        </a:ln>
                        <a:solidFill>
                          <a:schemeClr val="tx1"/>
                        </a:solidFill>
                        <a:effectLst/>
                        <a:latin typeface="Candara" charset="0"/>
                        <a:ea typeface="ＭＳ Ｐゴシック" charset="0"/>
                        <a:cs typeface="Candara" charset="0"/>
                      </a:endParaRPr>
                    </a:p>
                    <a:p>
                      <a:pPr marL="230188" marR="0" lvl="0" indent="-230188" algn="l" defTabSz="914400" rtl="0" eaLnBrk="1" fontAlgn="base" latinLnBrk="0" hangingPunct="1">
                        <a:lnSpc>
                          <a:spcPct val="115000"/>
                        </a:lnSpc>
                        <a:spcBef>
                          <a:spcPct val="0"/>
                        </a:spcBef>
                        <a:spcAft>
                          <a:spcPct val="0"/>
                        </a:spcAft>
                        <a:buClrTx/>
                        <a:buSzTx/>
                        <a:buFont typeface="Symbol" charset="0"/>
                        <a:buChar char=""/>
                        <a:tabLst/>
                      </a:pPr>
                      <a:r>
                        <a:rPr kumimoji="0" lang="en-US" sz="2400" b="1" i="0" u="none" strike="noStrike" cap="none" normalizeH="0" baseline="0" dirty="0" smtClean="0">
                          <a:ln>
                            <a:noFill/>
                          </a:ln>
                          <a:solidFill>
                            <a:schemeClr val="tx1"/>
                          </a:solidFill>
                          <a:effectLst/>
                          <a:latin typeface="Candara" charset="0"/>
                          <a:ea typeface="ＭＳ Ｐゴシック" charset="0"/>
                          <a:cs typeface="Candara" charset="0"/>
                        </a:rPr>
                        <a:t>It’s USELESS if light is hidden or brightness is lost.</a:t>
                      </a:r>
                    </a:p>
                    <a:p>
                      <a:pPr marL="230188" marR="0" lvl="0" indent="-230188" algn="l" defTabSz="914400" rtl="0" eaLnBrk="1" fontAlgn="base" latinLnBrk="0" hangingPunct="1">
                        <a:lnSpc>
                          <a:spcPct val="115000"/>
                        </a:lnSpc>
                        <a:spcBef>
                          <a:spcPct val="0"/>
                        </a:spcBef>
                        <a:spcAft>
                          <a:spcPct val="0"/>
                        </a:spcAft>
                        <a:buClrTx/>
                        <a:buSzTx/>
                        <a:buFont typeface="Symbol" charset="0"/>
                        <a:buChar char=""/>
                        <a:tabLst/>
                      </a:pPr>
                      <a:endParaRPr kumimoji="0" lang="en-US" sz="1200" b="1" i="0" u="none" strike="noStrike" cap="none" normalizeH="0" baseline="0" dirty="0" smtClean="0">
                        <a:ln>
                          <a:noFill/>
                        </a:ln>
                        <a:solidFill>
                          <a:schemeClr val="tx1"/>
                        </a:solidFill>
                        <a:effectLst/>
                        <a:latin typeface="Candara" charset="0"/>
                        <a:ea typeface="ＭＳ Ｐゴシック" charset="0"/>
                        <a:cs typeface="Candara" charset="0"/>
                      </a:endParaRPr>
                    </a:p>
                    <a:p>
                      <a:pPr marL="230188" marR="0" lvl="0" indent="-230188" algn="l" defTabSz="914400" rtl="0" eaLnBrk="1" fontAlgn="base" latinLnBrk="0" hangingPunct="1">
                        <a:lnSpc>
                          <a:spcPct val="115000"/>
                        </a:lnSpc>
                        <a:spcBef>
                          <a:spcPct val="0"/>
                        </a:spcBef>
                        <a:spcAft>
                          <a:spcPct val="0"/>
                        </a:spcAft>
                        <a:buClrTx/>
                        <a:buSzTx/>
                        <a:buFont typeface="Symbol" charset="0"/>
                        <a:buChar char=""/>
                        <a:tabLst/>
                        <a:defRPr/>
                      </a:pPr>
                      <a:r>
                        <a:rPr kumimoji="0" lang="en-US" sz="2400" b="1" i="0" u="none" strike="noStrike" cap="none" normalizeH="0" baseline="0" dirty="0" smtClean="0">
                          <a:ln>
                            <a:noFill/>
                          </a:ln>
                          <a:solidFill>
                            <a:schemeClr val="tx1"/>
                          </a:solidFill>
                          <a:effectLst/>
                          <a:latin typeface="Candara" charset="0"/>
                          <a:ea typeface="ＭＳ Ｐゴシック" charset="0"/>
                          <a:cs typeface="Candara" charset="0"/>
                        </a:rPr>
                        <a:t>Focus: </a:t>
                      </a:r>
                      <a:r>
                        <a:rPr kumimoji="0" lang="en-US" sz="2250" b="1" i="0" u="none" strike="noStrike" cap="none" normalizeH="0" baseline="0" dirty="0" smtClean="0">
                          <a:ln>
                            <a:noFill/>
                          </a:ln>
                          <a:solidFill>
                            <a:schemeClr val="tx1"/>
                          </a:solidFill>
                          <a:effectLst/>
                          <a:latin typeface="Candara" charset="0"/>
                          <a:ea typeface="ＭＳ Ｐゴシック" charset="0"/>
                          <a:cs typeface="Candara" charset="0"/>
                        </a:rPr>
                        <a:t>[Good Works] on </a:t>
                      </a:r>
                      <a:r>
                        <a:rPr kumimoji="0" lang="en-US" sz="2250" b="1" i="1" u="none" strike="noStrike" cap="none" normalizeH="0" baseline="0" dirty="0" smtClean="0">
                          <a:ln>
                            <a:noFill/>
                          </a:ln>
                          <a:solidFill>
                            <a:srgbClr val="FF0000"/>
                          </a:solidFill>
                          <a:effectLst/>
                          <a:latin typeface="Candara" charset="0"/>
                          <a:ea typeface="ＭＳ Ｐゴシック" charset="0"/>
                          <a:cs typeface="Candara" charset="0"/>
                        </a:rPr>
                        <a:t>confusion/darkness </a:t>
                      </a:r>
                      <a:r>
                        <a:rPr kumimoji="0" lang="en-US" sz="2250" b="1" i="0" u="none" strike="noStrike" cap="none" spc="-40" normalizeH="0" baseline="0" dirty="0" smtClean="0">
                          <a:ln>
                            <a:noFill/>
                          </a:ln>
                          <a:solidFill>
                            <a:schemeClr val="tx1"/>
                          </a:solidFill>
                          <a:effectLst/>
                          <a:latin typeface="Candara" charset="0"/>
                          <a:ea typeface="ＭＳ Ｐゴシック" charset="0"/>
                          <a:cs typeface="Candara" charset="0"/>
                        </a:rPr>
                        <a:t>in the world</a:t>
                      </a:r>
                      <a:endParaRPr kumimoji="0" lang="en-US" sz="2250" b="0" i="0" u="none" strike="noStrike" cap="none" spc="-40" normalizeH="0" baseline="0" dirty="0">
                        <a:ln>
                          <a:noFill/>
                        </a:ln>
                        <a:solidFill>
                          <a:schemeClr val="tx1"/>
                        </a:solidFill>
                        <a:effectLst/>
                        <a:latin typeface="Candara" charset="0"/>
                        <a:ea typeface="ＭＳ Ｐゴシック" charset="0"/>
                        <a:cs typeface="Candara"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Tree>
    <p:extLst>
      <p:ext uri="{BB962C8B-B14F-4D97-AF65-F5344CB8AC3E}">
        <p14:creationId xmlns:p14="http://schemas.microsoft.com/office/powerpoint/2010/main" val="41811105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990600"/>
          </a:xfrm>
        </p:spPr>
        <p:txBody>
          <a:bodyPr/>
          <a:lstStyle/>
          <a:p>
            <a:r>
              <a:rPr lang="en-US" sz="2800" b="1" dirty="0">
                <a:latin typeface="Candara" charset="0"/>
                <a:ea typeface="MS PGothic" charset="0"/>
                <a:cs typeface="Arial" charset="0"/>
              </a:rPr>
              <a:t>CHRISTIAN INFLUENCE: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BEING </a:t>
            </a:r>
            <a:r>
              <a:rPr lang="en-US" sz="2800" b="1" dirty="0">
                <a:latin typeface="Candara" charset="0"/>
                <a:ea typeface="MS PGothic" charset="0"/>
                <a:cs typeface="Arial" charset="0"/>
              </a:rPr>
              <a:t>SALT AND LIGHT IN THE WORLD</a:t>
            </a:r>
          </a:p>
        </p:txBody>
      </p:sp>
      <p:sp>
        <p:nvSpPr>
          <p:cNvPr id="27651" name="Rectangle 3"/>
          <p:cNvSpPr>
            <a:spLocks noGrp="1" noChangeArrowheads="1"/>
          </p:cNvSpPr>
          <p:nvPr>
            <p:ph type="body" idx="1"/>
          </p:nvPr>
        </p:nvSpPr>
        <p:spPr>
          <a:xfrm>
            <a:off x="192439" y="1524000"/>
            <a:ext cx="8799162" cy="5334000"/>
          </a:xfrm>
        </p:spPr>
        <p:txBody>
          <a:bodyPr/>
          <a:lstStyle/>
          <a:p>
            <a:pPr marL="0" lvl="0" indent="0" algn="ctr">
              <a:spcBef>
                <a:spcPts val="0"/>
              </a:spcBef>
              <a:buNone/>
              <a:defRPr/>
            </a:pPr>
            <a:r>
              <a:rPr lang="en-US" sz="2200" i="1" baseline="30000" dirty="0">
                <a:solidFill>
                  <a:srgbClr val="000000"/>
                </a:solidFill>
                <a:latin typeface="Candara" charset="0"/>
                <a:ea typeface="MS PGothic" charset="0"/>
                <a:cs typeface="Arial" charset="0"/>
              </a:rPr>
              <a:t>13</a:t>
            </a:r>
            <a:r>
              <a:rPr lang="en-US" sz="2200" i="1" dirty="0">
                <a:solidFill>
                  <a:srgbClr val="000000"/>
                </a:solidFill>
                <a:latin typeface="Candara" charset="0"/>
                <a:ea typeface="MS PGothic" charset="0"/>
                <a:cs typeface="Arial" charset="0"/>
              </a:rPr>
              <a:t> “You are the salt of the </a:t>
            </a:r>
            <a:r>
              <a:rPr lang="en-US" sz="2200" i="1" dirty="0" smtClean="0">
                <a:solidFill>
                  <a:srgbClr val="000000"/>
                </a:solidFill>
                <a:latin typeface="Candara" charset="0"/>
                <a:ea typeface="MS PGothic" charset="0"/>
                <a:cs typeface="Arial" charset="0"/>
              </a:rPr>
              <a:t>earth...  </a:t>
            </a:r>
            <a:r>
              <a:rPr lang="en-US" sz="2200" i="1" dirty="0">
                <a:solidFill>
                  <a:srgbClr val="000000"/>
                </a:solidFill>
                <a:latin typeface="Candara" charset="0"/>
                <a:ea typeface="MS PGothic" charset="0"/>
                <a:cs typeface="Arial" charset="0"/>
              </a:rPr>
              <a:t>the light of </a:t>
            </a:r>
            <a:r>
              <a:rPr lang="en-US" sz="2200" i="1" dirty="0" smtClean="0">
                <a:solidFill>
                  <a:srgbClr val="000000"/>
                </a:solidFill>
                <a:latin typeface="Candara" charset="0"/>
                <a:ea typeface="MS PGothic" charset="0"/>
                <a:cs typeface="Arial" charset="0"/>
              </a:rPr>
              <a:t>the world”</a:t>
            </a:r>
            <a:r>
              <a:rPr lang="en-US" sz="2200" i="1" dirty="0">
                <a:solidFill>
                  <a:srgbClr val="000000"/>
                </a:solidFill>
                <a:latin typeface="Candara" charset="0"/>
                <a:ea typeface="MS PGothic" charset="0"/>
                <a:cs typeface="Arial" charset="0"/>
              </a:rPr>
              <a:t> </a:t>
            </a:r>
            <a:r>
              <a:rPr lang="en-US" sz="2200" i="1" dirty="0" smtClean="0">
                <a:solidFill>
                  <a:srgbClr val="000000"/>
                </a:solidFill>
                <a:latin typeface="Candara" charset="0"/>
                <a:ea typeface="MS PGothic" charset="0"/>
                <a:cs typeface="Arial" charset="0"/>
              </a:rPr>
              <a:t> </a:t>
            </a:r>
            <a:r>
              <a:rPr lang="en-US" sz="2150" i="1" dirty="0" smtClean="0">
                <a:solidFill>
                  <a:srgbClr val="000000"/>
                </a:solidFill>
                <a:latin typeface="Candara" charset="0"/>
                <a:ea typeface="MS PGothic" charset="0"/>
                <a:cs typeface="Arial" charset="0"/>
              </a:rPr>
              <a:t>(</a:t>
            </a:r>
            <a:r>
              <a:rPr lang="en-US" sz="2150" i="1" dirty="0">
                <a:solidFill>
                  <a:srgbClr val="000000"/>
                </a:solidFill>
                <a:latin typeface="Candara" charset="0"/>
                <a:ea typeface="MS PGothic" charset="0"/>
                <a:cs typeface="Arial" charset="0"/>
              </a:rPr>
              <a:t>vs. </a:t>
            </a:r>
            <a:r>
              <a:rPr lang="en-US" sz="2150" i="1" dirty="0" smtClean="0">
                <a:solidFill>
                  <a:srgbClr val="000000"/>
                </a:solidFill>
                <a:latin typeface="Candara" charset="0"/>
                <a:ea typeface="MS PGothic" charset="0"/>
                <a:cs typeface="Arial" charset="0"/>
              </a:rPr>
              <a:t>13-16)</a:t>
            </a:r>
            <a:endParaRPr lang="en-US" sz="2150" b="1" spc="-10" dirty="0">
              <a:solidFill>
                <a:srgbClr val="000000"/>
              </a:solidFill>
              <a:latin typeface="Candara" charset="0"/>
              <a:ea typeface="MS PGothic" charset="0"/>
              <a:cs typeface="Arial" charset="0"/>
            </a:endParaRPr>
          </a:p>
          <a:p>
            <a:pPr marL="398463" lvl="0" indent="-398463">
              <a:spcBef>
                <a:spcPts val="0"/>
              </a:spcBef>
              <a:buNone/>
              <a:defRPr/>
            </a:pPr>
            <a:endParaRPr lang="en-US" sz="1200" b="1" spc="-10" dirty="0" smtClean="0">
              <a:solidFill>
                <a:srgbClr val="000000"/>
              </a:solidFill>
              <a:latin typeface="Candara" charset="0"/>
              <a:ea typeface="MS PGothic" charset="0"/>
              <a:cs typeface="Arial" charset="0"/>
            </a:endParaRPr>
          </a:p>
          <a:p>
            <a:pPr marL="398463" lvl="0" indent="-398463">
              <a:spcBef>
                <a:spcPts val="0"/>
              </a:spcBef>
              <a:buNone/>
              <a:defRPr/>
            </a:pPr>
            <a:r>
              <a:rPr lang="en-US" sz="2400" b="1" spc="-10" dirty="0" smtClean="0">
                <a:solidFill>
                  <a:srgbClr val="000000"/>
                </a:solidFill>
                <a:latin typeface="Candara" charset="0"/>
                <a:ea typeface="MS PGothic" charset="0"/>
                <a:cs typeface="Arial" charset="0"/>
              </a:rPr>
              <a:t>1)   We are to retain </a:t>
            </a:r>
            <a:r>
              <a:rPr lang="en-US" sz="2400" b="1" spc="-10" dirty="0">
                <a:solidFill>
                  <a:srgbClr val="FF0000"/>
                </a:solidFill>
                <a:latin typeface="Candara" charset="0"/>
                <a:ea typeface="MS PGothic" charset="0"/>
                <a:cs typeface="Arial" charset="0"/>
              </a:rPr>
              <a:t>SALTINESS &amp; BRIGHTNESS as a follower of </a:t>
            </a:r>
            <a:r>
              <a:rPr lang="en-US" sz="2400" b="1" spc="-10" dirty="0" smtClean="0">
                <a:solidFill>
                  <a:srgbClr val="FF0000"/>
                </a:solidFill>
                <a:latin typeface="Candara" charset="0"/>
                <a:ea typeface="MS PGothic" charset="0"/>
                <a:cs typeface="Arial" charset="0"/>
              </a:rPr>
              <a:t>Christ </a:t>
            </a:r>
            <a:r>
              <a:rPr lang="en-US" sz="2400" b="1" spc="-10" dirty="0">
                <a:solidFill>
                  <a:srgbClr val="FF0000"/>
                </a:solidFill>
                <a:latin typeface="Candara" charset="0"/>
                <a:ea typeface="MS PGothic" charset="0"/>
                <a:cs typeface="Arial" charset="0"/>
              </a:rPr>
              <a:t>(Matt 5:3-12; Rom 12:2</a:t>
            </a:r>
            <a:r>
              <a:rPr lang="en-US" sz="2400" b="1" spc="-10" dirty="0" smtClean="0">
                <a:solidFill>
                  <a:srgbClr val="FF0000"/>
                </a:solidFill>
                <a:latin typeface="Candara" charset="0"/>
                <a:ea typeface="MS PGothic" charset="0"/>
                <a:cs typeface="Arial" charset="0"/>
              </a:rPr>
              <a:t>). </a:t>
            </a:r>
            <a:r>
              <a:rPr lang="en-US" sz="2400" b="1" spc="-10" dirty="0" smtClean="0">
                <a:latin typeface="Candara" charset="0"/>
                <a:ea typeface="MS PGothic" charset="0"/>
                <a:cs typeface="Arial" charset="0"/>
              </a:rPr>
              <a:t>[= RADICAL DIFFERENCE]</a:t>
            </a:r>
            <a:endParaRPr lang="en-US" sz="2400" b="1" spc="-10" dirty="0">
              <a:latin typeface="Candara" charset="0"/>
              <a:ea typeface="MS PGothic" charset="0"/>
              <a:cs typeface="Arial" charset="0"/>
            </a:endParaRPr>
          </a:p>
          <a:p>
            <a:pPr marL="398463" lvl="0" indent="-398463">
              <a:spcBef>
                <a:spcPts val="0"/>
              </a:spcBef>
              <a:buNone/>
              <a:defRPr/>
            </a:pPr>
            <a:endParaRPr lang="en-US" sz="1400" i="1" dirty="0" smtClean="0">
              <a:latin typeface="Candara" charset="0"/>
              <a:cs typeface="Times New Roman" charset="0"/>
            </a:endParaRPr>
          </a:p>
          <a:p>
            <a:pPr marL="0" indent="0" algn="ctr">
              <a:spcBef>
                <a:spcPts val="0"/>
              </a:spcBef>
              <a:buFontTx/>
              <a:buNone/>
            </a:pPr>
            <a:r>
              <a:rPr lang="en-US" sz="2200" i="1" baseline="30000" dirty="0" smtClean="0">
                <a:latin typeface="Candara" charset="0"/>
                <a:cs typeface="Times New Roman" charset="0"/>
              </a:rPr>
              <a:t>12</a:t>
            </a:r>
            <a:r>
              <a:rPr lang="en-US" sz="2200" i="1" dirty="0" smtClean="0">
                <a:latin typeface="Candara" charset="0"/>
                <a:cs typeface="Times New Roman" charset="0"/>
              </a:rPr>
              <a:t> </a:t>
            </a:r>
            <a:r>
              <a:rPr lang="en-US" sz="2200" i="1" dirty="0">
                <a:latin typeface="Candara" charset="0"/>
                <a:cs typeface="Times New Roman" charset="0"/>
              </a:rPr>
              <a:t>Don't become so well-adjusted to your culture that </a:t>
            </a:r>
            <a:r>
              <a:rPr lang="en-US" sz="2200" i="1" dirty="0" smtClean="0">
                <a:latin typeface="Candara" charset="0"/>
                <a:cs typeface="Times New Roman" charset="0"/>
              </a:rPr>
              <a:t>you</a:t>
            </a:r>
            <a:br>
              <a:rPr lang="en-US" sz="2200" i="1" dirty="0" smtClean="0">
                <a:latin typeface="Candara" charset="0"/>
                <a:cs typeface="Times New Roman" charset="0"/>
              </a:rPr>
            </a:br>
            <a:r>
              <a:rPr lang="en-US" sz="2200" i="1" dirty="0" smtClean="0">
                <a:latin typeface="Candara" charset="0"/>
                <a:cs typeface="Times New Roman" charset="0"/>
              </a:rPr>
              <a:t> </a:t>
            </a:r>
            <a:r>
              <a:rPr lang="en-US" sz="2200" i="1" dirty="0">
                <a:latin typeface="Candara" charset="0"/>
                <a:cs typeface="Times New Roman" charset="0"/>
              </a:rPr>
              <a:t>fit into it </a:t>
            </a:r>
            <a:r>
              <a:rPr lang="en-US" sz="2200" i="1" dirty="0" smtClean="0">
                <a:latin typeface="Candara" charset="0"/>
                <a:cs typeface="Times New Roman" charset="0"/>
              </a:rPr>
              <a:t>without </a:t>
            </a:r>
            <a:r>
              <a:rPr lang="en-US" sz="2200" i="1" dirty="0">
                <a:latin typeface="Candara" charset="0"/>
                <a:cs typeface="Times New Roman" charset="0"/>
              </a:rPr>
              <a:t>even thinking. Instead, fix your attention </a:t>
            </a:r>
            <a:r>
              <a:rPr lang="en-US" sz="2200" i="1" dirty="0" smtClean="0">
                <a:latin typeface="Candara" charset="0"/>
                <a:cs typeface="Times New Roman" charset="0"/>
              </a:rPr>
              <a:t>on </a:t>
            </a:r>
            <a:br>
              <a:rPr lang="en-US" sz="2200" i="1" dirty="0" smtClean="0">
                <a:latin typeface="Candara" charset="0"/>
                <a:cs typeface="Times New Roman" charset="0"/>
              </a:rPr>
            </a:br>
            <a:r>
              <a:rPr lang="en-US" sz="2200" i="1" dirty="0" smtClean="0">
                <a:latin typeface="Candara" charset="0"/>
                <a:cs typeface="Times New Roman" charset="0"/>
              </a:rPr>
              <a:t>God</a:t>
            </a:r>
            <a:r>
              <a:rPr lang="en-US" sz="2200" i="1" dirty="0">
                <a:latin typeface="Candara" charset="0"/>
                <a:cs typeface="Times New Roman" charset="0"/>
              </a:rPr>
              <a:t>. You'll be changed from the inside out. Readily </a:t>
            </a:r>
            <a:r>
              <a:rPr lang="en-US" sz="2200" i="1" dirty="0" smtClean="0">
                <a:latin typeface="Candara" charset="0"/>
                <a:cs typeface="Times New Roman" charset="0"/>
              </a:rPr>
              <a:t>recognize what</a:t>
            </a:r>
            <a:br>
              <a:rPr lang="en-US" sz="2200" i="1" dirty="0" smtClean="0">
                <a:latin typeface="Candara" charset="0"/>
                <a:cs typeface="Times New Roman" charset="0"/>
              </a:rPr>
            </a:br>
            <a:r>
              <a:rPr lang="en-US" sz="2200" i="1" dirty="0" smtClean="0">
                <a:latin typeface="Candara" charset="0"/>
                <a:cs typeface="Times New Roman" charset="0"/>
              </a:rPr>
              <a:t>he </a:t>
            </a:r>
            <a:r>
              <a:rPr lang="en-US" sz="2200" i="1" dirty="0">
                <a:latin typeface="Candara" charset="0"/>
                <a:cs typeface="Times New Roman" charset="0"/>
              </a:rPr>
              <a:t>wants from you, </a:t>
            </a:r>
            <a:r>
              <a:rPr lang="en-US" sz="2200" i="1" dirty="0" smtClean="0">
                <a:latin typeface="Candara" charset="0"/>
                <a:cs typeface="Times New Roman" charset="0"/>
              </a:rPr>
              <a:t>and </a:t>
            </a:r>
            <a:r>
              <a:rPr lang="en-US" sz="2200" i="1" dirty="0">
                <a:latin typeface="Candara" charset="0"/>
                <a:cs typeface="Times New Roman" charset="0"/>
              </a:rPr>
              <a:t>quickly respond to it. Unlike the culture around </a:t>
            </a:r>
            <a:r>
              <a:rPr lang="en-US" sz="2200" i="1" dirty="0" smtClean="0">
                <a:latin typeface="Candara" charset="0"/>
                <a:cs typeface="Times New Roman" charset="0"/>
              </a:rPr>
              <a:t/>
            </a:r>
            <a:br>
              <a:rPr lang="en-US" sz="2200" i="1" dirty="0" smtClean="0">
                <a:latin typeface="Candara" charset="0"/>
                <a:cs typeface="Times New Roman" charset="0"/>
              </a:rPr>
            </a:br>
            <a:r>
              <a:rPr lang="en-US" sz="2200" i="1" dirty="0" smtClean="0">
                <a:latin typeface="Candara" charset="0"/>
                <a:cs typeface="Times New Roman" charset="0"/>
              </a:rPr>
              <a:t>you</a:t>
            </a:r>
            <a:r>
              <a:rPr lang="en-US" sz="2200" i="1" dirty="0">
                <a:latin typeface="Candara" charset="0"/>
                <a:cs typeface="Times New Roman" charset="0"/>
              </a:rPr>
              <a:t>, </a:t>
            </a:r>
            <a:r>
              <a:rPr lang="en-US" sz="2200" i="1" dirty="0" smtClean="0">
                <a:latin typeface="Candara" charset="0"/>
                <a:cs typeface="Times New Roman" charset="0"/>
              </a:rPr>
              <a:t>always </a:t>
            </a:r>
            <a:r>
              <a:rPr lang="en-US" sz="2200" i="1" dirty="0">
                <a:latin typeface="Candara" charset="0"/>
                <a:cs typeface="Times New Roman" charset="0"/>
              </a:rPr>
              <a:t>dragging you down to its level of immaturity, God brings </a:t>
            </a:r>
            <a:r>
              <a:rPr lang="en-US" sz="2200" i="1" dirty="0" smtClean="0">
                <a:latin typeface="Candara" charset="0"/>
                <a:cs typeface="Times New Roman" charset="0"/>
              </a:rPr>
              <a:t/>
            </a:r>
            <a:br>
              <a:rPr lang="en-US" sz="2200" i="1" dirty="0" smtClean="0">
                <a:latin typeface="Candara" charset="0"/>
                <a:cs typeface="Times New Roman" charset="0"/>
              </a:rPr>
            </a:br>
            <a:r>
              <a:rPr lang="en-US" sz="2200" i="1" dirty="0" smtClean="0">
                <a:latin typeface="Candara" charset="0"/>
                <a:cs typeface="Times New Roman" charset="0"/>
              </a:rPr>
              <a:t>the </a:t>
            </a:r>
            <a:r>
              <a:rPr lang="en-US" sz="2200" i="1" dirty="0">
                <a:latin typeface="Candara" charset="0"/>
                <a:cs typeface="Times New Roman" charset="0"/>
              </a:rPr>
              <a:t>best  out of you, develops well-formed maturity in </a:t>
            </a:r>
            <a:r>
              <a:rPr lang="en-US" sz="2200" i="1" dirty="0" smtClean="0">
                <a:latin typeface="Candara" charset="0"/>
                <a:cs typeface="Times New Roman" charset="0"/>
              </a:rPr>
              <a:t>you.</a:t>
            </a:r>
          </a:p>
          <a:p>
            <a:pPr marL="0" indent="0" algn="ctr">
              <a:spcBef>
                <a:spcPts val="0"/>
              </a:spcBef>
              <a:buFontTx/>
              <a:buNone/>
            </a:pPr>
            <a:r>
              <a:rPr lang="en-US" sz="2200" i="1" dirty="0" smtClean="0">
                <a:latin typeface="Candara" charset="0"/>
                <a:cs typeface="Times New Roman" charset="0"/>
              </a:rPr>
              <a:t>Romans 12:2 [MSG]</a:t>
            </a:r>
            <a:endParaRPr lang="en-US" sz="2200" i="1" dirty="0">
              <a:latin typeface="Candara" charset="0"/>
              <a:cs typeface="Times New Roman" charset="0"/>
            </a:endParaRPr>
          </a:p>
        </p:txBody>
      </p:sp>
    </p:spTree>
    <p:extLst>
      <p:ext uri="{BB962C8B-B14F-4D97-AF65-F5344CB8AC3E}">
        <p14:creationId xmlns:p14="http://schemas.microsoft.com/office/powerpoint/2010/main" val="4930992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990600"/>
          </a:xfrm>
        </p:spPr>
        <p:txBody>
          <a:bodyPr/>
          <a:lstStyle/>
          <a:p>
            <a:r>
              <a:rPr lang="en-US" sz="2800" b="1" dirty="0">
                <a:latin typeface="Candara" charset="0"/>
                <a:ea typeface="MS PGothic" charset="0"/>
                <a:cs typeface="Arial" charset="0"/>
              </a:rPr>
              <a:t>CHRISTIAN INFLUENCE: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BEING </a:t>
            </a:r>
            <a:r>
              <a:rPr lang="en-US" sz="2800" b="1" dirty="0">
                <a:latin typeface="Candara" charset="0"/>
                <a:ea typeface="MS PGothic" charset="0"/>
                <a:cs typeface="Arial" charset="0"/>
              </a:rPr>
              <a:t>SALT AND LIGHT IN THE WORLD</a:t>
            </a:r>
          </a:p>
        </p:txBody>
      </p:sp>
      <p:sp>
        <p:nvSpPr>
          <p:cNvPr id="27651" name="Rectangle 3"/>
          <p:cNvSpPr>
            <a:spLocks noGrp="1" noChangeArrowheads="1"/>
          </p:cNvSpPr>
          <p:nvPr>
            <p:ph type="body" idx="1"/>
          </p:nvPr>
        </p:nvSpPr>
        <p:spPr>
          <a:xfrm>
            <a:off x="192439" y="1524000"/>
            <a:ext cx="8799162" cy="5334000"/>
          </a:xfrm>
        </p:spPr>
        <p:txBody>
          <a:bodyPr/>
          <a:lstStyle/>
          <a:p>
            <a:pPr marL="0" lvl="0" indent="0" algn="ctr">
              <a:spcBef>
                <a:spcPts val="0"/>
              </a:spcBef>
              <a:buNone/>
              <a:defRPr/>
            </a:pPr>
            <a:r>
              <a:rPr lang="en-US" sz="2200" i="1" baseline="30000" dirty="0">
                <a:solidFill>
                  <a:srgbClr val="000000"/>
                </a:solidFill>
                <a:latin typeface="Candara" charset="0"/>
                <a:ea typeface="MS PGothic" charset="0"/>
                <a:cs typeface="Arial" charset="0"/>
              </a:rPr>
              <a:t>13</a:t>
            </a:r>
            <a:r>
              <a:rPr lang="en-US" sz="2200" i="1" dirty="0">
                <a:solidFill>
                  <a:srgbClr val="000000"/>
                </a:solidFill>
                <a:latin typeface="Candara" charset="0"/>
                <a:ea typeface="MS PGothic" charset="0"/>
                <a:cs typeface="Arial" charset="0"/>
              </a:rPr>
              <a:t> “You are the salt of the </a:t>
            </a:r>
            <a:r>
              <a:rPr lang="en-US" sz="2200" i="1" dirty="0" smtClean="0">
                <a:solidFill>
                  <a:srgbClr val="000000"/>
                </a:solidFill>
                <a:latin typeface="Candara" charset="0"/>
                <a:ea typeface="MS PGothic" charset="0"/>
                <a:cs typeface="Arial" charset="0"/>
              </a:rPr>
              <a:t>earth...  </a:t>
            </a:r>
            <a:r>
              <a:rPr lang="en-US" sz="2200" i="1" dirty="0">
                <a:solidFill>
                  <a:srgbClr val="000000"/>
                </a:solidFill>
                <a:latin typeface="Candara" charset="0"/>
                <a:ea typeface="MS PGothic" charset="0"/>
                <a:cs typeface="Arial" charset="0"/>
              </a:rPr>
              <a:t>the light of </a:t>
            </a:r>
            <a:r>
              <a:rPr lang="en-US" sz="2200" i="1" dirty="0" smtClean="0">
                <a:solidFill>
                  <a:srgbClr val="000000"/>
                </a:solidFill>
                <a:latin typeface="Candara" charset="0"/>
                <a:ea typeface="MS PGothic" charset="0"/>
                <a:cs typeface="Arial" charset="0"/>
              </a:rPr>
              <a:t>the world”</a:t>
            </a:r>
            <a:r>
              <a:rPr lang="en-US" sz="2200" i="1" dirty="0">
                <a:solidFill>
                  <a:srgbClr val="000000"/>
                </a:solidFill>
                <a:latin typeface="Candara" charset="0"/>
                <a:ea typeface="MS PGothic" charset="0"/>
                <a:cs typeface="Arial" charset="0"/>
              </a:rPr>
              <a:t> </a:t>
            </a:r>
            <a:r>
              <a:rPr lang="en-US" sz="2200" i="1" dirty="0" smtClean="0">
                <a:solidFill>
                  <a:srgbClr val="000000"/>
                </a:solidFill>
                <a:latin typeface="Candara" charset="0"/>
                <a:ea typeface="MS PGothic" charset="0"/>
                <a:cs typeface="Arial" charset="0"/>
              </a:rPr>
              <a:t> </a:t>
            </a:r>
            <a:r>
              <a:rPr lang="en-US" sz="2150" i="1" dirty="0" smtClean="0">
                <a:solidFill>
                  <a:srgbClr val="000000"/>
                </a:solidFill>
                <a:latin typeface="Candara" charset="0"/>
                <a:ea typeface="MS PGothic" charset="0"/>
                <a:cs typeface="Arial" charset="0"/>
              </a:rPr>
              <a:t>(</a:t>
            </a:r>
            <a:r>
              <a:rPr lang="en-US" sz="2150" i="1" dirty="0">
                <a:solidFill>
                  <a:srgbClr val="000000"/>
                </a:solidFill>
                <a:latin typeface="Candara" charset="0"/>
                <a:ea typeface="MS PGothic" charset="0"/>
                <a:cs typeface="Arial" charset="0"/>
              </a:rPr>
              <a:t>vs. </a:t>
            </a:r>
            <a:r>
              <a:rPr lang="en-US" sz="2150" i="1" dirty="0" smtClean="0">
                <a:solidFill>
                  <a:srgbClr val="000000"/>
                </a:solidFill>
                <a:latin typeface="Candara" charset="0"/>
                <a:ea typeface="MS PGothic" charset="0"/>
                <a:cs typeface="Arial" charset="0"/>
              </a:rPr>
              <a:t>13-16)</a:t>
            </a:r>
            <a:endParaRPr lang="en-US" sz="2150" b="1" spc="-10" dirty="0">
              <a:solidFill>
                <a:srgbClr val="000000"/>
              </a:solidFill>
              <a:latin typeface="Candara" charset="0"/>
              <a:ea typeface="MS PGothic" charset="0"/>
              <a:cs typeface="Arial" charset="0"/>
            </a:endParaRPr>
          </a:p>
          <a:p>
            <a:pPr marL="398463" lvl="0" indent="-398463">
              <a:spcBef>
                <a:spcPts val="0"/>
              </a:spcBef>
              <a:buNone/>
              <a:defRPr/>
            </a:pPr>
            <a:endParaRPr lang="en-US" sz="1200" b="1" spc="-10" dirty="0" smtClean="0">
              <a:solidFill>
                <a:srgbClr val="000000"/>
              </a:solidFill>
              <a:latin typeface="Candara" charset="0"/>
              <a:ea typeface="MS PGothic" charset="0"/>
              <a:cs typeface="Arial" charset="0"/>
            </a:endParaRPr>
          </a:p>
          <a:p>
            <a:pPr marL="398463" indent="-398463">
              <a:spcBef>
                <a:spcPts val="0"/>
              </a:spcBef>
              <a:buNone/>
              <a:defRPr/>
            </a:pPr>
            <a:r>
              <a:rPr lang="en-US" sz="2400" b="1" spc="-10" dirty="0" smtClean="0">
                <a:solidFill>
                  <a:srgbClr val="000000"/>
                </a:solidFill>
                <a:latin typeface="Candara" charset="0"/>
                <a:ea typeface="MS PGothic" charset="0"/>
                <a:cs typeface="Arial" charset="0"/>
              </a:rPr>
              <a:t>2)   We are to go </a:t>
            </a:r>
            <a:r>
              <a:rPr lang="en-US" sz="2400" b="1" spc="-10" dirty="0" smtClean="0">
                <a:solidFill>
                  <a:srgbClr val="FF0000"/>
                </a:solidFill>
                <a:latin typeface="Candara" charset="0"/>
                <a:ea typeface="MS PGothic" charset="0"/>
                <a:cs typeface="Arial" charset="0"/>
              </a:rPr>
              <a:t>WHERE decay and </a:t>
            </a:r>
            <a:r>
              <a:rPr lang="en-US" sz="2400" b="1" spc="-10" dirty="0">
                <a:solidFill>
                  <a:srgbClr val="FF0000"/>
                </a:solidFill>
                <a:latin typeface="Candara" charset="0"/>
                <a:ea typeface="MS PGothic" charset="0"/>
                <a:cs typeface="Arial" charset="0"/>
              </a:rPr>
              <a:t>darkness </a:t>
            </a:r>
            <a:r>
              <a:rPr lang="en-US" sz="2400" b="1" spc="-10" dirty="0" smtClean="0">
                <a:solidFill>
                  <a:srgbClr val="FF0000"/>
                </a:solidFill>
                <a:latin typeface="Candara" charset="0"/>
                <a:ea typeface="MS PGothic" charset="0"/>
                <a:cs typeface="Arial" charset="0"/>
              </a:rPr>
              <a:t>are </a:t>
            </a:r>
            <a:r>
              <a:rPr lang="en-US" sz="2400" b="1" spc="-10" dirty="0">
                <a:solidFill>
                  <a:srgbClr val="FF0000"/>
                </a:solidFill>
                <a:latin typeface="Candara" charset="0"/>
                <a:ea typeface="MS PGothic" charset="0"/>
                <a:cs typeface="Arial" charset="0"/>
              </a:rPr>
              <a:t>(John 17:15, 18)</a:t>
            </a:r>
            <a:r>
              <a:rPr lang="en-US" sz="2400" b="1" spc="-10" dirty="0" smtClean="0">
                <a:solidFill>
                  <a:srgbClr val="FF0000"/>
                </a:solidFill>
                <a:latin typeface="Candara" charset="0"/>
                <a:ea typeface="MS PGothic" charset="0"/>
                <a:cs typeface="Arial" charset="0"/>
              </a:rPr>
              <a:t>. </a:t>
            </a:r>
            <a:br>
              <a:rPr lang="en-US" sz="2400" b="1" spc="-10" dirty="0" smtClean="0">
                <a:solidFill>
                  <a:srgbClr val="FF0000"/>
                </a:solidFill>
                <a:latin typeface="Candara" charset="0"/>
                <a:ea typeface="MS PGothic" charset="0"/>
                <a:cs typeface="Arial" charset="0"/>
              </a:rPr>
            </a:br>
            <a:r>
              <a:rPr lang="en-US" sz="2400" b="1" spc="-10" dirty="0" smtClean="0">
                <a:solidFill>
                  <a:srgbClr val="FF0000"/>
                </a:solidFill>
                <a:latin typeface="Candara" charset="0"/>
                <a:ea typeface="MS PGothic" charset="0"/>
                <a:cs typeface="Arial" charset="0"/>
              </a:rPr>
              <a:t> </a:t>
            </a:r>
            <a:r>
              <a:rPr lang="en-US" sz="2400" b="1" spc="-10" dirty="0" smtClean="0">
                <a:latin typeface="Candara" charset="0"/>
                <a:ea typeface="MS PGothic" charset="0"/>
                <a:cs typeface="Arial" charset="0"/>
              </a:rPr>
              <a:t>[= RADICAL INVOLVEMENT]</a:t>
            </a:r>
            <a:endParaRPr lang="en-US" sz="2400" b="1" spc="-10" dirty="0">
              <a:latin typeface="Candara" charset="0"/>
              <a:ea typeface="MS PGothic" charset="0"/>
              <a:cs typeface="Arial" charset="0"/>
            </a:endParaRPr>
          </a:p>
          <a:p>
            <a:pPr marL="398463" lvl="0" indent="-398463">
              <a:spcBef>
                <a:spcPts val="0"/>
              </a:spcBef>
              <a:buNone/>
              <a:defRPr/>
            </a:pPr>
            <a:endParaRPr lang="en-US" sz="1400" i="1" dirty="0" smtClean="0">
              <a:latin typeface="Candara" charset="0"/>
              <a:cs typeface="Times New Roman" charset="0"/>
            </a:endParaRPr>
          </a:p>
          <a:p>
            <a:pPr marL="0" indent="0" algn="ctr">
              <a:spcBef>
                <a:spcPts val="0"/>
              </a:spcBef>
              <a:buFontTx/>
              <a:buNone/>
            </a:pPr>
            <a:r>
              <a:rPr lang="en-US" sz="2200" i="1" baseline="30000" dirty="0" smtClean="0">
                <a:latin typeface="Candara" charset="0"/>
                <a:cs typeface="Times New Roman" charset="0"/>
              </a:rPr>
              <a:t>15</a:t>
            </a:r>
            <a:r>
              <a:rPr lang="en-US" sz="2200" i="1" dirty="0">
                <a:latin typeface="Candara" charset="0"/>
                <a:cs typeface="Times New Roman" charset="0"/>
              </a:rPr>
              <a:t> I do not ask that you take them out of the world, </a:t>
            </a:r>
            <a:br>
              <a:rPr lang="en-US" sz="2200" i="1" dirty="0">
                <a:latin typeface="Candara" charset="0"/>
                <a:cs typeface="Times New Roman" charset="0"/>
              </a:rPr>
            </a:br>
            <a:r>
              <a:rPr lang="en-US" sz="2200" i="1" dirty="0">
                <a:latin typeface="Candara" charset="0"/>
                <a:cs typeface="Times New Roman" charset="0"/>
              </a:rPr>
              <a:t>but that you keep them from the evil one... </a:t>
            </a:r>
            <a:r>
              <a:rPr lang="en-US" sz="2200" i="1" baseline="30000" dirty="0">
                <a:latin typeface="Candara" charset="0"/>
                <a:cs typeface="Times New Roman" charset="0"/>
              </a:rPr>
              <a:t>18</a:t>
            </a:r>
            <a:r>
              <a:rPr lang="en-US" sz="2200" i="1" dirty="0">
                <a:latin typeface="Candara" charset="0"/>
                <a:cs typeface="Times New Roman" charset="0"/>
              </a:rPr>
              <a:t> As you sent </a:t>
            </a:r>
            <a:br>
              <a:rPr lang="en-US" sz="2200" i="1" dirty="0">
                <a:latin typeface="Candara" charset="0"/>
                <a:cs typeface="Times New Roman" charset="0"/>
              </a:rPr>
            </a:br>
            <a:r>
              <a:rPr lang="en-US" sz="2200" i="1" dirty="0">
                <a:latin typeface="Candara" charset="0"/>
                <a:cs typeface="Times New Roman" charset="0"/>
              </a:rPr>
              <a:t>me into the world, so I have sent them into the world.</a:t>
            </a:r>
            <a:br>
              <a:rPr lang="en-US" sz="2200" i="1" dirty="0">
                <a:latin typeface="Candara" charset="0"/>
                <a:cs typeface="Times New Roman" charset="0"/>
              </a:rPr>
            </a:br>
            <a:r>
              <a:rPr lang="en-US" sz="2200" i="1" dirty="0">
                <a:latin typeface="Candara" charset="0"/>
                <a:cs typeface="Times New Roman" charset="0"/>
              </a:rPr>
              <a:t>John 17:15, 18</a:t>
            </a:r>
          </a:p>
        </p:txBody>
      </p:sp>
    </p:spTree>
    <p:extLst>
      <p:ext uri="{BB962C8B-B14F-4D97-AF65-F5344CB8AC3E}">
        <p14:creationId xmlns:p14="http://schemas.microsoft.com/office/powerpoint/2010/main" val="19655800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79031</TotalTime>
  <Words>672</Words>
  <Application>Microsoft Macintosh PowerPoint</Application>
  <PresentationFormat>On-screen Show (4:3)</PresentationFormat>
  <Paragraphs>152</Paragraphs>
  <Slides>14</Slides>
  <Notes>10</Notes>
  <HiddenSlides>0</HiddenSlides>
  <MMClips>0</MMClips>
  <ScaleCrop>false</ScaleCrop>
  <HeadingPairs>
    <vt:vector size="4" baseType="variant">
      <vt:variant>
        <vt:lpstr>Theme</vt:lpstr>
      </vt:variant>
      <vt:variant>
        <vt:i4>38</vt:i4>
      </vt:variant>
      <vt:variant>
        <vt:lpstr>Slide Titles</vt:lpstr>
      </vt:variant>
      <vt:variant>
        <vt:i4>14</vt:i4>
      </vt:variant>
    </vt:vector>
  </HeadingPairs>
  <TitlesOfParts>
    <vt:vector size="52"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2_Normal</vt:lpstr>
      <vt:lpstr>33_Default Design</vt:lpstr>
      <vt:lpstr>35_Default Design</vt:lpstr>
      <vt:lpstr>32_Default Design</vt:lpstr>
      <vt:lpstr>1_Normal</vt:lpstr>
      <vt:lpstr>PowerPoint Presentation</vt:lpstr>
      <vt:lpstr>Salt and Light</vt:lpstr>
      <vt:lpstr>PowerPoint Presentation</vt:lpstr>
      <vt:lpstr>THREE IMPLICATIONS OF SALT AND LIGHT</vt:lpstr>
      <vt:lpstr>THREE IMPLICATIONS OF SALT AND LIGHT</vt:lpstr>
      <vt:lpstr>PowerPoint Presentation</vt:lpstr>
      <vt:lpstr>THE ROLE OF SALT AND LIGHT</vt:lpstr>
      <vt:lpstr>CHRISTIAN INFLUENCE:  BEING SALT AND LIGHT IN THE WORLD</vt:lpstr>
      <vt:lpstr>CHRISTIAN INFLUENCE:  BEING SALT AND LIGHT IN THE WORLD</vt:lpstr>
      <vt:lpstr>CHRISTIAN INFLUENCE:  BEING SALT AND LIGHT IN THE WORLD</vt:lpstr>
      <vt:lpstr>PowerPoint Presentation</vt:lpstr>
      <vt:lpstr>CHRISTIAN INFLUENCE:  BEING SALT AND LIGHT IN THE WORLD</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David Won</cp:lastModifiedBy>
  <cp:revision>3503</cp:revision>
  <cp:lastPrinted>2015-11-01T15:11:57Z</cp:lastPrinted>
  <dcterms:created xsi:type="dcterms:W3CDTF">2007-10-20T20:09:35Z</dcterms:created>
  <dcterms:modified xsi:type="dcterms:W3CDTF">2015-12-07T04:44:05Z</dcterms:modified>
</cp:coreProperties>
</file>