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1.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22.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3.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4.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5.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6.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theme/theme27.xml" ContentType="application/vnd.openxmlformats-officedocument.theme+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28.xml" ContentType="application/vnd.openxmlformats-officedocument.theme+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theme/theme29.xml" ContentType="application/vnd.openxmlformats-officedocument.theme+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30.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theme/theme31.xml" ContentType="application/vnd.openxmlformats-officedocument.theme+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theme/theme32.xml" ContentType="application/vnd.openxmlformats-officedocument.theme+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theme/theme33.xml" ContentType="application/vnd.openxmlformats-officedocument.theme+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34.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theme/theme35.xml" ContentType="application/vnd.openxmlformats-officedocument.theme+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theme/theme36.xml" ContentType="application/vnd.openxmlformats-officedocument.theme+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9" r:id="rId3"/>
    <p:sldMasterId id="2147483711" r:id="rId4"/>
    <p:sldMasterId id="2147483723" r:id="rId5"/>
    <p:sldMasterId id="2147483782" r:id="rId6"/>
    <p:sldMasterId id="2147483798" r:id="rId7"/>
    <p:sldMasterId id="2147483810" r:id="rId8"/>
    <p:sldMasterId id="2147485082" r:id="rId9"/>
    <p:sldMasterId id="2147500816" r:id="rId10"/>
    <p:sldMasterId id="2147506752" r:id="rId11"/>
    <p:sldMasterId id="2147507621" r:id="rId12"/>
    <p:sldMasterId id="2147509205" r:id="rId13"/>
    <p:sldMasterId id="2147510775" r:id="rId14"/>
    <p:sldMasterId id="2147510799" r:id="rId15"/>
    <p:sldMasterId id="2147510835" r:id="rId16"/>
    <p:sldMasterId id="2147510847" r:id="rId17"/>
    <p:sldMasterId id="2147510859" r:id="rId18"/>
    <p:sldMasterId id="2147510871" r:id="rId19"/>
    <p:sldMasterId id="2147510883" r:id="rId20"/>
    <p:sldMasterId id="2147510895" r:id="rId21"/>
    <p:sldMasterId id="2147510907" r:id="rId22"/>
    <p:sldMasterId id="2147510931" r:id="rId23"/>
    <p:sldMasterId id="2147510955" r:id="rId24"/>
    <p:sldMasterId id="2147510991" r:id="rId25"/>
    <p:sldMasterId id="2147511003" r:id="rId26"/>
    <p:sldMasterId id="2147511039" r:id="rId27"/>
    <p:sldMasterId id="2147511063" r:id="rId28"/>
    <p:sldMasterId id="2147511075" r:id="rId29"/>
    <p:sldMasterId id="2147511087" r:id="rId30"/>
    <p:sldMasterId id="2147511099" r:id="rId31"/>
    <p:sldMasterId id="2147511111" r:id="rId32"/>
    <p:sldMasterId id="2147511123" r:id="rId33"/>
    <p:sldMasterId id="2147511135" r:id="rId34"/>
    <p:sldMasterId id="2147511159" r:id="rId35"/>
    <p:sldMasterId id="2147511196" r:id="rId36"/>
    <p:sldMasterId id="2147511208" r:id="rId37"/>
  </p:sldMasterIdLst>
  <p:notesMasterIdLst>
    <p:notesMasterId r:id="rId55"/>
  </p:notesMasterIdLst>
  <p:handoutMasterIdLst>
    <p:handoutMasterId r:id="rId56"/>
  </p:handoutMasterIdLst>
  <p:sldIdLst>
    <p:sldId id="1626" r:id="rId38"/>
    <p:sldId id="3075" r:id="rId39"/>
    <p:sldId id="3181" r:id="rId40"/>
    <p:sldId id="3180" r:id="rId41"/>
    <p:sldId id="3182" r:id="rId42"/>
    <p:sldId id="3168" r:id="rId43"/>
    <p:sldId id="3183" r:id="rId44"/>
    <p:sldId id="3184" r:id="rId45"/>
    <p:sldId id="3185" r:id="rId46"/>
    <p:sldId id="3187" r:id="rId47"/>
    <p:sldId id="3188" r:id="rId48"/>
    <p:sldId id="3189" r:id="rId49"/>
    <p:sldId id="3117" r:id="rId50"/>
    <p:sldId id="3190" r:id="rId51"/>
    <p:sldId id="3191" r:id="rId52"/>
    <p:sldId id="3089" r:id="rId53"/>
    <p:sldId id="1929" r:id="rId54"/>
  </p:sldIdLst>
  <p:sldSz cx="9144000" cy="6858000" type="screen4x3"/>
  <p:notesSz cx="9144000" cy="6858000"/>
  <p:defaultTextStyle>
    <a:defPPr>
      <a:defRPr lang="en-US"/>
    </a:defPPr>
    <a:lvl1pPr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fontAlgn="base">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5C97"/>
    <a:srgbClr val="800000"/>
    <a:srgbClr val="CC3300"/>
    <a:srgbClr val="FFFF00"/>
    <a:srgbClr val="0066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7" autoAdjust="0"/>
    <p:restoredTop sz="94660"/>
  </p:normalViewPr>
  <p:slideViewPr>
    <p:cSldViewPr>
      <p:cViewPr>
        <p:scale>
          <a:sx n="103" d="100"/>
          <a:sy n="103" d="100"/>
        </p:scale>
        <p:origin x="-1856" y="-80"/>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864" y="-12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13.xml"/><Relationship Id="rId51" Type="http://schemas.openxmlformats.org/officeDocument/2006/relationships/slide" Target="slides/slide14.xml"/><Relationship Id="rId52" Type="http://schemas.openxmlformats.org/officeDocument/2006/relationships/slide" Target="slides/slide15.xml"/><Relationship Id="rId53" Type="http://schemas.openxmlformats.org/officeDocument/2006/relationships/slide" Target="slides/slide16.xml"/><Relationship Id="rId54" Type="http://schemas.openxmlformats.org/officeDocument/2006/relationships/slide" Target="slides/slide17.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xml"/><Relationship Id="rId41" Type="http://schemas.openxmlformats.org/officeDocument/2006/relationships/slide" Target="slides/slide4.xml"/><Relationship Id="rId42" Type="http://schemas.openxmlformats.org/officeDocument/2006/relationships/slide" Target="slides/slide5.xml"/><Relationship Id="rId43" Type="http://schemas.openxmlformats.org/officeDocument/2006/relationships/slide" Target="slides/slide6.xml"/><Relationship Id="rId44" Type="http://schemas.openxmlformats.org/officeDocument/2006/relationships/slide" Target="slides/slide7.xml"/><Relationship Id="rId45" Type="http://schemas.openxmlformats.org/officeDocument/2006/relationships/slide" Target="slides/slide8.xml"/><Relationship Id="rId46" Type="http://schemas.openxmlformats.org/officeDocument/2006/relationships/slide" Target="slides/slide9.xml"/><Relationship Id="rId47" Type="http://schemas.openxmlformats.org/officeDocument/2006/relationships/slide" Target="slides/slide10.xml"/><Relationship Id="rId48" Type="http://schemas.openxmlformats.org/officeDocument/2006/relationships/slide" Target="slides/slide11.xml"/><Relationship Id="rId4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 Target="slides/slide1.xml"/><Relationship Id="rId39" Type="http://schemas.openxmlformats.org/officeDocument/2006/relationships/slide" Target="slides/slide2.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pPr>
              <a:defRPr/>
            </a:pPr>
            <a:fld id="{D9B15D2E-FAE6-CE4D-B66C-E52BCAEE9D92}" type="datetimeFigureOut">
              <a:rPr lang="en-US"/>
              <a:pPr>
                <a:defRPr/>
              </a:pPr>
              <a:t>12/1/15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pPr>
              <a:defRPr/>
            </a:pPr>
            <a:fld id="{6752AC37-DC32-F041-8B94-A46DD5CF3B0D}" type="slidenum">
              <a:rPr lang="en-US"/>
              <a:pPr>
                <a:defRPr/>
              </a:pPr>
              <a:t>‹#›</a:t>
            </a:fld>
            <a:endParaRPr lang="en-US"/>
          </a:p>
        </p:txBody>
      </p:sp>
    </p:spTree>
    <p:extLst>
      <p:ext uri="{BB962C8B-B14F-4D97-AF65-F5344CB8AC3E}">
        <p14:creationId xmlns:p14="http://schemas.microsoft.com/office/powerpoint/2010/main" val="903565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a:lnSpc>
                <a:spcPct val="90000"/>
              </a:lnSpc>
              <a:spcBef>
                <a:spcPct val="20000"/>
              </a:spcBef>
              <a:defRPr sz="1200">
                <a:cs typeface="Arial" charset="0"/>
              </a:defRPr>
            </a:lvl1pPr>
          </a:lstStyle>
          <a:p>
            <a:pPr>
              <a:defRPr/>
            </a:pPr>
            <a:fld id="{16EBBE3A-A97D-E042-B626-1CBB950C2DD7}" type="datetimeFigureOut">
              <a:rPr lang="en-US"/>
              <a:pPr>
                <a:defRPr/>
              </a:pPr>
              <a:t>12/1/15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lnSpc>
                <a:spcPct val="90000"/>
              </a:lnSpc>
              <a:spcBef>
                <a:spcPct val="20000"/>
              </a:spcBef>
              <a:defRPr sz="1200">
                <a:latin typeface="Eras Medium ITC"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a:lnSpc>
                <a:spcPct val="90000"/>
              </a:lnSpc>
              <a:spcBef>
                <a:spcPct val="20000"/>
              </a:spcBef>
              <a:defRPr sz="1200">
                <a:cs typeface="Arial" charset="0"/>
              </a:defRPr>
            </a:lvl1pPr>
          </a:lstStyle>
          <a:p>
            <a:pPr>
              <a:defRPr/>
            </a:pPr>
            <a:fld id="{482566C9-436E-5446-8C2F-A64C5671F75C}" type="slidenum">
              <a:rPr lang="en-US"/>
              <a:pPr>
                <a:defRPr/>
              </a:pPr>
              <a:t>‹#›</a:t>
            </a:fld>
            <a:endParaRPr lang="en-US"/>
          </a:p>
        </p:txBody>
      </p:sp>
    </p:spTree>
    <p:extLst>
      <p:ext uri="{BB962C8B-B14F-4D97-AF65-F5344CB8AC3E}">
        <p14:creationId xmlns:p14="http://schemas.microsoft.com/office/powerpoint/2010/main" val="127217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82566C9-436E-5446-8C2F-A64C5671F75C}" type="slidenum">
              <a:rPr lang="en-US" smtClean="0"/>
              <a:pPr>
                <a:defRPr/>
              </a:pPr>
              <a:t>1</a:t>
            </a:fld>
            <a:endParaRPr lang="en-US"/>
          </a:p>
        </p:txBody>
      </p:sp>
    </p:spTree>
    <p:extLst>
      <p:ext uri="{BB962C8B-B14F-4D97-AF65-F5344CB8AC3E}">
        <p14:creationId xmlns:p14="http://schemas.microsoft.com/office/powerpoint/2010/main" val="2370881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787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5179484" y="651391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246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73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3FC29-560A-2645-9C90-B9DC701C8D1C}" type="slidenum">
              <a:rPr lang="en-US"/>
              <a:pPr>
                <a:defRPr/>
              </a:pPr>
              <a:t>‹#›</a:t>
            </a:fld>
            <a:endParaRPr lang="en-US"/>
          </a:p>
        </p:txBody>
      </p:sp>
    </p:spTree>
    <p:extLst>
      <p:ext uri="{BB962C8B-B14F-4D97-AF65-F5344CB8AC3E}">
        <p14:creationId xmlns:p14="http://schemas.microsoft.com/office/powerpoint/2010/main" val="3855745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74BF8-D049-E641-A6E7-AAB1933AC3AC}" type="slidenum">
              <a:rPr lang="en-US"/>
              <a:pPr>
                <a:defRPr/>
              </a:pPr>
              <a:t>‹#›</a:t>
            </a:fld>
            <a:endParaRPr lang="en-US"/>
          </a:p>
        </p:txBody>
      </p:sp>
    </p:spTree>
    <p:extLst>
      <p:ext uri="{BB962C8B-B14F-4D97-AF65-F5344CB8AC3E}">
        <p14:creationId xmlns:p14="http://schemas.microsoft.com/office/powerpoint/2010/main" val="235415729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200400"/>
            <a:ext cx="9144000" cy="1752600"/>
          </a:xfrm>
        </p:spPr>
        <p:txBody>
          <a:bodyPr/>
          <a:lstStyle>
            <a:lvl1pPr marL="0" indent="0" algn="ctr">
              <a:buNone/>
              <a:defRPr sz="2800" b="1" i="1">
                <a:effectLst>
                  <a:outerShdw blurRad="50800" dist="38100" dir="2700000" algn="tl" rotWithShape="0">
                    <a:srgbClr val="000000">
                      <a:alpha val="43000"/>
                    </a:srgbClr>
                  </a:outerShdw>
                </a:effectLs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1" name="Title 10"/>
          <p:cNvSpPr>
            <a:spLocks noGrp="1"/>
          </p:cNvSpPr>
          <p:nvPr>
            <p:ph type="title"/>
          </p:nvPr>
        </p:nvSpPr>
        <p:spPr>
          <a:xfrm>
            <a:off x="0" y="2209800"/>
            <a:ext cx="9144000" cy="594360"/>
          </a:xfrm>
        </p:spPr>
        <p:txBody>
          <a:bodyPr/>
          <a:lstStyle>
            <a:lvl1pPr>
              <a:defRPr sz="3800" b="1" i="1" cap="all">
                <a:effectLst>
                  <a:outerShdw blurRad="50800" dist="38100" dir="2700000" algn="tl" rotWithShape="0">
                    <a:srgbClr val="000000">
                      <a:alpha val="43000"/>
                    </a:srgbClr>
                  </a:outerShdw>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42139655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1940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Application Questions">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smtClean="0"/>
              <a:t>Click to edit Master title style</a:t>
            </a:r>
            <a:endParaRPr lang="en-US" dirty="0"/>
          </a:p>
        </p:txBody>
      </p:sp>
      <p:sp>
        <p:nvSpPr>
          <p:cNvPr id="3" name="Content Placeholder 2"/>
          <p:cNvSpPr>
            <a:spLocks noGrp="1"/>
          </p:cNvSpPr>
          <p:nvPr>
            <p:ph idx="1"/>
          </p:nvPr>
        </p:nvSpPr>
        <p:spPr>
          <a:xfrm>
            <a:off x="228600" y="1371600"/>
            <a:ext cx="8686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51862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38195-789B-1946-86BE-7F02E667F6DF}" type="slidenum">
              <a:rPr lang="en-US"/>
              <a:pPr>
                <a:defRPr/>
              </a:pPr>
              <a:t>‹#›</a:t>
            </a:fld>
            <a:endParaRPr lang="en-US"/>
          </a:p>
        </p:txBody>
      </p:sp>
    </p:spTree>
    <p:extLst>
      <p:ext uri="{BB962C8B-B14F-4D97-AF65-F5344CB8AC3E}">
        <p14:creationId xmlns:p14="http://schemas.microsoft.com/office/powerpoint/2010/main" val="5603242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A3BE58-1EA5-E44D-A5E3-F9AF6111DBB2}" type="slidenum">
              <a:rPr lang="en-US"/>
              <a:pPr>
                <a:defRPr/>
              </a:pPr>
              <a:t>‹#›</a:t>
            </a:fld>
            <a:endParaRPr lang="en-US"/>
          </a:p>
        </p:txBody>
      </p:sp>
    </p:spTree>
    <p:extLst>
      <p:ext uri="{BB962C8B-B14F-4D97-AF65-F5344CB8AC3E}">
        <p14:creationId xmlns:p14="http://schemas.microsoft.com/office/powerpoint/2010/main" val="238393478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65DB89-D584-8446-9F33-9F78E3833181}" type="slidenum">
              <a:rPr lang="en-US"/>
              <a:pPr>
                <a:defRPr/>
              </a:pPr>
              <a:t>‹#›</a:t>
            </a:fld>
            <a:endParaRPr lang="en-US"/>
          </a:p>
        </p:txBody>
      </p:sp>
    </p:spTree>
    <p:extLst>
      <p:ext uri="{BB962C8B-B14F-4D97-AF65-F5344CB8AC3E}">
        <p14:creationId xmlns:p14="http://schemas.microsoft.com/office/powerpoint/2010/main" val="4022556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ED7DB77-1002-DA4A-B741-AC9F6FDD370F}" type="slidenum">
              <a:rPr lang="en-US"/>
              <a:pPr>
                <a:defRPr/>
              </a:pPr>
              <a:t>‹#›</a:t>
            </a:fld>
            <a:endParaRPr lang="en-US"/>
          </a:p>
        </p:txBody>
      </p:sp>
    </p:spTree>
    <p:extLst>
      <p:ext uri="{BB962C8B-B14F-4D97-AF65-F5344CB8AC3E}">
        <p14:creationId xmlns:p14="http://schemas.microsoft.com/office/powerpoint/2010/main" val="33070224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A39D49-8728-3A45-8550-5649222D9142}" type="slidenum">
              <a:rPr lang="en-US"/>
              <a:pPr>
                <a:defRPr/>
              </a:pPr>
              <a:t>‹#›</a:t>
            </a:fld>
            <a:endParaRPr lang="en-US"/>
          </a:p>
        </p:txBody>
      </p:sp>
    </p:spTree>
    <p:extLst>
      <p:ext uri="{BB962C8B-B14F-4D97-AF65-F5344CB8AC3E}">
        <p14:creationId xmlns:p14="http://schemas.microsoft.com/office/powerpoint/2010/main" val="294946884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5912F0-2131-734F-B499-AEAD63B06DCF}" type="slidenum">
              <a:rPr lang="en-US"/>
              <a:pPr>
                <a:defRPr/>
              </a:pPr>
              <a:t>‹#›</a:t>
            </a:fld>
            <a:endParaRPr lang="en-US"/>
          </a:p>
        </p:txBody>
      </p:sp>
    </p:spTree>
    <p:extLst>
      <p:ext uri="{BB962C8B-B14F-4D97-AF65-F5344CB8AC3E}">
        <p14:creationId xmlns:p14="http://schemas.microsoft.com/office/powerpoint/2010/main" val="2336635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2F1EF4-3525-4448-A13F-71C1B5BD29A3}" type="slidenum">
              <a:rPr lang="en-US"/>
              <a:pPr>
                <a:defRPr/>
              </a:pPr>
              <a:t>‹#›</a:t>
            </a:fld>
            <a:endParaRPr lang="en-US"/>
          </a:p>
        </p:txBody>
      </p:sp>
    </p:spTree>
    <p:extLst>
      <p:ext uri="{BB962C8B-B14F-4D97-AF65-F5344CB8AC3E}">
        <p14:creationId xmlns:p14="http://schemas.microsoft.com/office/powerpoint/2010/main" val="23777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2B39A6-A610-6B46-AAA4-2A30858B0744}" type="slidenum">
              <a:rPr lang="en-US"/>
              <a:pPr>
                <a:defRPr/>
              </a:pPr>
              <a:t>‹#›</a:t>
            </a:fld>
            <a:endParaRPr lang="en-US"/>
          </a:p>
        </p:txBody>
      </p:sp>
    </p:spTree>
    <p:extLst>
      <p:ext uri="{BB962C8B-B14F-4D97-AF65-F5344CB8AC3E}">
        <p14:creationId xmlns:p14="http://schemas.microsoft.com/office/powerpoint/2010/main" val="1049550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54EF3-BB9F-F54F-8B2B-2C9269DFDF29}" type="slidenum">
              <a:rPr lang="en-US"/>
              <a:pPr>
                <a:defRPr/>
              </a:pPr>
              <a:t>‹#›</a:t>
            </a:fld>
            <a:endParaRPr lang="en-US"/>
          </a:p>
        </p:txBody>
      </p:sp>
    </p:spTree>
    <p:extLst>
      <p:ext uri="{BB962C8B-B14F-4D97-AF65-F5344CB8AC3E}">
        <p14:creationId xmlns:p14="http://schemas.microsoft.com/office/powerpoint/2010/main" val="24315567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0BDFB0-7DA4-A241-A1A8-49EA5AA85E3C}" type="slidenum">
              <a:rPr lang="en-US"/>
              <a:pPr>
                <a:defRPr/>
              </a:pPr>
              <a:t>‹#›</a:t>
            </a:fld>
            <a:endParaRPr lang="en-US"/>
          </a:p>
        </p:txBody>
      </p:sp>
    </p:spTree>
    <p:extLst>
      <p:ext uri="{BB962C8B-B14F-4D97-AF65-F5344CB8AC3E}">
        <p14:creationId xmlns:p14="http://schemas.microsoft.com/office/powerpoint/2010/main" val="5401511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C39FDC-DBCB-0843-A4AE-D9517136BF87}" type="slidenum">
              <a:rPr lang="en-US"/>
              <a:pPr>
                <a:defRPr/>
              </a:pPr>
              <a:t>‹#›</a:t>
            </a:fld>
            <a:endParaRPr lang="en-US"/>
          </a:p>
        </p:txBody>
      </p:sp>
    </p:spTree>
    <p:extLst>
      <p:ext uri="{BB962C8B-B14F-4D97-AF65-F5344CB8AC3E}">
        <p14:creationId xmlns:p14="http://schemas.microsoft.com/office/powerpoint/2010/main" val="35041182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B5A422-E24A-9D46-93BD-79796C9022FF}" type="slidenum">
              <a:rPr lang="en-US"/>
              <a:pPr>
                <a:defRPr/>
              </a:pPr>
              <a:t>‹#›</a:t>
            </a:fld>
            <a:endParaRPr lang="en-US"/>
          </a:p>
        </p:txBody>
      </p:sp>
    </p:spTree>
    <p:extLst>
      <p:ext uri="{BB962C8B-B14F-4D97-AF65-F5344CB8AC3E}">
        <p14:creationId xmlns:p14="http://schemas.microsoft.com/office/powerpoint/2010/main" val="241755543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57191A-C5BC-6242-9BBC-6652D7C4A3A3}" type="slidenum">
              <a:rPr lang="en-US"/>
              <a:pPr>
                <a:defRPr/>
              </a:pPr>
              <a:t>‹#›</a:t>
            </a:fld>
            <a:endParaRPr lang="en-US"/>
          </a:p>
        </p:txBody>
      </p:sp>
    </p:spTree>
    <p:extLst>
      <p:ext uri="{BB962C8B-B14F-4D97-AF65-F5344CB8AC3E}">
        <p14:creationId xmlns:p14="http://schemas.microsoft.com/office/powerpoint/2010/main" val="177280828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D9175E4-1374-CB41-90A3-6DB85F278371}" type="slidenum">
              <a:rPr lang="en-US"/>
              <a:pPr>
                <a:defRPr/>
              </a:pPr>
              <a:t>‹#›</a:t>
            </a:fld>
            <a:endParaRPr lang="en-US"/>
          </a:p>
        </p:txBody>
      </p:sp>
    </p:spTree>
    <p:extLst>
      <p:ext uri="{BB962C8B-B14F-4D97-AF65-F5344CB8AC3E}">
        <p14:creationId xmlns:p14="http://schemas.microsoft.com/office/powerpoint/2010/main" val="24199820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13040ED-2A92-114A-985B-F164D8B55371}" type="slidenum">
              <a:rPr lang="en-US"/>
              <a:pPr>
                <a:defRPr/>
              </a:pPr>
              <a:t>‹#›</a:t>
            </a:fld>
            <a:endParaRPr lang="en-US"/>
          </a:p>
        </p:txBody>
      </p:sp>
    </p:spTree>
    <p:extLst>
      <p:ext uri="{BB962C8B-B14F-4D97-AF65-F5344CB8AC3E}">
        <p14:creationId xmlns:p14="http://schemas.microsoft.com/office/powerpoint/2010/main" val="39108041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E86F5B0-0F85-F34F-8A40-876344470F63}" type="slidenum">
              <a:rPr lang="en-US"/>
              <a:pPr>
                <a:defRPr/>
              </a:pPr>
              <a:t>‹#›</a:t>
            </a:fld>
            <a:endParaRPr lang="en-US"/>
          </a:p>
        </p:txBody>
      </p:sp>
    </p:spTree>
    <p:extLst>
      <p:ext uri="{BB962C8B-B14F-4D97-AF65-F5344CB8AC3E}">
        <p14:creationId xmlns:p14="http://schemas.microsoft.com/office/powerpoint/2010/main" val="250438065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9908CA-6AF0-114F-9A6B-708CE8BDE4E7}" type="slidenum">
              <a:rPr lang="en-US"/>
              <a:pPr>
                <a:defRPr/>
              </a:pPr>
              <a:t>‹#›</a:t>
            </a:fld>
            <a:endParaRPr lang="en-US"/>
          </a:p>
        </p:txBody>
      </p:sp>
    </p:spTree>
    <p:extLst>
      <p:ext uri="{BB962C8B-B14F-4D97-AF65-F5344CB8AC3E}">
        <p14:creationId xmlns:p14="http://schemas.microsoft.com/office/powerpoint/2010/main" val="35254007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BCB5C1-6483-5849-8EF1-4825FFB3125F}" type="slidenum">
              <a:rPr lang="en-US"/>
              <a:pPr>
                <a:defRPr/>
              </a:pPr>
              <a:t>‹#›</a:t>
            </a:fld>
            <a:endParaRPr lang="en-US"/>
          </a:p>
        </p:txBody>
      </p:sp>
    </p:spTree>
    <p:extLst>
      <p:ext uri="{BB962C8B-B14F-4D97-AF65-F5344CB8AC3E}">
        <p14:creationId xmlns:p14="http://schemas.microsoft.com/office/powerpoint/2010/main" val="4281626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318E3-2AB3-B54E-87DA-A6C25FF5AD10}" type="slidenum">
              <a:rPr lang="en-US"/>
              <a:pPr>
                <a:defRPr/>
              </a:pPr>
              <a:t>‹#›</a:t>
            </a:fld>
            <a:endParaRPr lang="en-US"/>
          </a:p>
        </p:txBody>
      </p:sp>
    </p:spTree>
    <p:extLst>
      <p:ext uri="{BB962C8B-B14F-4D97-AF65-F5344CB8AC3E}">
        <p14:creationId xmlns:p14="http://schemas.microsoft.com/office/powerpoint/2010/main" val="4012301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0F88CC-569F-9E42-A13D-DFFD0ECFD5FC}" type="slidenum">
              <a:rPr lang="en-US"/>
              <a:pPr>
                <a:defRPr/>
              </a:pPr>
              <a:t>‹#›</a:t>
            </a:fld>
            <a:endParaRPr lang="en-US"/>
          </a:p>
        </p:txBody>
      </p:sp>
    </p:spTree>
    <p:extLst>
      <p:ext uri="{BB962C8B-B14F-4D97-AF65-F5344CB8AC3E}">
        <p14:creationId xmlns:p14="http://schemas.microsoft.com/office/powerpoint/2010/main" val="3799126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F8CC3F-6B37-C04B-A9FE-432B4706E30E}" type="slidenum">
              <a:rPr lang="en-US"/>
              <a:pPr>
                <a:defRPr/>
              </a:pPr>
              <a:t>‹#›</a:t>
            </a:fld>
            <a:endParaRPr lang="en-US"/>
          </a:p>
        </p:txBody>
      </p:sp>
    </p:spTree>
    <p:extLst>
      <p:ext uri="{BB962C8B-B14F-4D97-AF65-F5344CB8AC3E}">
        <p14:creationId xmlns:p14="http://schemas.microsoft.com/office/powerpoint/2010/main" val="11881721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7A888E-00F5-A142-A366-EDD46E87309C}" type="slidenum">
              <a:rPr lang="en-US"/>
              <a:pPr>
                <a:defRPr/>
              </a:pPr>
              <a:t>‹#›</a:t>
            </a:fld>
            <a:endParaRPr lang="en-US"/>
          </a:p>
        </p:txBody>
      </p:sp>
    </p:spTree>
    <p:extLst>
      <p:ext uri="{BB962C8B-B14F-4D97-AF65-F5344CB8AC3E}">
        <p14:creationId xmlns:p14="http://schemas.microsoft.com/office/powerpoint/2010/main" val="3076052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B0A50B-5A62-7C4D-B4D9-0409BE7D5EEC}" type="slidenum">
              <a:rPr lang="en-US"/>
              <a:pPr>
                <a:defRPr/>
              </a:pPr>
              <a:t>‹#›</a:t>
            </a:fld>
            <a:endParaRPr lang="en-US"/>
          </a:p>
        </p:txBody>
      </p:sp>
    </p:spTree>
    <p:extLst>
      <p:ext uri="{BB962C8B-B14F-4D97-AF65-F5344CB8AC3E}">
        <p14:creationId xmlns:p14="http://schemas.microsoft.com/office/powerpoint/2010/main" val="61271363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00169C97-1495-0446-B967-445D349E0579}" type="slidenum">
              <a:rPr lang="en-US"/>
              <a:pPr>
                <a:defRPr/>
              </a:pPr>
              <a:t>‹#›</a:t>
            </a:fld>
            <a:endParaRPr lang="en-US"/>
          </a:p>
        </p:txBody>
      </p:sp>
    </p:spTree>
    <p:extLst>
      <p:ext uri="{BB962C8B-B14F-4D97-AF65-F5344CB8AC3E}">
        <p14:creationId xmlns:p14="http://schemas.microsoft.com/office/powerpoint/2010/main" val="46454911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9128EBD-EF9E-7B44-97A9-C3093EEEDB98}" type="slidenum">
              <a:rPr lang="en-US"/>
              <a:pPr>
                <a:defRPr/>
              </a:pPr>
              <a:t>‹#›</a:t>
            </a:fld>
            <a:endParaRPr lang="en-US"/>
          </a:p>
        </p:txBody>
      </p:sp>
    </p:spTree>
    <p:extLst>
      <p:ext uri="{BB962C8B-B14F-4D97-AF65-F5344CB8AC3E}">
        <p14:creationId xmlns:p14="http://schemas.microsoft.com/office/powerpoint/2010/main" val="31642409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CC92684-D253-564D-A42C-8DFDC5EF648E}" type="slidenum">
              <a:rPr lang="en-US"/>
              <a:pPr>
                <a:defRPr/>
              </a:pPr>
              <a:t>‹#›</a:t>
            </a:fld>
            <a:endParaRPr lang="en-US"/>
          </a:p>
        </p:txBody>
      </p:sp>
    </p:spTree>
    <p:extLst>
      <p:ext uri="{BB962C8B-B14F-4D97-AF65-F5344CB8AC3E}">
        <p14:creationId xmlns:p14="http://schemas.microsoft.com/office/powerpoint/2010/main" val="8920552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8F372634-7A8B-2D44-A0C0-F1FE9601177C}" type="slidenum">
              <a:rPr lang="en-US"/>
              <a:pPr>
                <a:defRPr/>
              </a:pPr>
              <a:t>‹#›</a:t>
            </a:fld>
            <a:endParaRPr lang="en-US"/>
          </a:p>
        </p:txBody>
      </p:sp>
    </p:spTree>
    <p:extLst>
      <p:ext uri="{BB962C8B-B14F-4D97-AF65-F5344CB8AC3E}">
        <p14:creationId xmlns:p14="http://schemas.microsoft.com/office/powerpoint/2010/main" val="346528043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0AAF84E3-F464-6643-8BCA-ACC822031C86}" type="slidenum">
              <a:rPr lang="en-US"/>
              <a:pPr>
                <a:defRPr/>
              </a:pPr>
              <a:t>‹#›</a:t>
            </a:fld>
            <a:endParaRPr lang="en-US"/>
          </a:p>
        </p:txBody>
      </p:sp>
    </p:spTree>
    <p:extLst>
      <p:ext uri="{BB962C8B-B14F-4D97-AF65-F5344CB8AC3E}">
        <p14:creationId xmlns:p14="http://schemas.microsoft.com/office/powerpoint/2010/main" val="37897391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B8D63952-F4E8-E14F-B66C-FA95A55FF03B}" type="slidenum">
              <a:rPr lang="en-US"/>
              <a:pPr>
                <a:defRPr/>
              </a:pPr>
              <a:t>‹#›</a:t>
            </a:fld>
            <a:endParaRPr lang="en-US"/>
          </a:p>
        </p:txBody>
      </p:sp>
    </p:spTree>
    <p:extLst>
      <p:ext uri="{BB962C8B-B14F-4D97-AF65-F5344CB8AC3E}">
        <p14:creationId xmlns:p14="http://schemas.microsoft.com/office/powerpoint/2010/main" val="2474392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5F88F3-8445-6042-A507-A8D29ECB6DF3}" type="slidenum">
              <a:rPr lang="en-US"/>
              <a:pPr>
                <a:defRPr/>
              </a:pPr>
              <a:t>‹#›</a:t>
            </a:fld>
            <a:endParaRPr lang="en-US"/>
          </a:p>
        </p:txBody>
      </p:sp>
    </p:spTree>
    <p:extLst>
      <p:ext uri="{BB962C8B-B14F-4D97-AF65-F5344CB8AC3E}">
        <p14:creationId xmlns:p14="http://schemas.microsoft.com/office/powerpoint/2010/main" val="274038605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AC5540-11FC-044F-A33F-7C7B86233FC7}" type="slidenum">
              <a:rPr lang="en-US"/>
              <a:pPr>
                <a:defRPr/>
              </a:pPr>
              <a:t>‹#›</a:t>
            </a:fld>
            <a:endParaRPr lang="en-US"/>
          </a:p>
        </p:txBody>
      </p:sp>
    </p:spTree>
    <p:extLst>
      <p:ext uri="{BB962C8B-B14F-4D97-AF65-F5344CB8AC3E}">
        <p14:creationId xmlns:p14="http://schemas.microsoft.com/office/powerpoint/2010/main" val="414606248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366B5B85-8AC8-5A4A-B105-CCF56821AE90}" type="slidenum">
              <a:rPr lang="en-US"/>
              <a:pPr>
                <a:defRPr/>
              </a:pPr>
              <a:t>‹#›</a:t>
            </a:fld>
            <a:endParaRPr lang="en-US"/>
          </a:p>
        </p:txBody>
      </p:sp>
    </p:spTree>
    <p:extLst>
      <p:ext uri="{BB962C8B-B14F-4D97-AF65-F5344CB8AC3E}">
        <p14:creationId xmlns:p14="http://schemas.microsoft.com/office/powerpoint/2010/main" val="35678344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2995325-1D9D-9B4E-83D2-3937B8997C15}" type="slidenum">
              <a:rPr lang="en-US"/>
              <a:pPr>
                <a:defRPr/>
              </a:pPr>
              <a:t>‹#›</a:t>
            </a:fld>
            <a:endParaRPr lang="en-US"/>
          </a:p>
        </p:txBody>
      </p:sp>
    </p:spTree>
    <p:extLst>
      <p:ext uri="{BB962C8B-B14F-4D97-AF65-F5344CB8AC3E}">
        <p14:creationId xmlns:p14="http://schemas.microsoft.com/office/powerpoint/2010/main" val="187140352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E78DD09-47F4-7B43-9C39-022088DCAA0D}" type="slidenum">
              <a:rPr lang="en-US"/>
              <a:pPr>
                <a:defRPr/>
              </a:pPr>
              <a:t>‹#›</a:t>
            </a:fld>
            <a:endParaRPr lang="en-US"/>
          </a:p>
        </p:txBody>
      </p:sp>
    </p:spTree>
    <p:extLst>
      <p:ext uri="{BB962C8B-B14F-4D97-AF65-F5344CB8AC3E}">
        <p14:creationId xmlns:p14="http://schemas.microsoft.com/office/powerpoint/2010/main" val="99026806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5FAE7583-7B49-1B4D-AC6A-1126A72A04A9}" type="slidenum">
              <a:rPr lang="en-US"/>
              <a:pPr>
                <a:defRPr/>
              </a:pPr>
              <a:t>‹#›</a:t>
            </a:fld>
            <a:endParaRPr lang="en-US"/>
          </a:p>
        </p:txBody>
      </p:sp>
    </p:spTree>
    <p:extLst>
      <p:ext uri="{BB962C8B-B14F-4D97-AF65-F5344CB8AC3E}">
        <p14:creationId xmlns:p14="http://schemas.microsoft.com/office/powerpoint/2010/main" val="3474587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26B29896-AA8C-B046-9DFA-AB2D34F069EB}" type="slidenum">
              <a:rPr lang="en-US"/>
              <a:pPr>
                <a:defRPr/>
              </a:pPr>
              <a:t>‹#›</a:t>
            </a:fld>
            <a:endParaRPr lang="en-US"/>
          </a:p>
        </p:txBody>
      </p:sp>
    </p:spTree>
    <p:extLst>
      <p:ext uri="{BB962C8B-B14F-4D97-AF65-F5344CB8AC3E}">
        <p14:creationId xmlns:p14="http://schemas.microsoft.com/office/powerpoint/2010/main" val="367060517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80130DDF-E378-914C-A80E-8FF33059B021}" type="slidenum">
              <a:rPr lang="en-US"/>
              <a:pPr>
                <a:defRPr/>
              </a:pPr>
              <a:t>‹#›</a:t>
            </a:fld>
            <a:endParaRPr lang="en-US"/>
          </a:p>
        </p:txBody>
      </p:sp>
    </p:spTree>
    <p:extLst>
      <p:ext uri="{BB962C8B-B14F-4D97-AF65-F5344CB8AC3E}">
        <p14:creationId xmlns:p14="http://schemas.microsoft.com/office/powerpoint/2010/main" val="396301197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F08264A7-4167-DB44-854C-D25A4702D58B}" type="slidenum">
              <a:rPr lang="en-US"/>
              <a:pPr>
                <a:defRPr/>
              </a:pPr>
              <a:t>‹#›</a:t>
            </a:fld>
            <a:endParaRPr lang="en-US"/>
          </a:p>
        </p:txBody>
      </p:sp>
    </p:spTree>
    <p:extLst>
      <p:ext uri="{BB962C8B-B14F-4D97-AF65-F5344CB8AC3E}">
        <p14:creationId xmlns:p14="http://schemas.microsoft.com/office/powerpoint/2010/main" val="39903478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ＭＳ Ｐゴシック" charset="0"/>
              </a:defRPr>
            </a:lvl1pPr>
          </a:lstStyle>
          <a:p>
            <a:pPr>
              <a:defRPr/>
            </a:pPr>
            <a:fld id="{BD5EC65C-2B83-404B-AAEF-96283FE071F9}" type="slidenum">
              <a:rPr lang="en-US"/>
              <a:pPr>
                <a:defRPr/>
              </a:pPr>
              <a:t>‹#›</a:t>
            </a:fld>
            <a:endParaRPr lang="en-US"/>
          </a:p>
        </p:txBody>
      </p:sp>
    </p:spTree>
    <p:extLst>
      <p:ext uri="{BB962C8B-B14F-4D97-AF65-F5344CB8AC3E}">
        <p14:creationId xmlns:p14="http://schemas.microsoft.com/office/powerpoint/2010/main" val="421578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ＭＳ Ｐゴシック" charset="0"/>
              </a:defRPr>
            </a:lvl1pPr>
          </a:lstStyle>
          <a:p>
            <a:pPr>
              <a:defRPr/>
            </a:pPr>
            <a:fld id="{1E35C927-A2FB-6143-B9CB-902D13AABCB2}" type="slidenum">
              <a:rPr lang="en-US"/>
              <a:pPr>
                <a:defRPr/>
              </a:pPr>
              <a:t>‹#›</a:t>
            </a:fld>
            <a:endParaRPr lang="en-US"/>
          </a:p>
        </p:txBody>
      </p:sp>
    </p:spTree>
    <p:extLst>
      <p:ext uri="{BB962C8B-B14F-4D97-AF65-F5344CB8AC3E}">
        <p14:creationId xmlns:p14="http://schemas.microsoft.com/office/powerpoint/2010/main" val="552604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25144E-8730-D048-8AB1-71BD8BBD8CE5}" type="slidenum">
              <a:rPr lang="en-US"/>
              <a:pPr>
                <a:defRPr/>
              </a:pPr>
              <a:t>‹#›</a:t>
            </a:fld>
            <a:endParaRPr lang="en-US"/>
          </a:p>
        </p:txBody>
      </p:sp>
    </p:spTree>
    <p:extLst>
      <p:ext uri="{BB962C8B-B14F-4D97-AF65-F5344CB8AC3E}">
        <p14:creationId xmlns:p14="http://schemas.microsoft.com/office/powerpoint/2010/main" val="17562435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ＭＳ Ｐゴシック" charset="0"/>
              </a:defRPr>
            </a:lvl1pPr>
          </a:lstStyle>
          <a:p>
            <a:pPr>
              <a:defRPr/>
            </a:pPr>
            <a:fld id="{1B4DC2E4-FC1B-7346-9074-E84798AC3A84}" type="slidenum">
              <a:rPr lang="en-US"/>
              <a:pPr>
                <a:defRPr/>
              </a:pPr>
              <a:t>‹#›</a:t>
            </a:fld>
            <a:endParaRPr lang="en-US"/>
          </a:p>
        </p:txBody>
      </p:sp>
    </p:spTree>
    <p:extLst>
      <p:ext uri="{BB962C8B-B14F-4D97-AF65-F5344CB8AC3E}">
        <p14:creationId xmlns:p14="http://schemas.microsoft.com/office/powerpoint/2010/main" val="56475834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E4EE3C3D-FD0B-764D-8B73-E40EB8C99886}" type="slidenum">
              <a:rPr lang="en-US"/>
              <a:pPr>
                <a:defRPr/>
              </a:pPr>
              <a:t>‹#›</a:t>
            </a:fld>
            <a:endParaRPr lang="en-US"/>
          </a:p>
        </p:txBody>
      </p:sp>
    </p:spTree>
    <p:extLst>
      <p:ext uri="{BB962C8B-B14F-4D97-AF65-F5344CB8AC3E}">
        <p14:creationId xmlns:p14="http://schemas.microsoft.com/office/powerpoint/2010/main" val="404240908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ＭＳ Ｐゴシック" charset="0"/>
              </a:defRPr>
            </a:lvl1pPr>
          </a:lstStyle>
          <a:p>
            <a:pPr>
              <a:defRPr/>
            </a:pPr>
            <a:fld id="{772E67D8-0C5E-AA4F-A2D8-8C75932592BE}" type="slidenum">
              <a:rPr lang="en-US"/>
              <a:pPr>
                <a:defRPr/>
              </a:pPr>
              <a:t>‹#›</a:t>
            </a:fld>
            <a:endParaRPr lang="en-US"/>
          </a:p>
        </p:txBody>
      </p:sp>
    </p:spTree>
    <p:extLst>
      <p:ext uri="{BB962C8B-B14F-4D97-AF65-F5344CB8AC3E}">
        <p14:creationId xmlns:p14="http://schemas.microsoft.com/office/powerpoint/2010/main" val="96228493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1965FF6D-25F9-BF4D-B186-6D0618C256A0}" type="slidenum">
              <a:rPr lang="en-US"/>
              <a:pPr>
                <a:defRPr/>
              </a:pPr>
              <a:t>‹#›</a:t>
            </a:fld>
            <a:endParaRPr lang="en-US"/>
          </a:p>
        </p:txBody>
      </p:sp>
    </p:spTree>
    <p:extLst>
      <p:ext uri="{BB962C8B-B14F-4D97-AF65-F5344CB8AC3E}">
        <p14:creationId xmlns:p14="http://schemas.microsoft.com/office/powerpoint/2010/main" val="397541865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ＭＳ Ｐゴシック" charset="0"/>
              </a:defRPr>
            </a:lvl1pPr>
          </a:lstStyle>
          <a:p>
            <a:pPr>
              <a:defRPr/>
            </a:pPr>
            <a:fld id="{F8F30657-3E40-CF49-82C6-7208DBC52F01}" type="slidenum">
              <a:rPr lang="en-US"/>
              <a:pPr>
                <a:defRPr/>
              </a:pPr>
              <a:t>‹#›</a:t>
            </a:fld>
            <a:endParaRPr lang="en-US"/>
          </a:p>
        </p:txBody>
      </p:sp>
    </p:spTree>
    <p:extLst>
      <p:ext uri="{BB962C8B-B14F-4D97-AF65-F5344CB8AC3E}">
        <p14:creationId xmlns:p14="http://schemas.microsoft.com/office/powerpoint/2010/main" val="20457662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C203B8-A07B-474A-8BFE-9236FB0E562B}" type="slidenum">
              <a:rPr lang="en-US"/>
              <a:pPr>
                <a:defRPr/>
              </a:pPr>
              <a:t>‹#›</a:t>
            </a:fld>
            <a:endParaRPr lang="en-US"/>
          </a:p>
        </p:txBody>
      </p:sp>
    </p:spTree>
    <p:extLst>
      <p:ext uri="{BB962C8B-B14F-4D97-AF65-F5344CB8AC3E}">
        <p14:creationId xmlns:p14="http://schemas.microsoft.com/office/powerpoint/2010/main" val="421065270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E0565E-683E-C942-A689-C85EA5BAF135}" type="slidenum">
              <a:rPr lang="en-US"/>
              <a:pPr>
                <a:defRPr/>
              </a:pPr>
              <a:t>‹#›</a:t>
            </a:fld>
            <a:endParaRPr lang="en-US"/>
          </a:p>
        </p:txBody>
      </p:sp>
    </p:spTree>
    <p:extLst>
      <p:ext uri="{BB962C8B-B14F-4D97-AF65-F5344CB8AC3E}">
        <p14:creationId xmlns:p14="http://schemas.microsoft.com/office/powerpoint/2010/main" val="26669226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CBF5B5-F45B-CC41-A197-C639762588D6}" type="slidenum">
              <a:rPr lang="en-US"/>
              <a:pPr>
                <a:defRPr/>
              </a:pPr>
              <a:t>‹#›</a:t>
            </a:fld>
            <a:endParaRPr lang="en-US"/>
          </a:p>
        </p:txBody>
      </p:sp>
    </p:spTree>
    <p:extLst>
      <p:ext uri="{BB962C8B-B14F-4D97-AF65-F5344CB8AC3E}">
        <p14:creationId xmlns:p14="http://schemas.microsoft.com/office/powerpoint/2010/main" val="345602512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CB0469-351C-1840-BD9A-5D1EC9AE304B}" type="slidenum">
              <a:rPr lang="en-US"/>
              <a:pPr>
                <a:defRPr/>
              </a:pPr>
              <a:t>‹#›</a:t>
            </a:fld>
            <a:endParaRPr lang="en-US"/>
          </a:p>
        </p:txBody>
      </p:sp>
    </p:spTree>
    <p:extLst>
      <p:ext uri="{BB962C8B-B14F-4D97-AF65-F5344CB8AC3E}">
        <p14:creationId xmlns:p14="http://schemas.microsoft.com/office/powerpoint/2010/main" val="3071750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87D78A-FAF1-584A-AD88-FC111B9C7F31}" type="slidenum">
              <a:rPr lang="en-US"/>
              <a:pPr>
                <a:defRPr/>
              </a:pPr>
              <a:t>‹#›</a:t>
            </a:fld>
            <a:endParaRPr lang="en-US"/>
          </a:p>
        </p:txBody>
      </p:sp>
    </p:spTree>
    <p:extLst>
      <p:ext uri="{BB962C8B-B14F-4D97-AF65-F5344CB8AC3E}">
        <p14:creationId xmlns:p14="http://schemas.microsoft.com/office/powerpoint/2010/main" val="3655337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24818-6209-A440-8332-B535875D86E7}" type="slidenum">
              <a:rPr lang="en-US"/>
              <a:pPr>
                <a:defRPr/>
              </a:pPr>
              <a:t>‹#›</a:t>
            </a:fld>
            <a:endParaRPr lang="en-US"/>
          </a:p>
        </p:txBody>
      </p:sp>
    </p:spTree>
    <p:extLst>
      <p:ext uri="{BB962C8B-B14F-4D97-AF65-F5344CB8AC3E}">
        <p14:creationId xmlns:p14="http://schemas.microsoft.com/office/powerpoint/2010/main" val="17079246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2F996E6-1E8B-1D4E-A77D-44F00B82D7A9}" type="slidenum">
              <a:rPr lang="en-US"/>
              <a:pPr>
                <a:defRPr/>
              </a:pPr>
              <a:t>‹#›</a:t>
            </a:fld>
            <a:endParaRPr lang="en-US"/>
          </a:p>
        </p:txBody>
      </p:sp>
    </p:spTree>
    <p:extLst>
      <p:ext uri="{BB962C8B-B14F-4D97-AF65-F5344CB8AC3E}">
        <p14:creationId xmlns:p14="http://schemas.microsoft.com/office/powerpoint/2010/main" val="13118410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0AAEFF-373E-4C49-A729-28E80BCDC287}" type="slidenum">
              <a:rPr lang="en-US"/>
              <a:pPr>
                <a:defRPr/>
              </a:pPr>
              <a:t>‹#›</a:t>
            </a:fld>
            <a:endParaRPr lang="en-US"/>
          </a:p>
        </p:txBody>
      </p:sp>
    </p:spTree>
    <p:extLst>
      <p:ext uri="{BB962C8B-B14F-4D97-AF65-F5344CB8AC3E}">
        <p14:creationId xmlns:p14="http://schemas.microsoft.com/office/powerpoint/2010/main" val="207396372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D53D0-25BB-6B40-B124-F50DEE7AF60E}" type="slidenum">
              <a:rPr lang="en-US"/>
              <a:pPr>
                <a:defRPr/>
              </a:pPr>
              <a:t>‹#›</a:t>
            </a:fld>
            <a:endParaRPr lang="en-US"/>
          </a:p>
        </p:txBody>
      </p:sp>
    </p:spTree>
    <p:extLst>
      <p:ext uri="{BB962C8B-B14F-4D97-AF65-F5344CB8AC3E}">
        <p14:creationId xmlns:p14="http://schemas.microsoft.com/office/powerpoint/2010/main" val="269622542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F7CF96-4DBE-5746-9632-6A7FB02A9363}" type="slidenum">
              <a:rPr lang="en-US"/>
              <a:pPr>
                <a:defRPr/>
              </a:pPr>
              <a:t>‹#›</a:t>
            </a:fld>
            <a:endParaRPr lang="en-US"/>
          </a:p>
        </p:txBody>
      </p:sp>
    </p:spTree>
    <p:extLst>
      <p:ext uri="{BB962C8B-B14F-4D97-AF65-F5344CB8AC3E}">
        <p14:creationId xmlns:p14="http://schemas.microsoft.com/office/powerpoint/2010/main" val="178080108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0F51F3-C5FF-BE4D-9942-C8C731C4850A}" type="slidenum">
              <a:rPr lang="en-US"/>
              <a:pPr>
                <a:defRPr/>
              </a:pPr>
              <a:t>‹#›</a:t>
            </a:fld>
            <a:endParaRPr lang="en-US"/>
          </a:p>
        </p:txBody>
      </p:sp>
    </p:spTree>
    <p:extLst>
      <p:ext uri="{BB962C8B-B14F-4D97-AF65-F5344CB8AC3E}">
        <p14:creationId xmlns:p14="http://schemas.microsoft.com/office/powerpoint/2010/main" val="382350841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F68FE0-6417-2B44-98AB-0D83C3F87E9B}" type="slidenum">
              <a:rPr lang="en-US"/>
              <a:pPr>
                <a:defRPr/>
              </a:pPr>
              <a:t>‹#›</a:t>
            </a:fld>
            <a:endParaRPr lang="en-US"/>
          </a:p>
        </p:txBody>
      </p:sp>
    </p:spTree>
    <p:extLst>
      <p:ext uri="{BB962C8B-B14F-4D97-AF65-F5344CB8AC3E}">
        <p14:creationId xmlns:p14="http://schemas.microsoft.com/office/powerpoint/2010/main" val="71618496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94EC9E-5422-3B45-84AF-9CDE372DD3F4}" type="slidenum">
              <a:rPr lang="en-US"/>
              <a:pPr>
                <a:defRPr/>
              </a:pPr>
              <a:t>‹#›</a:t>
            </a:fld>
            <a:endParaRPr lang="en-US"/>
          </a:p>
        </p:txBody>
      </p:sp>
    </p:spTree>
    <p:extLst>
      <p:ext uri="{BB962C8B-B14F-4D97-AF65-F5344CB8AC3E}">
        <p14:creationId xmlns:p14="http://schemas.microsoft.com/office/powerpoint/2010/main" val="1769368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7D1708-CD57-7B4A-97C9-02EAD16D9E1F}" type="slidenum">
              <a:rPr lang="en-US"/>
              <a:pPr>
                <a:defRPr/>
              </a:pPr>
              <a:t>‹#›</a:t>
            </a:fld>
            <a:endParaRPr lang="en-US"/>
          </a:p>
        </p:txBody>
      </p:sp>
    </p:spTree>
    <p:extLst>
      <p:ext uri="{BB962C8B-B14F-4D97-AF65-F5344CB8AC3E}">
        <p14:creationId xmlns:p14="http://schemas.microsoft.com/office/powerpoint/2010/main" val="279700464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5E235-0146-D741-A213-B8C63C1BEDA7}" type="slidenum">
              <a:rPr lang="en-US"/>
              <a:pPr>
                <a:defRPr/>
              </a:pPr>
              <a:t>‹#›</a:t>
            </a:fld>
            <a:endParaRPr lang="en-US"/>
          </a:p>
        </p:txBody>
      </p:sp>
    </p:spTree>
    <p:extLst>
      <p:ext uri="{BB962C8B-B14F-4D97-AF65-F5344CB8AC3E}">
        <p14:creationId xmlns:p14="http://schemas.microsoft.com/office/powerpoint/2010/main" val="28203536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06217-6D2B-FC41-9CAD-F92136D9E823}" type="slidenum">
              <a:rPr lang="en-US"/>
              <a:pPr>
                <a:defRPr/>
              </a:pPr>
              <a:t>‹#›</a:t>
            </a:fld>
            <a:endParaRPr lang="en-US"/>
          </a:p>
        </p:txBody>
      </p:sp>
    </p:spTree>
    <p:extLst>
      <p:ext uri="{BB962C8B-B14F-4D97-AF65-F5344CB8AC3E}">
        <p14:creationId xmlns:p14="http://schemas.microsoft.com/office/powerpoint/2010/main" val="2974697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2308988-10F9-B240-96D4-61B58BEDFC9D}" type="slidenum">
              <a:rPr lang="en-US"/>
              <a:pPr>
                <a:defRPr/>
              </a:pPr>
              <a:t>‹#›</a:t>
            </a:fld>
            <a:endParaRPr lang="en-US"/>
          </a:p>
        </p:txBody>
      </p:sp>
    </p:spTree>
    <p:extLst>
      <p:ext uri="{BB962C8B-B14F-4D97-AF65-F5344CB8AC3E}">
        <p14:creationId xmlns:p14="http://schemas.microsoft.com/office/powerpoint/2010/main" val="76382707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1E3A23-A55D-0C47-881D-7CCA586442FC}" type="slidenum">
              <a:rPr lang="en-US"/>
              <a:pPr>
                <a:defRPr/>
              </a:pPr>
              <a:t>‹#›</a:t>
            </a:fld>
            <a:endParaRPr lang="en-US"/>
          </a:p>
        </p:txBody>
      </p:sp>
    </p:spTree>
    <p:extLst>
      <p:ext uri="{BB962C8B-B14F-4D97-AF65-F5344CB8AC3E}">
        <p14:creationId xmlns:p14="http://schemas.microsoft.com/office/powerpoint/2010/main" val="18759964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BAE7729-D6EE-8940-9BED-3EA0709E0507}" type="slidenum">
              <a:rPr lang="en-US"/>
              <a:pPr>
                <a:defRPr/>
              </a:pPr>
              <a:t>‹#›</a:t>
            </a:fld>
            <a:endParaRPr lang="en-US"/>
          </a:p>
        </p:txBody>
      </p:sp>
    </p:spTree>
    <p:extLst>
      <p:ext uri="{BB962C8B-B14F-4D97-AF65-F5344CB8AC3E}">
        <p14:creationId xmlns:p14="http://schemas.microsoft.com/office/powerpoint/2010/main" val="34321738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5463B48-FF95-314D-A836-440E6F07EC5B}" type="slidenum">
              <a:rPr lang="en-US"/>
              <a:pPr>
                <a:defRPr/>
              </a:pPr>
              <a:t>‹#›</a:t>
            </a:fld>
            <a:endParaRPr lang="en-US"/>
          </a:p>
        </p:txBody>
      </p:sp>
    </p:spTree>
    <p:extLst>
      <p:ext uri="{BB962C8B-B14F-4D97-AF65-F5344CB8AC3E}">
        <p14:creationId xmlns:p14="http://schemas.microsoft.com/office/powerpoint/2010/main" val="34645276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BFCB38-5ECE-7A45-B5AE-F3CB40356A02}" type="slidenum">
              <a:rPr lang="en-US"/>
              <a:pPr>
                <a:defRPr/>
              </a:pPr>
              <a:t>‹#›</a:t>
            </a:fld>
            <a:endParaRPr lang="en-US"/>
          </a:p>
        </p:txBody>
      </p:sp>
    </p:spTree>
    <p:extLst>
      <p:ext uri="{BB962C8B-B14F-4D97-AF65-F5344CB8AC3E}">
        <p14:creationId xmlns:p14="http://schemas.microsoft.com/office/powerpoint/2010/main" val="3571871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4AD994-E908-7447-973D-D41D8FE81575}" type="slidenum">
              <a:rPr lang="en-US"/>
              <a:pPr>
                <a:defRPr/>
              </a:pPr>
              <a:t>‹#›</a:t>
            </a:fld>
            <a:endParaRPr lang="en-US"/>
          </a:p>
        </p:txBody>
      </p:sp>
    </p:spTree>
    <p:extLst>
      <p:ext uri="{BB962C8B-B14F-4D97-AF65-F5344CB8AC3E}">
        <p14:creationId xmlns:p14="http://schemas.microsoft.com/office/powerpoint/2010/main" val="4998175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009E9-D5AE-5C4A-A708-468F7E6B4DC6}" type="slidenum">
              <a:rPr lang="en-US"/>
              <a:pPr>
                <a:defRPr/>
              </a:pPr>
              <a:t>‹#›</a:t>
            </a:fld>
            <a:endParaRPr lang="en-US"/>
          </a:p>
        </p:txBody>
      </p:sp>
    </p:spTree>
    <p:extLst>
      <p:ext uri="{BB962C8B-B14F-4D97-AF65-F5344CB8AC3E}">
        <p14:creationId xmlns:p14="http://schemas.microsoft.com/office/powerpoint/2010/main" val="36445104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8C2341-470C-7A46-882D-D58076071B8A}" type="slidenum">
              <a:rPr lang="en-US"/>
              <a:pPr>
                <a:defRPr/>
              </a:pPr>
              <a:t>‹#›</a:t>
            </a:fld>
            <a:endParaRPr lang="en-US"/>
          </a:p>
        </p:txBody>
      </p:sp>
    </p:spTree>
    <p:extLst>
      <p:ext uri="{BB962C8B-B14F-4D97-AF65-F5344CB8AC3E}">
        <p14:creationId xmlns:p14="http://schemas.microsoft.com/office/powerpoint/2010/main" val="36772463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942FD18F-86FA-2C4D-8B76-434CC7FCA458}" type="slidenum">
              <a:rPr lang="en-US"/>
              <a:pPr/>
              <a:t>‹#›</a:t>
            </a:fld>
            <a:endParaRPr lang="en-US"/>
          </a:p>
        </p:txBody>
      </p:sp>
    </p:spTree>
    <p:extLst>
      <p:ext uri="{BB962C8B-B14F-4D97-AF65-F5344CB8AC3E}">
        <p14:creationId xmlns:p14="http://schemas.microsoft.com/office/powerpoint/2010/main" val="223151865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E5DA1038-F9AC-6245-906C-D9962EC905B5}" type="slidenum">
              <a:rPr lang="en-US"/>
              <a:pPr/>
              <a:t>‹#›</a:t>
            </a:fld>
            <a:endParaRPr lang="en-US"/>
          </a:p>
        </p:txBody>
      </p:sp>
    </p:spTree>
    <p:extLst>
      <p:ext uri="{BB962C8B-B14F-4D97-AF65-F5344CB8AC3E}">
        <p14:creationId xmlns:p14="http://schemas.microsoft.com/office/powerpoint/2010/main" val="20845385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5AF4D601-04F9-DE41-AF5C-0FF20318F778}" type="slidenum">
              <a:rPr lang="en-US"/>
              <a:pPr/>
              <a:t>‹#›</a:t>
            </a:fld>
            <a:endParaRPr lang="en-US"/>
          </a:p>
        </p:txBody>
      </p:sp>
    </p:spTree>
    <p:extLst>
      <p:ext uri="{BB962C8B-B14F-4D97-AF65-F5344CB8AC3E}">
        <p14:creationId xmlns:p14="http://schemas.microsoft.com/office/powerpoint/2010/main" val="2601782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B49E98D-ACFE-544D-9A75-C14C09515C80}" type="slidenum">
              <a:rPr lang="en-US"/>
              <a:pPr>
                <a:defRPr/>
              </a:pPr>
              <a:t>‹#›</a:t>
            </a:fld>
            <a:endParaRPr lang="en-US"/>
          </a:p>
        </p:txBody>
      </p:sp>
    </p:spTree>
    <p:extLst>
      <p:ext uri="{BB962C8B-B14F-4D97-AF65-F5344CB8AC3E}">
        <p14:creationId xmlns:p14="http://schemas.microsoft.com/office/powerpoint/2010/main" val="26785738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08E24455-3CB0-6549-A02B-B14C0C41B43C}" type="slidenum">
              <a:rPr lang="en-US"/>
              <a:pPr/>
              <a:t>‹#›</a:t>
            </a:fld>
            <a:endParaRPr lang="en-US"/>
          </a:p>
        </p:txBody>
      </p:sp>
    </p:spTree>
    <p:extLst>
      <p:ext uri="{BB962C8B-B14F-4D97-AF65-F5344CB8AC3E}">
        <p14:creationId xmlns:p14="http://schemas.microsoft.com/office/powerpoint/2010/main" val="5560445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cs typeface="MS PGothic" charset="0"/>
              </a:defRPr>
            </a:lvl1pPr>
          </a:lstStyle>
          <a:p>
            <a:fld id="{16B1BD9A-8861-8147-A225-1AC4D4DBB3FA}" type="slidenum">
              <a:rPr lang="en-US"/>
              <a:pPr/>
              <a:t>‹#›</a:t>
            </a:fld>
            <a:endParaRPr lang="en-US"/>
          </a:p>
        </p:txBody>
      </p:sp>
    </p:spTree>
    <p:extLst>
      <p:ext uri="{BB962C8B-B14F-4D97-AF65-F5344CB8AC3E}">
        <p14:creationId xmlns:p14="http://schemas.microsoft.com/office/powerpoint/2010/main" val="16392323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cs typeface="MS PGothic" charset="0"/>
              </a:defRPr>
            </a:lvl1pPr>
          </a:lstStyle>
          <a:p>
            <a:fld id="{C26C5AEA-EDE7-9148-8599-3ED3E53EDDC3}" type="slidenum">
              <a:rPr lang="en-US"/>
              <a:pPr/>
              <a:t>‹#›</a:t>
            </a:fld>
            <a:endParaRPr lang="en-US"/>
          </a:p>
        </p:txBody>
      </p:sp>
    </p:spTree>
    <p:extLst>
      <p:ext uri="{BB962C8B-B14F-4D97-AF65-F5344CB8AC3E}">
        <p14:creationId xmlns:p14="http://schemas.microsoft.com/office/powerpoint/2010/main" val="205017563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cs typeface="MS PGothic" charset="0"/>
              </a:defRPr>
            </a:lvl1pPr>
          </a:lstStyle>
          <a:p>
            <a:fld id="{380EBE30-1067-B44C-AF74-F37E7086275A}" type="slidenum">
              <a:rPr lang="en-US"/>
              <a:pPr/>
              <a:t>‹#›</a:t>
            </a:fld>
            <a:endParaRPr lang="en-US"/>
          </a:p>
        </p:txBody>
      </p:sp>
    </p:spTree>
    <p:extLst>
      <p:ext uri="{BB962C8B-B14F-4D97-AF65-F5344CB8AC3E}">
        <p14:creationId xmlns:p14="http://schemas.microsoft.com/office/powerpoint/2010/main" val="41088885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5C202E33-6E0A-904F-870C-9A6938A56606}" type="slidenum">
              <a:rPr lang="en-US"/>
              <a:pPr/>
              <a:t>‹#›</a:t>
            </a:fld>
            <a:endParaRPr lang="en-US"/>
          </a:p>
        </p:txBody>
      </p:sp>
    </p:spTree>
    <p:extLst>
      <p:ext uri="{BB962C8B-B14F-4D97-AF65-F5344CB8AC3E}">
        <p14:creationId xmlns:p14="http://schemas.microsoft.com/office/powerpoint/2010/main" val="334332318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cs typeface="MS PGothic" charset="0"/>
              </a:defRPr>
            </a:lvl1pPr>
          </a:lstStyle>
          <a:p>
            <a:fld id="{37B80F4D-67AB-0047-86BE-082B6FA1C89A}" type="slidenum">
              <a:rPr lang="en-US"/>
              <a:pPr/>
              <a:t>‹#›</a:t>
            </a:fld>
            <a:endParaRPr lang="en-US"/>
          </a:p>
        </p:txBody>
      </p:sp>
    </p:spTree>
    <p:extLst>
      <p:ext uri="{BB962C8B-B14F-4D97-AF65-F5344CB8AC3E}">
        <p14:creationId xmlns:p14="http://schemas.microsoft.com/office/powerpoint/2010/main" val="94772524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23E0BD64-26B2-3947-8788-7B2FF0B1C7C1}" type="slidenum">
              <a:rPr lang="en-US"/>
              <a:pPr/>
              <a:t>‹#›</a:t>
            </a:fld>
            <a:endParaRPr lang="en-US"/>
          </a:p>
        </p:txBody>
      </p:sp>
    </p:spTree>
    <p:extLst>
      <p:ext uri="{BB962C8B-B14F-4D97-AF65-F5344CB8AC3E}">
        <p14:creationId xmlns:p14="http://schemas.microsoft.com/office/powerpoint/2010/main" val="5405115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cs typeface="MS PGothic" charset="0"/>
              </a:defRPr>
            </a:lvl1pPr>
          </a:lstStyle>
          <a:p>
            <a:fld id="{68A533DA-D7AC-B94D-865A-03F96F4E2DA4}" type="slidenum">
              <a:rPr lang="en-US"/>
              <a:pPr/>
              <a:t>‹#›</a:t>
            </a:fld>
            <a:endParaRPr lang="en-US"/>
          </a:p>
        </p:txBody>
      </p:sp>
    </p:spTree>
    <p:extLst>
      <p:ext uri="{BB962C8B-B14F-4D97-AF65-F5344CB8AC3E}">
        <p14:creationId xmlns:p14="http://schemas.microsoft.com/office/powerpoint/2010/main" val="360467268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512E4C-BE3E-464F-B59B-24A20244D816}" type="slidenum">
              <a:rPr lang="en-US"/>
              <a:pPr>
                <a:defRPr/>
              </a:pPr>
              <a:t>‹#›</a:t>
            </a:fld>
            <a:endParaRPr lang="en-US"/>
          </a:p>
        </p:txBody>
      </p:sp>
    </p:spTree>
    <p:extLst>
      <p:ext uri="{BB962C8B-B14F-4D97-AF65-F5344CB8AC3E}">
        <p14:creationId xmlns:p14="http://schemas.microsoft.com/office/powerpoint/2010/main" val="296509430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B142-A881-4C4E-B3E2-E544EE781CAB}" type="slidenum">
              <a:rPr lang="en-US"/>
              <a:pPr>
                <a:defRPr/>
              </a:pPr>
              <a:t>‹#›</a:t>
            </a:fld>
            <a:endParaRPr lang="en-US"/>
          </a:p>
        </p:txBody>
      </p:sp>
    </p:spTree>
    <p:extLst>
      <p:ext uri="{BB962C8B-B14F-4D97-AF65-F5344CB8AC3E}">
        <p14:creationId xmlns:p14="http://schemas.microsoft.com/office/powerpoint/2010/main" val="2741349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2A1E3E1-99C0-5B4C-BAC1-139703E3C901}" type="slidenum">
              <a:rPr lang="en-US"/>
              <a:pPr>
                <a:defRPr/>
              </a:pPr>
              <a:t>‹#›</a:t>
            </a:fld>
            <a:endParaRPr lang="en-US"/>
          </a:p>
        </p:txBody>
      </p:sp>
    </p:spTree>
    <p:extLst>
      <p:ext uri="{BB962C8B-B14F-4D97-AF65-F5344CB8AC3E}">
        <p14:creationId xmlns:p14="http://schemas.microsoft.com/office/powerpoint/2010/main" val="3771905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C2A34-B588-0749-AF65-5EB0AE9F7235}" type="slidenum">
              <a:rPr lang="en-US"/>
              <a:pPr>
                <a:defRPr/>
              </a:pPr>
              <a:t>‹#›</a:t>
            </a:fld>
            <a:endParaRPr lang="en-US"/>
          </a:p>
        </p:txBody>
      </p:sp>
    </p:spTree>
    <p:extLst>
      <p:ext uri="{BB962C8B-B14F-4D97-AF65-F5344CB8AC3E}">
        <p14:creationId xmlns:p14="http://schemas.microsoft.com/office/powerpoint/2010/main" val="140425663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1F5411F-5BCD-4D46-8BE3-A0AF00C1ED4A}" type="slidenum">
              <a:rPr lang="en-US"/>
              <a:pPr>
                <a:defRPr/>
              </a:pPr>
              <a:t>‹#›</a:t>
            </a:fld>
            <a:endParaRPr lang="en-US"/>
          </a:p>
        </p:txBody>
      </p:sp>
    </p:spTree>
    <p:extLst>
      <p:ext uri="{BB962C8B-B14F-4D97-AF65-F5344CB8AC3E}">
        <p14:creationId xmlns:p14="http://schemas.microsoft.com/office/powerpoint/2010/main" val="28106263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D5CFED-1760-A64E-ACF5-4EEBFDD2752D}" type="slidenum">
              <a:rPr lang="en-US"/>
              <a:pPr>
                <a:defRPr/>
              </a:pPr>
              <a:t>‹#›</a:t>
            </a:fld>
            <a:endParaRPr lang="en-US"/>
          </a:p>
        </p:txBody>
      </p:sp>
    </p:spTree>
    <p:extLst>
      <p:ext uri="{BB962C8B-B14F-4D97-AF65-F5344CB8AC3E}">
        <p14:creationId xmlns:p14="http://schemas.microsoft.com/office/powerpoint/2010/main" val="18125485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40D928-6312-8044-8D78-AEA408A7FD05}" type="slidenum">
              <a:rPr lang="en-US"/>
              <a:pPr>
                <a:defRPr/>
              </a:pPr>
              <a:t>‹#›</a:t>
            </a:fld>
            <a:endParaRPr lang="en-US"/>
          </a:p>
        </p:txBody>
      </p:sp>
    </p:spTree>
    <p:extLst>
      <p:ext uri="{BB962C8B-B14F-4D97-AF65-F5344CB8AC3E}">
        <p14:creationId xmlns:p14="http://schemas.microsoft.com/office/powerpoint/2010/main" val="15064179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2B9CBFE-9B42-3941-A600-2D4B433538E3}" type="slidenum">
              <a:rPr lang="en-US"/>
              <a:pPr>
                <a:defRPr/>
              </a:pPr>
              <a:t>‹#›</a:t>
            </a:fld>
            <a:endParaRPr lang="en-US"/>
          </a:p>
        </p:txBody>
      </p:sp>
    </p:spTree>
    <p:extLst>
      <p:ext uri="{BB962C8B-B14F-4D97-AF65-F5344CB8AC3E}">
        <p14:creationId xmlns:p14="http://schemas.microsoft.com/office/powerpoint/2010/main" val="215845530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C3B2C6-1AAE-9145-88A1-16DC87995EC5}" type="slidenum">
              <a:rPr lang="en-US"/>
              <a:pPr>
                <a:defRPr/>
              </a:pPr>
              <a:t>‹#›</a:t>
            </a:fld>
            <a:endParaRPr lang="en-US"/>
          </a:p>
        </p:txBody>
      </p:sp>
    </p:spTree>
    <p:extLst>
      <p:ext uri="{BB962C8B-B14F-4D97-AF65-F5344CB8AC3E}">
        <p14:creationId xmlns:p14="http://schemas.microsoft.com/office/powerpoint/2010/main" val="22577166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E73B59-7159-1D40-8586-70C233BFD3E2}" type="slidenum">
              <a:rPr lang="en-US"/>
              <a:pPr>
                <a:defRPr/>
              </a:pPr>
              <a:t>‹#›</a:t>
            </a:fld>
            <a:endParaRPr lang="en-US"/>
          </a:p>
        </p:txBody>
      </p:sp>
    </p:spTree>
    <p:extLst>
      <p:ext uri="{BB962C8B-B14F-4D97-AF65-F5344CB8AC3E}">
        <p14:creationId xmlns:p14="http://schemas.microsoft.com/office/powerpoint/2010/main" val="157338174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D81C0D-E1B2-7548-89EE-7844F1B9D345}" type="slidenum">
              <a:rPr lang="en-US"/>
              <a:pPr>
                <a:defRPr/>
              </a:pPr>
              <a:t>‹#›</a:t>
            </a:fld>
            <a:endParaRPr lang="en-US"/>
          </a:p>
        </p:txBody>
      </p:sp>
    </p:spTree>
    <p:extLst>
      <p:ext uri="{BB962C8B-B14F-4D97-AF65-F5344CB8AC3E}">
        <p14:creationId xmlns:p14="http://schemas.microsoft.com/office/powerpoint/2010/main" val="75360943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AD827F-E5B8-3343-BF30-A2678BBA663E}" type="slidenum">
              <a:rPr lang="en-US"/>
              <a:pPr>
                <a:defRPr/>
              </a:pPr>
              <a:t>‹#›</a:t>
            </a:fld>
            <a:endParaRPr lang="en-US"/>
          </a:p>
        </p:txBody>
      </p:sp>
    </p:spTree>
    <p:extLst>
      <p:ext uri="{BB962C8B-B14F-4D97-AF65-F5344CB8AC3E}">
        <p14:creationId xmlns:p14="http://schemas.microsoft.com/office/powerpoint/2010/main" val="19899366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E155B-90A8-B44B-B815-B1288CB1B430}" type="slidenum">
              <a:rPr lang="en-US"/>
              <a:pPr>
                <a:defRPr/>
              </a:pPr>
              <a:t>‹#›</a:t>
            </a:fld>
            <a:endParaRPr lang="en-US"/>
          </a:p>
        </p:txBody>
      </p:sp>
    </p:spTree>
    <p:extLst>
      <p:ext uri="{BB962C8B-B14F-4D97-AF65-F5344CB8AC3E}">
        <p14:creationId xmlns:p14="http://schemas.microsoft.com/office/powerpoint/2010/main" val="253577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295E28-A116-9F4A-B9C0-115FC7E9F9A6}" type="slidenum">
              <a:rPr lang="en-US"/>
              <a:pPr>
                <a:defRPr/>
              </a:pPr>
              <a:t>‹#›</a:t>
            </a:fld>
            <a:endParaRPr lang="en-US"/>
          </a:p>
        </p:txBody>
      </p:sp>
    </p:spTree>
    <p:extLst>
      <p:ext uri="{BB962C8B-B14F-4D97-AF65-F5344CB8AC3E}">
        <p14:creationId xmlns:p14="http://schemas.microsoft.com/office/powerpoint/2010/main" val="13939405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BDE0DF-0BD7-B145-90EB-3AE82322B46C}" type="slidenum">
              <a:rPr lang="en-US"/>
              <a:pPr>
                <a:defRPr/>
              </a:pPr>
              <a:t>‹#›</a:t>
            </a:fld>
            <a:endParaRPr lang="en-US"/>
          </a:p>
        </p:txBody>
      </p:sp>
    </p:spTree>
    <p:extLst>
      <p:ext uri="{BB962C8B-B14F-4D97-AF65-F5344CB8AC3E}">
        <p14:creationId xmlns:p14="http://schemas.microsoft.com/office/powerpoint/2010/main" val="92818943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DBCC6F-A29B-9247-8805-76C904D3E5B5}" type="slidenum">
              <a:rPr lang="en-US"/>
              <a:pPr>
                <a:defRPr/>
              </a:pPr>
              <a:t>‹#›</a:t>
            </a:fld>
            <a:endParaRPr lang="en-US"/>
          </a:p>
        </p:txBody>
      </p:sp>
    </p:spTree>
    <p:extLst>
      <p:ext uri="{BB962C8B-B14F-4D97-AF65-F5344CB8AC3E}">
        <p14:creationId xmlns:p14="http://schemas.microsoft.com/office/powerpoint/2010/main" val="3533270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24A49D-032A-5246-8DB4-D535DF5D1362}" type="slidenum">
              <a:rPr lang="en-US"/>
              <a:pPr>
                <a:defRPr/>
              </a:pPr>
              <a:t>‹#›</a:t>
            </a:fld>
            <a:endParaRPr lang="en-US"/>
          </a:p>
        </p:txBody>
      </p:sp>
    </p:spTree>
    <p:extLst>
      <p:ext uri="{BB962C8B-B14F-4D97-AF65-F5344CB8AC3E}">
        <p14:creationId xmlns:p14="http://schemas.microsoft.com/office/powerpoint/2010/main" val="35485344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74728C1-3D37-B64B-B9B1-23AE7306FF4E}" type="slidenum">
              <a:rPr lang="en-US"/>
              <a:pPr>
                <a:defRPr/>
              </a:pPr>
              <a:t>‹#›</a:t>
            </a:fld>
            <a:endParaRPr lang="en-US"/>
          </a:p>
        </p:txBody>
      </p:sp>
    </p:spTree>
    <p:extLst>
      <p:ext uri="{BB962C8B-B14F-4D97-AF65-F5344CB8AC3E}">
        <p14:creationId xmlns:p14="http://schemas.microsoft.com/office/powerpoint/2010/main" val="20557469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14E498-625E-1E42-8EA6-4ECEDD6AD4F9}" type="slidenum">
              <a:rPr lang="en-US"/>
              <a:pPr>
                <a:defRPr/>
              </a:pPr>
              <a:t>‹#›</a:t>
            </a:fld>
            <a:endParaRPr lang="en-US"/>
          </a:p>
        </p:txBody>
      </p:sp>
    </p:spTree>
    <p:extLst>
      <p:ext uri="{BB962C8B-B14F-4D97-AF65-F5344CB8AC3E}">
        <p14:creationId xmlns:p14="http://schemas.microsoft.com/office/powerpoint/2010/main" val="380105047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98CE7E8-04D5-3240-9F26-B06BDC2B5378}" type="slidenum">
              <a:rPr lang="en-US"/>
              <a:pPr>
                <a:defRPr/>
              </a:pPr>
              <a:t>‹#›</a:t>
            </a:fld>
            <a:endParaRPr lang="en-US"/>
          </a:p>
        </p:txBody>
      </p:sp>
    </p:spTree>
    <p:extLst>
      <p:ext uri="{BB962C8B-B14F-4D97-AF65-F5344CB8AC3E}">
        <p14:creationId xmlns:p14="http://schemas.microsoft.com/office/powerpoint/2010/main" val="4292620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CA0CCA-D498-9943-8CC4-3BBFD580F053}" type="slidenum">
              <a:rPr lang="en-US"/>
              <a:pPr>
                <a:defRPr/>
              </a:pPr>
              <a:t>‹#›</a:t>
            </a:fld>
            <a:endParaRPr lang="en-US"/>
          </a:p>
        </p:txBody>
      </p:sp>
    </p:spTree>
    <p:extLst>
      <p:ext uri="{BB962C8B-B14F-4D97-AF65-F5344CB8AC3E}">
        <p14:creationId xmlns:p14="http://schemas.microsoft.com/office/powerpoint/2010/main" val="39394145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944912-83B5-F74F-AE9E-6369A22DE25C}" type="slidenum">
              <a:rPr lang="en-US"/>
              <a:pPr>
                <a:defRPr/>
              </a:pPr>
              <a:t>‹#›</a:t>
            </a:fld>
            <a:endParaRPr lang="en-US"/>
          </a:p>
        </p:txBody>
      </p:sp>
    </p:spTree>
    <p:extLst>
      <p:ext uri="{BB962C8B-B14F-4D97-AF65-F5344CB8AC3E}">
        <p14:creationId xmlns:p14="http://schemas.microsoft.com/office/powerpoint/2010/main" val="41029472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A9624-D876-F74B-B9A0-BF73E64B0002}" type="slidenum">
              <a:rPr lang="en-US"/>
              <a:pPr>
                <a:defRPr/>
              </a:pPr>
              <a:t>‹#›</a:t>
            </a:fld>
            <a:endParaRPr lang="en-US"/>
          </a:p>
        </p:txBody>
      </p:sp>
    </p:spTree>
    <p:extLst>
      <p:ext uri="{BB962C8B-B14F-4D97-AF65-F5344CB8AC3E}">
        <p14:creationId xmlns:p14="http://schemas.microsoft.com/office/powerpoint/2010/main" val="268391939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2A7FE-3D4B-6541-87E0-C2E37D598D84}" type="slidenum">
              <a:rPr lang="en-US"/>
              <a:pPr>
                <a:defRPr/>
              </a:pPr>
              <a:t>‹#›</a:t>
            </a:fld>
            <a:endParaRPr lang="en-US"/>
          </a:p>
        </p:txBody>
      </p:sp>
    </p:spTree>
    <p:extLst>
      <p:ext uri="{BB962C8B-B14F-4D97-AF65-F5344CB8AC3E}">
        <p14:creationId xmlns:p14="http://schemas.microsoft.com/office/powerpoint/2010/main" val="207379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3DC98-6DFD-3147-BB75-2230E8B6B8FB}" type="slidenum">
              <a:rPr lang="en-US"/>
              <a:pPr>
                <a:defRPr/>
              </a:pPr>
              <a:t>‹#›</a:t>
            </a:fld>
            <a:endParaRPr lang="en-US"/>
          </a:p>
        </p:txBody>
      </p:sp>
    </p:spTree>
    <p:extLst>
      <p:ext uri="{BB962C8B-B14F-4D97-AF65-F5344CB8AC3E}">
        <p14:creationId xmlns:p14="http://schemas.microsoft.com/office/powerpoint/2010/main" val="11136743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891D4B-18EB-7D45-8E5B-0B1D96942C8F}" type="slidenum">
              <a:rPr lang="en-US"/>
              <a:pPr>
                <a:defRPr/>
              </a:pPr>
              <a:t>‹#›</a:t>
            </a:fld>
            <a:endParaRPr lang="en-US"/>
          </a:p>
        </p:txBody>
      </p:sp>
    </p:spTree>
    <p:extLst>
      <p:ext uri="{BB962C8B-B14F-4D97-AF65-F5344CB8AC3E}">
        <p14:creationId xmlns:p14="http://schemas.microsoft.com/office/powerpoint/2010/main" val="162587541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66A17-73FA-424C-BF89-65FD542B2A7B}" type="slidenum">
              <a:rPr lang="en-US"/>
              <a:pPr>
                <a:defRPr/>
              </a:pPr>
              <a:t>‹#›</a:t>
            </a:fld>
            <a:endParaRPr lang="en-US"/>
          </a:p>
        </p:txBody>
      </p:sp>
    </p:spTree>
    <p:extLst>
      <p:ext uri="{BB962C8B-B14F-4D97-AF65-F5344CB8AC3E}">
        <p14:creationId xmlns:p14="http://schemas.microsoft.com/office/powerpoint/2010/main" val="211573162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700520-3932-F441-A491-3F04FFD1381F}" type="slidenum">
              <a:rPr lang="en-US"/>
              <a:pPr>
                <a:defRPr/>
              </a:pPr>
              <a:t>‹#›</a:t>
            </a:fld>
            <a:endParaRPr lang="en-US"/>
          </a:p>
        </p:txBody>
      </p:sp>
    </p:spTree>
    <p:extLst>
      <p:ext uri="{BB962C8B-B14F-4D97-AF65-F5344CB8AC3E}">
        <p14:creationId xmlns:p14="http://schemas.microsoft.com/office/powerpoint/2010/main" val="17469974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02FBF9-673A-0D4F-8ACF-1CEFBB3436E7}" type="slidenum">
              <a:rPr lang="en-US"/>
              <a:pPr>
                <a:defRPr/>
              </a:pPr>
              <a:t>‹#›</a:t>
            </a:fld>
            <a:endParaRPr lang="en-US"/>
          </a:p>
        </p:txBody>
      </p:sp>
    </p:spTree>
    <p:extLst>
      <p:ext uri="{BB962C8B-B14F-4D97-AF65-F5344CB8AC3E}">
        <p14:creationId xmlns:p14="http://schemas.microsoft.com/office/powerpoint/2010/main" val="23618555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99E699-43C8-4C49-81E2-001335DAE15C}" type="slidenum">
              <a:rPr lang="en-US"/>
              <a:pPr>
                <a:defRPr/>
              </a:pPr>
              <a:t>‹#›</a:t>
            </a:fld>
            <a:endParaRPr lang="en-US"/>
          </a:p>
        </p:txBody>
      </p:sp>
    </p:spTree>
    <p:extLst>
      <p:ext uri="{BB962C8B-B14F-4D97-AF65-F5344CB8AC3E}">
        <p14:creationId xmlns:p14="http://schemas.microsoft.com/office/powerpoint/2010/main" val="215752341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F15195-A87A-1545-8C8E-9D2DB91F00B9}" type="slidenum">
              <a:rPr lang="en-US"/>
              <a:pPr>
                <a:defRPr/>
              </a:pPr>
              <a:t>‹#›</a:t>
            </a:fld>
            <a:endParaRPr lang="en-US"/>
          </a:p>
        </p:txBody>
      </p:sp>
    </p:spTree>
    <p:extLst>
      <p:ext uri="{BB962C8B-B14F-4D97-AF65-F5344CB8AC3E}">
        <p14:creationId xmlns:p14="http://schemas.microsoft.com/office/powerpoint/2010/main" val="19375533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605E42-B0B5-D941-91E7-AD69B446CF74}" type="slidenum">
              <a:rPr lang="en-US"/>
              <a:pPr>
                <a:defRPr/>
              </a:pPr>
              <a:t>‹#›</a:t>
            </a:fld>
            <a:endParaRPr lang="en-US"/>
          </a:p>
        </p:txBody>
      </p:sp>
    </p:spTree>
    <p:extLst>
      <p:ext uri="{BB962C8B-B14F-4D97-AF65-F5344CB8AC3E}">
        <p14:creationId xmlns:p14="http://schemas.microsoft.com/office/powerpoint/2010/main" val="38441729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4B767D9-A62A-0E49-A58D-DA02EEE9263C}" type="slidenum">
              <a:rPr lang="en-US"/>
              <a:pPr>
                <a:defRPr/>
              </a:pPr>
              <a:t>‹#›</a:t>
            </a:fld>
            <a:endParaRPr lang="en-US"/>
          </a:p>
        </p:txBody>
      </p:sp>
    </p:spTree>
    <p:extLst>
      <p:ext uri="{BB962C8B-B14F-4D97-AF65-F5344CB8AC3E}">
        <p14:creationId xmlns:p14="http://schemas.microsoft.com/office/powerpoint/2010/main" val="46908268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7A2948-5BEB-F040-B22F-578127914CE0}" type="slidenum">
              <a:rPr lang="en-US"/>
              <a:pPr>
                <a:defRPr/>
              </a:pPr>
              <a:t>‹#›</a:t>
            </a:fld>
            <a:endParaRPr lang="en-US"/>
          </a:p>
        </p:txBody>
      </p:sp>
    </p:spTree>
    <p:extLst>
      <p:ext uri="{BB962C8B-B14F-4D97-AF65-F5344CB8AC3E}">
        <p14:creationId xmlns:p14="http://schemas.microsoft.com/office/powerpoint/2010/main" val="132511502"/>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376098-FB83-1646-A974-8E38D9F844C0}" type="slidenum">
              <a:rPr lang="en-US"/>
              <a:pPr>
                <a:defRPr/>
              </a:pPr>
              <a:t>‹#›</a:t>
            </a:fld>
            <a:endParaRPr lang="en-US"/>
          </a:p>
        </p:txBody>
      </p:sp>
    </p:spTree>
    <p:extLst>
      <p:ext uri="{BB962C8B-B14F-4D97-AF65-F5344CB8AC3E}">
        <p14:creationId xmlns:p14="http://schemas.microsoft.com/office/powerpoint/2010/main" val="53648819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27FAD-842D-EA4C-A020-127C8965AF33}" type="slidenum">
              <a:rPr lang="en-US"/>
              <a:pPr>
                <a:defRPr/>
              </a:pPr>
              <a:t>‹#›</a:t>
            </a:fld>
            <a:endParaRPr lang="en-US"/>
          </a:p>
        </p:txBody>
      </p:sp>
    </p:spTree>
    <p:extLst>
      <p:ext uri="{BB962C8B-B14F-4D97-AF65-F5344CB8AC3E}">
        <p14:creationId xmlns:p14="http://schemas.microsoft.com/office/powerpoint/2010/main" val="5876156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CB9293-C587-BD41-958C-0043B658D30F}" type="slidenum">
              <a:rPr lang="en-US"/>
              <a:pPr>
                <a:defRPr/>
              </a:pPr>
              <a:t>‹#›</a:t>
            </a:fld>
            <a:endParaRPr lang="en-US"/>
          </a:p>
        </p:txBody>
      </p:sp>
    </p:spTree>
    <p:extLst>
      <p:ext uri="{BB962C8B-B14F-4D97-AF65-F5344CB8AC3E}">
        <p14:creationId xmlns:p14="http://schemas.microsoft.com/office/powerpoint/2010/main" val="219120750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6790A0-52C4-C345-83B8-EF97C15C2FF2}" type="slidenum">
              <a:rPr lang="en-US"/>
              <a:pPr>
                <a:defRPr/>
              </a:pPr>
              <a:t>‹#›</a:t>
            </a:fld>
            <a:endParaRPr lang="en-US"/>
          </a:p>
        </p:txBody>
      </p:sp>
    </p:spTree>
    <p:extLst>
      <p:ext uri="{BB962C8B-B14F-4D97-AF65-F5344CB8AC3E}">
        <p14:creationId xmlns:p14="http://schemas.microsoft.com/office/powerpoint/2010/main" val="4740322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168945F-90D7-A541-9860-725505EEAE61}" type="slidenum">
              <a:rPr lang="en-US"/>
              <a:pPr/>
              <a:t>‹#›</a:t>
            </a:fld>
            <a:endParaRPr lang="en-US"/>
          </a:p>
        </p:txBody>
      </p:sp>
    </p:spTree>
    <p:extLst>
      <p:ext uri="{BB962C8B-B14F-4D97-AF65-F5344CB8AC3E}">
        <p14:creationId xmlns:p14="http://schemas.microsoft.com/office/powerpoint/2010/main" val="7927720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F6D6C2-AF3B-8145-AFF7-7E19F200C4C9}" type="slidenum">
              <a:rPr lang="en-US"/>
              <a:pPr/>
              <a:t>‹#›</a:t>
            </a:fld>
            <a:endParaRPr lang="en-US"/>
          </a:p>
        </p:txBody>
      </p:sp>
    </p:spTree>
    <p:extLst>
      <p:ext uri="{BB962C8B-B14F-4D97-AF65-F5344CB8AC3E}">
        <p14:creationId xmlns:p14="http://schemas.microsoft.com/office/powerpoint/2010/main" val="101849663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6F6BA7-91EB-D24E-BE5C-ED138249BA54}" type="slidenum">
              <a:rPr lang="en-US"/>
              <a:pPr/>
              <a:t>‹#›</a:t>
            </a:fld>
            <a:endParaRPr lang="en-US"/>
          </a:p>
        </p:txBody>
      </p:sp>
    </p:spTree>
    <p:extLst>
      <p:ext uri="{BB962C8B-B14F-4D97-AF65-F5344CB8AC3E}">
        <p14:creationId xmlns:p14="http://schemas.microsoft.com/office/powerpoint/2010/main" val="133810278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05F8BC4-C8AF-1540-89AB-D69194790E75}" type="slidenum">
              <a:rPr lang="en-US"/>
              <a:pPr/>
              <a:t>‹#›</a:t>
            </a:fld>
            <a:endParaRPr lang="en-US"/>
          </a:p>
        </p:txBody>
      </p:sp>
    </p:spTree>
    <p:extLst>
      <p:ext uri="{BB962C8B-B14F-4D97-AF65-F5344CB8AC3E}">
        <p14:creationId xmlns:p14="http://schemas.microsoft.com/office/powerpoint/2010/main" val="41114964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AC27E6-DF20-C049-9392-0474CEDAC576}" type="slidenum">
              <a:rPr lang="en-US"/>
              <a:pPr/>
              <a:t>‹#›</a:t>
            </a:fld>
            <a:endParaRPr lang="en-US"/>
          </a:p>
        </p:txBody>
      </p:sp>
    </p:spTree>
    <p:extLst>
      <p:ext uri="{BB962C8B-B14F-4D97-AF65-F5344CB8AC3E}">
        <p14:creationId xmlns:p14="http://schemas.microsoft.com/office/powerpoint/2010/main" val="47949757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E5624D1-DF22-6E4A-9DF0-31229FFE3E4C}" type="slidenum">
              <a:rPr lang="en-US"/>
              <a:pPr/>
              <a:t>‹#›</a:t>
            </a:fld>
            <a:endParaRPr lang="en-US"/>
          </a:p>
        </p:txBody>
      </p:sp>
    </p:spTree>
    <p:extLst>
      <p:ext uri="{BB962C8B-B14F-4D97-AF65-F5344CB8AC3E}">
        <p14:creationId xmlns:p14="http://schemas.microsoft.com/office/powerpoint/2010/main" val="25661951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3550F37-FFB4-924E-AFF5-E7E9499AB780}" type="slidenum">
              <a:rPr lang="en-US"/>
              <a:pPr/>
              <a:t>‹#›</a:t>
            </a:fld>
            <a:endParaRPr lang="en-US"/>
          </a:p>
        </p:txBody>
      </p:sp>
    </p:spTree>
    <p:extLst>
      <p:ext uri="{BB962C8B-B14F-4D97-AF65-F5344CB8AC3E}">
        <p14:creationId xmlns:p14="http://schemas.microsoft.com/office/powerpoint/2010/main" val="12230988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6CBED5-F545-934C-9A5F-C7BE7E38F959}" type="slidenum">
              <a:rPr lang="en-US"/>
              <a:pPr/>
              <a:t>‹#›</a:t>
            </a:fld>
            <a:endParaRPr lang="en-US"/>
          </a:p>
        </p:txBody>
      </p:sp>
    </p:spTree>
    <p:extLst>
      <p:ext uri="{BB962C8B-B14F-4D97-AF65-F5344CB8AC3E}">
        <p14:creationId xmlns:p14="http://schemas.microsoft.com/office/powerpoint/2010/main" val="9954370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6E6578-7048-704B-9C44-15D208DB0B10}" type="slidenum">
              <a:rPr lang="en-US"/>
              <a:pPr/>
              <a:t>‹#›</a:t>
            </a:fld>
            <a:endParaRPr lang="en-US"/>
          </a:p>
        </p:txBody>
      </p:sp>
    </p:spTree>
    <p:extLst>
      <p:ext uri="{BB962C8B-B14F-4D97-AF65-F5344CB8AC3E}">
        <p14:creationId xmlns:p14="http://schemas.microsoft.com/office/powerpoint/2010/main" val="617326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BBBECA5-AA36-5144-BCBF-25CE1FE0D1F5}" type="slidenum">
              <a:rPr lang="en-US"/>
              <a:pPr>
                <a:defRPr/>
              </a:pPr>
              <a:t>‹#›</a:t>
            </a:fld>
            <a:endParaRPr lang="en-US"/>
          </a:p>
        </p:txBody>
      </p:sp>
    </p:spTree>
    <p:extLst>
      <p:ext uri="{BB962C8B-B14F-4D97-AF65-F5344CB8AC3E}">
        <p14:creationId xmlns:p14="http://schemas.microsoft.com/office/powerpoint/2010/main" val="407593595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3DA85EA-B925-B741-A9A7-30BE656E8633}" type="slidenum">
              <a:rPr lang="en-US"/>
              <a:pPr/>
              <a:t>‹#›</a:t>
            </a:fld>
            <a:endParaRPr lang="en-US"/>
          </a:p>
        </p:txBody>
      </p:sp>
    </p:spTree>
    <p:extLst>
      <p:ext uri="{BB962C8B-B14F-4D97-AF65-F5344CB8AC3E}">
        <p14:creationId xmlns:p14="http://schemas.microsoft.com/office/powerpoint/2010/main" val="422505014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D6F08-D4EB-BD4B-9C34-4796EAD235C3}" type="slidenum">
              <a:rPr lang="en-US"/>
              <a:pPr/>
              <a:t>‹#›</a:t>
            </a:fld>
            <a:endParaRPr lang="en-US"/>
          </a:p>
        </p:txBody>
      </p:sp>
    </p:spTree>
    <p:extLst>
      <p:ext uri="{BB962C8B-B14F-4D97-AF65-F5344CB8AC3E}">
        <p14:creationId xmlns:p14="http://schemas.microsoft.com/office/powerpoint/2010/main" val="32280114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F752425-7E35-A141-8746-6514D4E9D9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16294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534D4D-BD8E-8F44-9DCC-AE38490EF5A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2216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096BF2-EF96-C444-AE34-343DD7AF89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457831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924A8C-6B00-D34B-B072-DEDDCE82B9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5522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7624391-F4CC-DB40-8D8C-F3BB162396A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618778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672B21F-1690-DB43-AC57-E1D08888F6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775504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1BB72E-3F53-4342-B1A0-1C8E09A25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5665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492940-AAC6-3649-BACF-49C57AC070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893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235788618"/>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9710CA-B58B-314F-BB62-CEFD0D171B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470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0CC316-691C-0347-8DF1-7D44B5F97D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971502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403414-0662-D249-AE10-41127F6ADF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405072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42B34D-0529-9C43-A94D-B987A850AD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218806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69F92D2-AC31-AD49-A4AB-F223E770BFC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390688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36BE20F-EBCF-6243-BA5C-4B816E9C7A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5671807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06C5A3-B23C-F842-83E8-1436512E7E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10134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465CB12-E717-BD47-B069-6C8023C895C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3449866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79FF5B1A-FB1A-8A45-9089-673D0CCB90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2033624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357488B-E258-3146-AAB0-F40D771F1C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6763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83899792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B1CAEA0-6F0F-464B-8476-011FAE5FB31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3366323"/>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D7AB498-523F-F641-8587-D4C90335D3D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6018392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DCBD1D8-9DAA-774B-AA54-1C510B456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32347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F6C70E3-A2AC-364C-824E-90C19ED1B1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76981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07743927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422929062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26309873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289246733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421846204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105929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063475370"/>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178006232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219506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191462512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99726993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20935667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0AD9A1-DF3D-4F44-91EB-6736C69C7788}" type="slidenum">
              <a:rPr lang="en-US"/>
              <a:pPr>
                <a:defRPr/>
              </a:pPr>
              <a:t>‹#›</a:t>
            </a:fld>
            <a:endParaRPr lang="en-US"/>
          </a:p>
        </p:txBody>
      </p:sp>
    </p:spTree>
    <p:extLst>
      <p:ext uri="{BB962C8B-B14F-4D97-AF65-F5344CB8AC3E}">
        <p14:creationId xmlns:p14="http://schemas.microsoft.com/office/powerpoint/2010/main" val="254069394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099F89-BAA8-DF4E-B18C-75CED57DD57B}" type="slidenum">
              <a:rPr lang="en-US"/>
              <a:pPr>
                <a:defRPr/>
              </a:pPr>
              <a:t>‹#›</a:t>
            </a:fld>
            <a:endParaRPr lang="en-US"/>
          </a:p>
        </p:txBody>
      </p:sp>
    </p:spTree>
    <p:extLst>
      <p:ext uri="{BB962C8B-B14F-4D97-AF65-F5344CB8AC3E}">
        <p14:creationId xmlns:p14="http://schemas.microsoft.com/office/powerpoint/2010/main" val="377790017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4CBDF7-CE67-B84E-B547-2DE9EC4D8FD9}" type="slidenum">
              <a:rPr lang="en-US"/>
              <a:pPr>
                <a:defRPr/>
              </a:pPr>
              <a:t>‹#›</a:t>
            </a:fld>
            <a:endParaRPr lang="en-US"/>
          </a:p>
        </p:txBody>
      </p:sp>
    </p:spTree>
    <p:extLst>
      <p:ext uri="{BB962C8B-B14F-4D97-AF65-F5344CB8AC3E}">
        <p14:creationId xmlns:p14="http://schemas.microsoft.com/office/powerpoint/2010/main" val="420421648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D80EAB-F1FF-2D43-81A0-A0BF9037D357}" type="slidenum">
              <a:rPr lang="en-US"/>
              <a:pPr>
                <a:defRPr/>
              </a:pPr>
              <a:t>‹#›</a:t>
            </a:fld>
            <a:endParaRPr lang="en-US"/>
          </a:p>
        </p:txBody>
      </p:sp>
    </p:spTree>
    <p:extLst>
      <p:ext uri="{BB962C8B-B14F-4D97-AF65-F5344CB8AC3E}">
        <p14:creationId xmlns:p14="http://schemas.microsoft.com/office/powerpoint/2010/main" val="401925672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F7E899-920F-CF46-8F81-D570420EBB1A}" type="slidenum">
              <a:rPr lang="en-US"/>
              <a:pPr>
                <a:defRPr/>
              </a:pPr>
              <a:t>‹#›</a:t>
            </a:fld>
            <a:endParaRPr lang="en-US"/>
          </a:p>
        </p:txBody>
      </p:sp>
    </p:spTree>
    <p:extLst>
      <p:ext uri="{BB962C8B-B14F-4D97-AF65-F5344CB8AC3E}">
        <p14:creationId xmlns:p14="http://schemas.microsoft.com/office/powerpoint/2010/main" val="31148165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0482255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AD70D85-F024-D249-9E5E-6C30CB8CB8DD}" type="slidenum">
              <a:rPr lang="en-US"/>
              <a:pPr>
                <a:defRPr/>
              </a:pPr>
              <a:t>‹#›</a:t>
            </a:fld>
            <a:endParaRPr lang="en-US"/>
          </a:p>
        </p:txBody>
      </p:sp>
    </p:spTree>
    <p:extLst>
      <p:ext uri="{BB962C8B-B14F-4D97-AF65-F5344CB8AC3E}">
        <p14:creationId xmlns:p14="http://schemas.microsoft.com/office/powerpoint/2010/main" val="339858975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8E46694-6E48-1F4F-9B36-F305B1F6BB83}" type="slidenum">
              <a:rPr lang="en-US"/>
              <a:pPr>
                <a:defRPr/>
              </a:pPr>
              <a:t>‹#›</a:t>
            </a:fld>
            <a:endParaRPr lang="en-US"/>
          </a:p>
        </p:txBody>
      </p:sp>
    </p:spTree>
    <p:extLst>
      <p:ext uri="{BB962C8B-B14F-4D97-AF65-F5344CB8AC3E}">
        <p14:creationId xmlns:p14="http://schemas.microsoft.com/office/powerpoint/2010/main" val="60385484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2110C1-142F-3A40-A20C-BACD90E65539}" type="slidenum">
              <a:rPr lang="en-US"/>
              <a:pPr>
                <a:defRPr/>
              </a:pPr>
              <a:t>‹#›</a:t>
            </a:fld>
            <a:endParaRPr lang="en-US"/>
          </a:p>
        </p:txBody>
      </p:sp>
    </p:spTree>
    <p:extLst>
      <p:ext uri="{BB962C8B-B14F-4D97-AF65-F5344CB8AC3E}">
        <p14:creationId xmlns:p14="http://schemas.microsoft.com/office/powerpoint/2010/main" val="994149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91ACA3-8064-FA41-9D44-3531A24F9B4F}" type="slidenum">
              <a:rPr lang="en-US"/>
              <a:pPr>
                <a:defRPr/>
              </a:pPr>
              <a:t>‹#›</a:t>
            </a:fld>
            <a:endParaRPr lang="en-US"/>
          </a:p>
        </p:txBody>
      </p:sp>
    </p:spTree>
    <p:extLst>
      <p:ext uri="{BB962C8B-B14F-4D97-AF65-F5344CB8AC3E}">
        <p14:creationId xmlns:p14="http://schemas.microsoft.com/office/powerpoint/2010/main" val="366255684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A2882F-C501-204F-95C7-982137B6E1A7}" type="slidenum">
              <a:rPr lang="en-US"/>
              <a:pPr>
                <a:defRPr/>
              </a:pPr>
              <a:t>‹#›</a:t>
            </a:fld>
            <a:endParaRPr lang="en-US"/>
          </a:p>
        </p:txBody>
      </p:sp>
    </p:spTree>
    <p:extLst>
      <p:ext uri="{BB962C8B-B14F-4D97-AF65-F5344CB8AC3E}">
        <p14:creationId xmlns:p14="http://schemas.microsoft.com/office/powerpoint/2010/main" val="17029261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03E022-2165-1748-AA9E-5440FE851333}" type="slidenum">
              <a:rPr lang="en-US"/>
              <a:pPr>
                <a:defRPr/>
              </a:pPr>
              <a:t>‹#›</a:t>
            </a:fld>
            <a:endParaRPr lang="en-US"/>
          </a:p>
        </p:txBody>
      </p:sp>
    </p:spTree>
    <p:extLst>
      <p:ext uri="{BB962C8B-B14F-4D97-AF65-F5344CB8AC3E}">
        <p14:creationId xmlns:p14="http://schemas.microsoft.com/office/powerpoint/2010/main" val="408418478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833FD0-6887-6746-B038-20BC56D7B08F}" type="slidenum">
              <a:rPr lang="en-US"/>
              <a:pPr>
                <a:defRPr/>
              </a:pPr>
              <a:t>‹#›</a:t>
            </a:fld>
            <a:endParaRPr lang="en-US"/>
          </a:p>
        </p:txBody>
      </p:sp>
    </p:spTree>
    <p:extLst>
      <p:ext uri="{BB962C8B-B14F-4D97-AF65-F5344CB8AC3E}">
        <p14:creationId xmlns:p14="http://schemas.microsoft.com/office/powerpoint/2010/main" val="1734855945"/>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BFEE78-F259-7D4A-9F61-8FDF9EE9D41E}" type="slidenum">
              <a:rPr lang="en-US"/>
              <a:pPr>
                <a:defRPr/>
              </a:pPr>
              <a:t>‹#›</a:t>
            </a:fld>
            <a:endParaRPr lang="en-US"/>
          </a:p>
        </p:txBody>
      </p:sp>
    </p:spTree>
    <p:extLst>
      <p:ext uri="{BB962C8B-B14F-4D97-AF65-F5344CB8AC3E}">
        <p14:creationId xmlns:p14="http://schemas.microsoft.com/office/powerpoint/2010/main" val="371579702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8A80EA-533D-5449-A5A5-EB837E3A0F96}" type="slidenum">
              <a:rPr lang="en-US"/>
              <a:pPr>
                <a:defRPr/>
              </a:pPr>
              <a:t>‹#›</a:t>
            </a:fld>
            <a:endParaRPr lang="en-US"/>
          </a:p>
        </p:txBody>
      </p:sp>
    </p:spTree>
    <p:extLst>
      <p:ext uri="{BB962C8B-B14F-4D97-AF65-F5344CB8AC3E}">
        <p14:creationId xmlns:p14="http://schemas.microsoft.com/office/powerpoint/2010/main" val="37563408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F54036-4C86-EA4C-B75D-5050339ED689}" type="slidenum">
              <a:rPr lang="en-US"/>
              <a:pPr>
                <a:defRPr/>
              </a:pPr>
              <a:t>‹#›</a:t>
            </a:fld>
            <a:endParaRPr lang="en-US"/>
          </a:p>
        </p:txBody>
      </p:sp>
    </p:spTree>
    <p:extLst>
      <p:ext uri="{BB962C8B-B14F-4D97-AF65-F5344CB8AC3E}">
        <p14:creationId xmlns:p14="http://schemas.microsoft.com/office/powerpoint/2010/main" val="374958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56770732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71EB14-5F75-194C-AA46-D8F082723071}" type="slidenum">
              <a:rPr lang="en-US"/>
              <a:pPr>
                <a:defRPr/>
              </a:pPr>
              <a:t>‹#›</a:t>
            </a:fld>
            <a:endParaRPr lang="en-US"/>
          </a:p>
        </p:txBody>
      </p:sp>
    </p:spTree>
    <p:extLst>
      <p:ext uri="{BB962C8B-B14F-4D97-AF65-F5344CB8AC3E}">
        <p14:creationId xmlns:p14="http://schemas.microsoft.com/office/powerpoint/2010/main" val="218502707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0FCAB85-541E-F049-9594-56E7ACC02ADB}" type="slidenum">
              <a:rPr lang="en-US"/>
              <a:pPr>
                <a:defRPr/>
              </a:pPr>
              <a:t>‹#›</a:t>
            </a:fld>
            <a:endParaRPr lang="en-US"/>
          </a:p>
        </p:txBody>
      </p:sp>
    </p:spTree>
    <p:extLst>
      <p:ext uri="{BB962C8B-B14F-4D97-AF65-F5344CB8AC3E}">
        <p14:creationId xmlns:p14="http://schemas.microsoft.com/office/powerpoint/2010/main" val="115474876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84095EE-245F-4C4B-BEFC-4C26D284C876}" type="slidenum">
              <a:rPr lang="en-US"/>
              <a:pPr>
                <a:defRPr/>
              </a:pPr>
              <a:t>‹#›</a:t>
            </a:fld>
            <a:endParaRPr lang="en-US"/>
          </a:p>
        </p:txBody>
      </p:sp>
    </p:spTree>
    <p:extLst>
      <p:ext uri="{BB962C8B-B14F-4D97-AF65-F5344CB8AC3E}">
        <p14:creationId xmlns:p14="http://schemas.microsoft.com/office/powerpoint/2010/main" val="337876971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945990-3FAD-5641-8E2B-31DFF63EC83C}" type="slidenum">
              <a:rPr lang="en-US"/>
              <a:pPr>
                <a:defRPr/>
              </a:pPr>
              <a:t>‹#›</a:t>
            </a:fld>
            <a:endParaRPr lang="en-US"/>
          </a:p>
        </p:txBody>
      </p:sp>
    </p:spTree>
    <p:extLst>
      <p:ext uri="{BB962C8B-B14F-4D97-AF65-F5344CB8AC3E}">
        <p14:creationId xmlns:p14="http://schemas.microsoft.com/office/powerpoint/2010/main" val="5173463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4269E5-6556-D94C-B7AE-B56000498159}" type="slidenum">
              <a:rPr lang="en-US"/>
              <a:pPr>
                <a:defRPr/>
              </a:pPr>
              <a:t>‹#›</a:t>
            </a:fld>
            <a:endParaRPr lang="en-US"/>
          </a:p>
        </p:txBody>
      </p:sp>
    </p:spTree>
    <p:extLst>
      <p:ext uri="{BB962C8B-B14F-4D97-AF65-F5344CB8AC3E}">
        <p14:creationId xmlns:p14="http://schemas.microsoft.com/office/powerpoint/2010/main" val="386242605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070CAF-5016-9E41-979F-98E48AD5F932}" type="slidenum">
              <a:rPr lang="en-US"/>
              <a:pPr>
                <a:defRPr/>
              </a:pPr>
              <a:t>‹#›</a:t>
            </a:fld>
            <a:endParaRPr lang="en-US"/>
          </a:p>
        </p:txBody>
      </p:sp>
    </p:spTree>
    <p:extLst>
      <p:ext uri="{BB962C8B-B14F-4D97-AF65-F5344CB8AC3E}">
        <p14:creationId xmlns:p14="http://schemas.microsoft.com/office/powerpoint/2010/main" val="163124527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DAE1E73-9F3B-B44E-BC25-2CCFA4495507}" type="slidenum">
              <a:rPr lang="en-US"/>
              <a:pPr>
                <a:defRPr/>
              </a:pPr>
              <a:t>‹#›</a:t>
            </a:fld>
            <a:endParaRPr lang="en-US"/>
          </a:p>
        </p:txBody>
      </p:sp>
    </p:spTree>
    <p:extLst>
      <p:ext uri="{BB962C8B-B14F-4D97-AF65-F5344CB8AC3E}">
        <p14:creationId xmlns:p14="http://schemas.microsoft.com/office/powerpoint/2010/main" val="1258210488"/>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B659F-AA70-0F47-8793-E47646D87C70}" type="slidenum">
              <a:rPr lang="en-US"/>
              <a:pPr>
                <a:defRPr/>
              </a:pPr>
              <a:t>‹#›</a:t>
            </a:fld>
            <a:endParaRPr lang="en-US"/>
          </a:p>
        </p:txBody>
      </p:sp>
    </p:spTree>
    <p:extLst>
      <p:ext uri="{BB962C8B-B14F-4D97-AF65-F5344CB8AC3E}">
        <p14:creationId xmlns:p14="http://schemas.microsoft.com/office/powerpoint/2010/main" val="64050622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CE591F-B568-E942-81FC-6C7E226F36D5}" type="slidenum">
              <a:rPr lang="en-US"/>
              <a:pPr>
                <a:defRPr/>
              </a:pPr>
              <a:t>‹#›</a:t>
            </a:fld>
            <a:endParaRPr lang="en-US"/>
          </a:p>
        </p:txBody>
      </p:sp>
    </p:spTree>
    <p:extLst>
      <p:ext uri="{BB962C8B-B14F-4D97-AF65-F5344CB8AC3E}">
        <p14:creationId xmlns:p14="http://schemas.microsoft.com/office/powerpoint/2010/main" val="256613638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635B6A-80FB-C74F-A789-AF2CEB1CF9D1}" type="slidenum">
              <a:rPr lang="en-US"/>
              <a:pPr>
                <a:defRPr/>
              </a:pPr>
              <a:t>‹#›</a:t>
            </a:fld>
            <a:endParaRPr lang="en-US"/>
          </a:p>
        </p:txBody>
      </p:sp>
    </p:spTree>
    <p:extLst>
      <p:ext uri="{BB962C8B-B14F-4D97-AF65-F5344CB8AC3E}">
        <p14:creationId xmlns:p14="http://schemas.microsoft.com/office/powerpoint/2010/main" val="1731569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85636941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B45655-929F-6A43-9D8A-32A7D3A80304}" type="slidenum">
              <a:rPr lang="en-US"/>
              <a:pPr>
                <a:defRPr/>
              </a:pPr>
              <a:t>‹#›</a:t>
            </a:fld>
            <a:endParaRPr lang="en-US"/>
          </a:p>
        </p:txBody>
      </p:sp>
    </p:spTree>
    <p:extLst>
      <p:ext uri="{BB962C8B-B14F-4D97-AF65-F5344CB8AC3E}">
        <p14:creationId xmlns:p14="http://schemas.microsoft.com/office/powerpoint/2010/main" val="161233644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B000F0C-C288-3448-8491-4E0B07CB6091}" type="slidenum">
              <a:rPr lang="en-US"/>
              <a:pPr>
                <a:defRPr/>
              </a:pPr>
              <a:t>‹#›</a:t>
            </a:fld>
            <a:endParaRPr lang="en-US"/>
          </a:p>
        </p:txBody>
      </p:sp>
    </p:spTree>
    <p:extLst>
      <p:ext uri="{BB962C8B-B14F-4D97-AF65-F5344CB8AC3E}">
        <p14:creationId xmlns:p14="http://schemas.microsoft.com/office/powerpoint/2010/main" val="127759845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F401ED-9A01-D541-9268-6E5E830E686C}" type="slidenum">
              <a:rPr lang="en-US"/>
              <a:pPr>
                <a:defRPr/>
              </a:pPr>
              <a:t>‹#›</a:t>
            </a:fld>
            <a:endParaRPr lang="en-US"/>
          </a:p>
        </p:txBody>
      </p:sp>
    </p:spTree>
    <p:extLst>
      <p:ext uri="{BB962C8B-B14F-4D97-AF65-F5344CB8AC3E}">
        <p14:creationId xmlns:p14="http://schemas.microsoft.com/office/powerpoint/2010/main" val="413087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3BB47E6-1732-9543-9B99-018F8B96109A}" type="slidenum">
              <a:rPr lang="en-US"/>
              <a:pPr>
                <a:defRPr/>
              </a:pPr>
              <a:t>‹#›</a:t>
            </a:fld>
            <a:endParaRPr lang="en-US"/>
          </a:p>
        </p:txBody>
      </p:sp>
    </p:spTree>
    <p:extLst>
      <p:ext uri="{BB962C8B-B14F-4D97-AF65-F5344CB8AC3E}">
        <p14:creationId xmlns:p14="http://schemas.microsoft.com/office/powerpoint/2010/main" val="202165149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712DAB-E05B-824B-8BFB-A69DC96255A5}" type="slidenum">
              <a:rPr lang="en-US"/>
              <a:pPr>
                <a:defRPr/>
              </a:pPr>
              <a:t>‹#›</a:t>
            </a:fld>
            <a:endParaRPr lang="en-US"/>
          </a:p>
        </p:txBody>
      </p:sp>
    </p:spTree>
    <p:extLst>
      <p:ext uri="{BB962C8B-B14F-4D97-AF65-F5344CB8AC3E}">
        <p14:creationId xmlns:p14="http://schemas.microsoft.com/office/powerpoint/2010/main" val="375673309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A7E7B8-3BB4-314A-8E27-4003D35FB1AC}" type="slidenum">
              <a:rPr lang="en-US"/>
              <a:pPr>
                <a:defRPr/>
              </a:pPr>
              <a:t>‹#›</a:t>
            </a:fld>
            <a:endParaRPr lang="en-US"/>
          </a:p>
        </p:txBody>
      </p:sp>
    </p:spTree>
    <p:extLst>
      <p:ext uri="{BB962C8B-B14F-4D97-AF65-F5344CB8AC3E}">
        <p14:creationId xmlns:p14="http://schemas.microsoft.com/office/powerpoint/2010/main" val="39033967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22061E-9D7C-6845-BB95-8F8DB6960DF1}" type="slidenum">
              <a:rPr lang="en-US"/>
              <a:pPr>
                <a:defRPr/>
              </a:pPr>
              <a:t>‹#›</a:t>
            </a:fld>
            <a:endParaRPr lang="en-US"/>
          </a:p>
        </p:txBody>
      </p:sp>
    </p:spTree>
    <p:extLst>
      <p:ext uri="{BB962C8B-B14F-4D97-AF65-F5344CB8AC3E}">
        <p14:creationId xmlns:p14="http://schemas.microsoft.com/office/powerpoint/2010/main" val="34655718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F25AC2-CDAF-784E-B0E6-A18F11C9A56C}" type="slidenum">
              <a:rPr lang="en-US"/>
              <a:pPr>
                <a:defRPr/>
              </a:pPr>
              <a:t>‹#›</a:t>
            </a:fld>
            <a:endParaRPr lang="en-US"/>
          </a:p>
        </p:txBody>
      </p:sp>
    </p:spTree>
    <p:extLst>
      <p:ext uri="{BB962C8B-B14F-4D97-AF65-F5344CB8AC3E}">
        <p14:creationId xmlns:p14="http://schemas.microsoft.com/office/powerpoint/2010/main" val="228458867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FD92D-D0EF-334D-984C-8579126316E8}" type="slidenum">
              <a:rPr lang="en-US"/>
              <a:pPr>
                <a:defRPr/>
              </a:pPr>
              <a:t>‹#›</a:t>
            </a:fld>
            <a:endParaRPr lang="en-US"/>
          </a:p>
        </p:txBody>
      </p:sp>
    </p:spTree>
    <p:extLst>
      <p:ext uri="{BB962C8B-B14F-4D97-AF65-F5344CB8AC3E}">
        <p14:creationId xmlns:p14="http://schemas.microsoft.com/office/powerpoint/2010/main" val="417134852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58D6E-9C81-D94B-BD32-F366E0A00406}" type="slidenum">
              <a:rPr lang="en-US"/>
              <a:pPr>
                <a:defRPr/>
              </a:pPr>
              <a:t>‹#›</a:t>
            </a:fld>
            <a:endParaRPr lang="en-US"/>
          </a:p>
        </p:txBody>
      </p:sp>
    </p:spTree>
    <p:extLst>
      <p:ext uri="{BB962C8B-B14F-4D97-AF65-F5344CB8AC3E}">
        <p14:creationId xmlns:p14="http://schemas.microsoft.com/office/powerpoint/2010/main" val="3480455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06158879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366FC2-0171-1240-9C88-D1647C0F41E6}" type="slidenum">
              <a:rPr lang="en-US"/>
              <a:pPr>
                <a:defRPr/>
              </a:pPr>
              <a:t>‹#›</a:t>
            </a:fld>
            <a:endParaRPr lang="en-US"/>
          </a:p>
        </p:txBody>
      </p:sp>
    </p:spTree>
    <p:extLst>
      <p:ext uri="{BB962C8B-B14F-4D97-AF65-F5344CB8AC3E}">
        <p14:creationId xmlns:p14="http://schemas.microsoft.com/office/powerpoint/2010/main" val="35936114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F84139-4EC2-454D-8C3D-585FABBF1061}" type="slidenum">
              <a:rPr lang="en-US"/>
              <a:pPr>
                <a:defRPr/>
              </a:pPr>
              <a:t>‹#›</a:t>
            </a:fld>
            <a:endParaRPr lang="en-US"/>
          </a:p>
        </p:txBody>
      </p:sp>
    </p:spTree>
    <p:extLst>
      <p:ext uri="{BB962C8B-B14F-4D97-AF65-F5344CB8AC3E}">
        <p14:creationId xmlns:p14="http://schemas.microsoft.com/office/powerpoint/2010/main" val="294980239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65038E7-F3FF-A741-B4C0-60F8EE104642}" type="slidenum">
              <a:rPr lang="en-US"/>
              <a:pPr>
                <a:defRPr/>
              </a:pPr>
              <a:t>‹#›</a:t>
            </a:fld>
            <a:endParaRPr lang="en-US"/>
          </a:p>
        </p:txBody>
      </p:sp>
    </p:spTree>
    <p:extLst>
      <p:ext uri="{BB962C8B-B14F-4D97-AF65-F5344CB8AC3E}">
        <p14:creationId xmlns:p14="http://schemas.microsoft.com/office/powerpoint/2010/main" val="22730758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FE197EA-5EE5-9449-80B3-38EB4BB6D923}" type="slidenum">
              <a:rPr lang="en-US"/>
              <a:pPr>
                <a:defRPr/>
              </a:pPr>
              <a:t>‹#›</a:t>
            </a:fld>
            <a:endParaRPr lang="en-US"/>
          </a:p>
        </p:txBody>
      </p:sp>
    </p:spTree>
    <p:extLst>
      <p:ext uri="{BB962C8B-B14F-4D97-AF65-F5344CB8AC3E}">
        <p14:creationId xmlns:p14="http://schemas.microsoft.com/office/powerpoint/2010/main" val="290880567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DA2E6A-8BB7-0345-96A2-4579A8E4993D}" type="slidenum">
              <a:rPr lang="en-US"/>
              <a:pPr>
                <a:defRPr/>
              </a:pPr>
              <a:t>‹#›</a:t>
            </a:fld>
            <a:endParaRPr lang="en-US"/>
          </a:p>
        </p:txBody>
      </p:sp>
    </p:spTree>
    <p:extLst>
      <p:ext uri="{BB962C8B-B14F-4D97-AF65-F5344CB8AC3E}">
        <p14:creationId xmlns:p14="http://schemas.microsoft.com/office/powerpoint/2010/main" val="138556018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5ED2D-BB69-3C44-8FFB-FB509F5E1A71}" type="slidenum">
              <a:rPr lang="en-US"/>
              <a:pPr>
                <a:defRPr/>
              </a:pPr>
              <a:t>‹#›</a:t>
            </a:fld>
            <a:endParaRPr lang="en-US"/>
          </a:p>
        </p:txBody>
      </p:sp>
    </p:spTree>
    <p:extLst>
      <p:ext uri="{BB962C8B-B14F-4D97-AF65-F5344CB8AC3E}">
        <p14:creationId xmlns:p14="http://schemas.microsoft.com/office/powerpoint/2010/main" val="6743025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43A5F5-316E-9849-AC54-F7828DF1C970}" type="slidenum">
              <a:rPr lang="en-US"/>
              <a:pPr>
                <a:defRPr/>
              </a:pPr>
              <a:t>‹#›</a:t>
            </a:fld>
            <a:endParaRPr lang="en-US"/>
          </a:p>
        </p:txBody>
      </p:sp>
    </p:spTree>
    <p:extLst>
      <p:ext uri="{BB962C8B-B14F-4D97-AF65-F5344CB8AC3E}">
        <p14:creationId xmlns:p14="http://schemas.microsoft.com/office/powerpoint/2010/main" val="416771361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D2389-62EE-764D-8180-1C18D1D0581D}" type="slidenum">
              <a:rPr lang="en-US"/>
              <a:pPr>
                <a:defRPr/>
              </a:pPr>
              <a:t>‹#›</a:t>
            </a:fld>
            <a:endParaRPr lang="en-US"/>
          </a:p>
        </p:txBody>
      </p:sp>
    </p:spTree>
    <p:extLst>
      <p:ext uri="{BB962C8B-B14F-4D97-AF65-F5344CB8AC3E}">
        <p14:creationId xmlns:p14="http://schemas.microsoft.com/office/powerpoint/2010/main" val="21077006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1C2897-9BD8-6C46-B0CC-C20436BAD895}" type="slidenum">
              <a:rPr lang="en-US"/>
              <a:pPr>
                <a:defRPr/>
              </a:pPr>
              <a:t>‹#›</a:t>
            </a:fld>
            <a:endParaRPr lang="en-US"/>
          </a:p>
        </p:txBody>
      </p:sp>
    </p:spTree>
    <p:extLst>
      <p:ext uri="{BB962C8B-B14F-4D97-AF65-F5344CB8AC3E}">
        <p14:creationId xmlns:p14="http://schemas.microsoft.com/office/powerpoint/2010/main" val="136504819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4A957D-78C7-0546-80D6-F79E1E6BA9A6}" type="slidenum">
              <a:rPr lang="en-US"/>
              <a:pPr>
                <a:defRPr/>
              </a:pPr>
              <a:t>‹#›</a:t>
            </a:fld>
            <a:endParaRPr lang="en-US"/>
          </a:p>
        </p:txBody>
      </p:sp>
    </p:spTree>
    <p:extLst>
      <p:ext uri="{BB962C8B-B14F-4D97-AF65-F5344CB8AC3E}">
        <p14:creationId xmlns:p14="http://schemas.microsoft.com/office/powerpoint/2010/main" val="1645980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3E9606-F166-6D4D-B638-41696D4AABCB}" type="slidenum">
              <a:rPr lang="en-US"/>
              <a:pPr>
                <a:defRPr/>
              </a:pPr>
              <a:t>‹#›</a:t>
            </a:fld>
            <a:endParaRPr lang="en-US"/>
          </a:p>
        </p:txBody>
      </p:sp>
    </p:spTree>
    <p:extLst>
      <p:ext uri="{BB962C8B-B14F-4D97-AF65-F5344CB8AC3E}">
        <p14:creationId xmlns:p14="http://schemas.microsoft.com/office/powerpoint/2010/main" val="24878905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202880056"/>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87C91-A899-CC41-AED2-1FE752129202}" type="slidenum">
              <a:rPr lang="en-US"/>
              <a:pPr>
                <a:defRPr/>
              </a:pPr>
              <a:t>‹#›</a:t>
            </a:fld>
            <a:endParaRPr lang="en-US"/>
          </a:p>
        </p:txBody>
      </p:sp>
    </p:spTree>
    <p:extLst>
      <p:ext uri="{BB962C8B-B14F-4D97-AF65-F5344CB8AC3E}">
        <p14:creationId xmlns:p14="http://schemas.microsoft.com/office/powerpoint/2010/main" val="39472268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1FEAB-4C59-294C-B6DF-75B7F99DC4BD}" type="slidenum">
              <a:rPr lang="en-US"/>
              <a:pPr>
                <a:defRPr/>
              </a:pPr>
              <a:t>‹#›</a:t>
            </a:fld>
            <a:endParaRPr lang="en-US"/>
          </a:p>
        </p:txBody>
      </p:sp>
    </p:spTree>
    <p:extLst>
      <p:ext uri="{BB962C8B-B14F-4D97-AF65-F5344CB8AC3E}">
        <p14:creationId xmlns:p14="http://schemas.microsoft.com/office/powerpoint/2010/main" val="215359819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381548-B585-D54A-B661-15D4DABB6947}" type="slidenum">
              <a:rPr lang="en-US"/>
              <a:pPr>
                <a:defRPr/>
              </a:pPr>
              <a:t>‹#›</a:t>
            </a:fld>
            <a:endParaRPr lang="en-US"/>
          </a:p>
        </p:txBody>
      </p:sp>
    </p:spTree>
    <p:extLst>
      <p:ext uri="{BB962C8B-B14F-4D97-AF65-F5344CB8AC3E}">
        <p14:creationId xmlns:p14="http://schemas.microsoft.com/office/powerpoint/2010/main" val="314532565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F2902F8-46AE-A64C-9560-72A3BEEFE977}" type="slidenum">
              <a:rPr lang="en-US"/>
              <a:pPr>
                <a:defRPr/>
              </a:pPr>
              <a:t>‹#›</a:t>
            </a:fld>
            <a:endParaRPr lang="en-US"/>
          </a:p>
        </p:txBody>
      </p:sp>
    </p:spTree>
    <p:extLst>
      <p:ext uri="{BB962C8B-B14F-4D97-AF65-F5344CB8AC3E}">
        <p14:creationId xmlns:p14="http://schemas.microsoft.com/office/powerpoint/2010/main" val="18845449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DA5AA-964C-0C41-B17F-4E142BD805B3}" type="slidenum">
              <a:rPr lang="en-US"/>
              <a:pPr>
                <a:defRPr/>
              </a:pPr>
              <a:t>‹#›</a:t>
            </a:fld>
            <a:endParaRPr lang="en-US"/>
          </a:p>
        </p:txBody>
      </p:sp>
    </p:spTree>
    <p:extLst>
      <p:ext uri="{BB962C8B-B14F-4D97-AF65-F5344CB8AC3E}">
        <p14:creationId xmlns:p14="http://schemas.microsoft.com/office/powerpoint/2010/main" val="297197860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BC8307-7702-9E41-9A07-9769372A36ED}" type="slidenum">
              <a:rPr lang="en-US"/>
              <a:pPr>
                <a:defRPr/>
              </a:pPr>
              <a:t>‹#›</a:t>
            </a:fld>
            <a:endParaRPr lang="en-US"/>
          </a:p>
        </p:txBody>
      </p:sp>
    </p:spTree>
    <p:extLst>
      <p:ext uri="{BB962C8B-B14F-4D97-AF65-F5344CB8AC3E}">
        <p14:creationId xmlns:p14="http://schemas.microsoft.com/office/powerpoint/2010/main" val="32762275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44C0F1-A0AC-3148-A885-E9C03FC214F9}" type="slidenum">
              <a:rPr lang="en-US"/>
              <a:pPr>
                <a:defRPr/>
              </a:pPr>
              <a:t>‹#›</a:t>
            </a:fld>
            <a:endParaRPr lang="en-US"/>
          </a:p>
        </p:txBody>
      </p:sp>
    </p:spTree>
    <p:extLst>
      <p:ext uri="{BB962C8B-B14F-4D97-AF65-F5344CB8AC3E}">
        <p14:creationId xmlns:p14="http://schemas.microsoft.com/office/powerpoint/2010/main" val="123106739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350145-BA1C-734E-83FD-6FF588BD050C}" type="slidenum">
              <a:rPr lang="en-US"/>
              <a:pPr>
                <a:defRPr/>
              </a:pPr>
              <a:t>‹#›</a:t>
            </a:fld>
            <a:endParaRPr lang="en-US"/>
          </a:p>
        </p:txBody>
      </p:sp>
    </p:spTree>
    <p:extLst>
      <p:ext uri="{BB962C8B-B14F-4D97-AF65-F5344CB8AC3E}">
        <p14:creationId xmlns:p14="http://schemas.microsoft.com/office/powerpoint/2010/main" val="123575908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698BF3-99C7-4447-83DC-A99FD22C4284}" type="slidenum">
              <a:rPr lang="en-US"/>
              <a:pPr>
                <a:defRPr/>
              </a:pPr>
              <a:t>‹#›</a:t>
            </a:fld>
            <a:endParaRPr lang="en-US"/>
          </a:p>
        </p:txBody>
      </p:sp>
    </p:spTree>
    <p:extLst>
      <p:ext uri="{BB962C8B-B14F-4D97-AF65-F5344CB8AC3E}">
        <p14:creationId xmlns:p14="http://schemas.microsoft.com/office/powerpoint/2010/main" val="164532437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B95B81-F0AE-FA43-B1EC-271774F8310F}" type="slidenum">
              <a:rPr lang="en-US"/>
              <a:pPr>
                <a:defRPr/>
              </a:pPr>
              <a:t>‹#›</a:t>
            </a:fld>
            <a:endParaRPr lang="en-US"/>
          </a:p>
        </p:txBody>
      </p:sp>
    </p:spTree>
    <p:extLst>
      <p:ext uri="{BB962C8B-B14F-4D97-AF65-F5344CB8AC3E}">
        <p14:creationId xmlns:p14="http://schemas.microsoft.com/office/powerpoint/2010/main" val="3638132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7252302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4" indent="0" algn="ctr">
              <a:buNone/>
              <a:defRPr/>
            </a:lvl2pPr>
            <a:lvl3pPr marL="914306" indent="0" algn="ctr">
              <a:buNone/>
              <a:defRPr/>
            </a:lvl3pPr>
            <a:lvl4pPr marL="1371460" indent="0" algn="ctr">
              <a:buNone/>
              <a:defRPr/>
            </a:lvl4pPr>
            <a:lvl5pPr marL="1828613" indent="0" algn="ctr">
              <a:buNone/>
              <a:defRPr/>
            </a:lvl5pPr>
            <a:lvl6pPr marL="2285766" indent="0" algn="ctr">
              <a:buNone/>
              <a:defRPr/>
            </a:lvl6pPr>
            <a:lvl7pPr marL="2742920" indent="0" algn="ctr">
              <a:buNone/>
              <a:defRPr/>
            </a:lvl7pPr>
            <a:lvl8pPr marL="3200072" indent="0" algn="ctr">
              <a:buNone/>
              <a:defRPr/>
            </a:lvl8pPr>
            <a:lvl9pPr marL="3657226"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E09B7B-4D90-9947-BA1C-07797741E4B5}" type="slidenum">
              <a:rPr lang="en-US"/>
              <a:pPr>
                <a:defRPr/>
              </a:pPr>
              <a:t>‹#›</a:t>
            </a:fld>
            <a:endParaRPr lang="en-US"/>
          </a:p>
        </p:txBody>
      </p:sp>
    </p:spTree>
    <p:extLst>
      <p:ext uri="{BB962C8B-B14F-4D97-AF65-F5344CB8AC3E}">
        <p14:creationId xmlns:p14="http://schemas.microsoft.com/office/powerpoint/2010/main" val="1357309051"/>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F7C165-4F3C-BC40-A2C2-8B09A5F8A0F0}" type="slidenum">
              <a:rPr lang="en-US"/>
              <a:pPr>
                <a:defRPr/>
              </a:pPr>
              <a:t>‹#›</a:t>
            </a:fld>
            <a:endParaRPr lang="en-US"/>
          </a:p>
        </p:txBody>
      </p:sp>
    </p:spTree>
    <p:extLst>
      <p:ext uri="{BB962C8B-B14F-4D97-AF65-F5344CB8AC3E}">
        <p14:creationId xmlns:p14="http://schemas.microsoft.com/office/powerpoint/2010/main" val="291913581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154" indent="0">
              <a:buNone/>
              <a:defRPr sz="1800"/>
            </a:lvl2pPr>
            <a:lvl3pPr marL="914306" indent="0">
              <a:buNone/>
              <a:defRPr sz="1600"/>
            </a:lvl3pPr>
            <a:lvl4pPr marL="1371460" indent="0">
              <a:buNone/>
              <a:defRPr sz="1400"/>
            </a:lvl4pPr>
            <a:lvl5pPr marL="1828613" indent="0">
              <a:buNone/>
              <a:defRPr sz="1400"/>
            </a:lvl5pPr>
            <a:lvl6pPr marL="2285766" indent="0">
              <a:buNone/>
              <a:defRPr sz="1400"/>
            </a:lvl6pPr>
            <a:lvl7pPr marL="2742920" indent="0">
              <a:buNone/>
              <a:defRPr sz="1400"/>
            </a:lvl7pPr>
            <a:lvl8pPr marL="3200072" indent="0">
              <a:buNone/>
              <a:defRPr sz="1400"/>
            </a:lvl8pPr>
            <a:lvl9pPr marL="3657226"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28AB-A448-1D4E-8D50-F03B0E4B5873}" type="slidenum">
              <a:rPr lang="en-US"/>
              <a:pPr>
                <a:defRPr/>
              </a:pPr>
              <a:t>‹#›</a:t>
            </a:fld>
            <a:endParaRPr lang="en-US"/>
          </a:p>
        </p:txBody>
      </p:sp>
    </p:spTree>
    <p:extLst>
      <p:ext uri="{BB962C8B-B14F-4D97-AF65-F5344CB8AC3E}">
        <p14:creationId xmlns:p14="http://schemas.microsoft.com/office/powerpoint/2010/main" val="64093892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A502CF-0991-2444-9A20-6E86DAFF98D4}" type="slidenum">
              <a:rPr lang="en-US"/>
              <a:pPr>
                <a:defRPr/>
              </a:pPr>
              <a:t>‹#›</a:t>
            </a:fld>
            <a:endParaRPr lang="en-US"/>
          </a:p>
        </p:txBody>
      </p:sp>
    </p:spTree>
    <p:extLst>
      <p:ext uri="{BB962C8B-B14F-4D97-AF65-F5344CB8AC3E}">
        <p14:creationId xmlns:p14="http://schemas.microsoft.com/office/powerpoint/2010/main" val="3357567723"/>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E651083-5E74-244B-AE18-AAF5B8CCBDED}" type="slidenum">
              <a:rPr lang="en-US"/>
              <a:pPr>
                <a:defRPr/>
              </a:pPr>
              <a:t>‹#›</a:t>
            </a:fld>
            <a:endParaRPr lang="en-US"/>
          </a:p>
        </p:txBody>
      </p:sp>
    </p:spTree>
    <p:extLst>
      <p:ext uri="{BB962C8B-B14F-4D97-AF65-F5344CB8AC3E}">
        <p14:creationId xmlns:p14="http://schemas.microsoft.com/office/powerpoint/2010/main" val="357107404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F4794C8-1380-E441-97ED-DAF82C4FE0F3}" type="slidenum">
              <a:rPr lang="en-US"/>
              <a:pPr>
                <a:defRPr/>
              </a:pPr>
              <a:t>‹#›</a:t>
            </a:fld>
            <a:endParaRPr lang="en-US"/>
          </a:p>
        </p:txBody>
      </p:sp>
    </p:spTree>
    <p:extLst>
      <p:ext uri="{BB962C8B-B14F-4D97-AF65-F5344CB8AC3E}">
        <p14:creationId xmlns:p14="http://schemas.microsoft.com/office/powerpoint/2010/main" val="30455464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1286E3D-FE65-BF46-AF7B-5E4028C2D447}" type="slidenum">
              <a:rPr lang="en-US"/>
              <a:pPr>
                <a:defRPr/>
              </a:pPr>
              <a:t>‹#›</a:t>
            </a:fld>
            <a:endParaRPr lang="en-US"/>
          </a:p>
        </p:txBody>
      </p:sp>
    </p:spTree>
    <p:extLst>
      <p:ext uri="{BB962C8B-B14F-4D97-AF65-F5344CB8AC3E}">
        <p14:creationId xmlns:p14="http://schemas.microsoft.com/office/powerpoint/2010/main" val="8130246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116484-0B13-1E4C-9604-F9F246257607}" type="slidenum">
              <a:rPr lang="en-US"/>
              <a:pPr>
                <a:defRPr/>
              </a:pPr>
              <a:t>‹#›</a:t>
            </a:fld>
            <a:endParaRPr lang="en-US"/>
          </a:p>
        </p:txBody>
      </p:sp>
    </p:spTree>
    <p:extLst>
      <p:ext uri="{BB962C8B-B14F-4D97-AF65-F5344CB8AC3E}">
        <p14:creationId xmlns:p14="http://schemas.microsoft.com/office/powerpoint/2010/main" val="66906882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8F0E7-A26B-D645-9EED-45AEB4748719}" type="slidenum">
              <a:rPr lang="en-US"/>
              <a:pPr>
                <a:defRPr/>
              </a:pPr>
              <a:t>‹#›</a:t>
            </a:fld>
            <a:endParaRPr lang="en-US"/>
          </a:p>
        </p:txBody>
      </p:sp>
    </p:spTree>
    <p:extLst>
      <p:ext uri="{BB962C8B-B14F-4D97-AF65-F5344CB8AC3E}">
        <p14:creationId xmlns:p14="http://schemas.microsoft.com/office/powerpoint/2010/main" val="3808569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FB174B-E2E1-5740-BB25-99ADA8B5BCE4}" type="slidenum">
              <a:rPr lang="en-US"/>
              <a:pPr>
                <a:defRPr/>
              </a:pPr>
              <a:t>‹#›</a:t>
            </a:fld>
            <a:endParaRPr lang="en-US"/>
          </a:p>
        </p:txBody>
      </p:sp>
    </p:spTree>
    <p:extLst>
      <p:ext uri="{BB962C8B-B14F-4D97-AF65-F5344CB8AC3E}">
        <p14:creationId xmlns:p14="http://schemas.microsoft.com/office/powerpoint/2010/main" val="315373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1317135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1"/>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1"/>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8C5E4E-A49D-A743-8200-A523A55D7949}" type="slidenum">
              <a:rPr lang="en-US"/>
              <a:pPr>
                <a:defRPr/>
              </a:pPr>
              <a:t>‹#›</a:t>
            </a:fld>
            <a:endParaRPr lang="en-US"/>
          </a:p>
        </p:txBody>
      </p:sp>
    </p:spTree>
    <p:extLst>
      <p:ext uri="{BB962C8B-B14F-4D97-AF65-F5344CB8AC3E}">
        <p14:creationId xmlns:p14="http://schemas.microsoft.com/office/powerpoint/2010/main" val="1746717720"/>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DE7E17-A737-C44A-9D46-F44A808807B9}" type="slidenum">
              <a:rPr lang="en-US"/>
              <a:pPr>
                <a:defRPr/>
              </a:pPr>
              <a:t>‹#›</a:t>
            </a:fld>
            <a:endParaRPr lang="en-US"/>
          </a:p>
        </p:txBody>
      </p:sp>
    </p:spTree>
    <p:extLst>
      <p:ext uri="{BB962C8B-B14F-4D97-AF65-F5344CB8AC3E}">
        <p14:creationId xmlns:p14="http://schemas.microsoft.com/office/powerpoint/2010/main" val="56168572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99773-DE23-354F-BD7E-B59E053E9F45}" type="slidenum">
              <a:rPr lang="en-US"/>
              <a:pPr>
                <a:defRPr/>
              </a:pPr>
              <a:t>‹#›</a:t>
            </a:fld>
            <a:endParaRPr lang="en-US"/>
          </a:p>
        </p:txBody>
      </p:sp>
    </p:spTree>
    <p:extLst>
      <p:ext uri="{BB962C8B-B14F-4D97-AF65-F5344CB8AC3E}">
        <p14:creationId xmlns:p14="http://schemas.microsoft.com/office/powerpoint/2010/main" val="400729558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FCD176-3AAB-AB41-9EF8-122C7103B6E9}" type="slidenum">
              <a:rPr lang="en-US"/>
              <a:pPr>
                <a:defRPr/>
              </a:pPr>
              <a:t>‹#›</a:t>
            </a:fld>
            <a:endParaRPr lang="en-US"/>
          </a:p>
        </p:txBody>
      </p:sp>
    </p:spTree>
    <p:extLst>
      <p:ext uri="{BB962C8B-B14F-4D97-AF65-F5344CB8AC3E}">
        <p14:creationId xmlns:p14="http://schemas.microsoft.com/office/powerpoint/2010/main" val="382431687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452F66-6E24-4441-811C-412EECCA523E}" type="slidenum">
              <a:rPr lang="en-US"/>
              <a:pPr>
                <a:defRPr/>
              </a:pPr>
              <a:t>‹#›</a:t>
            </a:fld>
            <a:endParaRPr lang="en-US"/>
          </a:p>
        </p:txBody>
      </p:sp>
    </p:spTree>
    <p:extLst>
      <p:ext uri="{BB962C8B-B14F-4D97-AF65-F5344CB8AC3E}">
        <p14:creationId xmlns:p14="http://schemas.microsoft.com/office/powerpoint/2010/main" val="24479891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643C5C8-4C98-9D4E-9398-974CC8D230C1}" type="slidenum">
              <a:rPr lang="en-US"/>
              <a:pPr>
                <a:defRPr/>
              </a:pPr>
              <a:t>‹#›</a:t>
            </a:fld>
            <a:endParaRPr lang="en-US"/>
          </a:p>
        </p:txBody>
      </p:sp>
    </p:spTree>
    <p:extLst>
      <p:ext uri="{BB962C8B-B14F-4D97-AF65-F5344CB8AC3E}">
        <p14:creationId xmlns:p14="http://schemas.microsoft.com/office/powerpoint/2010/main" val="909684318"/>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ADB69AE-1AAE-0C45-BB49-0B865F1F150A}" type="slidenum">
              <a:rPr lang="en-US"/>
              <a:pPr>
                <a:defRPr/>
              </a:pPr>
              <a:t>‹#›</a:t>
            </a:fld>
            <a:endParaRPr lang="en-US"/>
          </a:p>
        </p:txBody>
      </p:sp>
    </p:spTree>
    <p:extLst>
      <p:ext uri="{BB962C8B-B14F-4D97-AF65-F5344CB8AC3E}">
        <p14:creationId xmlns:p14="http://schemas.microsoft.com/office/powerpoint/2010/main" val="115219198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1EF51C-7ABA-504E-A688-547339970BF0}" type="slidenum">
              <a:rPr lang="en-US"/>
              <a:pPr>
                <a:defRPr/>
              </a:pPr>
              <a:t>‹#›</a:t>
            </a:fld>
            <a:endParaRPr lang="en-US"/>
          </a:p>
        </p:txBody>
      </p:sp>
    </p:spTree>
    <p:extLst>
      <p:ext uri="{BB962C8B-B14F-4D97-AF65-F5344CB8AC3E}">
        <p14:creationId xmlns:p14="http://schemas.microsoft.com/office/powerpoint/2010/main" val="28219312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98050E-770C-7B4B-8A4C-DBB81FAB1A74}" type="slidenum">
              <a:rPr lang="en-US"/>
              <a:pPr>
                <a:defRPr/>
              </a:pPr>
              <a:t>‹#›</a:t>
            </a:fld>
            <a:endParaRPr lang="en-US"/>
          </a:p>
        </p:txBody>
      </p:sp>
    </p:spTree>
    <p:extLst>
      <p:ext uri="{BB962C8B-B14F-4D97-AF65-F5344CB8AC3E}">
        <p14:creationId xmlns:p14="http://schemas.microsoft.com/office/powerpoint/2010/main" val="326926228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960491-8CFE-A145-89D2-11756E778C42}" type="slidenum">
              <a:rPr lang="en-US"/>
              <a:pPr>
                <a:defRPr/>
              </a:pPr>
              <a:t>‹#›</a:t>
            </a:fld>
            <a:endParaRPr lang="en-US"/>
          </a:p>
        </p:txBody>
      </p:sp>
    </p:spTree>
    <p:extLst>
      <p:ext uri="{BB962C8B-B14F-4D97-AF65-F5344CB8AC3E}">
        <p14:creationId xmlns:p14="http://schemas.microsoft.com/office/powerpoint/2010/main" val="1068454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2452004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5D07BB-003C-2E4B-93FF-8BF799C924A9}" type="slidenum">
              <a:rPr lang="en-US"/>
              <a:pPr>
                <a:defRPr/>
              </a:pPr>
              <a:t>‹#›</a:t>
            </a:fld>
            <a:endParaRPr lang="en-US"/>
          </a:p>
        </p:txBody>
      </p:sp>
    </p:spTree>
    <p:extLst>
      <p:ext uri="{BB962C8B-B14F-4D97-AF65-F5344CB8AC3E}">
        <p14:creationId xmlns:p14="http://schemas.microsoft.com/office/powerpoint/2010/main" val="299691281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DE4F61-A3D8-1F46-8A20-4FD03CA194DE}" type="slidenum">
              <a:rPr lang="en-US"/>
              <a:pPr>
                <a:defRPr/>
              </a:pPr>
              <a:t>‹#›</a:t>
            </a:fld>
            <a:endParaRPr lang="en-US"/>
          </a:p>
        </p:txBody>
      </p:sp>
    </p:spTree>
    <p:extLst>
      <p:ext uri="{BB962C8B-B14F-4D97-AF65-F5344CB8AC3E}">
        <p14:creationId xmlns:p14="http://schemas.microsoft.com/office/powerpoint/2010/main" val="420143560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CD96C-6E2F-064B-BBA1-B1509EDD1FAE}" type="slidenum">
              <a:rPr lang="en-US"/>
              <a:pPr>
                <a:defRPr/>
              </a:pPr>
              <a:t>‹#›</a:t>
            </a:fld>
            <a:endParaRPr lang="en-US"/>
          </a:p>
        </p:txBody>
      </p:sp>
    </p:spTree>
    <p:extLst>
      <p:ext uri="{BB962C8B-B14F-4D97-AF65-F5344CB8AC3E}">
        <p14:creationId xmlns:p14="http://schemas.microsoft.com/office/powerpoint/2010/main" val="223435536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24EE85-3FAA-BE49-B471-0127BBE64AED}" type="slidenum">
              <a:rPr lang="en-US"/>
              <a:pPr>
                <a:defRPr/>
              </a:pPr>
              <a:t>‹#›</a:t>
            </a:fld>
            <a:endParaRPr lang="en-US"/>
          </a:p>
        </p:txBody>
      </p:sp>
    </p:spTree>
    <p:extLst>
      <p:ext uri="{BB962C8B-B14F-4D97-AF65-F5344CB8AC3E}">
        <p14:creationId xmlns:p14="http://schemas.microsoft.com/office/powerpoint/2010/main" val="202898415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CDB9DB-911E-044E-A7B8-0D406C470814}" type="slidenum">
              <a:rPr lang="en-US"/>
              <a:pPr>
                <a:defRPr/>
              </a:pPr>
              <a:t>‹#›</a:t>
            </a:fld>
            <a:endParaRPr lang="en-US"/>
          </a:p>
        </p:txBody>
      </p:sp>
    </p:spTree>
    <p:extLst>
      <p:ext uri="{BB962C8B-B14F-4D97-AF65-F5344CB8AC3E}">
        <p14:creationId xmlns:p14="http://schemas.microsoft.com/office/powerpoint/2010/main" val="68784251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41F7D4-93F4-284F-8CEA-5A8FFA264C6D}" type="slidenum">
              <a:rPr lang="en-US"/>
              <a:pPr>
                <a:defRPr/>
              </a:pPr>
              <a:t>‹#›</a:t>
            </a:fld>
            <a:endParaRPr lang="en-US"/>
          </a:p>
        </p:txBody>
      </p:sp>
    </p:spTree>
    <p:extLst>
      <p:ext uri="{BB962C8B-B14F-4D97-AF65-F5344CB8AC3E}">
        <p14:creationId xmlns:p14="http://schemas.microsoft.com/office/powerpoint/2010/main" val="300403139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AD1AE8-E175-6040-AE31-236BBD75ED7F}" type="slidenum">
              <a:rPr lang="en-US"/>
              <a:pPr>
                <a:defRPr/>
              </a:pPr>
              <a:t>‹#›</a:t>
            </a:fld>
            <a:endParaRPr lang="en-US"/>
          </a:p>
        </p:txBody>
      </p:sp>
    </p:spTree>
    <p:extLst>
      <p:ext uri="{BB962C8B-B14F-4D97-AF65-F5344CB8AC3E}">
        <p14:creationId xmlns:p14="http://schemas.microsoft.com/office/powerpoint/2010/main" val="139950724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B83DF3-9F6B-5A4F-9E14-45134F4EF6F6}" type="slidenum">
              <a:rPr lang="en-US"/>
              <a:pPr>
                <a:defRPr/>
              </a:pPr>
              <a:t>‹#›</a:t>
            </a:fld>
            <a:endParaRPr lang="en-US"/>
          </a:p>
        </p:txBody>
      </p:sp>
    </p:spTree>
    <p:extLst>
      <p:ext uri="{BB962C8B-B14F-4D97-AF65-F5344CB8AC3E}">
        <p14:creationId xmlns:p14="http://schemas.microsoft.com/office/powerpoint/2010/main" val="11112914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771525-86D5-5C4A-B1C9-18938325DD78}" type="slidenum">
              <a:rPr lang="en-US"/>
              <a:pPr>
                <a:defRPr/>
              </a:pPr>
              <a:t>‹#›</a:t>
            </a:fld>
            <a:endParaRPr lang="en-US"/>
          </a:p>
        </p:txBody>
      </p:sp>
    </p:spTree>
    <p:extLst>
      <p:ext uri="{BB962C8B-B14F-4D97-AF65-F5344CB8AC3E}">
        <p14:creationId xmlns:p14="http://schemas.microsoft.com/office/powerpoint/2010/main" val="361602334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E29CB3-641A-DB4E-AA79-B8D61804D4E8}" type="slidenum">
              <a:rPr lang="en-US"/>
              <a:pPr>
                <a:defRPr/>
              </a:pPr>
              <a:t>‹#›</a:t>
            </a:fld>
            <a:endParaRPr lang="en-US"/>
          </a:p>
        </p:txBody>
      </p:sp>
    </p:spTree>
    <p:extLst>
      <p:ext uri="{BB962C8B-B14F-4D97-AF65-F5344CB8AC3E}">
        <p14:creationId xmlns:p14="http://schemas.microsoft.com/office/powerpoint/2010/main" val="3189051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110B7A-FC7C-994F-9129-7A96B2EBD756}" type="slidenum">
              <a:rPr lang="en-US"/>
              <a:pPr>
                <a:defRPr/>
              </a:pPr>
              <a:t>‹#›</a:t>
            </a:fld>
            <a:endParaRPr lang="en-US"/>
          </a:p>
        </p:txBody>
      </p:sp>
    </p:spTree>
    <p:extLst>
      <p:ext uri="{BB962C8B-B14F-4D97-AF65-F5344CB8AC3E}">
        <p14:creationId xmlns:p14="http://schemas.microsoft.com/office/powerpoint/2010/main" val="362075470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5B589E-8E55-E947-AE54-2C263E601F5F}" type="slidenum">
              <a:rPr lang="en-US"/>
              <a:pPr>
                <a:defRPr/>
              </a:pPr>
              <a:t>‹#›</a:t>
            </a:fld>
            <a:endParaRPr lang="en-US"/>
          </a:p>
        </p:txBody>
      </p:sp>
    </p:spTree>
    <p:extLst>
      <p:ext uri="{BB962C8B-B14F-4D97-AF65-F5344CB8AC3E}">
        <p14:creationId xmlns:p14="http://schemas.microsoft.com/office/powerpoint/2010/main" val="3566837753"/>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374560-6056-E747-9B90-1F37B18C701E}" type="slidenum">
              <a:rPr lang="en-US"/>
              <a:pPr>
                <a:defRPr/>
              </a:pPr>
              <a:t>‹#›</a:t>
            </a:fld>
            <a:endParaRPr lang="en-US"/>
          </a:p>
        </p:txBody>
      </p:sp>
    </p:spTree>
    <p:extLst>
      <p:ext uri="{BB962C8B-B14F-4D97-AF65-F5344CB8AC3E}">
        <p14:creationId xmlns:p14="http://schemas.microsoft.com/office/powerpoint/2010/main" val="303720520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D1ADD-1D46-444B-8F19-8F62BAE9E31F}" type="slidenum">
              <a:rPr lang="en-US"/>
              <a:pPr>
                <a:defRPr/>
              </a:pPr>
              <a:t>‹#›</a:t>
            </a:fld>
            <a:endParaRPr lang="en-US"/>
          </a:p>
        </p:txBody>
      </p:sp>
    </p:spTree>
    <p:extLst>
      <p:ext uri="{BB962C8B-B14F-4D97-AF65-F5344CB8AC3E}">
        <p14:creationId xmlns:p14="http://schemas.microsoft.com/office/powerpoint/2010/main" val="31719490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FD718A-027D-9646-A3BE-7C0C124F93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6082908"/>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6667E6-5E6F-934A-90E8-DD013E4E22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103427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B36993-8A7D-BE40-B2A0-02F87FAFB3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812991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832FAB-4DD2-E84D-8FE2-FCBB253CF4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609435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D76385-D970-4243-837B-9987D18FA5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609860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48263E5-7A27-BB4B-A7C8-AA377B17A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84805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89BB78E-F8B5-B444-8753-D24E50D9B0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42762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6519C-435B-044D-A21B-2DEEF8B7B33E}" type="slidenum">
              <a:rPr lang="en-US"/>
              <a:pPr>
                <a:defRPr/>
              </a:pPr>
              <a:t>‹#›</a:t>
            </a:fld>
            <a:endParaRPr lang="en-US"/>
          </a:p>
        </p:txBody>
      </p:sp>
    </p:spTree>
    <p:extLst>
      <p:ext uri="{BB962C8B-B14F-4D97-AF65-F5344CB8AC3E}">
        <p14:creationId xmlns:p14="http://schemas.microsoft.com/office/powerpoint/2010/main" val="280655656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DE1DD1-1251-6040-BCA6-92C934896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1018044"/>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2E996A-9510-C24C-BF86-C1D4A6F73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543333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F26DE9-BC5C-2448-8EE0-4C3F745090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736645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887820-FDE8-7044-8FBB-8981F334C5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297336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F7F46B-C909-184B-9D7D-A8624C9E576D}" type="slidenum">
              <a:rPr lang="en-US"/>
              <a:pPr>
                <a:defRPr/>
              </a:pPr>
              <a:t>‹#›</a:t>
            </a:fld>
            <a:endParaRPr lang="en-US"/>
          </a:p>
        </p:txBody>
      </p:sp>
    </p:spTree>
    <p:extLst>
      <p:ext uri="{BB962C8B-B14F-4D97-AF65-F5344CB8AC3E}">
        <p14:creationId xmlns:p14="http://schemas.microsoft.com/office/powerpoint/2010/main" val="275817101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809FBD-E720-E84A-8110-36EF73F20755}" type="slidenum">
              <a:rPr lang="en-US"/>
              <a:pPr>
                <a:defRPr/>
              </a:pPr>
              <a:t>‹#›</a:t>
            </a:fld>
            <a:endParaRPr lang="en-US"/>
          </a:p>
        </p:txBody>
      </p:sp>
    </p:spTree>
    <p:extLst>
      <p:ext uri="{BB962C8B-B14F-4D97-AF65-F5344CB8AC3E}">
        <p14:creationId xmlns:p14="http://schemas.microsoft.com/office/powerpoint/2010/main" val="253587131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13D375-4B65-924D-B5FD-0853D260C2A5}" type="slidenum">
              <a:rPr lang="en-US"/>
              <a:pPr>
                <a:defRPr/>
              </a:pPr>
              <a:t>‹#›</a:t>
            </a:fld>
            <a:endParaRPr lang="en-US"/>
          </a:p>
        </p:txBody>
      </p:sp>
    </p:spTree>
    <p:extLst>
      <p:ext uri="{BB962C8B-B14F-4D97-AF65-F5344CB8AC3E}">
        <p14:creationId xmlns:p14="http://schemas.microsoft.com/office/powerpoint/2010/main" val="7947079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4B465D-08F7-5D46-A81F-1550DCEE4F73}" type="slidenum">
              <a:rPr lang="en-US"/>
              <a:pPr>
                <a:defRPr/>
              </a:pPr>
              <a:t>‹#›</a:t>
            </a:fld>
            <a:endParaRPr lang="en-US"/>
          </a:p>
        </p:txBody>
      </p:sp>
    </p:spTree>
    <p:extLst>
      <p:ext uri="{BB962C8B-B14F-4D97-AF65-F5344CB8AC3E}">
        <p14:creationId xmlns:p14="http://schemas.microsoft.com/office/powerpoint/2010/main" val="3978731269"/>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4FB57D-8E2F-8C42-9341-D241A925B57C}" type="slidenum">
              <a:rPr lang="en-US"/>
              <a:pPr>
                <a:defRPr/>
              </a:pPr>
              <a:t>‹#›</a:t>
            </a:fld>
            <a:endParaRPr lang="en-US"/>
          </a:p>
        </p:txBody>
      </p:sp>
    </p:spTree>
    <p:extLst>
      <p:ext uri="{BB962C8B-B14F-4D97-AF65-F5344CB8AC3E}">
        <p14:creationId xmlns:p14="http://schemas.microsoft.com/office/powerpoint/2010/main" val="2640518355"/>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AC6D6F5-3046-E747-B6F9-FF1DCF50AA3B}" type="slidenum">
              <a:rPr lang="en-US"/>
              <a:pPr>
                <a:defRPr/>
              </a:pPr>
              <a:t>‹#›</a:t>
            </a:fld>
            <a:endParaRPr lang="en-US"/>
          </a:p>
        </p:txBody>
      </p:sp>
    </p:spTree>
    <p:extLst>
      <p:ext uri="{BB962C8B-B14F-4D97-AF65-F5344CB8AC3E}">
        <p14:creationId xmlns:p14="http://schemas.microsoft.com/office/powerpoint/2010/main" val="35133902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F9F8D9-64FF-344A-A250-1695B46CDB1C}" type="slidenum">
              <a:rPr lang="en-US"/>
              <a:pPr>
                <a:defRPr/>
              </a:pPr>
              <a:t>‹#›</a:t>
            </a:fld>
            <a:endParaRPr lang="en-US"/>
          </a:p>
        </p:txBody>
      </p:sp>
    </p:spTree>
    <p:extLst>
      <p:ext uri="{BB962C8B-B14F-4D97-AF65-F5344CB8AC3E}">
        <p14:creationId xmlns:p14="http://schemas.microsoft.com/office/powerpoint/2010/main" val="74526257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39836B1-78AD-E547-A9F5-F11948376CE9}" type="slidenum">
              <a:rPr lang="en-US"/>
              <a:pPr>
                <a:defRPr/>
              </a:pPr>
              <a:t>‹#›</a:t>
            </a:fld>
            <a:endParaRPr lang="en-US"/>
          </a:p>
        </p:txBody>
      </p:sp>
    </p:spTree>
    <p:extLst>
      <p:ext uri="{BB962C8B-B14F-4D97-AF65-F5344CB8AC3E}">
        <p14:creationId xmlns:p14="http://schemas.microsoft.com/office/powerpoint/2010/main" val="27030162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3335A6-4659-024C-8DFF-CEA01F553237}" type="slidenum">
              <a:rPr lang="en-US"/>
              <a:pPr>
                <a:defRPr/>
              </a:pPr>
              <a:t>‹#›</a:t>
            </a:fld>
            <a:endParaRPr lang="en-US"/>
          </a:p>
        </p:txBody>
      </p:sp>
    </p:spTree>
    <p:extLst>
      <p:ext uri="{BB962C8B-B14F-4D97-AF65-F5344CB8AC3E}">
        <p14:creationId xmlns:p14="http://schemas.microsoft.com/office/powerpoint/2010/main" val="317172409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ABB0D0-378C-534B-8018-25A1A0916D29}" type="slidenum">
              <a:rPr lang="en-US"/>
              <a:pPr>
                <a:defRPr/>
              </a:pPr>
              <a:t>‹#›</a:t>
            </a:fld>
            <a:endParaRPr lang="en-US"/>
          </a:p>
        </p:txBody>
      </p:sp>
    </p:spTree>
    <p:extLst>
      <p:ext uri="{BB962C8B-B14F-4D97-AF65-F5344CB8AC3E}">
        <p14:creationId xmlns:p14="http://schemas.microsoft.com/office/powerpoint/2010/main" val="126403709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DDD2FD-F9EF-6D49-86EC-9A94EA4B7655}" type="slidenum">
              <a:rPr lang="en-US"/>
              <a:pPr>
                <a:defRPr/>
              </a:pPr>
              <a:t>‹#›</a:t>
            </a:fld>
            <a:endParaRPr lang="en-US"/>
          </a:p>
        </p:txBody>
      </p:sp>
    </p:spTree>
    <p:extLst>
      <p:ext uri="{BB962C8B-B14F-4D97-AF65-F5344CB8AC3E}">
        <p14:creationId xmlns:p14="http://schemas.microsoft.com/office/powerpoint/2010/main" val="425353138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61DEF-D6D6-AB4C-8037-88180CB74699}" type="slidenum">
              <a:rPr lang="en-US"/>
              <a:pPr>
                <a:defRPr/>
              </a:pPr>
              <a:t>‹#›</a:t>
            </a:fld>
            <a:endParaRPr lang="en-US"/>
          </a:p>
        </p:txBody>
      </p:sp>
    </p:spTree>
    <p:extLst>
      <p:ext uri="{BB962C8B-B14F-4D97-AF65-F5344CB8AC3E}">
        <p14:creationId xmlns:p14="http://schemas.microsoft.com/office/powerpoint/2010/main" val="3177887470"/>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42214EC-B6E1-1F4D-A0B7-E1234D56ED24}" type="slidenum">
              <a:rPr lang="en-US"/>
              <a:pPr>
                <a:defRPr/>
              </a:pPr>
              <a:t>‹#›</a:t>
            </a:fld>
            <a:endParaRPr lang="en-US"/>
          </a:p>
        </p:txBody>
      </p:sp>
    </p:spTree>
    <p:extLst>
      <p:ext uri="{BB962C8B-B14F-4D97-AF65-F5344CB8AC3E}">
        <p14:creationId xmlns:p14="http://schemas.microsoft.com/office/powerpoint/2010/main" val="1636020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A10B823-4BCA-4847-9E9C-52FFB9F844F1}" type="slidenum">
              <a:rPr lang="en-US"/>
              <a:pPr>
                <a:defRPr/>
              </a:pPr>
              <a:t>‹#›</a:t>
            </a:fld>
            <a:endParaRPr lang="en-US"/>
          </a:p>
        </p:txBody>
      </p:sp>
    </p:spTree>
    <p:extLst>
      <p:ext uri="{BB962C8B-B14F-4D97-AF65-F5344CB8AC3E}">
        <p14:creationId xmlns:p14="http://schemas.microsoft.com/office/powerpoint/2010/main" val="376277366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FFC3AE35-BE47-9440-93AF-A946EC85F5B0}" type="slidenum">
              <a:rPr lang="en-US"/>
              <a:pPr>
                <a:defRPr/>
              </a:pPr>
              <a:t>‹#›</a:t>
            </a:fld>
            <a:endParaRPr lang="en-US"/>
          </a:p>
        </p:txBody>
      </p:sp>
    </p:spTree>
    <p:extLst>
      <p:ext uri="{BB962C8B-B14F-4D97-AF65-F5344CB8AC3E}">
        <p14:creationId xmlns:p14="http://schemas.microsoft.com/office/powerpoint/2010/main" val="2206582403"/>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1C7C4FF9-3A3A-4641-AA28-F90B9F2570A5}" type="slidenum">
              <a:rPr lang="en-US"/>
              <a:pPr>
                <a:defRPr/>
              </a:pPr>
              <a:t>‹#›</a:t>
            </a:fld>
            <a:endParaRPr lang="en-US"/>
          </a:p>
        </p:txBody>
      </p:sp>
    </p:spTree>
    <p:extLst>
      <p:ext uri="{BB962C8B-B14F-4D97-AF65-F5344CB8AC3E}">
        <p14:creationId xmlns:p14="http://schemas.microsoft.com/office/powerpoint/2010/main" val="243296832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881160-D1AA-B446-A54D-078003365D5F}" type="slidenum">
              <a:rPr lang="en-US"/>
              <a:pPr>
                <a:defRPr/>
              </a:pPr>
              <a:t>‹#›</a:t>
            </a:fld>
            <a:endParaRPr lang="en-US"/>
          </a:p>
        </p:txBody>
      </p:sp>
    </p:spTree>
    <p:extLst>
      <p:ext uri="{BB962C8B-B14F-4D97-AF65-F5344CB8AC3E}">
        <p14:creationId xmlns:p14="http://schemas.microsoft.com/office/powerpoint/2010/main" val="51211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62C00-D3F8-704A-AEBB-3DF97F162E4E}" type="slidenum">
              <a:rPr lang="en-US"/>
              <a:pPr>
                <a:defRPr/>
              </a:pPr>
              <a:t>‹#›</a:t>
            </a:fld>
            <a:endParaRPr lang="en-US"/>
          </a:p>
        </p:txBody>
      </p:sp>
    </p:spTree>
    <p:extLst>
      <p:ext uri="{BB962C8B-B14F-4D97-AF65-F5344CB8AC3E}">
        <p14:creationId xmlns:p14="http://schemas.microsoft.com/office/powerpoint/2010/main" val="37572045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0631F684-539D-DD44-834F-BC13A160A1F0}" type="slidenum">
              <a:rPr lang="en-US"/>
              <a:pPr>
                <a:defRPr/>
              </a:pPr>
              <a:t>‹#›</a:t>
            </a:fld>
            <a:endParaRPr lang="en-US"/>
          </a:p>
        </p:txBody>
      </p:sp>
    </p:spTree>
    <p:extLst>
      <p:ext uri="{BB962C8B-B14F-4D97-AF65-F5344CB8AC3E}">
        <p14:creationId xmlns:p14="http://schemas.microsoft.com/office/powerpoint/2010/main" val="331401749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6B1DFC5F-D4D1-9B48-BE1B-83258BC363DD}" type="slidenum">
              <a:rPr lang="en-US"/>
              <a:pPr>
                <a:defRPr/>
              </a:pPr>
              <a:t>‹#›</a:t>
            </a:fld>
            <a:endParaRPr lang="en-US"/>
          </a:p>
        </p:txBody>
      </p:sp>
    </p:spTree>
    <p:extLst>
      <p:ext uri="{BB962C8B-B14F-4D97-AF65-F5344CB8AC3E}">
        <p14:creationId xmlns:p14="http://schemas.microsoft.com/office/powerpoint/2010/main" val="249063270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3BD984AF-F241-EE4C-8222-85195A990858}" type="slidenum">
              <a:rPr lang="en-US"/>
              <a:pPr>
                <a:defRPr/>
              </a:pPr>
              <a:t>‹#›</a:t>
            </a:fld>
            <a:endParaRPr lang="en-US"/>
          </a:p>
        </p:txBody>
      </p:sp>
    </p:spTree>
    <p:extLst>
      <p:ext uri="{BB962C8B-B14F-4D97-AF65-F5344CB8AC3E}">
        <p14:creationId xmlns:p14="http://schemas.microsoft.com/office/powerpoint/2010/main" val="63660115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DAC27B7-3E5E-3640-99C2-BCB67B2202E7}" type="slidenum">
              <a:rPr lang="en-US"/>
              <a:pPr>
                <a:defRPr/>
              </a:pPr>
              <a:t>‹#›</a:t>
            </a:fld>
            <a:endParaRPr lang="en-US"/>
          </a:p>
        </p:txBody>
      </p:sp>
    </p:spTree>
    <p:extLst>
      <p:ext uri="{BB962C8B-B14F-4D97-AF65-F5344CB8AC3E}">
        <p14:creationId xmlns:p14="http://schemas.microsoft.com/office/powerpoint/2010/main" val="389516719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58483A43-03D9-D448-9507-748667DDE6FA}" type="slidenum">
              <a:rPr lang="en-US"/>
              <a:pPr>
                <a:defRPr/>
              </a:pPr>
              <a:t>‹#›</a:t>
            </a:fld>
            <a:endParaRPr lang="en-US"/>
          </a:p>
        </p:txBody>
      </p:sp>
    </p:spTree>
    <p:extLst>
      <p:ext uri="{BB962C8B-B14F-4D97-AF65-F5344CB8AC3E}">
        <p14:creationId xmlns:p14="http://schemas.microsoft.com/office/powerpoint/2010/main" val="233766953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ea typeface="ＭＳ Ｐゴシック" charset="0"/>
                <a:cs typeface="ＭＳ Ｐゴシック" charset="0"/>
              </a:defRPr>
            </a:lvl1pPr>
          </a:lstStyle>
          <a:p>
            <a:pPr>
              <a:defRPr/>
            </a:pPr>
            <a:fld id="{43B883AE-092D-FE46-B9B0-DA60D5C613D2}" type="slidenum">
              <a:rPr lang="en-US"/>
              <a:pPr>
                <a:defRPr/>
              </a:pPr>
              <a:t>‹#›</a:t>
            </a:fld>
            <a:endParaRPr lang="en-US"/>
          </a:p>
        </p:txBody>
      </p:sp>
    </p:spTree>
    <p:extLst>
      <p:ext uri="{BB962C8B-B14F-4D97-AF65-F5344CB8AC3E}">
        <p14:creationId xmlns:p14="http://schemas.microsoft.com/office/powerpoint/2010/main" val="332086682"/>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F36549-C2F2-914E-8047-FE88B38BF5BE}" type="slidenum">
              <a:rPr lang="en-US"/>
              <a:pPr>
                <a:defRPr/>
              </a:pPr>
              <a:t>‹#›</a:t>
            </a:fld>
            <a:endParaRPr lang="en-US"/>
          </a:p>
        </p:txBody>
      </p:sp>
    </p:spTree>
    <p:extLst>
      <p:ext uri="{BB962C8B-B14F-4D97-AF65-F5344CB8AC3E}">
        <p14:creationId xmlns:p14="http://schemas.microsoft.com/office/powerpoint/2010/main" val="217860206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49A30F-26F8-DA41-969B-9BF91E3B4B11}" type="slidenum">
              <a:rPr lang="en-US"/>
              <a:pPr>
                <a:defRPr/>
              </a:pPr>
              <a:t>‹#›</a:t>
            </a:fld>
            <a:endParaRPr lang="en-US"/>
          </a:p>
        </p:txBody>
      </p:sp>
    </p:spTree>
    <p:extLst>
      <p:ext uri="{BB962C8B-B14F-4D97-AF65-F5344CB8AC3E}">
        <p14:creationId xmlns:p14="http://schemas.microsoft.com/office/powerpoint/2010/main" val="345756789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3AA423-06BA-7D42-A7FB-5435EE81CB0F}" type="slidenum">
              <a:rPr lang="en-US"/>
              <a:pPr>
                <a:defRPr/>
              </a:pPr>
              <a:t>‹#›</a:t>
            </a:fld>
            <a:endParaRPr lang="en-US"/>
          </a:p>
        </p:txBody>
      </p:sp>
    </p:spTree>
    <p:extLst>
      <p:ext uri="{BB962C8B-B14F-4D97-AF65-F5344CB8AC3E}">
        <p14:creationId xmlns:p14="http://schemas.microsoft.com/office/powerpoint/2010/main" val="211768150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469DCA-AC79-6F47-901A-ECD6B3D8A06F}" type="slidenum">
              <a:rPr lang="en-US"/>
              <a:pPr>
                <a:defRPr/>
              </a:pPr>
              <a:t>‹#›</a:t>
            </a:fld>
            <a:endParaRPr lang="en-US"/>
          </a:p>
        </p:txBody>
      </p:sp>
    </p:spTree>
    <p:extLst>
      <p:ext uri="{BB962C8B-B14F-4D97-AF65-F5344CB8AC3E}">
        <p14:creationId xmlns:p14="http://schemas.microsoft.com/office/powerpoint/2010/main" val="523007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DAD02F-EFE2-E84F-80D3-2224754B44C7}" type="slidenum">
              <a:rPr lang="en-US"/>
              <a:pPr>
                <a:defRPr/>
              </a:pPr>
              <a:t>‹#›</a:t>
            </a:fld>
            <a:endParaRPr lang="en-US"/>
          </a:p>
        </p:txBody>
      </p:sp>
    </p:spTree>
    <p:extLst>
      <p:ext uri="{BB962C8B-B14F-4D97-AF65-F5344CB8AC3E}">
        <p14:creationId xmlns:p14="http://schemas.microsoft.com/office/powerpoint/2010/main" val="329023074"/>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C15BB1-B6AE-D04D-AABC-4D7BEE0D2AD1}" type="slidenum">
              <a:rPr lang="en-US"/>
              <a:pPr>
                <a:defRPr/>
              </a:pPr>
              <a:t>‹#›</a:t>
            </a:fld>
            <a:endParaRPr lang="en-US"/>
          </a:p>
        </p:txBody>
      </p:sp>
    </p:spTree>
    <p:extLst>
      <p:ext uri="{BB962C8B-B14F-4D97-AF65-F5344CB8AC3E}">
        <p14:creationId xmlns:p14="http://schemas.microsoft.com/office/powerpoint/2010/main" val="1070043667"/>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5F8B1-2447-4C43-AF7B-55DBB3E449AD}" type="slidenum">
              <a:rPr lang="en-US"/>
              <a:pPr>
                <a:defRPr/>
              </a:pPr>
              <a:t>‹#›</a:t>
            </a:fld>
            <a:endParaRPr lang="en-US"/>
          </a:p>
        </p:txBody>
      </p:sp>
    </p:spTree>
    <p:extLst>
      <p:ext uri="{BB962C8B-B14F-4D97-AF65-F5344CB8AC3E}">
        <p14:creationId xmlns:p14="http://schemas.microsoft.com/office/powerpoint/2010/main" val="3341067399"/>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A09CAC1-8590-8A4D-B62A-3AB687271C74}" type="slidenum">
              <a:rPr lang="en-US"/>
              <a:pPr>
                <a:defRPr/>
              </a:pPr>
              <a:t>‹#›</a:t>
            </a:fld>
            <a:endParaRPr lang="en-US"/>
          </a:p>
        </p:txBody>
      </p:sp>
    </p:spTree>
    <p:extLst>
      <p:ext uri="{BB962C8B-B14F-4D97-AF65-F5344CB8AC3E}">
        <p14:creationId xmlns:p14="http://schemas.microsoft.com/office/powerpoint/2010/main" val="3247434495"/>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7AFE1B-B8A3-F245-A1B7-31EE015995A2}" type="slidenum">
              <a:rPr lang="en-US"/>
              <a:pPr>
                <a:defRPr/>
              </a:pPr>
              <a:t>‹#›</a:t>
            </a:fld>
            <a:endParaRPr lang="en-US"/>
          </a:p>
        </p:txBody>
      </p:sp>
    </p:spTree>
    <p:extLst>
      <p:ext uri="{BB962C8B-B14F-4D97-AF65-F5344CB8AC3E}">
        <p14:creationId xmlns:p14="http://schemas.microsoft.com/office/powerpoint/2010/main" val="2301057293"/>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1BE467-E687-2A49-B75E-2E14DA1DEF6C}" type="slidenum">
              <a:rPr lang="en-US"/>
              <a:pPr>
                <a:defRPr/>
              </a:pPr>
              <a:t>‹#›</a:t>
            </a:fld>
            <a:endParaRPr lang="en-US"/>
          </a:p>
        </p:txBody>
      </p:sp>
    </p:spTree>
    <p:extLst>
      <p:ext uri="{BB962C8B-B14F-4D97-AF65-F5344CB8AC3E}">
        <p14:creationId xmlns:p14="http://schemas.microsoft.com/office/powerpoint/2010/main" val="425498010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C6570E-83A0-1948-969C-B97CDC322F42}" type="slidenum">
              <a:rPr lang="en-US"/>
              <a:pPr>
                <a:defRPr/>
              </a:pPr>
              <a:t>‹#›</a:t>
            </a:fld>
            <a:endParaRPr lang="en-US"/>
          </a:p>
        </p:txBody>
      </p:sp>
    </p:spTree>
    <p:extLst>
      <p:ext uri="{BB962C8B-B14F-4D97-AF65-F5344CB8AC3E}">
        <p14:creationId xmlns:p14="http://schemas.microsoft.com/office/powerpoint/2010/main" val="115123898"/>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114443-C4E8-5042-84EE-6439BC1106B1}" type="slidenum">
              <a:rPr lang="en-US"/>
              <a:pPr>
                <a:defRPr/>
              </a:pPr>
              <a:t>‹#›</a:t>
            </a:fld>
            <a:endParaRPr lang="en-US"/>
          </a:p>
        </p:txBody>
      </p:sp>
    </p:spTree>
    <p:extLst>
      <p:ext uri="{BB962C8B-B14F-4D97-AF65-F5344CB8AC3E}">
        <p14:creationId xmlns:p14="http://schemas.microsoft.com/office/powerpoint/2010/main" val="29590451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D6FD25-5494-6542-B765-A1EBF541FD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272092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688D058-0ACD-8744-893A-9B76D39F59F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588117"/>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5C113DC-8D35-E546-9976-829D16AFC5C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41296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84F2809-4791-1640-91F7-6262B1B2CDFB}" type="slidenum">
              <a:rPr lang="en-US"/>
              <a:pPr>
                <a:defRPr/>
              </a:pPr>
              <a:t>‹#›</a:t>
            </a:fld>
            <a:endParaRPr lang="en-US"/>
          </a:p>
        </p:txBody>
      </p:sp>
    </p:spTree>
    <p:extLst>
      <p:ext uri="{BB962C8B-B14F-4D97-AF65-F5344CB8AC3E}">
        <p14:creationId xmlns:p14="http://schemas.microsoft.com/office/powerpoint/2010/main" val="1960947169"/>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4C1493A-8ED9-7642-8B7E-CE8278EDCE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199250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AD4CCC0-50B5-9D47-A6B5-9B2FA333721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6286039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AF13B21-CDFC-574E-8C6F-DC2B8F4F274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09757690"/>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D95B753-6D68-8447-A458-D39EEBF9C51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867628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C047085-79D8-7E43-B019-605D99D19A7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8278932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E777A48-9DF0-6C40-B2DB-8E2E295A4E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25129428"/>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4881F2E-FDFA-CA49-99F2-C6731EFD61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177710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4557C53-A43A-E049-8CA9-60A4D36E6FA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37350429"/>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6BEC45-0193-CE40-91AB-F8CA7F56CDA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7887737"/>
      </p:ext>
    </p:extLst>
  </p:cSld>
  <p:clrMapOvr>
    <a:masterClrMapping/>
  </p:clrMapOvr>
  <p:transition xmlns:p14="http://schemas.microsoft.com/office/powerpoint/2010/main">
    <p:randomBa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E881F9-DD1C-F643-9FEA-7580BB5A87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76704165"/>
      </p:ext>
    </p:extLst>
  </p:cSld>
  <p:clrMapOvr>
    <a:masterClrMapping/>
  </p:clrMapOvr>
  <p:transition xmlns:p14="http://schemas.microsoft.com/office/powerpoint/2010/mai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5B96C-B097-5741-88A1-C4F6CA20BB2A}" type="slidenum">
              <a:rPr lang="en-US"/>
              <a:pPr>
                <a:defRPr/>
              </a:pPr>
              <a:t>‹#›</a:t>
            </a:fld>
            <a:endParaRPr lang="en-US"/>
          </a:p>
        </p:txBody>
      </p:sp>
    </p:spTree>
    <p:extLst>
      <p:ext uri="{BB962C8B-B14F-4D97-AF65-F5344CB8AC3E}">
        <p14:creationId xmlns:p14="http://schemas.microsoft.com/office/powerpoint/2010/main" val="309457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9C0245-420D-DB46-9740-CFF3197886E3}" type="slidenum">
              <a:rPr lang="en-US"/>
              <a:pPr>
                <a:defRPr/>
              </a:pPr>
              <a:t>‹#›</a:t>
            </a:fld>
            <a:endParaRPr lang="en-US"/>
          </a:p>
        </p:txBody>
      </p:sp>
    </p:spTree>
    <p:extLst>
      <p:ext uri="{BB962C8B-B14F-4D97-AF65-F5344CB8AC3E}">
        <p14:creationId xmlns:p14="http://schemas.microsoft.com/office/powerpoint/2010/main" val="202087822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41B316-F769-E644-8985-7B2A6121F9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0191179"/>
      </p:ext>
    </p:extLst>
  </p:cSld>
  <p:clrMapOvr>
    <a:masterClrMapping/>
  </p:clrMapOvr>
  <p:transition xmlns:p14="http://schemas.microsoft.com/office/powerpoint/2010/main">
    <p:randomBa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548256-A9A7-044A-81AF-C6B0D2BBBB6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1407003"/>
      </p:ext>
    </p:extLst>
  </p:cSld>
  <p:clrMapOvr>
    <a:masterClrMapping/>
  </p:clrMapOvr>
  <p:transition xmlns:p14="http://schemas.microsoft.com/office/powerpoint/2010/main">
    <p:randomBa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0A85C2-02EA-B641-99C3-9DC6094B1DD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06484370"/>
      </p:ext>
    </p:extLst>
  </p:cSld>
  <p:clrMapOvr>
    <a:masterClrMapping/>
  </p:clrMapOvr>
  <p:transition xmlns:p14="http://schemas.microsoft.com/office/powerpoint/2010/main">
    <p:randomBa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ABD9EF7-BAA0-0A4F-96B7-746453899A4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39982284"/>
      </p:ext>
    </p:extLst>
  </p:cSld>
  <p:clrMapOvr>
    <a:masterClrMapping/>
  </p:clrMapOvr>
  <p:transition xmlns:p14="http://schemas.microsoft.com/office/powerpoint/2010/main">
    <p:randomBa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14D48EE-5F6D-764D-847C-D1D99AAFA5B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8656662"/>
      </p:ext>
    </p:extLst>
  </p:cSld>
  <p:clrMapOvr>
    <a:masterClrMapping/>
  </p:clrMapOvr>
  <p:transition xmlns:p14="http://schemas.microsoft.com/office/powerpoint/2010/main">
    <p:randomBa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5162D5-CAAA-EA4E-B2A9-F08A8FC369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4980"/>
      </p:ext>
    </p:extLst>
  </p:cSld>
  <p:clrMapOvr>
    <a:masterClrMapping/>
  </p:clrMapOvr>
  <p:transition xmlns:p14="http://schemas.microsoft.com/office/powerpoint/2010/main">
    <p:randomBa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8422B-6ED9-B249-B78B-0C92C4495F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79976744"/>
      </p:ext>
    </p:extLst>
  </p:cSld>
  <p:clrMapOvr>
    <a:masterClrMapping/>
  </p:clrMapOvr>
  <p:transition xmlns:p14="http://schemas.microsoft.com/office/powerpoint/2010/main">
    <p:randomBa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75815E-62AE-B648-B5DD-9CC34F6BE58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02540630"/>
      </p:ext>
    </p:extLst>
  </p:cSld>
  <p:clrMapOvr>
    <a:masterClrMapping/>
  </p:clrMapOvr>
  <p:transition xmlns:p14="http://schemas.microsoft.com/office/powerpoint/2010/main">
    <p:randomBa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BA2BA4-F434-5D46-BC72-2424F31287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9290460"/>
      </p:ext>
    </p:extLst>
  </p:cSld>
  <p:clrMapOvr>
    <a:masterClrMapping/>
  </p:clrMapOvr>
  <p:transition xmlns:p14="http://schemas.microsoft.com/office/powerpoint/2010/main">
    <p:randomBa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9DC80B-288B-9F4E-B1B9-253AD2F0D4B9}" type="slidenum">
              <a:rPr lang="en-US"/>
              <a:pPr>
                <a:defRPr/>
              </a:pPr>
              <a:t>‹#›</a:t>
            </a:fld>
            <a:endParaRPr lang="en-US"/>
          </a:p>
        </p:txBody>
      </p:sp>
    </p:spTree>
    <p:extLst>
      <p:ext uri="{BB962C8B-B14F-4D97-AF65-F5344CB8AC3E}">
        <p14:creationId xmlns:p14="http://schemas.microsoft.com/office/powerpoint/2010/main" val="389903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B88815-2F7C-334F-8C2E-9DC3B8D91F09}" type="slidenum">
              <a:rPr lang="en-US"/>
              <a:pPr>
                <a:defRPr/>
              </a:pPr>
              <a:t>‹#›</a:t>
            </a:fld>
            <a:endParaRPr lang="en-US"/>
          </a:p>
        </p:txBody>
      </p:sp>
    </p:spTree>
    <p:extLst>
      <p:ext uri="{BB962C8B-B14F-4D97-AF65-F5344CB8AC3E}">
        <p14:creationId xmlns:p14="http://schemas.microsoft.com/office/powerpoint/2010/main" val="3569918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13098C-0F1F-7E40-A500-419C5488742A}" type="slidenum">
              <a:rPr lang="en-US"/>
              <a:pPr>
                <a:defRPr/>
              </a:pPr>
              <a:t>‹#›</a:t>
            </a:fld>
            <a:endParaRPr lang="en-US"/>
          </a:p>
        </p:txBody>
      </p:sp>
    </p:spTree>
    <p:extLst>
      <p:ext uri="{BB962C8B-B14F-4D97-AF65-F5344CB8AC3E}">
        <p14:creationId xmlns:p14="http://schemas.microsoft.com/office/powerpoint/2010/main" val="19837799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D87A25-BD42-BF4B-BDDF-1D8C0EE4219C}" type="slidenum">
              <a:rPr lang="en-US"/>
              <a:pPr>
                <a:defRPr/>
              </a:pPr>
              <a:t>‹#›</a:t>
            </a:fld>
            <a:endParaRPr lang="en-US"/>
          </a:p>
        </p:txBody>
      </p:sp>
    </p:spTree>
    <p:extLst>
      <p:ext uri="{BB962C8B-B14F-4D97-AF65-F5344CB8AC3E}">
        <p14:creationId xmlns:p14="http://schemas.microsoft.com/office/powerpoint/2010/main" val="13675874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EAE9AA-1898-BD4E-99A2-0D26AAD6CFA3}" type="slidenum">
              <a:rPr lang="en-US"/>
              <a:pPr>
                <a:defRPr/>
              </a:pPr>
              <a:t>‹#›</a:t>
            </a:fld>
            <a:endParaRPr lang="en-US"/>
          </a:p>
        </p:txBody>
      </p:sp>
    </p:spTree>
    <p:extLst>
      <p:ext uri="{BB962C8B-B14F-4D97-AF65-F5344CB8AC3E}">
        <p14:creationId xmlns:p14="http://schemas.microsoft.com/office/powerpoint/2010/main" val="14312917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5763FD-617D-5D4C-A1F1-170E2781FECD}" type="slidenum">
              <a:rPr lang="en-US"/>
              <a:pPr>
                <a:defRPr/>
              </a:pPr>
              <a:t>‹#›</a:t>
            </a:fld>
            <a:endParaRPr lang="en-US"/>
          </a:p>
        </p:txBody>
      </p:sp>
    </p:spTree>
    <p:extLst>
      <p:ext uri="{BB962C8B-B14F-4D97-AF65-F5344CB8AC3E}">
        <p14:creationId xmlns:p14="http://schemas.microsoft.com/office/powerpoint/2010/main" val="30250254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BD22B3-1656-E846-B5CF-B5DDAAEFDE6F}" type="slidenum">
              <a:rPr lang="en-US"/>
              <a:pPr>
                <a:defRPr/>
              </a:pPr>
              <a:t>‹#›</a:t>
            </a:fld>
            <a:endParaRPr lang="en-US"/>
          </a:p>
        </p:txBody>
      </p:sp>
    </p:spTree>
    <p:extLst>
      <p:ext uri="{BB962C8B-B14F-4D97-AF65-F5344CB8AC3E}">
        <p14:creationId xmlns:p14="http://schemas.microsoft.com/office/powerpoint/2010/main" val="13922538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FF688B-B769-FE48-8431-58CC6D0FA468}" type="slidenum">
              <a:rPr lang="en-US"/>
              <a:pPr>
                <a:defRPr/>
              </a:pPr>
              <a:t>‹#›</a:t>
            </a:fld>
            <a:endParaRPr lang="en-US"/>
          </a:p>
        </p:txBody>
      </p:sp>
    </p:spTree>
    <p:extLst>
      <p:ext uri="{BB962C8B-B14F-4D97-AF65-F5344CB8AC3E}">
        <p14:creationId xmlns:p14="http://schemas.microsoft.com/office/powerpoint/2010/main" val="42605792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B7F9BE6-8E70-9049-82EA-EA3CBFAAC989}" type="slidenum">
              <a:rPr lang="en-US"/>
              <a:pPr>
                <a:defRPr/>
              </a:pPr>
              <a:t>‹#›</a:t>
            </a:fld>
            <a:endParaRPr lang="en-US"/>
          </a:p>
        </p:txBody>
      </p:sp>
    </p:spTree>
    <p:extLst>
      <p:ext uri="{BB962C8B-B14F-4D97-AF65-F5344CB8AC3E}">
        <p14:creationId xmlns:p14="http://schemas.microsoft.com/office/powerpoint/2010/main" val="2808161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0F803C2-7A58-CE42-9A07-6A80968E3466}" type="slidenum">
              <a:rPr lang="en-US"/>
              <a:pPr>
                <a:defRPr/>
              </a:pPr>
              <a:t>‹#›</a:t>
            </a:fld>
            <a:endParaRPr lang="en-US"/>
          </a:p>
        </p:txBody>
      </p:sp>
    </p:spTree>
    <p:extLst>
      <p:ext uri="{BB962C8B-B14F-4D97-AF65-F5344CB8AC3E}">
        <p14:creationId xmlns:p14="http://schemas.microsoft.com/office/powerpoint/2010/main" val="8429221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7270AC-B9FB-614B-9916-C1E136D91674}" type="slidenum">
              <a:rPr lang="en-US"/>
              <a:pPr>
                <a:defRPr/>
              </a:pPr>
              <a:t>‹#›</a:t>
            </a:fld>
            <a:endParaRPr lang="en-US"/>
          </a:p>
        </p:txBody>
      </p:sp>
    </p:spTree>
    <p:extLst>
      <p:ext uri="{BB962C8B-B14F-4D97-AF65-F5344CB8AC3E}">
        <p14:creationId xmlns:p14="http://schemas.microsoft.com/office/powerpoint/2010/main" val="4947899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4D29C1-9EA0-EB40-AAD6-C74C331CC598}" type="slidenum">
              <a:rPr lang="en-US"/>
              <a:pPr>
                <a:defRPr/>
              </a:pPr>
              <a:t>‹#›</a:t>
            </a:fld>
            <a:endParaRPr lang="en-US"/>
          </a:p>
        </p:txBody>
      </p:sp>
    </p:spTree>
    <p:extLst>
      <p:ext uri="{BB962C8B-B14F-4D97-AF65-F5344CB8AC3E}">
        <p14:creationId xmlns:p14="http://schemas.microsoft.com/office/powerpoint/2010/main" val="2280685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039D98-0975-F74E-B636-B81BC104B0BE}" type="slidenum">
              <a:rPr lang="en-US"/>
              <a:pPr>
                <a:defRPr/>
              </a:pPr>
              <a:t>‹#›</a:t>
            </a:fld>
            <a:endParaRPr lang="en-US"/>
          </a:p>
        </p:txBody>
      </p:sp>
    </p:spTree>
    <p:extLst>
      <p:ext uri="{BB962C8B-B14F-4D97-AF65-F5344CB8AC3E}">
        <p14:creationId xmlns:p14="http://schemas.microsoft.com/office/powerpoint/2010/main" val="248236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A5E1806-7304-4641-804B-D08639B5CA5C}" type="slidenum">
              <a:rPr lang="en-US"/>
              <a:pPr>
                <a:defRPr/>
              </a:pPr>
              <a:t>‹#›</a:t>
            </a:fld>
            <a:endParaRPr lang="en-US"/>
          </a:p>
        </p:txBody>
      </p:sp>
    </p:spTree>
    <p:extLst>
      <p:ext uri="{BB962C8B-B14F-4D97-AF65-F5344CB8AC3E}">
        <p14:creationId xmlns:p14="http://schemas.microsoft.com/office/powerpoint/2010/main" val="2912523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BDA593-7A12-F44E-BA7E-01281513555B}" type="slidenum">
              <a:rPr lang="en-US"/>
              <a:pPr>
                <a:defRPr/>
              </a:pPr>
              <a:t>‹#›</a:t>
            </a:fld>
            <a:endParaRPr lang="en-US"/>
          </a:p>
        </p:txBody>
      </p:sp>
    </p:spTree>
    <p:extLst>
      <p:ext uri="{BB962C8B-B14F-4D97-AF65-F5344CB8AC3E}">
        <p14:creationId xmlns:p14="http://schemas.microsoft.com/office/powerpoint/2010/main" val="7340225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0879A7-12AC-794C-9651-83F6B88F2D4B}" type="slidenum">
              <a:rPr lang="en-US"/>
              <a:pPr>
                <a:defRPr/>
              </a:pPr>
              <a:t>‹#›</a:t>
            </a:fld>
            <a:endParaRPr lang="en-US"/>
          </a:p>
        </p:txBody>
      </p:sp>
    </p:spTree>
    <p:extLst>
      <p:ext uri="{BB962C8B-B14F-4D97-AF65-F5344CB8AC3E}">
        <p14:creationId xmlns:p14="http://schemas.microsoft.com/office/powerpoint/2010/main" val="2255919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51B49F32-426B-BE45-BB87-2FD2ED13F1B2}" type="slidenum">
              <a:rPr lang="en-US"/>
              <a:pPr>
                <a:defRPr/>
              </a:pPr>
              <a:t>‹#›</a:t>
            </a:fld>
            <a:endParaRPr lang="en-US"/>
          </a:p>
        </p:txBody>
      </p:sp>
    </p:spTree>
    <p:extLst>
      <p:ext uri="{BB962C8B-B14F-4D97-AF65-F5344CB8AC3E}">
        <p14:creationId xmlns:p14="http://schemas.microsoft.com/office/powerpoint/2010/main" val="19030391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D6CEFE9-C49A-EB4E-BC48-182631B65BAF}" type="slidenum">
              <a:rPr lang="en-US"/>
              <a:pPr>
                <a:defRPr/>
              </a:pPr>
              <a:t>‹#›</a:t>
            </a:fld>
            <a:endParaRPr lang="en-US"/>
          </a:p>
        </p:txBody>
      </p:sp>
    </p:spTree>
    <p:extLst>
      <p:ext uri="{BB962C8B-B14F-4D97-AF65-F5344CB8AC3E}">
        <p14:creationId xmlns:p14="http://schemas.microsoft.com/office/powerpoint/2010/main" val="10548598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6C8C8699-9883-B949-ABCD-06BB16FC9536}" type="slidenum">
              <a:rPr lang="en-US"/>
              <a:pPr>
                <a:defRPr/>
              </a:pPr>
              <a:t>‹#›</a:t>
            </a:fld>
            <a:endParaRPr lang="en-US"/>
          </a:p>
        </p:txBody>
      </p:sp>
    </p:spTree>
    <p:extLst>
      <p:ext uri="{BB962C8B-B14F-4D97-AF65-F5344CB8AC3E}">
        <p14:creationId xmlns:p14="http://schemas.microsoft.com/office/powerpoint/2010/main" val="2277949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3F2F435-63AC-0D43-8F7E-F1C7D49F3100}" type="slidenum">
              <a:rPr lang="en-US"/>
              <a:pPr>
                <a:defRPr/>
              </a:pPr>
              <a:t>‹#›</a:t>
            </a:fld>
            <a:endParaRPr lang="en-US"/>
          </a:p>
        </p:txBody>
      </p:sp>
    </p:spTree>
    <p:extLst>
      <p:ext uri="{BB962C8B-B14F-4D97-AF65-F5344CB8AC3E}">
        <p14:creationId xmlns:p14="http://schemas.microsoft.com/office/powerpoint/2010/main" val="716684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FA306-1D1C-B54A-85C5-0F9993CE0F61}" type="slidenum">
              <a:rPr lang="en-US"/>
              <a:pPr>
                <a:defRPr/>
              </a:pPr>
              <a:t>‹#›</a:t>
            </a:fld>
            <a:endParaRPr lang="en-US"/>
          </a:p>
        </p:txBody>
      </p:sp>
    </p:spTree>
    <p:extLst>
      <p:ext uri="{BB962C8B-B14F-4D97-AF65-F5344CB8AC3E}">
        <p14:creationId xmlns:p14="http://schemas.microsoft.com/office/powerpoint/2010/main" val="1069521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vl1pPr>
          </a:lstStyle>
          <a:p>
            <a:pPr>
              <a:defRPr/>
            </a:pPr>
            <a:endParaRPr lang="en-US"/>
          </a:p>
        </p:txBody>
      </p:sp>
      <p:sp>
        <p:nvSpPr>
          <p:cNvPr id="8" name="Rectangle 5"/>
          <p:cNvSpPr>
            <a:spLocks noGrp="1" noChangeArrowheads="1"/>
          </p:cNvSpPr>
          <p:nvPr>
            <p:ph type="ftr" sz="quarter" idx="11"/>
          </p:nvPr>
        </p:nvSpPr>
        <p:spPr/>
        <p:txBody>
          <a:bodyPr/>
          <a:lstStyle>
            <a:lvl1pPr>
              <a:defRPr i="1"/>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DD91DAB1-3C75-B040-A27A-24A08BEF4FC7}" type="slidenum">
              <a:rPr lang="en-US"/>
              <a:pPr>
                <a:defRPr/>
              </a:pPr>
              <a:t>‹#›</a:t>
            </a:fld>
            <a:endParaRPr lang="en-US"/>
          </a:p>
        </p:txBody>
      </p:sp>
    </p:spTree>
    <p:extLst>
      <p:ext uri="{BB962C8B-B14F-4D97-AF65-F5344CB8AC3E}">
        <p14:creationId xmlns:p14="http://schemas.microsoft.com/office/powerpoint/2010/main" val="18602814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vl1pPr>
          </a:lstStyle>
          <a:p>
            <a:pPr>
              <a:defRPr/>
            </a:pPr>
            <a:endParaRPr lang="en-US"/>
          </a:p>
        </p:txBody>
      </p:sp>
      <p:sp>
        <p:nvSpPr>
          <p:cNvPr id="4" name="Rectangle 5"/>
          <p:cNvSpPr>
            <a:spLocks noGrp="1" noChangeArrowheads="1"/>
          </p:cNvSpPr>
          <p:nvPr>
            <p:ph type="ftr" sz="quarter" idx="11"/>
          </p:nvPr>
        </p:nvSpPr>
        <p:spPr/>
        <p:txBody>
          <a:bodyPr/>
          <a:lstStyle>
            <a:lvl1pPr>
              <a:defRPr i="1"/>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CF7D4428-3EE0-2E46-9C11-712B28A79FA2}" type="slidenum">
              <a:rPr lang="en-US"/>
              <a:pPr>
                <a:defRPr/>
              </a:pPr>
              <a:t>‹#›</a:t>
            </a:fld>
            <a:endParaRPr lang="en-US"/>
          </a:p>
        </p:txBody>
      </p:sp>
    </p:spTree>
    <p:extLst>
      <p:ext uri="{BB962C8B-B14F-4D97-AF65-F5344CB8AC3E}">
        <p14:creationId xmlns:p14="http://schemas.microsoft.com/office/powerpoint/2010/main" val="28449233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vl1pPr>
          </a:lstStyle>
          <a:p>
            <a:pPr>
              <a:defRPr/>
            </a:pPr>
            <a:endParaRPr lang="en-US"/>
          </a:p>
        </p:txBody>
      </p:sp>
      <p:sp>
        <p:nvSpPr>
          <p:cNvPr id="3" name="Rectangle 5"/>
          <p:cNvSpPr>
            <a:spLocks noGrp="1" noChangeArrowheads="1"/>
          </p:cNvSpPr>
          <p:nvPr>
            <p:ph type="ftr" sz="quarter" idx="11"/>
          </p:nvPr>
        </p:nvSpPr>
        <p:spPr/>
        <p:txBody>
          <a:bodyPr/>
          <a:lstStyle>
            <a:lvl1pPr>
              <a:defRPr i="1"/>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4581A9-306D-B546-9F42-EE9B92EF9FA4}" type="slidenum">
              <a:rPr lang="en-US"/>
              <a:pPr>
                <a:defRPr/>
              </a:pPr>
              <a:t>‹#›</a:t>
            </a:fld>
            <a:endParaRPr lang="en-US"/>
          </a:p>
        </p:txBody>
      </p:sp>
    </p:spTree>
    <p:extLst>
      <p:ext uri="{BB962C8B-B14F-4D97-AF65-F5344CB8AC3E}">
        <p14:creationId xmlns:p14="http://schemas.microsoft.com/office/powerpoint/2010/main" val="4249445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93343D5C-BDE3-B04C-92DD-65F7499A7B82}" type="slidenum">
              <a:rPr lang="en-US"/>
              <a:pPr>
                <a:defRPr/>
              </a:pPr>
              <a:t>‹#›</a:t>
            </a:fld>
            <a:endParaRPr lang="en-US"/>
          </a:p>
        </p:txBody>
      </p:sp>
    </p:spTree>
    <p:extLst>
      <p:ext uri="{BB962C8B-B14F-4D97-AF65-F5344CB8AC3E}">
        <p14:creationId xmlns:p14="http://schemas.microsoft.com/office/powerpoint/2010/main" val="14507020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vl1pPr>
          </a:lstStyle>
          <a:p>
            <a:pPr>
              <a:defRPr/>
            </a:pPr>
            <a:endParaRPr lang="en-US"/>
          </a:p>
        </p:txBody>
      </p:sp>
      <p:sp>
        <p:nvSpPr>
          <p:cNvPr id="6" name="Rectangle 5"/>
          <p:cNvSpPr>
            <a:spLocks noGrp="1" noChangeArrowheads="1"/>
          </p:cNvSpPr>
          <p:nvPr>
            <p:ph type="ftr" sz="quarter" idx="11"/>
          </p:nvPr>
        </p:nvSpPr>
        <p:spPr/>
        <p:txBody>
          <a:bodyPr/>
          <a:lstStyle>
            <a:lvl1pPr>
              <a:defRPr i="1"/>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1156D6FB-8443-9447-BB85-462E1C13891C}" type="slidenum">
              <a:rPr lang="en-US"/>
              <a:pPr>
                <a:defRPr/>
              </a:pPr>
              <a:t>‹#›</a:t>
            </a:fld>
            <a:endParaRPr lang="en-US"/>
          </a:p>
        </p:txBody>
      </p:sp>
    </p:spTree>
    <p:extLst>
      <p:ext uri="{BB962C8B-B14F-4D97-AF65-F5344CB8AC3E}">
        <p14:creationId xmlns:p14="http://schemas.microsoft.com/office/powerpoint/2010/main" val="17079601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888507CC-E0F9-7C4B-9417-2EEF6DE3E24A}" type="slidenum">
              <a:rPr lang="en-US"/>
              <a:pPr>
                <a:defRPr/>
              </a:pPr>
              <a:t>‹#›</a:t>
            </a:fld>
            <a:endParaRPr lang="en-US"/>
          </a:p>
        </p:txBody>
      </p:sp>
    </p:spTree>
    <p:extLst>
      <p:ext uri="{BB962C8B-B14F-4D97-AF65-F5344CB8AC3E}">
        <p14:creationId xmlns:p14="http://schemas.microsoft.com/office/powerpoint/2010/main" val="830103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vl1pPr>
          </a:lstStyle>
          <a:p>
            <a:pPr>
              <a:defRPr/>
            </a:pPr>
            <a:endParaRPr lang="en-US"/>
          </a:p>
        </p:txBody>
      </p:sp>
      <p:sp>
        <p:nvSpPr>
          <p:cNvPr id="5" name="Rectangle 5"/>
          <p:cNvSpPr>
            <a:spLocks noGrp="1" noChangeArrowheads="1"/>
          </p:cNvSpPr>
          <p:nvPr>
            <p:ph type="ftr" sz="quarter" idx="11"/>
          </p:nvPr>
        </p:nvSpPr>
        <p:spPr/>
        <p:txBody>
          <a:bodyPr/>
          <a:lstStyle>
            <a:lvl1pPr>
              <a:defRPr i="1"/>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947AE4FF-2D57-1B42-99D6-863D791E3BE0}" type="slidenum">
              <a:rPr lang="en-US"/>
              <a:pPr>
                <a:defRPr/>
              </a:pPr>
              <a:t>‹#›</a:t>
            </a:fld>
            <a:endParaRPr lang="en-US"/>
          </a:p>
        </p:txBody>
      </p:sp>
    </p:spTree>
    <p:extLst>
      <p:ext uri="{BB962C8B-B14F-4D97-AF65-F5344CB8AC3E}">
        <p14:creationId xmlns:p14="http://schemas.microsoft.com/office/powerpoint/2010/main" val="21856749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EC2C634-6753-2A4A-86B9-08E693EEAB9B}" type="slidenum">
              <a:rPr lang="en-US"/>
              <a:pPr>
                <a:defRPr/>
              </a:pPr>
              <a:t>‹#›</a:t>
            </a:fld>
            <a:endParaRPr lang="en-US"/>
          </a:p>
        </p:txBody>
      </p:sp>
    </p:spTree>
    <p:extLst>
      <p:ext uri="{BB962C8B-B14F-4D97-AF65-F5344CB8AC3E}">
        <p14:creationId xmlns:p14="http://schemas.microsoft.com/office/powerpoint/2010/main" val="7482046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47EC26F1-A82E-164C-8B7C-8C2D884C6F78}" type="slidenum">
              <a:rPr lang="en-US"/>
              <a:pPr>
                <a:defRPr/>
              </a:pPr>
              <a:t>‹#›</a:t>
            </a:fld>
            <a:endParaRPr lang="en-US"/>
          </a:p>
        </p:txBody>
      </p:sp>
    </p:spTree>
    <p:extLst>
      <p:ext uri="{BB962C8B-B14F-4D97-AF65-F5344CB8AC3E}">
        <p14:creationId xmlns:p14="http://schemas.microsoft.com/office/powerpoint/2010/main" val="12352094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F28F29DB-4DD0-2646-A741-46F2FC3E9BBA}" type="slidenum">
              <a:rPr lang="en-US"/>
              <a:pPr>
                <a:defRPr/>
              </a:pPr>
              <a:t>‹#›</a:t>
            </a:fld>
            <a:endParaRPr lang="en-US"/>
          </a:p>
        </p:txBody>
      </p:sp>
    </p:spTree>
    <p:extLst>
      <p:ext uri="{BB962C8B-B14F-4D97-AF65-F5344CB8AC3E}">
        <p14:creationId xmlns:p14="http://schemas.microsoft.com/office/powerpoint/2010/main" val="77701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244BE11-B421-964E-A457-E521B19989D1}" type="slidenum">
              <a:rPr lang="en-US"/>
              <a:pPr>
                <a:defRPr/>
              </a:pPr>
              <a:t>‹#›</a:t>
            </a:fld>
            <a:endParaRPr lang="en-US"/>
          </a:p>
        </p:txBody>
      </p:sp>
    </p:spTree>
    <p:extLst>
      <p:ext uri="{BB962C8B-B14F-4D97-AF65-F5344CB8AC3E}">
        <p14:creationId xmlns:p14="http://schemas.microsoft.com/office/powerpoint/2010/main" val="28011962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06559B6E-E7BC-7646-87BC-60F51EBEC02C}" type="slidenum">
              <a:rPr lang="en-US"/>
              <a:pPr>
                <a:defRPr/>
              </a:pPr>
              <a:t>‹#›</a:t>
            </a:fld>
            <a:endParaRPr lang="en-US"/>
          </a:p>
        </p:txBody>
      </p:sp>
    </p:spTree>
    <p:extLst>
      <p:ext uri="{BB962C8B-B14F-4D97-AF65-F5344CB8AC3E}">
        <p14:creationId xmlns:p14="http://schemas.microsoft.com/office/powerpoint/2010/main" val="7655368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i="1">
                <a:latin typeface="Eras Medium ITC" charset="0"/>
              </a:defRPr>
            </a:lvl1pPr>
          </a:lstStyle>
          <a:p>
            <a:pPr>
              <a:defRPr/>
            </a:pPr>
            <a:fld id="{27607DCE-85D7-E448-B466-298AB492F01B}" type="slidenum">
              <a:rPr lang="en-US"/>
              <a:pPr>
                <a:defRPr/>
              </a:pPr>
              <a:t>‹#›</a:t>
            </a:fld>
            <a:endParaRPr lang="en-US"/>
          </a:p>
        </p:txBody>
      </p:sp>
    </p:spTree>
    <p:extLst>
      <p:ext uri="{BB962C8B-B14F-4D97-AF65-F5344CB8AC3E}">
        <p14:creationId xmlns:p14="http://schemas.microsoft.com/office/powerpoint/2010/main" val="1506849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i="1">
                <a:latin typeface="Eras Medium ITC" charset="0"/>
              </a:defRPr>
            </a:lvl1pPr>
          </a:lstStyle>
          <a:p>
            <a:pPr>
              <a:defRPr/>
            </a:pPr>
            <a:fld id="{8E43DFD6-A408-334F-A309-043F1721006B}" type="slidenum">
              <a:rPr lang="en-US"/>
              <a:pPr>
                <a:defRPr/>
              </a:pPr>
              <a:t>‹#›</a:t>
            </a:fld>
            <a:endParaRPr lang="en-US"/>
          </a:p>
        </p:txBody>
      </p:sp>
    </p:spTree>
    <p:extLst>
      <p:ext uri="{BB962C8B-B14F-4D97-AF65-F5344CB8AC3E}">
        <p14:creationId xmlns:p14="http://schemas.microsoft.com/office/powerpoint/2010/main" val="12170314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i="1">
                <a:latin typeface="Eras Medium ITC" charset="0"/>
              </a:defRPr>
            </a:lvl1pPr>
          </a:lstStyle>
          <a:p>
            <a:pPr>
              <a:defRPr/>
            </a:pPr>
            <a:fld id="{DD994392-192C-704B-87CA-68AA4535F5C4}" type="slidenum">
              <a:rPr lang="en-US"/>
              <a:pPr>
                <a:defRPr/>
              </a:pPr>
              <a:t>‹#›</a:t>
            </a:fld>
            <a:endParaRPr lang="en-US"/>
          </a:p>
        </p:txBody>
      </p:sp>
    </p:spTree>
    <p:extLst>
      <p:ext uri="{BB962C8B-B14F-4D97-AF65-F5344CB8AC3E}">
        <p14:creationId xmlns:p14="http://schemas.microsoft.com/office/powerpoint/2010/main" val="399643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FBEF95F7-60D7-594B-A6D2-FA7BB0884F86}" type="slidenum">
              <a:rPr lang="en-US"/>
              <a:pPr>
                <a:defRPr/>
              </a:pPr>
              <a:t>‹#›</a:t>
            </a:fld>
            <a:endParaRPr lang="en-US"/>
          </a:p>
        </p:txBody>
      </p:sp>
    </p:spTree>
    <p:extLst>
      <p:ext uri="{BB962C8B-B14F-4D97-AF65-F5344CB8AC3E}">
        <p14:creationId xmlns:p14="http://schemas.microsoft.com/office/powerpoint/2010/main" val="34640502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i="1">
                <a:latin typeface="Eras Medium ITC" charset="0"/>
              </a:defRPr>
            </a:lvl1pPr>
          </a:lstStyle>
          <a:p>
            <a:pPr>
              <a:defRPr/>
            </a:pPr>
            <a:fld id="{2CF64519-1550-654A-BA85-07283101A1F1}" type="slidenum">
              <a:rPr lang="en-US"/>
              <a:pPr>
                <a:defRPr/>
              </a:pPr>
              <a:t>‹#›</a:t>
            </a:fld>
            <a:endParaRPr lang="en-US"/>
          </a:p>
        </p:txBody>
      </p:sp>
    </p:spTree>
    <p:extLst>
      <p:ext uri="{BB962C8B-B14F-4D97-AF65-F5344CB8AC3E}">
        <p14:creationId xmlns:p14="http://schemas.microsoft.com/office/powerpoint/2010/main" val="3239311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7BDF0F8E-11FC-074B-BB69-C398DB972FD0}" type="slidenum">
              <a:rPr lang="en-US"/>
              <a:pPr>
                <a:defRPr/>
              </a:pPr>
              <a:t>‹#›</a:t>
            </a:fld>
            <a:endParaRPr lang="en-US"/>
          </a:p>
        </p:txBody>
      </p:sp>
    </p:spTree>
    <p:extLst>
      <p:ext uri="{BB962C8B-B14F-4D97-AF65-F5344CB8AC3E}">
        <p14:creationId xmlns:p14="http://schemas.microsoft.com/office/powerpoint/2010/main" val="28420348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i="1">
                <a:latin typeface="Eras Medium ITC"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i="1">
                <a:latin typeface="Eras Medium ITC"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i="1">
                <a:latin typeface="Eras Medium ITC" charset="0"/>
              </a:defRPr>
            </a:lvl1pPr>
          </a:lstStyle>
          <a:p>
            <a:pPr>
              <a:defRPr/>
            </a:pPr>
            <a:fld id="{A3FE0373-F564-9B43-A270-96AEFBA71A4D}" type="slidenum">
              <a:rPr lang="en-US"/>
              <a:pPr>
                <a:defRPr/>
              </a:pPr>
              <a:t>‹#›</a:t>
            </a:fld>
            <a:endParaRPr lang="en-US"/>
          </a:p>
        </p:txBody>
      </p:sp>
    </p:spTree>
    <p:extLst>
      <p:ext uri="{BB962C8B-B14F-4D97-AF65-F5344CB8AC3E}">
        <p14:creationId xmlns:p14="http://schemas.microsoft.com/office/powerpoint/2010/main" val="42306987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216BE4-6E4E-1D45-9047-719CB12DFD15}" type="slidenum">
              <a:rPr lang="en-US"/>
              <a:pPr>
                <a:defRPr/>
              </a:pPr>
              <a:t>‹#›</a:t>
            </a:fld>
            <a:endParaRPr lang="en-US"/>
          </a:p>
        </p:txBody>
      </p:sp>
    </p:spTree>
    <p:extLst>
      <p:ext uri="{BB962C8B-B14F-4D97-AF65-F5344CB8AC3E}">
        <p14:creationId xmlns:p14="http://schemas.microsoft.com/office/powerpoint/2010/main" val="263188906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3EBC5E-F786-1B49-93FF-D94C8F830DBA}" type="slidenum">
              <a:rPr lang="en-US"/>
              <a:pPr>
                <a:defRPr/>
              </a:pPr>
              <a:t>‹#›</a:t>
            </a:fld>
            <a:endParaRPr lang="en-US"/>
          </a:p>
        </p:txBody>
      </p:sp>
    </p:spTree>
    <p:extLst>
      <p:ext uri="{BB962C8B-B14F-4D97-AF65-F5344CB8AC3E}">
        <p14:creationId xmlns:p14="http://schemas.microsoft.com/office/powerpoint/2010/main" val="3405392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704F61-7153-3547-81D4-BE27B2B84E0C}" type="slidenum">
              <a:rPr lang="en-US"/>
              <a:pPr>
                <a:defRPr/>
              </a:pPr>
              <a:t>‹#›</a:t>
            </a:fld>
            <a:endParaRPr lang="en-US"/>
          </a:p>
        </p:txBody>
      </p:sp>
    </p:spTree>
    <p:extLst>
      <p:ext uri="{BB962C8B-B14F-4D97-AF65-F5344CB8AC3E}">
        <p14:creationId xmlns:p14="http://schemas.microsoft.com/office/powerpoint/2010/main" val="29812944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448695-1692-9D42-8EB9-5E5BC7F4F82D}" type="slidenum">
              <a:rPr lang="en-US"/>
              <a:pPr>
                <a:defRPr/>
              </a:pPr>
              <a:t>‹#›</a:t>
            </a:fld>
            <a:endParaRPr lang="en-US"/>
          </a:p>
        </p:txBody>
      </p:sp>
    </p:spTree>
    <p:extLst>
      <p:ext uri="{BB962C8B-B14F-4D97-AF65-F5344CB8AC3E}">
        <p14:creationId xmlns:p14="http://schemas.microsoft.com/office/powerpoint/2010/main" val="13010390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FCC33B-B964-4549-9AB9-6AEDD426EAA7}" type="slidenum">
              <a:rPr lang="en-US"/>
              <a:pPr>
                <a:defRPr/>
              </a:pPr>
              <a:t>‹#›</a:t>
            </a:fld>
            <a:endParaRPr lang="en-US"/>
          </a:p>
        </p:txBody>
      </p:sp>
    </p:spTree>
    <p:extLst>
      <p:ext uri="{BB962C8B-B14F-4D97-AF65-F5344CB8AC3E}">
        <p14:creationId xmlns:p14="http://schemas.microsoft.com/office/powerpoint/2010/main" val="306198091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E3A81FD-0B28-E341-A39A-C6DC2EFDCCCF}" type="slidenum">
              <a:rPr lang="en-US"/>
              <a:pPr>
                <a:defRPr/>
              </a:pPr>
              <a:t>‹#›</a:t>
            </a:fld>
            <a:endParaRPr lang="en-US"/>
          </a:p>
        </p:txBody>
      </p:sp>
    </p:spTree>
    <p:extLst>
      <p:ext uri="{BB962C8B-B14F-4D97-AF65-F5344CB8AC3E}">
        <p14:creationId xmlns:p14="http://schemas.microsoft.com/office/powerpoint/2010/main" val="28923431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955E3B-31A9-3243-90AE-FC0FA45D777E}" type="slidenum">
              <a:rPr lang="en-US"/>
              <a:pPr>
                <a:defRPr/>
              </a:pPr>
              <a:t>‹#›</a:t>
            </a:fld>
            <a:endParaRPr lang="en-US"/>
          </a:p>
        </p:txBody>
      </p:sp>
    </p:spTree>
    <p:extLst>
      <p:ext uri="{BB962C8B-B14F-4D97-AF65-F5344CB8AC3E}">
        <p14:creationId xmlns:p14="http://schemas.microsoft.com/office/powerpoint/2010/main" val="25864129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219F46-0CC1-3F4E-8396-869669B7764E}" type="slidenum">
              <a:rPr lang="en-US"/>
              <a:pPr>
                <a:defRPr/>
              </a:pPr>
              <a:t>‹#›</a:t>
            </a:fld>
            <a:endParaRPr lang="en-US"/>
          </a:p>
        </p:txBody>
      </p:sp>
    </p:spTree>
    <p:extLst>
      <p:ext uri="{BB962C8B-B14F-4D97-AF65-F5344CB8AC3E}">
        <p14:creationId xmlns:p14="http://schemas.microsoft.com/office/powerpoint/2010/main" val="34986395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68B411-DC19-7B48-8692-0E561C139779}" type="slidenum">
              <a:rPr lang="en-US"/>
              <a:pPr>
                <a:defRPr/>
              </a:pPr>
              <a:t>‹#›</a:t>
            </a:fld>
            <a:endParaRPr lang="en-US"/>
          </a:p>
        </p:txBody>
      </p:sp>
    </p:spTree>
    <p:extLst>
      <p:ext uri="{BB962C8B-B14F-4D97-AF65-F5344CB8AC3E}">
        <p14:creationId xmlns:p14="http://schemas.microsoft.com/office/powerpoint/2010/main" val="9995773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4EFD072-F469-2C49-9E7B-998EA9B93096}" type="slidenum">
              <a:rPr lang="en-US"/>
              <a:pPr>
                <a:defRPr/>
              </a:pPr>
              <a:t>‹#›</a:t>
            </a:fld>
            <a:endParaRPr lang="en-US"/>
          </a:p>
        </p:txBody>
      </p:sp>
    </p:spTree>
    <p:extLst>
      <p:ext uri="{BB962C8B-B14F-4D97-AF65-F5344CB8AC3E}">
        <p14:creationId xmlns:p14="http://schemas.microsoft.com/office/powerpoint/2010/main" val="13111824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3589AB-DEEA-A34B-9CE2-A3585D833B7A}" type="slidenum">
              <a:rPr lang="en-US"/>
              <a:pPr>
                <a:defRPr/>
              </a:pPr>
              <a:t>‹#›</a:t>
            </a:fld>
            <a:endParaRPr lang="en-US"/>
          </a:p>
        </p:txBody>
      </p:sp>
    </p:spTree>
    <p:extLst>
      <p:ext uri="{BB962C8B-B14F-4D97-AF65-F5344CB8AC3E}">
        <p14:creationId xmlns:p14="http://schemas.microsoft.com/office/powerpoint/2010/main" val="21074548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25337-87B0-B846-9D7D-386CFBD7DFE8}" type="slidenum">
              <a:rPr lang="en-US"/>
              <a:pPr>
                <a:defRPr/>
              </a:pPr>
              <a:t>‹#›</a:t>
            </a:fld>
            <a:endParaRPr lang="en-US"/>
          </a:p>
        </p:txBody>
      </p:sp>
    </p:spTree>
    <p:extLst>
      <p:ext uri="{BB962C8B-B14F-4D97-AF65-F5344CB8AC3E}">
        <p14:creationId xmlns:p14="http://schemas.microsoft.com/office/powerpoint/2010/main" val="10722903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FAF49A-265E-A54C-B210-CF22C62A31EE}" type="slidenum">
              <a:rPr lang="en-US"/>
              <a:pPr>
                <a:defRPr/>
              </a:pPr>
              <a:t>‹#›</a:t>
            </a:fld>
            <a:endParaRPr lang="en-US"/>
          </a:p>
        </p:txBody>
      </p:sp>
    </p:spTree>
    <p:extLst>
      <p:ext uri="{BB962C8B-B14F-4D97-AF65-F5344CB8AC3E}">
        <p14:creationId xmlns:p14="http://schemas.microsoft.com/office/powerpoint/2010/main" val="2704065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EB8C5-D52B-324D-9287-8DCCE6BFD0E3}" type="slidenum">
              <a:rPr lang="en-US"/>
              <a:pPr>
                <a:defRPr/>
              </a:pPr>
              <a:t>‹#›</a:t>
            </a:fld>
            <a:endParaRPr lang="en-US"/>
          </a:p>
        </p:txBody>
      </p:sp>
    </p:spTree>
    <p:extLst>
      <p:ext uri="{BB962C8B-B14F-4D97-AF65-F5344CB8AC3E}">
        <p14:creationId xmlns:p14="http://schemas.microsoft.com/office/powerpoint/2010/main" val="338590871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2BD6B4-FC4D-4C45-8F48-82894693621A}" type="slidenum">
              <a:rPr lang="en-US"/>
              <a:pPr>
                <a:defRPr/>
              </a:pPr>
              <a:t>‹#›</a:t>
            </a:fld>
            <a:endParaRPr lang="en-US"/>
          </a:p>
        </p:txBody>
      </p:sp>
    </p:spTree>
    <p:extLst>
      <p:ext uri="{BB962C8B-B14F-4D97-AF65-F5344CB8AC3E}">
        <p14:creationId xmlns:p14="http://schemas.microsoft.com/office/powerpoint/2010/main" val="142766862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17C1CB-8824-E142-867A-D07DDC148822}" type="slidenum">
              <a:rPr lang="en-US"/>
              <a:pPr>
                <a:defRPr/>
              </a:pPr>
              <a:t>‹#›</a:t>
            </a:fld>
            <a:endParaRPr lang="en-US"/>
          </a:p>
        </p:txBody>
      </p:sp>
    </p:spTree>
    <p:extLst>
      <p:ext uri="{BB962C8B-B14F-4D97-AF65-F5344CB8AC3E}">
        <p14:creationId xmlns:p14="http://schemas.microsoft.com/office/powerpoint/2010/main" val="12825432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9FF7D4-425A-984C-AD90-639229B2DA02}" type="slidenum">
              <a:rPr lang="en-US"/>
              <a:pPr>
                <a:defRPr/>
              </a:pPr>
              <a:t>‹#›</a:t>
            </a:fld>
            <a:endParaRPr lang="en-US"/>
          </a:p>
        </p:txBody>
      </p:sp>
    </p:spTree>
    <p:extLst>
      <p:ext uri="{BB962C8B-B14F-4D97-AF65-F5344CB8AC3E}">
        <p14:creationId xmlns:p14="http://schemas.microsoft.com/office/powerpoint/2010/main" val="4357116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CB951-B975-2B48-AF60-6EE8B124BCA6}" type="slidenum">
              <a:rPr lang="en-US"/>
              <a:pPr>
                <a:defRPr/>
              </a:pPr>
              <a:t>‹#›</a:t>
            </a:fld>
            <a:endParaRPr lang="en-US"/>
          </a:p>
        </p:txBody>
      </p:sp>
    </p:spTree>
    <p:extLst>
      <p:ext uri="{BB962C8B-B14F-4D97-AF65-F5344CB8AC3E}">
        <p14:creationId xmlns:p14="http://schemas.microsoft.com/office/powerpoint/2010/main" val="6814532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0FC9C9-8114-F945-A2DA-F4AE496A8A91}" type="slidenum">
              <a:rPr lang="en-US"/>
              <a:pPr>
                <a:defRPr/>
              </a:pPr>
              <a:t>‹#›</a:t>
            </a:fld>
            <a:endParaRPr lang="en-US"/>
          </a:p>
        </p:txBody>
      </p:sp>
    </p:spTree>
    <p:extLst>
      <p:ext uri="{BB962C8B-B14F-4D97-AF65-F5344CB8AC3E}">
        <p14:creationId xmlns:p14="http://schemas.microsoft.com/office/powerpoint/2010/main" val="1590562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8900332-834B-7049-AAF1-B4FF7836664C}" type="slidenum">
              <a:rPr lang="en-US"/>
              <a:pPr>
                <a:defRPr/>
              </a:pPr>
              <a:t>‹#›</a:t>
            </a:fld>
            <a:endParaRPr lang="en-US"/>
          </a:p>
        </p:txBody>
      </p:sp>
    </p:spTree>
    <p:extLst>
      <p:ext uri="{BB962C8B-B14F-4D97-AF65-F5344CB8AC3E}">
        <p14:creationId xmlns:p14="http://schemas.microsoft.com/office/powerpoint/2010/main" val="23011745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EF7999-D237-ED42-B67D-0B9CCC106682}" type="slidenum">
              <a:rPr lang="en-US"/>
              <a:pPr>
                <a:defRPr/>
              </a:pPr>
              <a:t>‹#›</a:t>
            </a:fld>
            <a:endParaRPr lang="en-US"/>
          </a:p>
        </p:txBody>
      </p:sp>
    </p:spTree>
    <p:extLst>
      <p:ext uri="{BB962C8B-B14F-4D97-AF65-F5344CB8AC3E}">
        <p14:creationId xmlns:p14="http://schemas.microsoft.com/office/powerpoint/2010/main" val="14718330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C337B-EA76-084A-A0E7-237C1B92938E}" type="slidenum">
              <a:rPr lang="en-US"/>
              <a:pPr>
                <a:defRPr/>
              </a:pPr>
              <a:t>‹#›</a:t>
            </a:fld>
            <a:endParaRPr lang="en-US"/>
          </a:p>
        </p:txBody>
      </p:sp>
    </p:spTree>
    <p:extLst>
      <p:ext uri="{BB962C8B-B14F-4D97-AF65-F5344CB8AC3E}">
        <p14:creationId xmlns:p14="http://schemas.microsoft.com/office/powerpoint/2010/main" val="3908572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9F71B0-52C4-914C-9453-C64CBF3918A4}" type="slidenum">
              <a:rPr lang="en-US"/>
              <a:pPr>
                <a:defRPr/>
              </a:pPr>
              <a:t>‹#›</a:t>
            </a:fld>
            <a:endParaRPr lang="en-US"/>
          </a:p>
        </p:txBody>
      </p:sp>
    </p:spTree>
    <p:extLst>
      <p:ext uri="{BB962C8B-B14F-4D97-AF65-F5344CB8AC3E}">
        <p14:creationId xmlns:p14="http://schemas.microsoft.com/office/powerpoint/2010/main" val="21295196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346ADB-B8CF-1F44-A445-1921454CDD83}" type="slidenum">
              <a:rPr lang="en-US"/>
              <a:pPr>
                <a:defRPr/>
              </a:pPr>
              <a:t>‹#›</a:t>
            </a:fld>
            <a:endParaRPr lang="en-US"/>
          </a:p>
        </p:txBody>
      </p:sp>
    </p:spTree>
    <p:extLst>
      <p:ext uri="{BB962C8B-B14F-4D97-AF65-F5344CB8AC3E}">
        <p14:creationId xmlns:p14="http://schemas.microsoft.com/office/powerpoint/2010/main" val="14392564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slideLayout" Target="../slideLayouts/slideLayout111.xml"/><Relationship Id="rId13" Type="http://schemas.openxmlformats.org/officeDocument/2006/relationships/theme" Target="../theme/theme10.xml"/><Relationship Id="rId14" Type="http://schemas.openxmlformats.org/officeDocument/2006/relationships/image" Target="../media/image1.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1.xml"/><Relationship Id="rId13" Type="http://schemas.openxmlformats.org/officeDocument/2006/relationships/image" Target="../media/image1.jpeg"/><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3.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3.xml"/><Relationship Id="rId2" Type="http://schemas.openxmlformats.org/officeDocument/2006/relationships/slideLayout" Target="../slideLayouts/slideLayout124.xml"/><Relationship Id="rId3" Type="http://schemas.openxmlformats.org/officeDocument/2006/relationships/slideLayout" Target="../slideLayouts/slideLayout125.xml"/><Relationship Id="rId4" Type="http://schemas.openxmlformats.org/officeDocument/2006/relationships/slideLayout" Target="../slideLayouts/slideLayout126.xml"/><Relationship Id="rId5" Type="http://schemas.openxmlformats.org/officeDocument/2006/relationships/slideLayout" Target="../slideLayouts/slideLayout127.xml"/><Relationship Id="rId6" Type="http://schemas.openxmlformats.org/officeDocument/2006/relationships/slideLayout" Target="../slideLayouts/slideLayout128.xml"/><Relationship Id="rId7" Type="http://schemas.openxmlformats.org/officeDocument/2006/relationships/slideLayout" Target="../slideLayouts/slideLayout129.xml"/><Relationship Id="rId8" Type="http://schemas.openxmlformats.org/officeDocument/2006/relationships/slideLayout" Target="../slideLayouts/slideLayout130.xml"/><Relationship Id="rId9" Type="http://schemas.openxmlformats.org/officeDocument/2006/relationships/slideLayout" Target="../slideLayouts/slideLayout131.xml"/><Relationship Id="rId10"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4.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4.xml"/><Relationship Id="rId2" Type="http://schemas.openxmlformats.org/officeDocument/2006/relationships/slideLayout" Target="../slideLayouts/slideLayout135.xml"/><Relationship Id="rId3" Type="http://schemas.openxmlformats.org/officeDocument/2006/relationships/slideLayout" Target="../slideLayouts/slideLayout136.xml"/><Relationship Id="rId4" Type="http://schemas.openxmlformats.org/officeDocument/2006/relationships/slideLayout" Target="../slideLayouts/slideLayout137.xml"/><Relationship Id="rId5" Type="http://schemas.openxmlformats.org/officeDocument/2006/relationships/slideLayout" Target="../slideLayouts/slideLayout138.xml"/><Relationship Id="rId6" Type="http://schemas.openxmlformats.org/officeDocument/2006/relationships/slideLayout" Target="../slideLayouts/slideLayout139.xml"/><Relationship Id="rId7" Type="http://schemas.openxmlformats.org/officeDocument/2006/relationships/slideLayout" Target="../slideLayouts/slideLayout140.xml"/><Relationship Id="rId8" Type="http://schemas.openxmlformats.org/officeDocument/2006/relationships/slideLayout" Target="../slideLayouts/slideLayout141.xml"/><Relationship Id="rId9" Type="http://schemas.openxmlformats.org/officeDocument/2006/relationships/slideLayout" Target="../slideLayouts/slideLayout142.xml"/><Relationship Id="rId10"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5.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5.xml"/><Relationship Id="rId2" Type="http://schemas.openxmlformats.org/officeDocument/2006/relationships/slideLayout" Target="../slideLayouts/slideLayout146.xml"/><Relationship Id="rId3" Type="http://schemas.openxmlformats.org/officeDocument/2006/relationships/slideLayout" Target="../slideLayouts/slideLayout147.xml"/><Relationship Id="rId4" Type="http://schemas.openxmlformats.org/officeDocument/2006/relationships/slideLayout" Target="../slideLayouts/slideLayout148.xml"/><Relationship Id="rId5" Type="http://schemas.openxmlformats.org/officeDocument/2006/relationships/slideLayout" Target="../slideLayouts/slideLayout149.xml"/><Relationship Id="rId6" Type="http://schemas.openxmlformats.org/officeDocument/2006/relationships/slideLayout" Target="../slideLayouts/slideLayout150.xml"/><Relationship Id="rId7" Type="http://schemas.openxmlformats.org/officeDocument/2006/relationships/slideLayout" Target="../slideLayouts/slideLayout151.xml"/><Relationship Id="rId8" Type="http://schemas.openxmlformats.org/officeDocument/2006/relationships/slideLayout" Target="../slideLayouts/slideLayout152.xml"/><Relationship Id="rId9" Type="http://schemas.openxmlformats.org/officeDocument/2006/relationships/slideLayout" Target="../slideLayouts/slideLayout153.xml"/><Relationship Id="rId10"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6.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6.xml"/><Relationship Id="rId2" Type="http://schemas.openxmlformats.org/officeDocument/2006/relationships/slideLayout" Target="../slideLayouts/slideLayout157.xml"/><Relationship Id="rId3" Type="http://schemas.openxmlformats.org/officeDocument/2006/relationships/slideLayout" Target="../slideLayouts/slideLayout158.xml"/><Relationship Id="rId4" Type="http://schemas.openxmlformats.org/officeDocument/2006/relationships/slideLayout" Target="../slideLayouts/slideLayout159.xml"/><Relationship Id="rId5" Type="http://schemas.openxmlformats.org/officeDocument/2006/relationships/slideLayout" Target="../slideLayouts/slideLayout160.xml"/><Relationship Id="rId6" Type="http://schemas.openxmlformats.org/officeDocument/2006/relationships/slideLayout" Target="../slideLayouts/slideLayout161.xml"/><Relationship Id="rId7" Type="http://schemas.openxmlformats.org/officeDocument/2006/relationships/slideLayout" Target="../slideLayouts/slideLayout162.xml"/><Relationship Id="rId8" Type="http://schemas.openxmlformats.org/officeDocument/2006/relationships/slideLayout" Target="../slideLayouts/slideLayout163.xml"/><Relationship Id="rId9" Type="http://schemas.openxmlformats.org/officeDocument/2006/relationships/slideLayout" Target="../slideLayouts/slideLayout164.xml"/><Relationship Id="rId10"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7.xml"/><Relationship Id="rId12" Type="http://schemas.openxmlformats.org/officeDocument/2006/relationships/theme" Target="../theme/theme16.xml"/><Relationship Id="rId13" Type="http://schemas.openxmlformats.org/officeDocument/2006/relationships/image" Target="../media/image1.jpeg"/><Relationship Id="rId1" Type="http://schemas.openxmlformats.org/officeDocument/2006/relationships/slideLayout" Target="../slideLayouts/slideLayout167.xml"/><Relationship Id="rId2" Type="http://schemas.openxmlformats.org/officeDocument/2006/relationships/slideLayout" Target="../slideLayouts/slideLayout168.xml"/><Relationship Id="rId3" Type="http://schemas.openxmlformats.org/officeDocument/2006/relationships/slideLayout" Target="../slideLayouts/slideLayout169.xml"/><Relationship Id="rId4" Type="http://schemas.openxmlformats.org/officeDocument/2006/relationships/slideLayout" Target="../slideLayouts/slideLayout170.xml"/><Relationship Id="rId5" Type="http://schemas.openxmlformats.org/officeDocument/2006/relationships/slideLayout" Target="../slideLayouts/slideLayout171.xml"/><Relationship Id="rId6" Type="http://schemas.openxmlformats.org/officeDocument/2006/relationships/slideLayout" Target="../slideLayouts/slideLayout172.xml"/><Relationship Id="rId7" Type="http://schemas.openxmlformats.org/officeDocument/2006/relationships/slideLayout" Target="../slideLayouts/slideLayout173.xml"/><Relationship Id="rId8" Type="http://schemas.openxmlformats.org/officeDocument/2006/relationships/slideLayout" Target="../slideLayouts/slideLayout174.xml"/><Relationship Id="rId9" Type="http://schemas.openxmlformats.org/officeDocument/2006/relationships/slideLayout" Target="../slideLayouts/slideLayout175.xml"/><Relationship Id="rId10"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8.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8.xml"/><Relationship Id="rId2" Type="http://schemas.openxmlformats.org/officeDocument/2006/relationships/slideLayout" Target="../slideLayouts/slideLayout179.xml"/><Relationship Id="rId3" Type="http://schemas.openxmlformats.org/officeDocument/2006/relationships/slideLayout" Target="../slideLayouts/slideLayout180.xml"/><Relationship Id="rId4" Type="http://schemas.openxmlformats.org/officeDocument/2006/relationships/slideLayout" Target="../slideLayouts/slideLayout181.xml"/><Relationship Id="rId5" Type="http://schemas.openxmlformats.org/officeDocument/2006/relationships/slideLayout" Target="../slideLayouts/slideLayout182.xml"/><Relationship Id="rId6" Type="http://schemas.openxmlformats.org/officeDocument/2006/relationships/slideLayout" Target="../slideLayouts/slideLayout183.xml"/><Relationship Id="rId7" Type="http://schemas.openxmlformats.org/officeDocument/2006/relationships/slideLayout" Target="../slideLayouts/slideLayout184.xml"/><Relationship Id="rId8" Type="http://schemas.openxmlformats.org/officeDocument/2006/relationships/slideLayout" Target="../slideLayouts/slideLayout185.xml"/><Relationship Id="rId9" Type="http://schemas.openxmlformats.org/officeDocument/2006/relationships/slideLayout" Target="../slideLayouts/slideLayout186.xml"/><Relationship Id="rId10"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9.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9.xml"/><Relationship Id="rId2" Type="http://schemas.openxmlformats.org/officeDocument/2006/relationships/slideLayout" Target="../slideLayouts/slideLayout190.xml"/><Relationship Id="rId3" Type="http://schemas.openxmlformats.org/officeDocument/2006/relationships/slideLayout" Target="../slideLayouts/slideLayout191.xml"/><Relationship Id="rId4" Type="http://schemas.openxmlformats.org/officeDocument/2006/relationships/slideLayout" Target="../slideLayouts/slideLayout192.xml"/><Relationship Id="rId5" Type="http://schemas.openxmlformats.org/officeDocument/2006/relationships/slideLayout" Target="../slideLayouts/slideLayout193.xml"/><Relationship Id="rId6" Type="http://schemas.openxmlformats.org/officeDocument/2006/relationships/slideLayout" Target="../slideLayouts/slideLayout194.xml"/><Relationship Id="rId7" Type="http://schemas.openxmlformats.org/officeDocument/2006/relationships/slideLayout" Target="../slideLayouts/slideLayout195.xml"/><Relationship Id="rId8" Type="http://schemas.openxmlformats.org/officeDocument/2006/relationships/slideLayout" Target="../slideLayouts/slideLayout196.xml"/><Relationship Id="rId9" Type="http://schemas.openxmlformats.org/officeDocument/2006/relationships/slideLayout" Target="../slideLayouts/slideLayout197.xml"/><Relationship Id="rId10"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10.xml"/><Relationship Id="rId12" Type="http://schemas.openxmlformats.org/officeDocument/2006/relationships/theme" Target="../theme/theme19.xml"/><Relationship Id="rId13" Type="http://schemas.openxmlformats.org/officeDocument/2006/relationships/image" Target="../media/image1.jpeg"/><Relationship Id="rId1" Type="http://schemas.openxmlformats.org/officeDocument/2006/relationships/slideLayout" Target="../slideLayouts/slideLayout200.xml"/><Relationship Id="rId2" Type="http://schemas.openxmlformats.org/officeDocument/2006/relationships/slideLayout" Target="../slideLayouts/slideLayout201.xml"/><Relationship Id="rId3" Type="http://schemas.openxmlformats.org/officeDocument/2006/relationships/slideLayout" Target="../slideLayouts/slideLayout202.xml"/><Relationship Id="rId4" Type="http://schemas.openxmlformats.org/officeDocument/2006/relationships/slideLayout" Target="../slideLayouts/slideLayout203.xml"/><Relationship Id="rId5" Type="http://schemas.openxmlformats.org/officeDocument/2006/relationships/slideLayout" Target="../slideLayouts/slideLayout204.xml"/><Relationship Id="rId6" Type="http://schemas.openxmlformats.org/officeDocument/2006/relationships/slideLayout" Target="../slideLayouts/slideLayout205.xml"/><Relationship Id="rId7" Type="http://schemas.openxmlformats.org/officeDocument/2006/relationships/slideLayout" Target="../slideLayouts/slideLayout206.xml"/><Relationship Id="rId8" Type="http://schemas.openxmlformats.org/officeDocument/2006/relationships/slideLayout" Target="../slideLayouts/slideLayout207.xml"/><Relationship Id="rId9" Type="http://schemas.openxmlformats.org/officeDocument/2006/relationships/slideLayout" Target="../slideLayouts/slideLayout208.xml"/><Relationship Id="rId10" Type="http://schemas.openxmlformats.org/officeDocument/2006/relationships/slideLayout" Target="../slideLayouts/slideLayout209.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1.xml"/><Relationship Id="rId12" Type="http://schemas.openxmlformats.org/officeDocument/2006/relationships/theme" Target="../theme/theme20.xml"/><Relationship Id="rId13" Type="http://schemas.openxmlformats.org/officeDocument/2006/relationships/image" Target="../media/image1.jpeg"/><Relationship Id="rId1" Type="http://schemas.openxmlformats.org/officeDocument/2006/relationships/slideLayout" Target="../slideLayouts/slideLayout211.xml"/><Relationship Id="rId2" Type="http://schemas.openxmlformats.org/officeDocument/2006/relationships/slideLayout" Target="../slideLayouts/slideLayout212.xml"/><Relationship Id="rId3" Type="http://schemas.openxmlformats.org/officeDocument/2006/relationships/slideLayout" Target="../slideLayouts/slideLayout213.xml"/><Relationship Id="rId4" Type="http://schemas.openxmlformats.org/officeDocument/2006/relationships/slideLayout" Target="../slideLayouts/slideLayout214.xml"/><Relationship Id="rId5" Type="http://schemas.openxmlformats.org/officeDocument/2006/relationships/slideLayout" Target="../slideLayouts/slideLayout215.xml"/><Relationship Id="rId6" Type="http://schemas.openxmlformats.org/officeDocument/2006/relationships/slideLayout" Target="../slideLayouts/slideLayout216.xml"/><Relationship Id="rId7" Type="http://schemas.openxmlformats.org/officeDocument/2006/relationships/slideLayout" Target="../slideLayouts/slideLayout217.xml"/><Relationship Id="rId8" Type="http://schemas.openxmlformats.org/officeDocument/2006/relationships/slideLayout" Target="../slideLayouts/slideLayout218.xml"/><Relationship Id="rId9" Type="http://schemas.openxmlformats.org/officeDocument/2006/relationships/slideLayout" Target="../slideLayouts/slideLayout219.xml"/><Relationship Id="rId10" Type="http://schemas.openxmlformats.org/officeDocument/2006/relationships/slideLayout" Target="../slideLayouts/slideLayout220.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2.xml"/><Relationship Id="rId12" Type="http://schemas.openxmlformats.org/officeDocument/2006/relationships/theme" Target="../theme/theme21.xml"/><Relationship Id="rId13" Type="http://schemas.openxmlformats.org/officeDocument/2006/relationships/image" Target="../media/image1.jpeg"/><Relationship Id="rId1" Type="http://schemas.openxmlformats.org/officeDocument/2006/relationships/slideLayout" Target="../slideLayouts/slideLayout222.xml"/><Relationship Id="rId2" Type="http://schemas.openxmlformats.org/officeDocument/2006/relationships/slideLayout" Target="../slideLayouts/slideLayout223.xml"/><Relationship Id="rId3" Type="http://schemas.openxmlformats.org/officeDocument/2006/relationships/slideLayout" Target="../slideLayouts/slideLayout224.xml"/><Relationship Id="rId4" Type="http://schemas.openxmlformats.org/officeDocument/2006/relationships/slideLayout" Target="../slideLayouts/slideLayout225.xml"/><Relationship Id="rId5" Type="http://schemas.openxmlformats.org/officeDocument/2006/relationships/slideLayout" Target="../slideLayouts/slideLayout226.xml"/><Relationship Id="rId6" Type="http://schemas.openxmlformats.org/officeDocument/2006/relationships/slideLayout" Target="../slideLayouts/slideLayout227.xml"/><Relationship Id="rId7" Type="http://schemas.openxmlformats.org/officeDocument/2006/relationships/slideLayout" Target="../slideLayouts/slideLayout228.xml"/><Relationship Id="rId8" Type="http://schemas.openxmlformats.org/officeDocument/2006/relationships/slideLayout" Target="../slideLayouts/slideLayout229.xml"/><Relationship Id="rId9" Type="http://schemas.openxmlformats.org/officeDocument/2006/relationships/slideLayout" Target="../slideLayouts/slideLayout230.xml"/><Relationship Id="rId10" Type="http://schemas.openxmlformats.org/officeDocument/2006/relationships/slideLayout" Target="../slideLayouts/slideLayout231.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3.xml"/><Relationship Id="rId12" Type="http://schemas.openxmlformats.org/officeDocument/2006/relationships/theme" Target="../theme/theme22.xml"/><Relationship Id="rId13" Type="http://schemas.openxmlformats.org/officeDocument/2006/relationships/image" Target="../media/image1.jpeg"/><Relationship Id="rId1" Type="http://schemas.openxmlformats.org/officeDocument/2006/relationships/slideLayout" Target="../slideLayouts/slideLayout233.xml"/><Relationship Id="rId2" Type="http://schemas.openxmlformats.org/officeDocument/2006/relationships/slideLayout" Target="../slideLayouts/slideLayout234.xml"/><Relationship Id="rId3" Type="http://schemas.openxmlformats.org/officeDocument/2006/relationships/slideLayout" Target="../slideLayouts/slideLayout235.xml"/><Relationship Id="rId4" Type="http://schemas.openxmlformats.org/officeDocument/2006/relationships/slideLayout" Target="../slideLayouts/slideLayout236.xml"/><Relationship Id="rId5" Type="http://schemas.openxmlformats.org/officeDocument/2006/relationships/slideLayout" Target="../slideLayouts/slideLayout237.xml"/><Relationship Id="rId6" Type="http://schemas.openxmlformats.org/officeDocument/2006/relationships/slideLayout" Target="../slideLayouts/slideLayout238.xml"/><Relationship Id="rId7" Type="http://schemas.openxmlformats.org/officeDocument/2006/relationships/slideLayout" Target="../slideLayouts/slideLayout239.xml"/><Relationship Id="rId8" Type="http://schemas.openxmlformats.org/officeDocument/2006/relationships/slideLayout" Target="../slideLayouts/slideLayout240.xml"/><Relationship Id="rId9" Type="http://schemas.openxmlformats.org/officeDocument/2006/relationships/slideLayout" Target="../slideLayouts/slideLayout241.xml"/><Relationship Id="rId10" Type="http://schemas.openxmlformats.org/officeDocument/2006/relationships/slideLayout" Target="../slideLayouts/slideLayout242.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54.xml"/><Relationship Id="rId12" Type="http://schemas.openxmlformats.org/officeDocument/2006/relationships/theme" Target="../theme/theme23.xml"/><Relationship Id="rId13" Type="http://schemas.openxmlformats.org/officeDocument/2006/relationships/image" Target="../media/image1.jpeg"/><Relationship Id="rId1" Type="http://schemas.openxmlformats.org/officeDocument/2006/relationships/slideLayout" Target="../slideLayouts/slideLayout244.xml"/><Relationship Id="rId2" Type="http://schemas.openxmlformats.org/officeDocument/2006/relationships/slideLayout" Target="../slideLayouts/slideLayout245.xml"/><Relationship Id="rId3" Type="http://schemas.openxmlformats.org/officeDocument/2006/relationships/slideLayout" Target="../slideLayouts/slideLayout246.xml"/><Relationship Id="rId4" Type="http://schemas.openxmlformats.org/officeDocument/2006/relationships/slideLayout" Target="../slideLayouts/slideLayout247.xml"/><Relationship Id="rId5" Type="http://schemas.openxmlformats.org/officeDocument/2006/relationships/slideLayout" Target="../slideLayouts/slideLayout248.xml"/><Relationship Id="rId6" Type="http://schemas.openxmlformats.org/officeDocument/2006/relationships/slideLayout" Target="../slideLayouts/slideLayout249.xml"/><Relationship Id="rId7" Type="http://schemas.openxmlformats.org/officeDocument/2006/relationships/slideLayout" Target="../slideLayouts/slideLayout250.xml"/><Relationship Id="rId8" Type="http://schemas.openxmlformats.org/officeDocument/2006/relationships/slideLayout" Target="../slideLayouts/slideLayout251.xml"/><Relationship Id="rId9" Type="http://schemas.openxmlformats.org/officeDocument/2006/relationships/slideLayout" Target="../slideLayouts/slideLayout252.xml"/><Relationship Id="rId10" Type="http://schemas.openxmlformats.org/officeDocument/2006/relationships/slideLayout" Target="../slideLayouts/slideLayout253.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65.xml"/><Relationship Id="rId12" Type="http://schemas.openxmlformats.org/officeDocument/2006/relationships/theme" Target="../theme/theme24.xml"/><Relationship Id="rId13" Type="http://schemas.openxmlformats.org/officeDocument/2006/relationships/image" Target="../media/image1.jpeg"/><Relationship Id="rId1" Type="http://schemas.openxmlformats.org/officeDocument/2006/relationships/slideLayout" Target="../slideLayouts/slideLayout255.xml"/><Relationship Id="rId2" Type="http://schemas.openxmlformats.org/officeDocument/2006/relationships/slideLayout" Target="../slideLayouts/slideLayout256.xml"/><Relationship Id="rId3" Type="http://schemas.openxmlformats.org/officeDocument/2006/relationships/slideLayout" Target="../slideLayouts/slideLayout257.xml"/><Relationship Id="rId4" Type="http://schemas.openxmlformats.org/officeDocument/2006/relationships/slideLayout" Target="../slideLayouts/slideLayout258.xml"/><Relationship Id="rId5" Type="http://schemas.openxmlformats.org/officeDocument/2006/relationships/slideLayout" Target="../slideLayouts/slideLayout259.xml"/><Relationship Id="rId6" Type="http://schemas.openxmlformats.org/officeDocument/2006/relationships/slideLayout" Target="../slideLayouts/slideLayout260.xml"/><Relationship Id="rId7" Type="http://schemas.openxmlformats.org/officeDocument/2006/relationships/slideLayout" Target="../slideLayouts/slideLayout261.xml"/><Relationship Id="rId8" Type="http://schemas.openxmlformats.org/officeDocument/2006/relationships/slideLayout" Target="../slideLayouts/slideLayout262.xml"/><Relationship Id="rId9" Type="http://schemas.openxmlformats.org/officeDocument/2006/relationships/slideLayout" Target="../slideLayouts/slideLayout263.xml"/><Relationship Id="rId10" Type="http://schemas.openxmlformats.org/officeDocument/2006/relationships/slideLayout" Target="../slideLayouts/slideLayout264.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76.xml"/><Relationship Id="rId12" Type="http://schemas.openxmlformats.org/officeDocument/2006/relationships/theme" Target="../theme/theme25.xml"/><Relationship Id="rId13" Type="http://schemas.openxmlformats.org/officeDocument/2006/relationships/image" Target="../media/image1.jpeg"/><Relationship Id="rId1" Type="http://schemas.openxmlformats.org/officeDocument/2006/relationships/slideLayout" Target="../slideLayouts/slideLayout266.xml"/><Relationship Id="rId2" Type="http://schemas.openxmlformats.org/officeDocument/2006/relationships/slideLayout" Target="../slideLayouts/slideLayout267.xml"/><Relationship Id="rId3" Type="http://schemas.openxmlformats.org/officeDocument/2006/relationships/slideLayout" Target="../slideLayouts/slideLayout268.xml"/><Relationship Id="rId4" Type="http://schemas.openxmlformats.org/officeDocument/2006/relationships/slideLayout" Target="../slideLayouts/slideLayout269.xml"/><Relationship Id="rId5" Type="http://schemas.openxmlformats.org/officeDocument/2006/relationships/slideLayout" Target="../slideLayouts/slideLayout270.xml"/><Relationship Id="rId6" Type="http://schemas.openxmlformats.org/officeDocument/2006/relationships/slideLayout" Target="../slideLayouts/slideLayout271.xml"/><Relationship Id="rId7" Type="http://schemas.openxmlformats.org/officeDocument/2006/relationships/slideLayout" Target="../slideLayouts/slideLayout272.xml"/><Relationship Id="rId8" Type="http://schemas.openxmlformats.org/officeDocument/2006/relationships/slideLayout" Target="../slideLayouts/slideLayout273.xml"/><Relationship Id="rId9" Type="http://schemas.openxmlformats.org/officeDocument/2006/relationships/slideLayout" Target="../slideLayouts/slideLayout274.xml"/><Relationship Id="rId10" Type="http://schemas.openxmlformats.org/officeDocument/2006/relationships/slideLayout" Target="../slideLayouts/slideLayout2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7.xml"/><Relationship Id="rId12" Type="http://schemas.openxmlformats.org/officeDocument/2006/relationships/theme" Target="../theme/theme26.xml"/><Relationship Id="rId13" Type="http://schemas.openxmlformats.org/officeDocument/2006/relationships/image" Target="../media/image1.jpeg"/><Relationship Id="rId1" Type="http://schemas.openxmlformats.org/officeDocument/2006/relationships/slideLayout" Target="../slideLayouts/slideLayout277.xml"/><Relationship Id="rId2" Type="http://schemas.openxmlformats.org/officeDocument/2006/relationships/slideLayout" Target="../slideLayouts/slideLayout278.xml"/><Relationship Id="rId3" Type="http://schemas.openxmlformats.org/officeDocument/2006/relationships/slideLayout" Target="../slideLayouts/slideLayout279.xml"/><Relationship Id="rId4" Type="http://schemas.openxmlformats.org/officeDocument/2006/relationships/slideLayout" Target="../slideLayouts/slideLayout280.xml"/><Relationship Id="rId5" Type="http://schemas.openxmlformats.org/officeDocument/2006/relationships/slideLayout" Target="../slideLayouts/slideLayout281.xml"/><Relationship Id="rId6" Type="http://schemas.openxmlformats.org/officeDocument/2006/relationships/slideLayout" Target="../slideLayouts/slideLayout282.xml"/><Relationship Id="rId7" Type="http://schemas.openxmlformats.org/officeDocument/2006/relationships/slideLayout" Target="../slideLayouts/slideLayout283.xml"/><Relationship Id="rId8" Type="http://schemas.openxmlformats.org/officeDocument/2006/relationships/slideLayout" Target="../slideLayouts/slideLayout284.xml"/><Relationship Id="rId9" Type="http://schemas.openxmlformats.org/officeDocument/2006/relationships/slideLayout" Target="../slideLayouts/slideLayout285.xml"/><Relationship Id="rId10"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8.xml"/><Relationship Id="rId12" Type="http://schemas.openxmlformats.org/officeDocument/2006/relationships/theme" Target="../theme/theme27.xml"/><Relationship Id="rId13" Type="http://schemas.openxmlformats.org/officeDocument/2006/relationships/image" Target="../media/image1.jpeg"/><Relationship Id="rId1" Type="http://schemas.openxmlformats.org/officeDocument/2006/relationships/slideLayout" Target="../slideLayouts/slideLayout288.xml"/><Relationship Id="rId2" Type="http://schemas.openxmlformats.org/officeDocument/2006/relationships/slideLayout" Target="../slideLayouts/slideLayout289.xml"/><Relationship Id="rId3" Type="http://schemas.openxmlformats.org/officeDocument/2006/relationships/slideLayout" Target="../slideLayouts/slideLayout290.xml"/><Relationship Id="rId4" Type="http://schemas.openxmlformats.org/officeDocument/2006/relationships/slideLayout" Target="../slideLayouts/slideLayout291.xml"/><Relationship Id="rId5" Type="http://schemas.openxmlformats.org/officeDocument/2006/relationships/slideLayout" Target="../slideLayouts/slideLayout292.xml"/><Relationship Id="rId6" Type="http://schemas.openxmlformats.org/officeDocument/2006/relationships/slideLayout" Target="../slideLayouts/slideLayout293.xml"/><Relationship Id="rId7" Type="http://schemas.openxmlformats.org/officeDocument/2006/relationships/slideLayout" Target="../slideLayouts/slideLayout294.xml"/><Relationship Id="rId8" Type="http://schemas.openxmlformats.org/officeDocument/2006/relationships/slideLayout" Target="../slideLayouts/slideLayout295.xml"/><Relationship Id="rId9" Type="http://schemas.openxmlformats.org/officeDocument/2006/relationships/slideLayout" Target="../slideLayouts/slideLayout296.xml"/><Relationship Id="rId10"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9.xml"/><Relationship Id="rId12" Type="http://schemas.openxmlformats.org/officeDocument/2006/relationships/theme" Target="../theme/theme28.xml"/><Relationship Id="rId13" Type="http://schemas.openxmlformats.org/officeDocument/2006/relationships/image" Target="../media/image1.jpeg"/><Relationship Id="rId1" Type="http://schemas.openxmlformats.org/officeDocument/2006/relationships/slideLayout" Target="../slideLayouts/slideLayout299.xml"/><Relationship Id="rId2" Type="http://schemas.openxmlformats.org/officeDocument/2006/relationships/slideLayout" Target="../slideLayouts/slideLayout300.xml"/><Relationship Id="rId3" Type="http://schemas.openxmlformats.org/officeDocument/2006/relationships/slideLayout" Target="../slideLayouts/slideLayout301.xml"/><Relationship Id="rId4" Type="http://schemas.openxmlformats.org/officeDocument/2006/relationships/slideLayout" Target="../slideLayouts/slideLayout302.xml"/><Relationship Id="rId5" Type="http://schemas.openxmlformats.org/officeDocument/2006/relationships/slideLayout" Target="../slideLayouts/slideLayout303.xml"/><Relationship Id="rId6" Type="http://schemas.openxmlformats.org/officeDocument/2006/relationships/slideLayout" Target="../slideLayouts/slideLayout304.xml"/><Relationship Id="rId7" Type="http://schemas.openxmlformats.org/officeDocument/2006/relationships/slideLayout" Target="../slideLayouts/slideLayout305.xml"/><Relationship Id="rId8" Type="http://schemas.openxmlformats.org/officeDocument/2006/relationships/slideLayout" Target="../slideLayouts/slideLayout306.xml"/><Relationship Id="rId9" Type="http://schemas.openxmlformats.org/officeDocument/2006/relationships/slideLayout" Target="../slideLayouts/slideLayout307.xml"/><Relationship Id="rId10"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20.xml"/><Relationship Id="rId12" Type="http://schemas.openxmlformats.org/officeDocument/2006/relationships/theme" Target="../theme/theme29.xml"/><Relationship Id="rId13" Type="http://schemas.openxmlformats.org/officeDocument/2006/relationships/image" Target="../media/image1.jpeg"/><Relationship Id="rId1" Type="http://schemas.openxmlformats.org/officeDocument/2006/relationships/slideLayout" Target="../slideLayouts/slideLayout310.xml"/><Relationship Id="rId2" Type="http://schemas.openxmlformats.org/officeDocument/2006/relationships/slideLayout" Target="../slideLayouts/slideLayout311.xml"/><Relationship Id="rId3" Type="http://schemas.openxmlformats.org/officeDocument/2006/relationships/slideLayout" Target="../slideLayouts/slideLayout312.xml"/><Relationship Id="rId4" Type="http://schemas.openxmlformats.org/officeDocument/2006/relationships/slideLayout" Target="../slideLayouts/slideLayout313.xml"/><Relationship Id="rId5" Type="http://schemas.openxmlformats.org/officeDocument/2006/relationships/slideLayout" Target="../slideLayouts/slideLayout314.xml"/><Relationship Id="rId6" Type="http://schemas.openxmlformats.org/officeDocument/2006/relationships/slideLayout" Target="../slideLayouts/slideLayout315.xml"/><Relationship Id="rId7" Type="http://schemas.openxmlformats.org/officeDocument/2006/relationships/slideLayout" Target="../slideLayouts/slideLayout316.xml"/><Relationship Id="rId8" Type="http://schemas.openxmlformats.org/officeDocument/2006/relationships/slideLayout" Target="../slideLayouts/slideLayout317.xml"/><Relationship Id="rId9" Type="http://schemas.openxmlformats.org/officeDocument/2006/relationships/slideLayout" Target="../slideLayouts/slideLayout318.xml"/><Relationship Id="rId10"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31.xml"/><Relationship Id="rId12" Type="http://schemas.openxmlformats.org/officeDocument/2006/relationships/theme" Target="../theme/theme30.xml"/><Relationship Id="rId13" Type="http://schemas.openxmlformats.org/officeDocument/2006/relationships/image" Target="../media/image1.jpeg"/><Relationship Id="rId1" Type="http://schemas.openxmlformats.org/officeDocument/2006/relationships/slideLayout" Target="../slideLayouts/slideLayout321.xml"/><Relationship Id="rId2" Type="http://schemas.openxmlformats.org/officeDocument/2006/relationships/slideLayout" Target="../slideLayouts/slideLayout322.xml"/><Relationship Id="rId3" Type="http://schemas.openxmlformats.org/officeDocument/2006/relationships/slideLayout" Target="../slideLayouts/slideLayout323.xml"/><Relationship Id="rId4" Type="http://schemas.openxmlformats.org/officeDocument/2006/relationships/slideLayout" Target="../slideLayouts/slideLayout324.xml"/><Relationship Id="rId5" Type="http://schemas.openxmlformats.org/officeDocument/2006/relationships/slideLayout" Target="../slideLayouts/slideLayout325.xml"/><Relationship Id="rId6" Type="http://schemas.openxmlformats.org/officeDocument/2006/relationships/slideLayout" Target="../slideLayouts/slideLayout326.xml"/><Relationship Id="rId7" Type="http://schemas.openxmlformats.org/officeDocument/2006/relationships/slideLayout" Target="../slideLayouts/slideLayout327.xml"/><Relationship Id="rId8" Type="http://schemas.openxmlformats.org/officeDocument/2006/relationships/slideLayout" Target="../slideLayouts/slideLayout328.xml"/><Relationship Id="rId9" Type="http://schemas.openxmlformats.org/officeDocument/2006/relationships/slideLayout" Target="../slideLayouts/slideLayout329.xml"/><Relationship Id="rId10" Type="http://schemas.openxmlformats.org/officeDocument/2006/relationships/slideLayout" Target="../slideLayouts/slideLayout330.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42.xml"/><Relationship Id="rId12" Type="http://schemas.openxmlformats.org/officeDocument/2006/relationships/theme" Target="../theme/theme31.xml"/><Relationship Id="rId13" Type="http://schemas.openxmlformats.org/officeDocument/2006/relationships/image" Target="../media/image1.jpeg"/><Relationship Id="rId1" Type="http://schemas.openxmlformats.org/officeDocument/2006/relationships/slideLayout" Target="../slideLayouts/slideLayout332.xml"/><Relationship Id="rId2" Type="http://schemas.openxmlformats.org/officeDocument/2006/relationships/slideLayout" Target="../slideLayouts/slideLayout333.xml"/><Relationship Id="rId3" Type="http://schemas.openxmlformats.org/officeDocument/2006/relationships/slideLayout" Target="../slideLayouts/slideLayout334.xml"/><Relationship Id="rId4" Type="http://schemas.openxmlformats.org/officeDocument/2006/relationships/slideLayout" Target="../slideLayouts/slideLayout335.xml"/><Relationship Id="rId5" Type="http://schemas.openxmlformats.org/officeDocument/2006/relationships/slideLayout" Target="../slideLayouts/slideLayout336.xml"/><Relationship Id="rId6" Type="http://schemas.openxmlformats.org/officeDocument/2006/relationships/slideLayout" Target="../slideLayouts/slideLayout337.xml"/><Relationship Id="rId7" Type="http://schemas.openxmlformats.org/officeDocument/2006/relationships/slideLayout" Target="../slideLayouts/slideLayout338.xml"/><Relationship Id="rId8" Type="http://schemas.openxmlformats.org/officeDocument/2006/relationships/slideLayout" Target="../slideLayouts/slideLayout339.xml"/><Relationship Id="rId9" Type="http://schemas.openxmlformats.org/officeDocument/2006/relationships/slideLayout" Target="../slideLayouts/slideLayout340.xml"/><Relationship Id="rId10" Type="http://schemas.openxmlformats.org/officeDocument/2006/relationships/slideLayout" Target="../slideLayouts/slideLayout341.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53.xml"/><Relationship Id="rId12" Type="http://schemas.openxmlformats.org/officeDocument/2006/relationships/theme" Target="../theme/theme32.xml"/><Relationship Id="rId13" Type="http://schemas.openxmlformats.org/officeDocument/2006/relationships/image" Target="../media/image1.jpeg"/><Relationship Id="rId1" Type="http://schemas.openxmlformats.org/officeDocument/2006/relationships/slideLayout" Target="../slideLayouts/slideLayout343.xml"/><Relationship Id="rId2" Type="http://schemas.openxmlformats.org/officeDocument/2006/relationships/slideLayout" Target="../slideLayouts/slideLayout344.xml"/><Relationship Id="rId3" Type="http://schemas.openxmlformats.org/officeDocument/2006/relationships/slideLayout" Target="../slideLayouts/slideLayout345.xml"/><Relationship Id="rId4" Type="http://schemas.openxmlformats.org/officeDocument/2006/relationships/slideLayout" Target="../slideLayouts/slideLayout346.xml"/><Relationship Id="rId5" Type="http://schemas.openxmlformats.org/officeDocument/2006/relationships/slideLayout" Target="../slideLayouts/slideLayout347.xml"/><Relationship Id="rId6" Type="http://schemas.openxmlformats.org/officeDocument/2006/relationships/slideLayout" Target="../slideLayouts/slideLayout348.xml"/><Relationship Id="rId7" Type="http://schemas.openxmlformats.org/officeDocument/2006/relationships/slideLayout" Target="../slideLayouts/slideLayout349.xml"/><Relationship Id="rId8" Type="http://schemas.openxmlformats.org/officeDocument/2006/relationships/slideLayout" Target="../slideLayouts/slideLayout350.xml"/><Relationship Id="rId9" Type="http://schemas.openxmlformats.org/officeDocument/2006/relationships/slideLayout" Target="../slideLayouts/slideLayout351.xml"/><Relationship Id="rId10" Type="http://schemas.openxmlformats.org/officeDocument/2006/relationships/slideLayout" Target="../slideLayouts/slideLayout352.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64.xml"/><Relationship Id="rId12" Type="http://schemas.openxmlformats.org/officeDocument/2006/relationships/theme" Target="../theme/theme33.xml"/><Relationship Id="rId13" Type="http://schemas.openxmlformats.org/officeDocument/2006/relationships/image" Target="../media/image1.jpeg"/><Relationship Id="rId1" Type="http://schemas.openxmlformats.org/officeDocument/2006/relationships/slideLayout" Target="../slideLayouts/slideLayout354.xml"/><Relationship Id="rId2" Type="http://schemas.openxmlformats.org/officeDocument/2006/relationships/slideLayout" Target="../slideLayouts/slideLayout355.xml"/><Relationship Id="rId3" Type="http://schemas.openxmlformats.org/officeDocument/2006/relationships/slideLayout" Target="../slideLayouts/slideLayout356.xml"/><Relationship Id="rId4" Type="http://schemas.openxmlformats.org/officeDocument/2006/relationships/slideLayout" Target="../slideLayouts/slideLayout357.xml"/><Relationship Id="rId5" Type="http://schemas.openxmlformats.org/officeDocument/2006/relationships/slideLayout" Target="../slideLayouts/slideLayout358.xml"/><Relationship Id="rId6" Type="http://schemas.openxmlformats.org/officeDocument/2006/relationships/slideLayout" Target="../slideLayouts/slideLayout359.xml"/><Relationship Id="rId7" Type="http://schemas.openxmlformats.org/officeDocument/2006/relationships/slideLayout" Target="../slideLayouts/slideLayout360.xml"/><Relationship Id="rId8" Type="http://schemas.openxmlformats.org/officeDocument/2006/relationships/slideLayout" Target="../slideLayouts/slideLayout361.xml"/><Relationship Id="rId9" Type="http://schemas.openxmlformats.org/officeDocument/2006/relationships/slideLayout" Target="../slideLayouts/slideLayout362.xml"/><Relationship Id="rId10" Type="http://schemas.openxmlformats.org/officeDocument/2006/relationships/slideLayout" Target="../slideLayouts/slideLayout363.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75.xml"/><Relationship Id="rId12" Type="http://schemas.openxmlformats.org/officeDocument/2006/relationships/theme" Target="../theme/theme34.xml"/><Relationship Id="rId13" Type="http://schemas.openxmlformats.org/officeDocument/2006/relationships/image" Target="../media/image2.jpeg"/><Relationship Id="rId1" Type="http://schemas.openxmlformats.org/officeDocument/2006/relationships/slideLayout" Target="../slideLayouts/slideLayout365.xml"/><Relationship Id="rId2" Type="http://schemas.openxmlformats.org/officeDocument/2006/relationships/slideLayout" Target="../slideLayouts/slideLayout366.xml"/><Relationship Id="rId3" Type="http://schemas.openxmlformats.org/officeDocument/2006/relationships/slideLayout" Target="../slideLayouts/slideLayout367.xml"/><Relationship Id="rId4" Type="http://schemas.openxmlformats.org/officeDocument/2006/relationships/slideLayout" Target="../slideLayouts/slideLayout368.xml"/><Relationship Id="rId5" Type="http://schemas.openxmlformats.org/officeDocument/2006/relationships/slideLayout" Target="../slideLayouts/slideLayout369.xml"/><Relationship Id="rId6" Type="http://schemas.openxmlformats.org/officeDocument/2006/relationships/slideLayout" Target="../slideLayouts/slideLayout370.xml"/><Relationship Id="rId7" Type="http://schemas.openxmlformats.org/officeDocument/2006/relationships/slideLayout" Target="../slideLayouts/slideLayout371.xml"/><Relationship Id="rId8" Type="http://schemas.openxmlformats.org/officeDocument/2006/relationships/slideLayout" Target="../slideLayouts/slideLayout372.xml"/><Relationship Id="rId9" Type="http://schemas.openxmlformats.org/officeDocument/2006/relationships/slideLayout" Target="../slideLayouts/slideLayout373.xml"/><Relationship Id="rId10" Type="http://schemas.openxmlformats.org/officeDocument/2006/relationships/slideLayout" Target="../slideLayouts/slideLayout374.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86.xml"/><Relationship Id="rId12" Type="http://schemas.openxmlformats.org/officeDocument/2006/relationships/theme" Target="../theme/theme35.xml"/><Relationship Id="rId13" Type="http://schemas.openxmlformats.org/officeDocument/2006/relationships/image" Target="../media/image1.jpeg"/><Relationship Id="rId1" Type="http://schemas.openxmlformats.org/officeDocument/2006/relationships/slideLayout" Target="../slideLayouts/slideLayout376.xml"/><Relationship Id="rId2" Type="http://schemas.openxmlformats.org/officeDocument/2006/relationships/slideLayout" Target="../slideLayouts/slideLayout377.xml"/><Relationship Id="rId3" Type="http://schemas.openxmlformats.org/officeDocument/2006/relationships/slideLayout" Target="../slideLayouts/slideLayout378.xml"/><Relationship Id="rId4" Type="http://schemas.openxmlformats.org/officeDocument/2006/relationships/slideLayout" Target="../slideLayouts/slideLayout379.xml"/><Relationship Id="rId5" Type="http://schemas.openxmlformats.org/officeDocument/2006/relationships/slideLayout" Target="../slideLayouts/slideLayout380.xml"/><Relationship Id="rId6" Type="http://schemas.openxmlformats.org/officeDocument/2006/relationships/slideLayout" Target="../slideLayouts/slideLayout381.xml"/><Relationship Id="rId7" Type="http://schemas.openxmlformats.org/officeDocument/2006/relationships/slideLayout" Target="../slideLayouts/slideLayout382.xml"/><Relationship Id="rId8" Type="http://schemas.openxmlformats.org/officeDocument/2006/relationships/slideLayout" Target="../slideLayouts/slideLayout383.xml"/><Relationship Id="rId9" Type="http://schemas.openxmlformats.org/officeDocument/2006/relationships/slideLayout" Target="../slideLayouts/slideLayout384.xml"/><Relationship Id="rId10" Type="http://schemas.openxmlformats.org/officeDocument/2006/relationships/slideLayout" Target="../slideLayouts/slideLayout385.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7.xml"/><Relationship Id="rId12" Type="http://schemas.openxmlformats.org/officeDocument/2006/relationships/theme" Target="../theme/theme36.xml"/><Relationship Id="rId13" Type="http://schemas.openxmlformats.org/officeDocument/2006/relationships/image" Target="../media/image1.jpeg"/><Relationship Id="rId1" Type="http://schemas.openxmlformats.org/officeDocument/2006/relationships/slideLayout" Target="../slideLayouts/slideLayout387.xml"/><Relationship Id="rId2" Type="http://schemas.openxmlformats.org/officeDocument/2006/relationships/slideLayout" Target="../slideLayouts/slideLayout388.xml"/><Relationship Id="rId3" Type="http://schemas.openxmlformats.org/officeDocument/2006/relationships/slideLayout" Target="../slideLayouts/slideLayout389.xml"/><Relationship Id="rId4" Type="http://schemas.openxmlformats.org/officeDocument/2006/relationships/slideLayout" Target="../slideLayouts/slideLayout390.xml"/><Relationship Id="rId5" Type="http://schemas.openxmlformats.org/officeDocument/2006/relationships/slideLayout" Target="../slideLayouts/slideLayout391.xml"/><Relationship Id="rId6" Type="http://schemas.openxmlformats.org/officeDocument/2006/relationships/slideLayout" Target="../slideLayouts/slideLayout392.xml"/><Relationship Id="rId7" Type="http://schemas.openxmlformats.org/officeDocument/2006/relationships/slideLayout" Target="../slideLayouts/slideLayout393.xml"/><Relationship Id="rId8" Type="http://schemas.openxmlformats.org/officeDocument/2006/relationships/slideLayout" Target="../slideLayouts/slideLayout394.xml"/><Relationship Id="rId9" Type="http://schemas.openxmlformats.org/officeDocument/2006/relationships/slideLayout" Target="../slideLayouts/slideLayout395.xml"/><Relationship Id="rId10" Type="http://schemas.openxmlformats.org/officeDocument/2006/relationships/slideLayout" Target="../slideLayouts/slideLayout396.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8.xml"/><Relationship Id="rId12" Type="http://schemas.openxmlformats.org/officeDocument/2006/relationships/theme" Target="../theme/theme37.xml"/><Relationship Id="rId1" Type="http://schemas.openxmlformats.org/officeDocument/2006/relationships/slideLayout" Target="../slideLayouts/slideLayout398.xml"/><Relationship Id="rId2" Type="http://schemas.openxmlformats.org/officeDocument/2006/relationships/slideLayout" Target="../slideLayouts/slideLayout399.xml"/><Relationship Id="rId3" Type="http://schemas.openxmlformats.org/officeDocument/2006/relationships/slideLayout" Target="../slideLayouts/slideLayout400.xml"/><Relationship Id="rId4" Type="http://schemas.openxmlformats.org/officeDocument/2006/relationships/slideLayout" Target="../slideLayouts/slideLayout401.xml"/><Relationship Id="rId5" Type="http://schemas.openxmlformats.org/officeDocument/2006/relationships/slideLayout" Target="../slideLayouts/slideLayout402.xml"/><Relationship Id="rId6" Type="http://schemas.openxmlformats.org/officeDocument/2006/relationships/slideLayout" Target="../slideLayouts/slideLayout403.xml"/><Relationship Id="rId7" Type="http://schemas.openxmlformats.org/officeDocument/2006/relationships/slideLayout" Target="../slideLayouts/slideLayout404.xml"/><Relationship Id="rId8" Type="http://schemas.openxmlformats.org/officeDocument/2006/relationships/slideLayout" Target="../slideLayouts/slideLayout405.xml"/><Relationship Id="rId9" Type="http://schemas.openxmlformats.org/officeDocument/2006/relationships/slideLayout" Target="../slideLayouts/slideLayout406.xml"/><Relationship Id="rId10" Type="http://schemas.openxmlformats.org/officeDocument/2006/relationships/slideLayout" Target="../slideLayouts/slideLayout40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1.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1.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1.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3" Type="http://schemas.openxmlformats.org/officeDocument/2006/relationships/image" Target="../media/image1.jpe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3" Type="http://schemas.openxmlformats.org/officeDocument/2006/relationships/image" Target="../media/image1.jpe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1.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Arial" charset="0"/>
              </a:defRPr>
            </a:lvl1pPr>
          </a:lstStyle>
          <a:p>
            <a:pPr>
              <a:defRPr/>
            </a:pPr>
            <a:fld id="{40FEA81C-25FE-5545-BA87-44E01D7AB76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20" r:id="rId1"/>
    <p:sldLayoutId id="2147510621" r:id="rId2"/>
    <p:sldLayoutId id="2147510622" r:id="rId3"/>
    <p:sldLayoutId id="2147510623" r:id="rId4"/>
    <p:sldLayoutId id="2147510624" r:id="rId5"/>
    <p:sldLayoutId id="2147510625" r:id="rId6"/>
    <p:sldLayoutId id="2147510626" r:id="rId7"/>
    <p:sldLayoutId id="2147510627" r:id="rId8"/>
    <p:sldLayoutId id="2147510628" r:id="rId9"/>
    <p:sldLayoutId id="2147510629" r:id="rId10"/>
    <p:sldLayoutId id="214751063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bwMode="auto">
          <a:xfrm>
            <a:off x="0" y="228600"/>
            <a:ext cx="91440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3907" name="Rectangle 3"/>
          <p:cNvSpPr>
            <a:spLocks noGrp="1" noChangeArrowheads="1"/>
          </p:cNvSpPr>
          <p:nvPr>
            <p:ph type="body" idx="1"/>
          </p:nvPr>
        </p:nvSpPr>
        <p:spPr bwMode="auto">
          <a:xfrm>
            <a:off x="228600" y="914400"/>
            <a:ext cx="8686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78D61402-0C7A-024F-B0DE-D22A59869D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0" r:id="rId1"/>
    <p:sldLayoutId id="2147510751" r:id="rId2"/>
    <p:sldLayoutId id="2147510752" r:id="rId3"/>
    <p:sldLayoutId id="2147510697" r:id="rId4"/>
    <p:sldLayoutId id="2147510698" r:id="rId5"/>
    <p:sldLayoutId id="2147510699" r:id="rId6"/>
    <p:sldLayoutId id="2147510700" r:id="rId7"/>
    <p:sldLayoutId id="2147510701" r:id="rId8"/>
    <p:sldLayoutId id="2147510702" r:id="rId9"/>
    <p:sldLayoutId id="2147510703" r:id="rId10"/>
    <p:sldLayoutId id="2147510704" r:id="rId11"/>
    <p:sldLayoutId id="2147510705" r:id="rId12"/>
  </p:sldLayoutIdLst>
  <p:txStyles>
    <p:titleStyle>
      <a:lvl1pPr algn="ctr" rtl="0" eaLnBrk="0" fontAlgn="base" hangingPunct="0">
        <a:spcBef>
          <a:spcPct val="0"/>
        </a:spcBef>
        <a:spcAft>
          <a:spcPct val="0"/>
        </a:spcAft>
        <a:defRPr sz="2800" b="1">
          <a:solidFill>
            <a:srgbClr val="800000"/>
          </a:solidFill>
          <a:latin typeface="Candara"/>
          <a:ea typeface="ＭＳ Ｐゴシック" charset="0"/>
          <a:cs typeface="+mj-cs"/>
        </a:defRPr>
      </a:lvl1pPr>
      <a:lvl2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2pPr>
      <a:lvl3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3pPr>
      <a:lvl4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4pPr>
      <a:lvl5pPr algn="ctr" rtl="0" eaLnBrk="0" fontAlgn="base" hangingPunct="0">
        <a:spcBef>
          <a:spcPct val="0"/>
        </a:spcBef>
        <a:spcAft>
          <a:spcPct val="0"/>
        </a:spcAft>
        <a:defRPr sz="2800" b="1">
          <a:solidFill>
            <a:srgbClr val="800000"/>
          </a:solidFill>
          <a:latin typeface="Candara" charset="0"/>
          <a:ea typeface="ＭＳ Ｐゴシック" charset="0"/>
          <a:cs typeface="Arial" charset="0"/>
        </a:defRPr>
      </a:lvl5pPr>
      <a:lvl6pPr marL="457200" algn="ctr" rtl="0" eaLnBrk="1" fontAlgn="base" hangingPunct="1">
        <a:spcBef>
          <a:spcPct val="0"/>
        </a:spcBef>
        <a:spcAft>
          <a:spcPct val="0"/>
        </a:spcAft>
        <a:defRPr sz="4400">
          <a:solidFill>
            <a:srgbClr val="800000"/>
          </a:solidFill>
          <a:latin typeface="Eras Bold ITC" pitchFamily="34" charset="0"/>
          <a:cs typeface="Arial" charset="0"/>
        </a:defRPr>
      </a:lvl6pPr>
      <a:lvl7pPr marL="914400" algn="ctr" rtl="0" eaLnBrk="1" fontAlgn="base" hangingPunct="1">
        <a:spcBef>
          <a:spcPct val="0"/>
        </a:spcBef>
        <a:spcAft>
          <a:spcPct val="0"/>
        </a:spcAft>
        <a:defRPr sz="4400">
          <a:solidFill>
            <a:srgbClr val="800000"/>
          </a:solidFill>
          <a:latin typeface="Eras Bold ITC" pitchFamily="34" charset="0"/>
          <a:cs typeface="Arial" charset="0"/>
        </a:defRPr>
      </a:lvl7pPr>
      <a:lvl8pPr marL="1371600" algn="ctr" rtl="0" eaLnBrk="1" fontAlgn="base" hangingPunct="1">
        <a:spcBef>
          <a:spcPct val="0"/>
        </a:spcBef>
        <a:spcAft>
          <a:spcPct val="0"/>
        </a:spcAft>
        <a:defRPr sz="4400">
          <a:solidFill>
            <a:srgbClr val="800000"/>
          </a:solidFill>
          <a:latin typeface="Eras Bold ITC" pitchFamily="34" charset="0"/>
          <a:cs typeface="Arial" charset="0"/>
        </a:defRPr>
      </a:lvl8pPr>
      <a:lvl9pPr marL="1828800" algn="ctr" rtl="0" eaLnBrk="1" fontAlgn="base" hangingPunct="1">
        <a:spcBef>
          <a:spcPct val="0"/>
        </a:spcBef>
        <a:spcAft>
          <a:spcPct val="0"/>
        </a:spcAft>
        <a:defRPr sz="4400">
          <a:solidFill>
            <a:srgbClr val="800000"/>
          </a:solidFill>
          <a:latin typeface="Eras Bold ITC" pitchFamily="34" charset="0"/>
          <a:cs typeface="Arial" charset="0"/>
        </a:defRPr>
      </a:lvl9pPr>
    </p:titleStyle>
    <p:bodyStyle>
      <a:lvl1pPr marL="457200" indent="-457200" algn="l" rtl="0" eaLnBrk="0" fontAlgn="base" hangingPunct="0">
        <a:spcBef>
          <a:spcPct val="0"/>
        </a:spcBef>
        <a:spcAft>
          <a:spcPct val="0"/>
        </a:spcAft>
        <a:defRPr sz="2400" b="1">
          <a:solidFill>
            <a:schemeClr val="tx1"/>
          </a:solidFill>
          <a:latin typeface="Candara"/>
          <a:ea typeface="ＭＳ Ｐゴシック" charset="0"/>
          <a:cs typeface="+mn-cs"/>
        </a:defRPr>
      </a:lvl1pPr>
      <a:lvl2pPr marL="742950" indent="-285750" algn="ctr" rtl="0" eaLnBrk="0" fontAlgn="base" hangingPunct="0">
        <a:spcBef>
          <a:spcPct val="0"/>
        </a:spcBef>
        <a:spcAft>
          <a:spcPct val="0"/>
        </a:spcAft>
        <a:defRPr sz="2200" i="1">
          <a:solidFill>
            <a:schemeClr val="tx1"/>
          </a:solidFill>
          <a:latin typeface="Candara"/>
          <a:ea typeface="Arial" charset="0"/>
          <a:cs typeface="+mn-cs"/>
        </a:defRPr>
      </a:lvl2pPr>
      <a:lvl3pPr marL="914400" indent="-457200" algn="l" rtl="0" eaLnBrk="0" fontAlgn="base" hangingPunct="0">
        <a:spcBef>
          <a:spcPct val="0"/>
        </a:spcBef>
        <a:spcAft>
          <a:spcPct val="0"/>
        </a:spcAft>
        <a:buFont typeface="Wingdings" charset="0"/>
        <a:buChar char="Ø"/>
        <a:defRPr sz="2300" b="1">
          <a:solidFill>
            <a:schemeClr val="tx1"/>
          </a:solidFill>
          <a:latin typeface="Candara"/>
          <a:ea typeface="Arial" charset="0"/>
          <a:cs typeface="+mn-cs"/>
        </a:defRPr>
      </a:lvl3pPr>
      <a:lvl4pPr marL="914400" indent="-457200" algn="l" rtl="0" eaLnBrk="0" fontAlgn="base" hangingPunct="0">
        <a:spcBef>
          <a:spcPct val="0"/>
        </a:spcBef>
        <a:spcAft>
          <a:spcPct val="0"/>
        </a:spcAft>
        <a:buFont typeface="Wingdings" charset="0"/>
        <a:buChar char="ü"/>
        <a:defRPr sz="2000">
          <a:solidFill>
            <a:srgbClr val="0000FF"/>
          </a:solidFill>
          <a:latin typeface="Candara"/>
          <a:ea typeface="Arial" charset="0"/>
          <a:cs typeface="+mn-cs"/>
        </a:defRPr>
      </a:lvl4pPr>
      <a:lvl5pPr marL="1371600" indent="-457200" algn="l" rtl="0" eaLnBrk="0" fontAlgn="base" hangingPunct="0">
        <a:spcBef>
          <a:spcPct val="0"/>
        </a:spcBef>
        <a:spcAft>
          <a:spcPct val="0"/>
        </a:spcAft>
        <a:buChar char="»"/>
        <a:defRPr sz="2000">
          <a:solidFill>
            <a:schemeClr val="tx1"/>
          </a:solidFill>
          <a:latin typeface="Candara"/>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4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19399872-6E7A-284E-A63F-CD7B61DAA4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06" r:id="rId1"/>
    <p:sldLayoutId id="2147510707" r:id="rId2"/>
    <p:sldLayoutId id="2147510708" r:id="rId3"/>
    <p:sldLayoutId id="2147510709" r:id="rId4"/>
    <p:sldLayoutId id="2147510710" r:id="rId5"/>
    <p:sldLayoutId id="2147510711" r:id="rId6"/>
    <p:sldLayoutId id="2147510712" r:id="rId7"/>
    <p:sldLayoutId id="2147510713" r:id="rId8"/>
    <p:sldLayoutId id="2147510714" r:id="rId9"/>
    <p:sldLayoutId id="2147510715" r:id="rId10"/>
    <p:sldLayoutId id="214751071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64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FE47291-C8AF-1D4B-B8A8-79B624AF0E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53" r:id="rId1"/>
    <p:sldLayoutId id="2147510754" r:id="rId2"/>
    <p:sldLayoutId id="2147510755" r:id="rId3"/>
    <p:sldLayoutId id="2147510756" r:id="rId4"/>
    <p:sldLayoutId id="2147510757" r:id="rId5"/>
    <p:sldLayoutId id="2147510758" r:id="rId6"/>
    <p:sldLayoutId id="2147510759" r:id="rId7"/>
    <p:sldLayoutId id="2147510760" r:id="rId8"/>
    <p:sldLayoutId id="2147510761" r:id="rId9"/>
    <p:sldLayoutId id="2147510762" r:id="rId10"/>
    <p:sldLayoutId id="214751076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87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A8C29015-5700-2D41-9569-F0AC5B91E7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64" r:id="rId1"/>
    <p:sldLayoutId id="2147510765" r:id="rId2"/>
    <p:sldLayoutId id="2147510766" r:id="rId3"/>
    <p:sldLayoutId id="2147510767" r:id="rId4"/>
    <p:sldLayoutId id="2147510768" r:id="rId5"/>
    <p:sldLayoutId id="2147510769" r:id="rId6"/>
    <p:sldLayoutId id="2147510770" r:id="rId7"/>
    <p:sldLayoutId id="2147510771" r:id="rId8"/>
    <p:sldLayoutId id="2147510772" r:id="rId9"/>
    <p:sldLayoutId id="2147510773" r:id="rId10"/>
    <p:sldLayoutId id="214751077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CF3F18D-A41F-0F49-9BA3-D6117130A0B2}" type="slidenum">
              <a:rPr lang="en-US"/>
              <a:pPr>
                <a:defRPr/>
              </a:pPr>
              <a:t>‹#›</a:t>
            </a:fld>
            <a:endParaRPr lang="en-US"/>
          </a:p>
        </p:txBody>
      </p:sp>
    </p:spTree>
    <p:extLst>
      <p:ext uri="{BB962C8B-B14F-4D97-AF65-F5344CB8AC3E}">
        <p14:creationId xmlns:p14="http://schemas.microsoft.com/office/powerpoint/2010/main" val="2658997810"/>
      </p:ext>
    </p:extLst>
  </p:cSld>
  <p:clrMap bg1="lt1" tx1="dk1" bg2="lt2" tx2="dk2" accent1="accent1" accent2="accent2" accent3="accent3" accent4="accent4" accent5="accent5" accent6="accent6" hlink="hlink" folHlink="folHlink"/>
  <p:sldLayoutIdLst>
    <p:sldLayoutId id="2147510776" r:id="rId1"/>
    <p:sldLayoutId id="2147510777" r:id="rId2"/>
    <p:sldLayoutId id="2147510778" r:id="rId3"/>
    <p:sldLayoutId id="2147510779" r:id="rId4"/>
    <p:sldLayoutId id="2147510780" r:id="rId5"/>
    <p:sldLayoutId id="2147510781" r:id="rId6"/>
    <p:sldLayoutId id="2147510782" r:id="rId7"/>
    <p:sldLayoutId id="2147510783" r:id="rId8"/>
    <p:sldLayoutId id="2147510784" r:id="rId9"/>
    <p:sldLayoutId id="2147510785" r:id="rId10"/>
    <p:sldLayoutId id="21475107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C15E4C9-9402-7A45-BA0C-F19ACCA9D7CA}" type="slidenum">
              <a:rPr lang="en-US"/>
              <a:pPr>
                <a:defRPr/>
              </a:pPr>
              <a:t>‹#›</a:t>
            </a:fld>
            <a:endParaRPr lang="en-US"/>
          </a:p>
        </p:txBody>
      </p:sp>
    </p:spTree>
    <p:extLst>
      <p:ext uri="{BB962C8B-B14F-4D97-AF65-F5344CB8AC3E}">
        <p14:creationId xmlns:p14="http://schemas.microsoft.com/office/powerpoint/2010/main" val="2647311124"/>
      </p:ext>
    </p:extLst>
  </p:cSld>
  <p:clrMap bg1="lt1" tx1="dk1" bg2="lt2" tx2="dk2" accent1="accent1" accent2="accent2" accent3="accent3" accent4="accent4" accent5="accent5" accent6="accent6" hlink="hlink" folHlink="folHlink"/>
  <p:sldLayoutIdLst>
    <p:sldLayoutId id="2147510800" r:id="rId1"/>
    <p:sldLayoutId id="2147510801" r:id="rId2"/>
    <p:sldLayoutId id="2147510802" r:id="rId3"/>
    <p:sldLayoutId id="2147510803" r:id="rId4"/>
    <p:sldLayoutId id="2147510804" r:id="rId5"/>
    <p:sldLayoutId id="2147510805" r:id="rId6"/>
    <p:sldLayoutId id="2147510806" r:id="rId7"/>
    <p:sldLayoutId id="2147510807" r:id="rId8"/>
    <p:sldLayoutId id="2147510808" r:id="rId9"/>
    <p:sldLayoutId id="2147510809" r:id="rId10"/>
    <p:sldLayoutId id="21475108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323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cs typeface="Arial" charset="0"/>
              </a:defRPr>
            </a:lvl1pPr>
          </a:lstStyle>
          <a:p>
            <a:pPr>
              <a:defRPr/>
            </a:pPr>
            <a:fld id="{B6F38B5D-84A9-034A-9BFB-E6F798AFC6EC}" type="slidenum">
              <a:rPr lang="en-US"/>
              <a:pPr>
                <a:defRPr/>
              </a:pPr>
              <a:t>‹#›</a:t>
            </a:fld>
            <a:endParaRPr lang="en-US"/>
          </a:p>
        </p:txBody>
      </p:sp>
    </p:spTree>
    <p:extLst>
      <p:ext uri="{BB962C8B-B14F-4D97-AF65-F5344CB8AC3E}">
        <p14:creationId xmlns:p14="http://schemas.microsoft.com/office/powerpoint/2010/main" val="970967375"/>
      </p:ext>
    </p:extLst>
  </p:cSld>
  <p:clrMap bg1="lt1" tx1="dk1" bg2="lt2" tx2="dk2" accent1="accent1" accent2="accent2" accent3="accent3" accent4="accent4" accent5="accent5" accent6="accent6" hlink="hlink" folHlink="folHlink"/>
  <p:sldLayoutIdLst>
    <p:sldLayoutId id="2147510836" r:id="rId1"/>
    <p:sldLayoutId id="2147510837" r:id="rId2"/>
    <p:sldLayoutId id="2147510838" r:id="rId3"/>
    <p:sldLayoutId id="2147510839" r:id="rId4"/>
    <p:sldLayoutId id="2147510840" r:id="rId5"/>
    <p:sldLayoutId id="2147510841" r:id="rId6"/>
    <p:sldLayoutId id="2147510842" r:id="rId7"/>
    <p:sldLayoutId id="2147510843" r:id="rId8"/>
    <p:sldLayoutId id="2147510844" r:id="rId9"/>
    <p:sldLayoutId id="2147510845" r:id="rId10"/>
    <p:sldLayoutId id="214751084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82000F88-DF64-0640-8E29-434363F4D586}" type="slidenum">
              <a:rPr lang="en-US"/>
              <a:pPr>
                <a:defRPr/>
              </a:pPr>
              <a:t>‹#›</a:t>
            </a:fld>
            <a:endParaRPr lang="en-US"/>
          </a:p>
        </p:txBody>
      </p:sp>
    </p:spTree>
    <p:extLst>
      <p:ext uri="{BB962C8B-B14F-4D97-AF65-F5344CB8AC3E}">
        <p14:creationId xmlns:p14="http://schemas.microsoft.com/office/powerpoint/2010/main" val="2842035599"/>
      </p:ext>
    </p:extLst>
  </p:cSld>
  <p:clrMap bg1="lt1" tx1="dk1" bg2="lt2" tx2="dk2" accent1="accent1" accent2="accent2" accent3="accent3" accent4="accent4" accent5="accent5" accent6="accent6" hlink="hlink" folHlink="folHlink"/>
  <p:sldLayoutIdLst>
    <p:sldLayoutId id="2147510848" r:id="rId1"/>
    <p:sldLayoutId id="2147510849" r:id="rId2"/>
    <p:sldLayoutId id="2147510850" r:id="rId3"/>
    <p:sldLayoutId id="2147510851" r:id="rId4"/>
    <p:sldLayoutId id="2147510852" r:id="rId5"/>
    <p:sldLayoutId id="2147510853" r:id="rId6"/>
    <p:sldLayoutId id="2147510854" r:id="rId7"/>
    <p:sldLayoutId id="2147510855" r:id="rId8"/>
    <p:sldLayoutId id="2147510856" r:id="rId9"/>
    <p:sldLayoutId id="2147510857" r:id="rId10"/>
    <p:sldLayoutId id="214751085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cs typeface="Arial" charset="0"/>
              </a:defRPr>
            </a:lvl1pPr>
          </a:lstStyle>
          <a:p>
            <a:pPr>
              <a:defRPr/>
            </a:pPr>
            <a:endParaRPr lang="en-US" i="0">
              <a:latin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cs typeface="Arial" charset="0"/>
              </a:defRPr>
            </a:lvl1pPr>
          </a:lstStyle>
          <a:p>
            <a:pPr>
              <a:defRPr/>
            </a:pPr>
            <a:endParaRPr lang="en-US" i="0">
              <a:latin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Arial" charset="0"/>
              </a:defRPr>
            </a:lvl1pPr>
          </a:lstStyle>
          <a:p>
            <a:pPr>
              <a:defRPr/>
            </a:pPr>
            <a:fld id="{B84F0A5A-A96B-4048-9348-360DF1EE3319}" type="slidenum">
              <a:rPr lang="en-US" i="0">
                <a:latin typeface="Arial" charset="0"/>
              </a:rPr>
              <a:pPr>
                <a:defRPr/>
              </a:pPr>
              <a:t>‹#›</a:t>
            </a:fld>
            <a:endParaRPr lang="en-US" i="0">
              <a:latin typeface="Arial" charset="0"/>
            </a:endParaRPr>
          </a:p>
        </p:txBody>
      </p:sp>
    </p:spTree>
    <p:extLst>
      <p:ext uri="{BB962C8B-B14F-4D97-AF65-F5344CB8AC3E}">
        <p14:creationId xmlns:p14="http://schemas.microsoft.com/office/powerpoint/2010/main" val="3050902760"/>
      </p:ext>
    </p:extLst>
  </p:cSld>
  <p:clrMap bg1="lt1" tx1="dk1" bg2="lt2" tx2="dk2" accent1="accent1" accent2="accent2" accent3="accent3" accent4="accent4" accent5="accent5" accent6="accent6" hlink="hlink" folHlink="folHlink"/>
  <p:sldLayoutIdLst>
    <p:sldLayoutId id="2147510860" r:id="rId1"/>
    <p:sldLayoutId id="2147510861" r:id="rId2"/>
    <p:sldLayoutId id="2147510862" r:id="rId3"/>
    <p:sldLayoutId id="2147510863" r:id="rId4"/>
    <p:sldLayoutId id="2147510864" r:id="rId5"/>
    <p:sldLayoutId id="2147510865" r:id="rId6"/>
    <p:sldLayoutId id="2147510866" r:id="rId7"/>
    <p:sldLayoutId id="2147510867" r:id="rId8"/>
    <p:sldLayoutId id="2147510868" r:id="rId9"/>
    <p:sldLayoutId id="2147510869" r:id="rId10"/>
    <p:sldLayoutId id="21475108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smtClean="0">
                <a:solidFill>
                  <a:srgbClr val="000000"/>
                </a:solidFill>
                <a:latin typeface="Arial" charset="0"/>
                <a:ea typeface="MS PGothic" charset="0"/>
                <a:cs typeface="MS PGothic" charset="0"/>
              </a:defRPr>
            </a:lvl1pPr>
          </a:lstStyle>
          <a:p>
            <a:pPr>
              <a:defRPr/>
            </a:pPr>
            <a:fld id="{5E3BB0FF-B24E-7C48-A20C-06BA747AC3D2}" type="slidenum">
              <a:rPr lang="en-US"/>
              <a:pPr>
                <a:defRPr/>
              </a:pPr>
              <a:t>‹#›</a:t>
            </a:fld>
            <a:endParaRPr lang="en-US"/>
          </a:p>
        </p:txBody>
      </p:sp>
    </p:spTree>
    <p:extLst>
      <p:ext uri="{BB962C8B-B14F-4D97-AF65-F5344CB8AC3E}">
        <p14:creationId xmlns:p14="http://schemas.microsoft.com/office/powerpoint/2010/main" val="315219623"/>
      </p:ext>
    </p:extLst>
  </p:cSld>
  <p:clrMap bg1="lt1" tx1="dk1" bg2="lt2" tx2="dk2" accent1="accent1" accent2="accent2" accent3="accent3" accent4="accent4" accent5="accent5" accent6="accent6" hlink="hlink" folHlink="folHlink"/>
  <p:sldLayoutIdLst>
    <p:sldLayoutId id="2147510872" r:id="rId1"/>
    <p:sldLayoutId id="2147510873" r:id="rId2"/>
    <p:sldLayoutId id="2147510874" r:id="rId3"/>
    <p:sldLayoutId id="2147510875" r:id="rId4"/>
    <p:sldLayoutId id="2147510876" r:id="rId5"/>
    <p:sldLayoutId id="2147510877" r:id="rId6"/>
    <p:sldLayoutId id="2147510878" r:id="rId7"/>
    <p:sldLayoutId id="2147510879" r:id="rId8"/>
    <p:sldLayoutId id="2147510880" r:id="rId9"/>
    <p:sldLayoutId id="2147510881" r:id="rId10"/>
    <p:sldLayoutId id="214751088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191BEEA-BB41-CD4B-9D36-1DDB0CC013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31" r:id="rId1"/>
    <p:sldLayoutId id="2147510632" r:id="rId2"/>
    <p:sldLayoutId id="2147510633" r:id="rId3"/>
    <p:sldLayoutId id="2147510634" r:id="rId4"/>
    <p:sldLayoutId id="2147510635" r:id="rId5"/>
    <p:sldLayoutId id="2147510636" r:id="rId6"/>
    <p:sldLayoutId id="2147510637" r:id="rId7"/>
    <p:sldLayoutId id="2147510638" r:id="rId8"/>
    <p:sldLayoutId id="2147510639" r:id="rId9"/>
    <p:sldLayoutId id="2147510640" r:id="rId10"/>
    <p:sldLayoutId id="214751064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fld id="{CCC81F94-2CFD-8647-9E13-8601D26FA723}" type="slidenum">
              <a:rPr lang="en-US" smtClean="0"/>
              <a:pPr/>
              <a:t>‹#›</a:t>
            </a:fld>
            <a:endParaRPr lang="en-US" smtClean="0"/>
          </a:p>
        </p:txBody>
      </p:sp>
    </p:spTree>
    <p:extLst>
      <p:ext uri="{BB962C8B-B14F-4D97-AF65-F5344CB8AC3E}">
        <p14:creationId xmlns:p14="http://schemas.microsoft.com/office/powerpoint/2010/main" val="1484289890"/>
      </p:ext>
    </p:extLst>
  </p:cSld>
  <p:clrMap bg1="lt1" tx1="dk1" bg2="lt2" tx2="dk2" accent1="accent1" accent2="accent2" accent3="accent3" accent4="accent4" accent5="accent5" accent6="accent6" hlink="hlink" folHlink="folHlink"/>
  <p:sldLayoutIdLst>
    <p:sldLayoutId id="2147510884" r:id="rId1"/>
    <p:sldLayoutId id="2147510885" r:id="rId2"/>
    <p:sldLayoutId id="2147510886" r:id="rId3"/>
    <p:sldLayoutId id="2147510887" r:id="rId4"/>
    <p:sldLayoutId id="2147510888" r:id="rId5"/>
    <p:sldLayoutId id="2147510889" r:id="rId6"/>
    <p:sldLayoutId id="2147510890" r:id="rId7"/>
    <p:sldLayoutId id="2147510891" r:id="rId8"/>
    <p:sldLayoutId id="2147510892" r:id="rId9"/>
    <p:sldLayoutId id="2147510893" r:id="rId10"/>
    <p:sldLayoutId id="214751089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F74E3C8C-595E-E443-9735-D1467AD8AF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7961725"/>
      </p:ext>
    </p:extLst>
  </p:cSld>
  <p:clrMap bg1="lt1" tx1="dk1" bg2="lt2" tx2="dk2" accent1="accent1" accent2="accent2" accent3="accent3" accent4="accent4" accent5="accent5" accent6="accent6" hlink="hlink" folHlink="folHlink"/>
  <p:sldLayoutIdLst>
    <p:sldLayoutId id="2147510896" r:id="rId1"/>
    <p:sldLayoutId id="2147510897" r:id="rId2"/>
    <p:sldLayoutId id="2147510898" r:id="rId3"/>
    <p:sldLayoutId id="2147510899" r:id="rId4"/>
    <p:sldLayoutId id="2147510900" r:id="rId5"/>
    <p:sldLayoutId id="2147510901" r:id="rId6"/>
    <p:sldLayoutId id="2147510902" r:id="rId7"/>
    <p:sldLayoutId id="2147510903" r:id="rId8"/>
    <p:sldLayoutId id="2147510904" r:id="rId9"/>
    <p:sldLayoutId id="2147510905" r:id="rId10"/>
    <p:sldLayoutId id="214751090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74D2E023-9DEB-E840-90F9-A5DDD94C0206}"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647101277"/>
      </p:ext>
    </p:extLst>
  </p:cSld>
  <p:clrMap bg1="lt1" tx1="dk1" bg2="lt2" tx2="dk2" accent1="accent1" accent2="accent2" accent3="accent3" accent4="accent4" accent5="accent5" accent6="accent6" hlink="hlink" folHlink="folHlink"/>
  <p:sldLayoutIdLst>
    <p:sldLayoutId id="2147510908" r:id="rId1"/>
    <p:sldLayoutId id="2147510909" r:id="rId2"/>
    <p:sldLayoutId id="2147510910" r:id="rId3"/>
    <p:sldLayoutId id="2147510911" r:id="rId4"/>
    <p:sldLayoutId id="2147510912" r:id="rId5"/>
    <p:sldLayoutId id="2147510913" r:id="rId6"/>
    <p:sldLayoutId id="2147510914" r:id="rId7"/>
    <p:sldLayoutId id="2147510915" r:id="rId8"/>
    <p:sldLayoutId id="2147510916" r:id="rId9"/>
    <p:sldLayoutId id="2147510917" r:id="rId10"/>
    <p:sldLayoutId id="214751091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600689220"/>
      </p:ext>
    </p:extLst>
  </p:cSld>
  <p:clrMap bg1="lt1" tx1="dk1" bg2="lt2" tx2="dk2" accent1="accent1" accent2="accent2" accent3="accent3" accent4="accent4" accent5="accent5" accent6="accent6" hlink="hlink" folHlink="folHlink"/>
  <p:sldLayoutIdLst>
    <p:sldLayoutId id="2147510932" r:id="rId1"/>
    <p:sldLayoutId id="2147510933" r:id="rId2"/>
    <p:sldLayoutId id="2147510934" r:id="rId3"/>
    <p:sldLayoutId id="2147510935" r:id="rId4"/>
    <p:sldLayoutId id="2147510936" r:id="rId5"/>
    <p:sldLayoutId id="2147510937" r:id="rId6"/>
    <p:sldLayoutId id="2147510938" r:id="rId7"/>
    <p:sldLayoutId id="2147510939" r:id="rId8"/>
    <p:sldLayoutId id="2147510940" r:id="rId9"/>
    <p:sldLayoutId id="2147510941" r:id="rId10"/>
    <p:sldLayoutId id="21475109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635D8D00-F7A0-3A43-8D57-69D6B84F0712}" type="slidenum">
              <a:rPr lang="en-US"/>
              <a:pPr>
                <a:defRPr/>
              </a:pPr>
              <a:t>‹#›</a:t>
            </a:fld>
            <a:endParaRPr lang="en-US"/>
          </a:p>
        </p:txBody>
      </p:sp>
    </p:spTree>
    <p:extLst>
      <p:ext uri="{BB962C8B-B14F-4D97-AF65-F5344CB8AC3E}">
        <p14:creationId xmlns:p14="http://schemas.microsoft.com/office/powerpoint/2010/main" val="767851042"/>
      </p:ext>
    </p:extLst>
  </p:cSld>
  <p:clrMap bg1="lt1" tx1="dk1" bg2="lt2" tx2="dk2" accent1="accent1" accent2="accent2" accent3="accent3" accent4="accent4" accent5="accent5" accent6="accent6" hlink="hlink" folHlink="folHlink"/>
  <p:sldLayoutIdLst>
    <p:sldLayoutId id="2147510956" r:id="rId1"/>
    <p:sldLayoutId id="2147510957" r:id="rId2"/>
    <p:sldLayoutId id="2147510958" r:id="rId3"/>
    <p:sldLayoutId id="2147510959" r:id="rId4"/>
    <p:sldLayoutId id="2147510960" r:id="rId5"/>
    <p:sldLayoutId id="2147510961" r:id="rId6"/>
    <p:sldLayoutId id="2147510962" r:id="rId7"/>
    <p:sldLayoutId id="2147510963" r:id="rId8"/>
    <p:sldLayoutId id="2147510964" r:id="rId9"/>
    <p:sldLayoutId id="2147510965" r:id="rId10"/>
    <p:sldLayoutId id="214751096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67FA673-8D4F-D646-BAF0-6208C5D462B1}" type="slidenum">
              <a:rPr lang="en-US"/>
              <a:pPr>
                <a:defRPr/>
              </a:pPr>
              <a:t>‹#›</a:t>
            </a:fld>
            <a:endParaRPr lang="en-US"/>
          </a:p>
        </p:txBody>
      </p:sp>
    </p:spTree>
    <p:extLst>
      <p:ext uri="{BB962C8B-B14F-4D97-AF65-F5344CB8AC3E}">
        <p14:creationId xmlns:p14="http://schemas.microsoft.com/office/powerpoint/2010/main" val="1582945807"/>
      </p:ext>
    </p:extLst>
  </p:cSld>
  <p:clrMap bg1="lt1" tx1="dk1" bg2="lt2" tx2="dk2" accent1="accent1" accent2="accent2" accent3="accent3" accent4="accent4" accent5="accent5" accent6="accent6" hlink="hlink" folHlink="folHlink"/>
  <p:sldLayoutIdLst>
    <p:sldLayoutId id="2147510992" r:id="rId1"/>
    <p:sldLayoutId id="2147510993" r:id="rId2"/>
    <p:sldLayoutId id="2147510994" r:id="rId3"/>
    <p:sldLayoutId id="2147510995" r:id="rId4"/>
    <p:sldLayoutId id="2147510996" r:id="rId5"/>
    <p:sldLayoutId id="2147510997" r:id="rId6"/>
    <p:sldLayoutId id="2147510998" r:id="rId7"/>
    <p:sldLayoutId id="2147510999" r:id="rId8"/>
    <p:sldLayoutId id="2147511000" r:id="rId9"/>
    <p:sldLayoutId id="2147511001" r:id="rId10"/>
    <p:sldLayoutId id="214751100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EB2E00F3-1409-C545-ABCE-B58B7E7618E9}" type="slidenum">
              <a:rPr lang="en-US"/>
              <a:pPr>
                <a:defRPr/>
              </a:pPr>
              <a:t>‹#›</a:t>
            </a:fld>
            <a:endParaRPr lang="en-US"/>
          </a:p>
        </p:txBody>
      </p:sp>
    </p:spTree>
    <p:extLst>
      <p:ext uri="{BB962C8B-B14F-4D97-AF65-F5344CB8AC3E}">
        <p14:creationId xmlns:p14="http://schemas.microsoft.com/office/powerpoint/2010/main" val="4207172830"/>
      </p:ext>
    </p:extLst>
  </p:cSld>
  <p:clrMap bg1="lt1" tx1="dk1" bg2="lt2" tx2="dk2" accent1="accent1" accent2="accent2" accent3="accent3" accent4="accent4" accent5="accent5" accent6="accent6" hlink="hlink" folHlink="folHlink"/>
  <p:sldLayoutIdLst>
    <p:sldLayoutId id="2147511004" r:id="rId1"/>
    <p:sldLayoutId id="2147511005" r:id="rId2"/>
    <p:sldLayoutId id="2147511006" r:id="rId3"/>
    <p:sldLayoutId id="2147511007" r:id="rId4"/>
    <p:sldLayoutId id="2147511008" r:id="rId5"/>
    <p:sldLayoutId id="2147511009" r:id="rId6"/>
    <p:sldLayoutId id="2147511010" r:id="rId7"/>
    <p:sldLayoutId id="2147511011" r:id="rId8"/>
    <p:sldLayoutId id="2147511012" r:id="rId9"/>
    <p:sldLayoutId id="2147511013" r:id="rId10"/>
    <p:sldLayoutId id="214751101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B8386AF4-C9CA-D042-9661-387DAB87414C}" type="slidenum">
              <a:rPr lang="en-US"/>
              <a:pPr>
                <a:defRPr/>
              </a:pPr>
              <a:t>‹#›</a:t>
            </a:fld>
            <a:endParaRPr lang="en-US"/>
          </a:p>
        </p:txBody>
      </p:sp>
    </p:spTree>
    <p:extLst>
      <p:ext uri="{BB962C8B-B14F-4D97-AF65-F5344CB8AC3E}">
        <p14:creationId xmlns:p14="http://schemas.microsoft.com/office/powerpoint/2010/main" val="19743300"/>
      </p:ext>
    </p:extLst>
  </p:cSld>
  <p:clrMap bg1="lt1" tx1="dk1" bg2="lt2" tx2="dk2" accent1="accent1" accent2="accent2" accent3="accent3" accent4="accent4" accent5="accent5" accent6="accent6" hlink="hlink" folHlink="folHlink"/>
  <p:sldLayoutIdLst>
    <p:sldLayoutId id="2147511040" r:id="rId1"/>
    <p:sldLayoutId id="2147511041" r:id="rId2"/>
    <p:sldLayoutId id="2147511042" r:id="rId3"/>
    <p:sldLayoutId id="2147511043" r:id="rId4"/>
    <p:sldLayoutId id="2147511044" r:id="rId5"/>
    <p:sldLayoutId id="2147511045" r:id="rId6"/>
    <p:sldLayoutId id="2147511046" r:id="rId7"/>
    <p:sldLayoutId id="2147511047" r:id="rId8"/>
    <p:sldLayoutId id="2147511048" r:id="rId9"/>
    <p:sldLayoutId id="2147511049" r:id="rId10"/>
    <p:sldLayoutId id="21475110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9399F498-DDA1-1247-92D9-CCA456933CB4}" type="slidenum">
              <a:rPr lang="en-US"/>
              <a:pPr>
                <a:defRPr/>
              </a:pPr>
              <a:t>‹#›</a:t>
            </a:fld>
            <a:endParaRPr lang="en-US"/>
          </a:p>
        </p:txBody>
      </p:sp>
    </p:spTree>
    <p:extLst>
      <p:ext uri="{BB962C8B-B14F-4D97-AF65-F5344CB8AC3E}">
        <p14:creationId xmlns:p14="http://schemas.microsoft.com/office/powerpoint/2010/main" val="4260359020"/>
      </p:ext>
    </p:extLst>
  </p:cSld>
  <p:clrMap bg1="lt1" tx1="dk1" bg2="lt2" tx2="dk2" accent1="accent1" accent2="accent2" accent3="accent3" accent4="accent4" accent5="accent5" accent6="accent6" hlink="hlink" folHlink="folHlink"/>
  <p:sldLayoutIdLst>
    <p:sldLayoutId id="2147511064" r:id="rId1"/>
    <p:sldLayoutId id="2147511065" r:id="rId2"/>
    <p:sldLayoutId id="2147511066" r:id="rId3"/>
    <p:sldLayoutId id="2147511067" r:id="rId4"/>
    <p:sldLayoutId id="2147511068" r:id="rId5"/>
    <p:sldLayoutId id="2147511069" r:id="rId6"/>
    <p:sldLayoutId id="2147511070" r:id="rId7"/>
    <p:sldLayoutId id="2147511071" r:id="rId8"/>
    <p:sldLayoutId id="2147511072" r:id="rId9"/>
    <p:sldLayoutId id="2147511073" r:id="rId10"/>
    <p:sldLayoutId id="21475110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30" tIns="45716" rIns="91430" bIns="4571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defRPr sz="1400" i="0">
                <a:solidFill>
                  <a:srgbClr val="000000"/>
                </a:solidFill>
                <a:latin typeface="Arial" charset="0"/>
              </a:defRPr>
            </a:lvl1pPr>
          </a:lstStyle>
          <a:p>
            <a:pPr>
              <a:defRPr/>
            </a:pPr>
            <a:endParaRPr lang="en-US">
              <a:ea typeface="MS PGothic" charset="0"/>
              <a:cs typeface="MS PGothic" charset="0"/>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ctr">
              <a:defRPr sz="1400" i="0">
                <a:solidFill>
                  <a:srgbClr val="000000"/>
                </a:solidFill>
                <a:latin typeface="Arial" charset="0"/>
              </a:defRPr>
            </a:lvl1pPr>
          </a:lstStyle>
          <a:p>
            <a:pPr>
              <a:defRPr/>
            </a:pPr>
            <a:endParaRPr lang="en-US">
              <a:ea typeface="MS PGothic" charset="0"/>
              <a:cs typeface="MS PGothic"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6" rIns="91430" bIns="45716" numCol="1" anchor="t" anchorCtr="0" compatLnSpc="1">
            <a:prstTxWarp prst="textNoShape">
              <a:avLst/>
            </a:prstTxWarp>
          </a:bodyPr>
          <a:lstStyle>
            <a:lvl1pPr algn="r">
              <a:defRPr sz="1400" i="0">
                <a:solidFill>
                  <a:srgbClr val="000000"/>
                </a:solidFill>
                <a:latin typeface="Arial" charset="0"/>
              </a:defRPr>
            </a:lvl1pPr>
          </a:lstStyle>
          <a:p>
            <a:pPr>
              <a:defRPr/>
            </a:pPr>
            <a:fld id="{91C5607C-E5BB-CA42-833F-A14C7D083387}" type="slidenum">
              <a:rPr lang="en-US">
                <a:ea typeface="MS PGothic" charset="0"/>
                <a:cs typeface="MS PGothic" charset="0"/>
              </a:rPr>
              <a:pPr>
                <a:defRPr/>
              </a:pPr>
              <a:t>‹#›</a:t>
            </a:fld>
            <a:endParaRPr lang="en-US">
              <a:ea typeface="MS PGothic" charset="0"/>
              <a:cs typeface="MS PGothic" charset="0"/>
            </a:endParaRPr>
          </a:p>
        </p:txBody>
      </p:sp>
    </p:spTree>
    <p:extLst>
      <p:ext uri="{BB962C8B-B14F-4D97-AF65-F5344CB8AC3E}">
        <p14:creationId xmlns:p14="http://schemas.microsoft.com/office/powerpoint/2010/main" val="3382722865"/>
      </p:ext>
    </p:extLst>
  </p:cSld>
  <p:clrMap bg1="lt1" tx1="dk1" bg2="lt2" tx2="dk2" accent1="accent1" accent2="accent2" accent3="accent3" accent4="accent4" accent5="accent5" accent6="accent6" hlink="hlink" folHlink="folHlink"/>
  <p:sldLayoutIdLst>
    <p:sldLayoutId id="2147511076" r:id="rId1"/>
    <p:sldLayoutId id="2147511077" r:id="rId2"/>
    <p:sldLayoutId id="2147511078" r:id="rId3"/>
    <p:sldLayoutId id="2147511079" r:id="rId4"/>
    <p:sldLayoutId id="2147511080" r:id="rId5"/>
    <p:sldLayoutId id="2147511081" r:id="rId6"/>
    <p:sldLayoutId id="2147511082" r:id="rId7"/>
    <p:sldLayoutId id="2147511083" r:id="rId8"/>
    <p:sldLayoutId id="2147511084" r:id="rId9"/>
    <p:sldLayoutId id="2147511085" r:id="rId10"/>
    <p:sldLayoutId id="214751108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54" algn="ctr" rtl="0" fontAlgn="base">
        <a:spcBef>
          <a:spcPct val="0"/>
        </a:spcBef>
        <a:spcAft>
          <a:spcPct val="0"/>
        </a:spcAft>
        <a:defRPr sz="4400">
          <a:solidFill>
            <a:srgbClr val="800000"/>
          </a:solidFill>
          <a:latin typeface="Eras Bold ITC" pitchFamily="34" charset="0"/>
          <a:cs typeface="Arial" charset="0"/>
        </a:defRPr>
      </a:lvl6pPr>
      <a:lvl7pPr marL="914306" algn="ctr" rtl="0" fontAlgn="base">
        <a:spcBef>
          <a:spcPct val="0"/>
        </a:spcBef>
        <a:spcAft>
          <a:spcPct val="0"/>
        </a:spcAft>
        <a:defRPr sz="4400">
          <a:solidFill>
            <a:srgbClr val="800000"/>
          </a:solidFill>
          <a:latin typeface="Eras Bold ITC" pitchFamily="34" charset="0"/>
          <a:cs typeface="Arial" charset="0"/>
        </a:defRPr>
      </a:lvl7pPr>
      <a:lvl8pPr marL="1371460" algn="ctr" rtl="0" fontAlgn="base">
        <a:spcBef>
          <a:spcPct val="0"/>
        </a:spcBef>
        <a:spcAft>
          <a:spcPct val="0"/>
        </a:spcAft>
        <a:defRPr sz="4400">
          <a:solidFill>
            <a:srgbClr val="800000"/>
          </a:solidFill>
          <a:latin typeface="Eras Bold ITC" pitchFamily="34" charset="0"/>
          <a:cs typeface="Arial" charset="0"/>
        </a:defRPr>
      </a:lvl8pPr>
      <a:lvl9pPr marL="1828613" algn="ctr" rtl="0" fontAlgn="base">
        <a:spcBef>
          <a:spcPct val="0"/>
        </a:spcBef>
        <a:spcAft>
          <a:spcPct val="0"/>
        </a:spcAft>
        <a:defRPr sz="4400">
          <a:solidFill>
            <a:srgbClr val="800000"/>
          </a:solidFill>
          <a:latin typeface="Eras Bold ITC" pitchFamily="34" charset="0"/>
          <a:cs typeface="Arial" charset="0"/>
        </a:defRPr>
      </a:lvl9pPr>
    </p:titleStyle>
    <p:bodyStyle>
      <a:lvl1pPr marL="342865" indent="-342865"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874" indent="-285722" algn="l" rtl="0" eaLnBrk="0" fontAlgn="base" hangingPunct="0">
        <a:spcBef>
          <a:spcPct val="20000"/>
        </a:spcBef>
        <a:spcAft>
          <a:spcPct val="0"/>
        </a:spcAft>
        <a:buChar char="–"/>
        <a:defRPr sz="2800">
          <a:solidFill>
            <a:schemeClr val="tx1"/>
          </a:solidFill>
          <a:latin typeface="+mn-lt"/>
          <a:ea typeface="Arial" charset="0"/>
          <a:cs typeface="+mn-cs"/>
        </a:defRPr>
      </a:lvl2pPr>
      <a:lvl3pPr marL="1142883" indent="-228576" algn="l" rtl="0" eaLnBrk="0" fontAlgn="base" hangingPunct="0">
        <a:spcBef>
          <a:spcPct val="20000"/>
        </a:spcBef>
        <a:spcAft>
          <a:spcPct val="0"/>
        </a:spcAft>
        <a:buChar char="•"/>
        <a:defRPr sz="2400">
          <a:solidFill>
            <a:schemeClr val="tx1"/>
          </a:solidFill>
          <a:latin typeface="+mn-lt"/>
          <a:ea typeface="Arial" charset="0"/>
          <a:cs typeface="+mn-cs"/>
        </a:defRPr>
      </a:lvl3pPr>
      <a:lvl4pPr marL="1600036" indent="-228576" algn="l" rtl="0" eaLnBrk="0" fontAlgn="base" hangingPunct="0">
        <a:spcBef>
          <a:spcPct val="20000"/>
        </a:spcBef>
        <a:spcAft>
          <a:spcPct val="0"/>
        </a:spcAft>
        <a:buChar char="–"/>
        <a:defRPr sz="2000">
          <a:solidFill>
            <a:schemeClr val="tx1"/>
          </a:solidFill>
          <a:latin typeface="+mn-lt"/>
          <a:ea typeface="Arial" charset="0"/>
          <a:cs typeface="+mn-cs"/>
        </a:defRPr>
      </a:lvl4pPr>
      <a:lvl5pPr marL="2057190" indent="-228576" algn="l" rtl="0" eaLnBrk="0" fontAlgn="base" hangingPunct="0">
        <a:spcBef>
          <a:spcPct val="20000"/>
        </a:spcBef>
        <a:spcAft>
          <a:spcPct val="0"/>
        </a:spcAft>
        <a:buChar char="»"/>
        <a:defRPr sz="2000">
          <a:solidFill>
            <a:schemeClr val="tx1"/>
          </a:solidFill>
          <a:latin typeface="+mn-lt"/>
          <a:ea typeface="Arial" charset="0"/>
          <a:cs typeface="+mn-cs"/>
        </a:defRPr>
      </a:lvl5pPr>
      <a:lvl6pPr marL="2514343" indent="-228576" algn="l" rtl="0" fontAlgn="base">
        <a:spcBef>
          <a:spcPct val="20000"/>
        </a:spcBef>
        <a:spcAft>
          <a:spcPct val="0"/>
        </a:spcAft>
        <a:buChar char="»"/>
        <a:defRPr sz="2000">
          <a:solidFill>
            <a:schemeClr val="tx1"/>
          </a:solidFill>
          <a:latin typeface="+mn-lt"/>
          <a:cs typeface="+mn-cs"/>
        </a:defRPr>
      </a:lvl6pPr>
      <a:lvl7pPr marL="2971496" indent="-228576" algn="l" rtl="0" fontAlgn="base">
        <a:spcBef>
          <a:spcPct val="20000"/>
        </a:spcBef>
        <a:spcAft>
          <a:spcPct val="0"/>
        </a:spcAft>
        <a:buChar char="»"/>
        <a:defRPr sz="2000">
          <a:solidFill>
            <a:schemeClr val="tx1"/>
          </a:solidFill>
          <a:latin typeface="+mn-lt"/>
          <a:cs typeface="+mn-cs"/>
        </a:defRPr>
      </a:lvl7pPr>
      <a:lvl8pPr marL="3428650" indent="-228576" algn="l" rtl="0" fontAlgn="base">
        <a:spcBef>
          <a:spcPct val="20000"/>
        </a:spcBef>
        <a:spcAft>
          <a:spcPct val="0"/>
        </a:spcAft>
        <a:buChar char="»"/>
        <a:defRPr sz="2000">
          <a:solidFill>
            <a:schemeClr val="tx1"/>
          </a:solidFill>
          <a:latin typeface="+mn-lt"/>
          <a:cs typeface="+mn-cs"/>
        </a:defRPr>
      </a:lvl8pPr>
      <a:lvl9pPr marL="3885802" indent="-22857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53D6B2C5-A86A-4648-A427-EA5B130611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42" r:id="rId1"/>
    <p:sldLayoutId id="2147510643" r:id="rId2"/>
    <p:sldLayoutId id="2147510644" r:id="rId3"/>
    <p:sldLayoutId id="2147510645" r:id="rId4"/>
    <p:sldLayoutId id="2147510646" r:id="rId5"/>
    <p:sldLayoutId id="2147510647" r:id="rId6"/>
    <p:sldLayoutId id="2147510648" r:id="rId7"/>
    <p:sldLayoutId id="2147510649" r:id="rId8"/>
    <p:sldLayoutId id="2147510650" r:id="rId9"/>
    <p:sldLayoutId id="2147510651" r:id="rId10"/>
    <p:sldLayoutId id="214751065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716F8E90-25F5-804D-B97F-CF2A0FFC92DA}" type="slidenum">
              <a:rPr lang="en-US"/>
              <a:pPr>
                <a:defRPr/>
              </a:pPr>
              <a:t>‹#›</a:t>
            </a:fld>
            <a:endParaRPr lang="en-US"/>
          </a:p>
        </p:txBody>
      </p:sp>
    </p:spTree>
    <p:extLst>
      <p:ext uri="{BB962C8B-B14F-4D97-AF65-F5344CB8AC3E}">
        <p14:creationId xmlns:p14="http://schemas.microsoft.com/office/powerpoint/2010/main" val="4210472281"/>
      </p:ext>
    </p:extLst>
  </p:cSld>
  <p:clrMap bg1="lt1" tx1="dk1" bg2="lt2" tx2="dk2" accent1="accent1" accent2="accent2" accent3="accent3" accent4="accent4" accent5="accent5" accent6="accent6" hlink="hlink" folHlink="folHlink"/>
  <p:sldLayoutIdLst>
    <p:sldLayoutId id="2147511088" r:id="rId1"/>
    <p:sldLayoutId id="2147511089" r:id="rId2"/>
    <p:sldLayoutId id="2147511090" r:id="rId3"/>
    <p:sldLayoutId id="2147511091" r:id="rId4"/>
    <p:sldLayoutId id="2147511092" r:id="rId5"/>
    <p:sldLayoutId id="2147511093" r:id="rId6"/>
    <p:sldLayoutId id="2147511094" r:id="rId7"/>
    <p:sldLayoutId id="2147511095" r:id="rId8"/>
    <p:sldLayoutId id="2147511096" r:id="rId9"/>
    <p:sldLayoutId id="2147511097" r:id="rId10"/>
    <p:sldLayoutId id="21475110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92B09246-444E-CF4A-9226-F7B6327A4A4F}" type="slidenum">
              <a:rPr lang="en-US"/>
              <a:pPr>
                <a:defRPr/>
              </a:pPr>
              <a:t>‹#›</a:t>
            </a:fld>
            <a:endParaRPr lang="en-US"/>
          </a:p>
        </p:txBody>
      </p:sp>
    </p:spTree>
    <p:extLst>
      <p:ext uri="{BB962C8B-B14F-4D97-AF65-F5344CB8AC3E}">
        <p14:creationId xmlns:p14="http://schemas.microsoft.com/office/powerpoint/2010/main" val="916331769"/>
      </p:ext>
    </p:extLst>
  </p:cSld>
  <p:clrMap bg1="lt1" tx1="dk1" bg2="lt2" tx2="dk2" accent1="accent1" accent2="accent2" accent3="accent3" accent4="accent4" accent5="accent5" accent6="accent6" hlink="hlink" folHlink="folHlink"/>
  <p:sldLayoutIdLst>
    <p:sldLayoutId id="2147511100" r:id="rId1"/>
    <p:sldLayoutId id="2147511101" r:id="rId2"/>
    <p:sldLayoutId id="2147511102" r:id="rId3"/>
    <p:sldLayoutId id="2147511103" r:id="rId4"/>
    <p:sldLayoutId id="2147511104" r:id="rId5"/>
    <p:sldLayoutId id="2147511105" r:id="rId6"/>
    <p:sldLayoutId id="2147511106" r:id="rId7"/>
    <p:sldLayoutId id="2147511107" r:id="rId8"/>
    <p:sldLayoutId id="2147511108" r:id="rId9"/>
    <p:sldLayoutId id="2147511109" r:id="rId10"/>
    <p:sldLayoutId id="214751111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ea typeface="MS PGothic" charset="0"/>
                <a:cs typeface="MS PGothic"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ea typeface="MS PGothic" charset="0"/>
                <a:cs typeface="MS PGothic"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cs typeface="MS PGothic" charset="0"/>
              </a:defRPr>
            </a:lvl1pPr>
          </a:lstStyle>
          <a:p>
            <a:pPr>
              <a:defRPr/>
            </a:pPr>
            <a:fld id="{C07C5F23-A5C0-0647-8166-CF64904856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930893"/>
      </p:ext>
    </p:extLst>
  </p:cSld>
  <p:clrMap bg1="lt1" tx1="dk1" bg2="lt2" tx2="dk2" accent1="accent1" accent2="accent2" accent3="accent3" accent4="accent4" accent5="accent5" accent6="accent6" hlink="hlink" folHlink="folHlink"/>
  <p:sldLayoutIdLst>
    <p:sldLayoutId id="2147511112" r:id="rId1"/>
    <p:sldLayoutId id="2147511113" r:id="rId2"/>
    <p:sldLayoutId id="2147511114" r:id="rId3"/>
    <p:sldLayoutId id="2147511115" r:id="rId4"/>
    <p:sldLayoutId id="2147511116" r:id="rId5"/>
    <p:sldLayoutId id="2147511117" r:id="rId6"/>
    <p:sldLayoutId id="2147511118" r:id="rId7"/>
    <p:sldLayoutId id="2147511119" r:id="rId8"/>
    <p:sldLayoutId id="2147511120" r:id="rId9"/>
    <p:sldLayoutId id="2147511121" r:id="rId10"/>
    <p:sldLayoutId id="2147511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A6398F6E-A68F-DB4B-B414-379BBD23E5F0}" type="slidenum">
              <a:rPr lang="en-US"/>
              <a:pPr>
                <a:defRPr/>
              </a:pPr>
              <a:t>‹#›</a:t>
            </a:fld>
            <a:endParaRPr lang="en-US"/>
          </a:p>
        </p:txBody>
      </p:sp>
    </p:spTree>
    <p:extLst>
      <p:ext uri="{BB962C8B-B14F-4D97-AF65-F5344CB8AC3E}">
        <p14:creationId xmlns:p14="http://schemas.microsoft.com/office/powerpoint/2010/main" val="4234475855"/>
      </p:ext>
    </p:extLst>
  </p:cSld>
  <p:clrMap bg1="lt1" tx1="dk1" bg2="lt2" tx2="dk2" accent1="accent1" accent2="accent2" accent3="accent3" accent4="accent4" accent5="accent5" accent6="accent6" hlink="hlink" folHlink="folHlink"/>
  <p:sldLayoutIdLst>
    <p:sldLayoutId id="2147511124" r:id="rId1"/>
    <p:sldLayoutId id="2147511125" r:id="rId2"/>
    <p:sldLayoutId id="2147511126" r:id="rId3"/>
    <p:sldLayoutId id="2147511127" r:id="rId4"/>
    <p:sldLayoutId id="2147511128" r:id="rId5"/>
    <p:sldLayoutId id="2147511129" r:id="rId6"/>
    <p:sldLayoutId id="2147511130" r:id="rId7"/>
    <p:sldLayoutId id="2147511131" r:id="rId8"/>
    <p:sldLayoutId id="2147511132" r:id="rId9"/>
    <p:sldLayoutId id="2147511133" r:id="rId10"/>
    <p:sldLayoutId id="2147511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16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a:defRPr/>
            </a:pPr>
            <a:fld id="{932B51CD-39DC-9542-8862-93B080A63797}" type="slidenum">
              <a:rPr lang="en-US"/>
              <a:pPr>
                <a:defRPr/>
              </a:pPr>
              <a:t>‹#›</a:t>
            </a:fld>
            <a:endParaRPr lang="en-US"/>
          </a:p>
        </p:txBody>
      </p:sp>
    </p:spTree>
    <p:extLst>
      <p:ext uri="{BB962C8B-B14F-4D97-AF65-F5344CB8AC3E}">
        <p14:creationId xmlns:p14="http://schemas.microsoft.com/office/powerpoint/2010/main" val="2147459741"/>
      </p:ext>
    </p:extLst>
  </p:cSld>
  <p:clrMap bg1="lt1" tx1="dk1" bg2="lt2" tx2="dk2" accent1="accent1" accent2="accent2" accent3="accent3" accent4="accent4" accent5="accent5" accent6="accent6" hlink="hlink" folHlink="folHlink"/>
  <p:sldLayoutIdLst>
    <p:sldLayoutId id="2147511136" r:id="rId1"/>
    <p:sldLayoutId id="2147511137" r:id="rId2"/>
    <p:sldLayoutId id="2147511138" r:id="rId3"/>
    <p:sldLayoutId id="2147511139" r:id="rId4"/>
    <p:sldLayoutId id="2147511140" r:id="rId5"/>
    <p:sldLayoutId id="2147511141" r:id="rId6"/>
    <p:sldLayoutId id="2147511142" r:id="rId7"/>
    <p:sldLayoutId id="2147511143" r:id="rId8"/>
    <p:sldLayoutId id="2147511144" r:id="rId9"/>
    <p:sldLayoutId id="2147511145" r:id="rId10"/>
    <p:sldLayoutId id="214751114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MS PGothic" charset="0"/>
              </a:defRPr>
            </a:lvl1pPr>
          </a:lstStyle>
          <a:p>
            <a:pPr>
              <a:defRPr/>
            </a:pPr>
            <a:fld id="{6DC7CBDB-40B9-9943-AC0F-2CBAA7A3945E}" type="slidenum">
              <a:rPr lang="en-US"/>
              <a:pPr>
                <a:defRPr/>
              </a:pPr>
              <a:t>‹#›</a:t>
            </a:fld>
            <a:endParaRPr lang="en-US"/>
          </a:p>
        </p:txBody>
      </p:sp>
    </p:spTree>
    <p:extLst>
      <p:ext uri="{BB962C8B-B14F-4D97-AF65-F5344CB8AC3E}">
        <p14:creationId xmlns:p14="http://schemas.microsoft.com/office/powerpoint/2010/main" val="3740123718"/>
      </p:ext>
    </p:extLst>
  </p:cSld>
  <p:clrMap bg1="lt1" tx1="dk1" bg2="lt2" tx2="dk2" accent1="accent1" accent2="accent2" accent3="accent3" accent4="accent4" accent5="accent5" accent6="accent6" hlink="hlink" folHlink="folHlink"/>
  <p:sldLayoutIdLst>
    <p:sldLayoutId id="2147511160" r:id="rId1"/>
    <p:sldLayoutId id="2147511161" r:id="rId2"/>
    <p:sldLayoutId id="2147511162" r:id="rId3"/>
    <p:sldLayoutId id="2147511163" r:id="rId4"/>
    <p:sldLayoutId id="2147511164" r:id="rId5"/>
    <p:sldLayoutId id="2147511165" r:id="rId6"/>
    <p:sldLayoutId id="2147511166" r:id="rId7"/>
    <p:sldLayoutId id="2147511167" r:id="rId8"/>
    <p:sldLayoutId id="2147511168" r:id="rId9"/>
    <p:sldLayoutId id="2147511169" r:id="rId10"/>
    <p:sldLayoutId id="214751117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fld id="{DF5B8D55-9131-7047-8078-DDE331E5FC40}" type="slidenum">
              <a:rPr lang="en-US" smtClean="0">
                <a:solidFill>
                  <a:srgbClr val="000000"/>
                </a:solidFill>
                <a:cs typeface="Arial" charset="0"/>
              </a:rPr>
              <a:pPr/>
              <a:t>‹#›</a:t>
            </a:fld>
            <a:endParaRPr lang="en-US" smtClean="0">
              <a:solidFill>
                <a:srgbClr val="000000"/>
              </a:solidFill>
              <a:cs typeface="Arial" charset="0"/>
            </a:endParaRPr>
          </a:p>
        </p:txBody>
      </p:sp>
    </p:spTree>
    <p:extLst>
      <p:ext uri="{BB962C8B-B14F-4D97-AF65-F5344CB8AC3E}">
        <p14:creationId xmlns:p14="http://schemas.microsoft.com/office/powerpoint/2010/main" val="1557825509"/>
      </p:ext>
    </p:extLst>
  </p:cSld>
  <p:clrMap bg1="lt1" tx1="dk1" bg2="lt2" tx2="dk2" accent1="accent1" accent2="accent2" accent3="accent3" accent4="accent4" accent5="accent5" accent6="accent6" hlink="hlink" folHlink="folHlink"/>
  <p:sldLayoutIdLst>
    <p:sldLayoutId id="2147511197" r:id="rId1"/>
    <p:sldLayoutId id="2147511198" r:id="rId2"/>
    <p:sldLayoutId id="2147511199" r:id="rId3"/>
    <p:sldLayoutId id="2147511200" r:id="rId4"/>
    <p:sldLayoutId id="2147511201" r:id="rId5"/>
    <p:sldLayoutId id="2147511202" r:id="rId6"/>
    <p:sldLayoutId id="2147511203" r:id="rId7"/>
    <p:sldLayoutId id="2147511204" r:id="rId8"/>
    <p:sldLayoutId id="2147511205" r:id="rId9"/>
    <p:sldLayoutId id="2147511206" r:id="rId10"/>
    <p:sldLayoutId id="214751120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mn-lt"/>
                <a:ea typeface="+mn-ea"/>
                <a:cs typeface="Arial" pitchFamily="34" charset="0"/>
              </a:defRPr>
            </a:lvl1pPr>
          </a:lstStyle>
          <a:p>
            <a:pPr algn="r">
              <a:lnSpc>
                <a:spcPct val="90000"/>
              </a:lnSpc>
              <a:spcBef>
                <a:spcPct val="20000"/>
              </a:spcBef>
              <a:defRPr/>
            </a:pPr>
            <a:endParaRPr lang="en-US">
              <a:solidFill>
                <a:srgbClr val="FFFFFF"/>
              </a:solidFill>
              <a:latin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mn-lt"/>
                <a:ea typeface="+mn-ea"/>
                <a:cs typeface="Arial" pitchFamily="34" charset="0"/>
              </a:defRPr>
            </a:lvl1pPr>
          </a:lstStyle>
          <a:p>
            <a:pPr>
              <a:lnSpc>
                <a:spcPct val="90000"/>
              </a:lnSpc>
              <a:spcBef>
                <a:spcPct val="20000"/>
              </a:spcBef>
              <a:defRPr/>
            </a:pPr>
            <a:endParaRPr lang="en-US">
              <a:solidFill>
                <a:srgbClr val="FFFFFF"/>
              </a:solidFill>
              <a:latin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chemeClr val="bg1"/>
                </a:solidFill>
                <a:latin typeface="Arial" charset="0"/>
                <a:cs typeface="Arial" charset="0"/>
              </a:defRPr>
            </a:lvl1pPr>
          </a:lstStyle>
          <a:p>
            <a:pPr algn="r">
              <a:lnSpc>
                <a:spcPct val="90000"/>
              </a:lnSpc>
              <a:spcBef>
                <a:spcPct val="20000"/>
              </a:spcBef>
              <a:defRPr/>
            </a:pPr>
            <a:fld id="{D7DA8AE8-179E-8B48-990F-2D2699201E63}" type="slidenum">
              <a:rPr lang="en-US">
                <a:solidFill>
                  <a:srgbClr val="FFFFFF"/>
                </a:solidFill>
              </a:rPr>
              <a:pPr algn="r">
                <a:lnSpc>
                  <a:spcPct val="90000"/>
                </a:lnSpc>
                <a:spcBef>
                  <a:spcPct val="20000"/>
                </a:spcBef>
                <a:defRPr/>
              </a:pPr>
              <a:t>‹#›</a:t>
            </a:fld>
            <a:endParaRPr lang="en-US">
              <a:solidFill>
                <a:srgbClr val="FFFFFF"/>
              </a:solidFill>
            </a:endParaRPr>
          </a:p>
        </p:txBody>
      </p:sp>
    </p:spTree>
    <p:extLst>
      <p:ext uri="{BB962C8B-B14F-4D97-AF65-F5344CB8AC3E}">
        <p14:creationId xmlns:p14="http://schemas.microsoft.com/office/powerpoint/2010/main" val="3378598434"/>
      </p:ext>
    </p:extLst>
  </p:cSld>
  <p:clrMap bg1="lt1" tx1="dk1" bg2="lt2" tx2="dk2" accent1="accent1" accent2="accent2" accent3="accent3" accent4="accent4" accent5="accent5" accent6="accent6" hlink="hlink" folHlink="folHlink"/>
  <p:sldLayoutIdLst>
    <p:sldLayoutId id="2147511209" r:id="rId1"/>
    <p:sldLayoutId id="2147511210" r:id="rId2"/>
    <p:sldLayoutId id="2147511211" r:id="rId3"/>
    <p:sldLayoutId id="2147511212" r:id="rId4"/>
    <p:sldLayoutId id="2147511213" r:id="rId5"/>
    <p:sldLayoutId id="2147511214" r:id="rId6"/>
    <p:sldLayoutId id="2147511215" r:id="rId7"/>
    <p:sldLayoutId id="2147511216" r:id="rId8"/>
    <p:sldLayoutId id="2147511217" r:id="rId9"/>
    <p:sldLayoutId id="2147511218" r:id="rId10"/>
    <p:sldLayoutId id="2147511219" r:id="rId11"/>
  </p:sldLayoutIdLst>
  <p:transition xmlns:p14="http://schemas.microsoft.com/office/powerpoint/2010/main">
    <p:randomBar/>
  </p:transition>
  <p:txStyles>
    <p:titleStyle>
      <a:lvl1pPr algn="ctr" rtl="0" eaLnBrk="0" fontAlgn="base" hangingPunct="0">
        <a:spcBef>
          <a:spcPct val="0"/>
        </a:spcBef>
        <a:spcAft>
          <a:spcPct val="0"/>
        </a:spcAft>
        <a:defRPr sz="4400">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bg1"/>
          </a:solidFill>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bg1"/>
          </a:solidFill>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bg1"/>
          </a:solidFill>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bg1"/>
          </a:solidFill>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bg1"/>
          </a:solidFill>
          <a:latin typeface="Arial" pitchFamily="34" charset="0"/>
        </a:defRPr>
      </a:lvl6pPr>
      <a:lvl7pPr marL="914400" algn="ctr" rtl="0" fontAlgn="base">
        <a:spcBef>
          <a:spcPct val="0"/>
        </a:spcBef>
        <a:spcAft>
          <a:spcPct val="0"/>
        </a:spcAft>
        <a:defRPr sz="4400">
          <a:solidFill>
            <a:schemeClr val="bg1"/>
          </a:solidFill>
          <a:latin typeface="Arial" pitchFamily="34" charset="0"/>
        </a:defRPr>
      </a:lvl7pPr>
      <a:lvl8pPr marL="1371600" algn="ctr" rtl="0" fontAlgn="base">
        <a:spcBef>
          <a:spcPct val="0"/>
        </a:spcBef>
        <a:spcAft>
          <a:spcPct val="0"/>
        </a:spcAft>
        <a:defRPr sz="4400">
          <a:solidFill>
            <a:schemeClr val="bg1"/>
          </a:solidFill>
          <a:latin typeface="Arial" pitchFamily="34" charset="0"/>
        </a:defRPr>
      </a:lvl8pPr>
      <a:lvl9pPr marL="1828800" algn="ctr" rtl="0" fontAlgn="base">
        <a:spcBef>
          <a:spcPct val="0"/>
        </a:spcBef>
        <a:spcAft>
          <a:spcPct val="0"/>
        </a:spcAft>
        <a:defRPr sz="4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bg1"/>
          </a:solidFill>
          <a:latin typeface="+mn-lt"/>
          <a:ea typeface="ＭＳ Ｐゴシック"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F8CE344F-9F1A-774A-88AA-3D7B180A39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53" r:id="rId1"/>
    <p:sldLayoutId id="2147510654" r:id="rId2"/>
    <p:sldLayoutId id="2147510655" r:id="rId3"/>
    <p:sldLayoutId id="2147510656" r:id="rId4"/>
    <p:sldLayoutId id="2147510657" r:id="rId5"/>
    <p:sldLayoutId id="2147510658" r:id="rId6"/>
    <p:sldLayoutId id="2147510659" r:id="rId7"/>
    <p:sldLayoutId id="2147510660" r:id="rId8"/>
    <p:sldLayoutId id="2147510661" r:id="rId9"/>
    <p:sldLayoutId id="2147510662" r:id="rId10"/>
    <p:sldLayoutId id="2147510663"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CB6A9333-4134-D446-BA36-C1573574F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64" r:id="rId1"/>
    <p:sldLayoutId id="2147510665" r:id="rId2"/>
    <p:sldLayoutId id="2147510666" r:id="rId3"/>
    <p:sldLayoutId id="2147510667" r:id="rId4"/>
    <p:sldLayoutId id="2147510668" r:id="rId5"/>
    <p:sldLayoutId id="2147510669" r:id="rId6"/>
    <p:sldLayoutId id="2147510670" r:id="rId7"/>
    <p:sldLayoutId id="2147510671" r:id="rId8"/>
    <p:sldLayoutId id="2147510672" r:id="rId9"/>
    <p:sldLayoutId id="2147510673" r:id="rId10"/>
    <p:sldLayoutId id="21475106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ＭＳ Ｐゴシック"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ＭＳ Ｐゴシック"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defRPr>
            </a:lvl1pPr>
          </a:lstStyle>
          <a:p>
            <a:pPr>
              <a:defRPr/>
            </a:pPr>
            <a:fld id="{B1F78E54-4723-984C-B994-E737C39BE7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17" r:id="rId1"/>
    <p:sldLayoutId id="2147510718" r:id="rId2"/>
    <p:sldLayoutId id="2147510719" r:id="rId3"/>
    <p:sldLayoutId id="2147510720" r:id="rId4"/>
    <p:sldLayoutId id="2147510721" r:id="rId5"/>
    <p:sldLayoutId id="2147510722" r:id="rId6"/>
    <p:sldLayoutId id="2147510723" r:id="rId7"/>
    <p:sldLayoutId id="2147510724" r:id="rId8"/>
    <p:sldLayoutId id="2147510725" r:id="rId9"/>
    <p:sldLayoutId id="2147510726" r:id="rId10"/>
    <p:sldLayoutId id="2147510727"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DCA473DC-F563-3D4E-A9D2-68E9FEE8E0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728" r:id="rId1"/>
    <p:sldLayoutId id="2147510729" r:id="rId2"/>
    <p:sldLayoutId id="2147510730" r:id="rId3"/>
    <p:sldLayoutId id="2147510731" r:id="rId4"/>
    <p:sldLayoutId id="2147510732" r:id="rId5"/>
    <p:sldLayoutId id="2147510733" r:id="rId6"/>
    <p:sldLayoutId id="2147510734" r:id="rId7"/>
    <p:sldLayoutId id="2147510735" r:id="rId8"/>
    <p:sldLayoutId id="2147510736" r:id="rId9"/>
    <p:sldLayoutId id="2147510737" r:id="rId10"/>
    <p:sldLayoutId id="21475107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a:defRPr/>
            </a:pPr>
            <a:fld id="{BA5AFAB2-C6CA-694E-AC88-82DBB99319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75" r:id="rId1"/>
    <p:sldLayoutId id="2147510676" r:id="rId2"/>
    <p:sldLayoutId id="2147510677" r:id="rId3"/>
    <p:sldLayoutId id="2147510678" r:id="rId4"/>
    <p:sldLayoutId id="2147510679" r:id="rId5"/>
    <p:sldLayoutId id="2147510680" r:id="rId6"/>
    <p:sldLayoutId id="2147510681" r:id="rId7"/>
    <p:sldLayoutId id="2147510682" r:id="rId8"/>
    <p:sldLayoutId id="2147510683" r:id="rId9"/>
    <p:sldLayoutId id="2147510684" r:id="rId10"/>
    <p:sldLayoutId id="2147510685"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cs typeface="Arial" charset="0"/>
              </a:defRPr>
            </a:lvl1pPr>
          </a:lstStyle>
          <a:p>
            <a:pPr>
              <a:defRPr/>
            </a:pPr>
            <a:fld id="{B4139A57-1C88-0D4A-9316-0FCC6646DB7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510686" r:id="rId1"/>
    <p:sldLayoutId id="2147510687" r:id="rId2"/>
    <p:sldLayoutId id="2147510688" r:id="rId3"/>
    <p:sldLayoutId id="2147510689" r:id="rId4"/>
    <p:sldLayoutId id="2147510690" r:id="rId5"/>
    <p:sldLayoutId id="2147510691" r:id="rId6"/>
    <p:sldLayoutId id="2147510692" r:id="rId7"/>
    <p:sldLayoutId id="2147510693" r:id="rId8"/>
    <p:sldLayoutId id="2147510694" r:id="rId9"/>
    <p:sldLayoutId id="2147510695" r:id="rId10"/>
    <p:sldLayoutId id="214751069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685800" y="609600"/>
            <a:ext cx="7772400" cy="6019800"/>
          </a:xfrm>
        </p:spPr>
        <p:txBody>
          <a:bodyPr/>
          <a:lstStyle/>
          <a:p>
            <a:pPr marL="0" indent="0" algn="just">
              <a:buNone/>
              <a:tabLst>
                <a:tab pos="457200" algn="l"/>
              </a:tabLst>
            </a:pPr>
            <a:r>
              <a:rPr lang="en-US" sz="2800" b="1" dirty="0" smtClean="0">
                <a:solidFill>
                  <a:srgbClr val="800000"/>
                </a:solidFill>
                <a:latin typeface="Candara" charset="0"/>
                <a:cs typeface="Arial" charset="0"/>
              </a:rPr>
              <a:t>The Badge of True Discipleship</a:t>
            </a:r>
            <a:endParaRPr lang="en-US" sz="2800" b="1" dirty="0">
              <a:solidFill>
                <a:srgbClr val="800000"/>
              </a:solidFill>
              <a:latin typeface="Candara" charset="0"/>
              <a:cs typeface="Arial" charset="0"/>
            </a:endParaRPr>
          </a:p>
          <a:p>
            <a:pPr marL="0" indent="0" algn="just">
              <a:buNone/>
              <a:tabLst>
                <a:tab pos="457200" algn="l"/>
              </a:tabLst>
            </a:pPr>
            <a:r>
              <a:rPr lang="en-US" sz="2300" b="1" dirty="0">
                <a:latin typeface="Candara" charset="0"/>
                <a:cs typeface="Arial" charset="0"/>
              </a:rPr>
              <a:t>Suffering, then, is the badge of true discipleship. The disciple is not above his master . . . If we refuse to take up our cross and submit to suffering and rejection at the hands of men, we forfeit our fellowship with Christ and have ceased to follow Him. But if we lose our lives in His service and carry </a:t>
            </a:r>
            <a:r>
              <a:rPr lang="en-US" sz="2300" b="1" dirty="0" smtClean="0">
                <a:latin typeface="Candara" charset="0"/>
                <a:cs typeface="Arial" charset="0"/>
              </a:rPr>
              <a:t>our </a:t>
            </a:r>
            <a:r>
              <a:rPr lang="en-US" sz="2300" b="1" dirty="0">
                <a:latin typeface="Candara" charset="0"/>
                <a:cs typeface="Arial" charset="0"/>
              </a:rPr>
              <a:t>cross, we shall find our lives again in the fellowship of the cross with </a:t>
            </a:r>
            <a:r>
              <a:rPr lang="en-US" sz="2300" b="1" dirty="0" smtClean="0">
                <a:latin typeface="Candara" charset="0"/>
                <a:cs typeface="Arial" charset="0"/>
              </a:rPr>
              <a:t>Christ</a:t>
            </a:r>
            <a:r>
              <a:rPr lang="en-US" sz="2300" b="1" dirty="0">
                <a:latin typeface="Candara" charset="0"/>
                <a:cs typeface="Arial" charset="0"/>
              </a:rPr>
              <a:t>. The opposite of discipleship is to be ashamed of Christ and His cross and all the offense which the cross brings in its train. Discipleship means allegiance to the suffering Christ, and it is therefore not at all surprising that Christians should be called upon to suffering. In fact, it is a joy and token of his grace. </a:t>
            </a:r>
            <a:endParaRPr lang="en-US" sz="2300" b="1" dirty="0" smtClean="0">
              <a:latin typeface="Candara" charset="0"/>
              <a:cs typeface="Arial" charset="0"/>
            </a:endParaRPr>
          </a:p>
          <a:p>
            <a:pPr marL="0" indent="0" algn="r">
              <a:buNone/>
              <a:tabLst>
                <a:tab pos="457200" algn="l"/>
              </a:tabLst>
            </a:pPr>
            <a:r>
              <a:rPr lang="en-US" sz="2300" b="1" dirty="0" smtClean="0">
                <a:latin typeface="Candara" charset="0"/>
                <a:cs typeface="Arial" charset="0"/>
              </a:rPr>
              <a:t>― </a:t>
            </a:r>
            <a:r>
              <a:rPr lang="en-US" sz="2300" b="1" dirty="0">
                <a:latin typeface="Candara" charset="0"/>
                <a:cs typeface="Arial" charset="0"/>
              </a:rPr>
              <a:t>Dietrich Bonhoeffer</a:t>
            </a:r>
          </a:p>
        </p:txBody>
      </p:sp>
    </p:spTree>
    <p:extLst>
      <p:ext uri="{BB962C8B-B14F-4D97-AF65-F5344CB8AC3E}">
        <p14:creationId xmlns:p14="http://schemas.microsoft.com/office/powerpoint/2010/main" val="213334732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90600"/>
          </a:xfrm>
        </p:spPr>
        <p:txBody>
          <a:bodyPr/>
          <a:lstStyle/>
          <a:p>
            <a:r>
              <a:rPr lang="en-US" sz="3000" b="1" dirty="0">
                <a:latin typeface="Candara" charset="0"/>
                <a:ea typeface="MS PGothic" charset="0"/>
                <a:cs typeface="Arial" charset="0"/>
              </a:rPr>
              <a:t>JESUS’ COMMAND: HOW WE </a:t>
            </a:r>
            <a:r>
              <a:rPr lang="en-US" sz="3000" b="1" dirty="0" smtClean="0">
                <a:latin typeface="Candara" charset="0"/>
                <a:ea typeface="MS PGothic" charset="0"/>
                <a:cs typeface="Arial" charset="0"/>
              </a:rPr>
              <a:t/>
            </a:r>
            <a:br>
              <a:rPr lang="en-US" sz="3000" b="1" dirty="0" smtClean="0">
                <a:latin typeface="Candara" charset="0"/>
                <a:ea typeface="MS PGothic" charset="0"/>
                <a:cs typeface="Arial" charset="0"/>
              </a:rPr>
            </a:br>
            <a:r>
              <a:rPr lang="en-US" sz="3000" b="1" dirty="0" smtClean="0">
                <a:latin typeface="Candara" charset="0"/>
                <a:ea typeface="MS PGothic" charset="0"/>
                <a:cs typeface="Arial" charset="0"/>
              </a:rPr>
              <a:t>ARE TO </a:t>
            </a:r>
            <a:r>
              <a:rPr lang="en-US" sz="3000" b="1" dirty="0">
                <a:latin typeface="Candara" charset="0"/>
                <a:ea typeface="MS PGothic" charset="0"/>
                <a:cs typeface="Arial" charset="0"/>
              </a:rPr>
              <a:t>REACT TO PERSECUTION</a:t>
            </a:r>
          </a:p>
        </p:txBody>
      </p:sp>
      <p:sp>
        <p:nvSpPr>
          <p:cNvPr id="27651" name="Rectangle 3"/>
          <p:cNvSpPr>
            <a:spLocks noGrp="1" noChangeArrowheads="1"/>
          </p:cNvSpPr>
          <p:nvPr>
            <p:ph type="body" idx="1"/>
          </p:nvPr>
        </p:nvSpPr>
        <p:spPr>
          <a:xfrm>
            <a:off x="228600" y="1447800"/>
            <a:ext cx="8763000" cy="5410199"/>
          </a:xfrm>
        </p:spPr>
        <p:txBody>
          <a:bodyPr/>
          <a:lstStyle/>
          <a:p>
            <a:pPr marL="0" lvl="0" indent="0">
              <a:spcBef>
                <a:spcPts val="0"/>
              </a:spcBef>
              <a:buNone/>
              <a:defRPr/>
            </a:pPr>
            <a:r>
              <a:rPr lang="en-US" sz="2400" b="1" dirty="0" smtClean="0">
                <a:solidFill>
                  <a:srgbClr val="000000"/>
                </a:solidFill>
                <a:latin typeface="Candara" charset="0"/>
                <a:ea typeface="MS PGothic" charset="0"/>
                <a:cs typeface="Arial" charset="0"/>
              </a:rPr>
              <a:t>Why?</a:t>
            </a:r>
            <a:endParaRPr lang="en-US" sz="2400" b="1" dirty="0">
              <a:latin typeface="Candara" charset="0"/>
              <a:ea typeface="MS PGothic" charset="0"/>
              <a:cs typeface="Arial" charset="0"/>
            </a:endParaRPr>
          </a:p>
          <a:p>
            <a:pPr marL="0" lvl="0" indent="0">
              <a:spcBef>
                <a:spcPts val="0"/>
              </a:spcBef>
              <a:buNone/>
              <a:defRPr/>
            </a:pPr>
            <a:endParaRPr lang="en-US" sz="800" b="1" dirty="0" smtClean="0">
              <a:latin typeface="Candara" charset="0"/>
              <a:ea typeface="MS PGothic" charset="0"/>
              <a:cs typeface="Arial" charset="0"/>
            </a:endParaRPr>
          </a:p>
          <a:p>
            <a:pPr marL="458788" lvl="0" indent="-458788">
              <a:spcBef>
                <a:spcPts val="0"/>
              </a:spcBef>
              <a:defRPr/>
            </a:pPr>
            <a:r>
              <a:rPr lang="en-US" sz="2400" b="1" dirty="0">
                <a:latin typeface="Candara" charset="0"/>
                <a:ea typeface="MS PGothic" charset="0"/>
                <a:cs typeface="Arial" charset="0"/>
              </a:rPr>
              <a:t>Persecution is a</a:t>
            </a:r>
            <a:r>
              <a:rPr lang="en-US" sz="2400" b="1" dirty="0">
                <a:solidFill>
                  <a:srgbClr val="FF0000"/>
                </a:solidFill>
                <a:latin typeface="Candara" charset="0"/>
                <a:ea typeface="MS PGothic" charset="0"/>
                <a:cs typeface="Arial" charset="0"/>
              </a:rPr>
              <a:t> proof </a:t>
            </a:r>
            <a:r>
              <a:rPr lang="en-US" sz="2400" b="1" dirty="0">
                <a:latin typeface="Candara" charset="0"/>
                <a:ea typeface="MS PGothic" charset="0"/>
                <a:cs typeface="Arial" charset="0"/>
              </a:rPr>
              <a:t>that we belong to Christ [who I am]</a:t>
            </a:r>
            <a:r>
              <a:rPr lang="en-US" sz="2400" b="1" dirty="0" smtClean="0">
                <a:latin typeface="Candara" charset="0"/>
                <a:ea typeface="MS PGothic" charset="0"/>
                <a:cs typeface="Arial" charset="0"/>
              </a:rPr>
              <a:t>.</a:t>
            </a:r>
            <a:endParaRPr lang="en-US" sz="800" dirty="0" smtClean="0">
              <a:latin typeface="Candara" charset="0"/>
              <a:ea typeface="MS PGothic" charset="0"/>
              <a:cs typeface="Arial" charset="0"/>
            </a:endParaRPr>
          </a:p>
          <a:p>
            <a:pPr marL="463550" lvl="0" indent="0">
              <a:spcBef>
                <a:spcPts val="0"/>
              </a:spcBef>
              <a:buNone/>
              <a:defRPr/>
            </a:pPr>
            <a:r>
              <a:rPr lang="en-US" sz="2300" i="1" dirty="0" smtClean="0">
                <a:latin typeface="Candara" charset="0"/>
                <a:ea typeface="MS PGothic" charset="0"/>
                <a:cs typeface="Arial" charset="0"/>
              </a:rPr>
              <a:t>— “</a:t>
            </a:r>
            <a:r>
              <a:rPr lang="en-US" sz="2300" i="1" dirty="0">
                <a:latin typeface="Candara" charset="0"/>
                <a:ea typeface="MS PGothic" charset="0"/>
                <a:cs typeface="Arial" charset="0"/>
              </a:rPr>
              <a:t>for so they persecuted the prophets who were before you.</a:t>
            </a:r>
            <a:r>
              <a:rPr lang="en-US" sz="2300" i="1" dirty="0" smtClean="0">
                <a:latin typeface="Candara" charset="0"/>
                <a:ea typeface="MS PGothic" charset="0"/>
                <a:cs typeface="Arial" charset="0"/>
              </a:rPr>
              <a:t>”</a:t>
            </a:r>
          </a:p>
          <a:p>
            <a:pPr marL="463550" lvl="0" indent="0" algn="ctr">
              <a:spcBef>
                <a:spcPts val="0"/>
              </a:spcBef>
              <a:buNone/>
              <a:defRPr/>
            </a:pPr>
            <a:endParaRPr lang="en-US" sz="1400" b="1" i="1" dirty="0">
              <a:latin typeface="Candara" charset="0"/>
              <a:ea typeface="MS PGothic" charset="0"/>
              <a:cs typeface="Arial" charset="0"/>
            </a:endParaRPr>
          </a:p>
          <a:p>
            <a:pPr marL="458788" lvl="0" indent="-458788">
              <a:spcBef>
                <a:spcPts val="0"/>
              </a:spcBef>
              <a:defRPr/>
            </a:pPr>
            <a:r>
              <a:rPr lang="en-US" sz="2400" b="1" dirty="0">
                <a:latin typeface="Candara" charset="0"/>
                <a:ea typeface="MS PGothic" charset="0"/>
                <a:cs typeface="Arial" charset="0"/>
              </a:rPr>
              <a:t>Heaven is </a:t>
            </a:r>
            <a:r>
              <a:rPr lang="en-US" sz="2400" b="1" dirty="0">
                <a:solidFill>
                  <a:srgbClr val="FF0000"/>
                </a:solidFill>
                <a:latin typeface="Candara" charset="0"/>
                <a:ea typeface="MS PGothic" charset="0"/>
                <a:cs typeface="Arial" charset="0"/>
              </a:rPr>
              <a:t>promised</a:t>
            </a:r>
            <a:r>
              <a:rPr lang="en-US" sz="2400" b="1" dirty="0">
                <a:latin typeface="Candara" charset="0"/>
                <a:ea typeface="MS PGothic" charset="0"/>
                <a:cs typeface="Arial" charset="0"/>
              </a:rPr>
              <a:t> </a:t>
            </a:r>
            <a:r>
              <a:rPr lang="en-US" sz="2400" b="1" dirty="0" smtClean="0">
                <a:latin typeface="Candara" charset="0"/>
                <a:ea typeface="MS PGothic" charset="0"/>
                <a:cs typeface="Arial" charset="0"/>
              </a:rPr>
              <a:t>for </a:t>
            </a:r>
            <a:r>
              <a:rPr lang="en-US" sz="2400" b="1" dirty="0">
                <a:latin typeface="Candara" charset="0"/>
                <a:ea typeface="MS PGothic" charset="0"/>
                <a:cs typeface="Arial" charset="0"/>
              </a:rPr>
              <a:t>the persecuted [where I am going].</a:t>
            </a:r>
          </a:p>
          <a:p>
            <a:pPr marL="463550" indent="-463550">
              <a:spcBef>
                <a:spcPts val="0"/>
              </a:spcBef>
              <a:buNone/>
              <a:defRPr/>
            </a:pPr>
            <a:r>
              <a:rPr lang="en-US" sz="2300" dirty="0" smtClean="0">
                <a:latin typeface="Candara" charset="0"/>
                <a:ea typeface="MS PGothic" charset="0"/>
                <a:cs typeface="Arial" charset="0"/>
              </a:rPr>
              <a:t>	</a:t>
            </a:r>
            <a:r>
              <a:rPr lang="en-US" sz="2300" i="1" dirty="0" smtClean="0">
                <a:latin typeface="Candara" charset="0"/>
                <a:ea typeface="MS PGothic" charset="0"/>
                <a:cs typeface="Arial" charset="0"/>
              </a:rPr>
              <a:t>— “</a:t>
            </a:r>
            <a:r>
              <a:rPr lang="en-US" sz="2300" i="1" dirty="0">
                <a:latin typeface="Candara" charset="0"/>
                <a:ea typeface="MS PGothic" charset="0"/>
                <a:cs typeface="Arial" charset="0"/>
              </a:rPr>
              <a:t>for theirs is the kingdom of heaven</a:t>
            </a:r>
            <a:r>
              <a:rPr lang="en-US" sz="2300" i="1" dirty="0" smtClean="0">
                <a:latin typeface="Candara" charset="0"/>
                <a:ea typeface="MS PGothic" charset="0"/>
                <a:cs typeface="Arial" charset="0"/>
              </a:rPr>
              <a:t>.”</a:t>
            </a:r>
          </a:p>
          <a:p>
            <a:pPr marL="0" lvl="0" indent="0">
              <a:spcBef>
                <a:spcPts val="0"/>
              </a:spcBef>
              <a:buNone/>
              <a:defRPr/>
            </a:pPr>
            <a:endParaRPr lang="en-US" sz="1400" b="1" dirty="0" smtClean="0">
              <a:latin typeface="Candara" charset="0"/>
              <a:ea typeface="MS PGothic" charset="0"/>
              <a:cs typeface="Arial" charset="0"/>
            </a:endParaRPr>
          </a:p>
          <a:p>
            <a:pPr marL="458788" lvl="0" indent="-458788">
              <a:spcBef>
                <a:spcPts val="0"/>
              </a:spcBef>
              <a:defRPr/>
            </a:pPr>
            <a:r>
              <a:rPr lang="en-US" sz="2400" b="1" dirty="0">
                <a:latin typeface="Candara" charset="0"/>
                <a:ea typeface="MS PGothic" charset="0"/>
                <a:cs typeface="Arial" charset="0"/>
              </a:rPr>
              <a:t>Our reward is</a:t>
            </a:r>
            <a:r>
              <a:rPr lang="en-US" sz="2400" b="1" dirty="0">
                <a:solidFill>
                  <a:srgbClr val="FF0000"/>
                </a:solidFill>
                <a:latin typeface="Candara" charset="0"/>
                <a:ea typeface="MS PGothic" charset="0"/>
                <a:cs typeface="Arial" charset="0"/>
              </a:rPr>
              <a:t> great </a:t>
            </a:r>
            <a:r>
              <a:rPr lang="en-US" sz="2400" b="1" dirty="0">
                <a:latin typeface="Candara" charset="0"/>
                <a:ea typeface="MS PGothic" charset="0"/>
                <a:cs typeface="Arial" charset="0"/>
              </a:rPr>
              <a:t>in heaven [what waits for me </a:t>
            </a:r>
            <a:r>
              <a:rPr lang="en-US" sz="2400" b="1" dirty="0" smtClean="0">
                <a:latin typeface="Candara" charset="0"/>
                <a:ea typeface="MS PGothic" charset="0"/>
                <a:cs typeface="Arial" charset="0"/>
              </a:rPr>
              <a:t>there</a:t>
            </a:r>
            <a:r>
              <a:rPr lang="en-US" sz="2400" b="1" dirty="0">
                <a:latin typeface="Candara" charset="0"/>
                <a:ea typeface="MS PGothic" charset="0"/>
                <a:cs typeface="Arial" charset="0"/>
              </a:rPr>
              <a:t>]</a:t>
            </a:r>
            <a:r>
              <a:rPr lang="en-US" sz="2400" b="1" dirty="0" smtClean="0">
                <a:latin typeface="Candara" charset="0"/>
                <a:ea typeface="MS PGothic" charset="0"/>
                <a:cs typeface="Arial" charset="0"/>
              </a:rPr>
              <a:t>.</a:t>
            </a:r>
            <a:r>
              <a:rPr lang="en-US" sz="2800" dirty="0" smtClean="0">
                <a:latin typeface="Candara" charset="0"/>
                <a:ea typeface="MS PGothic" charset="0"/>
                <a:cs typeface="Arial" charset="0"/>
              </a:rPr>
              <a:t/>
            </a:r>
            <a:br>
              <a:rPr lang="en-US" sz="2800" dirty="0" smtClean="0">
                <a:latin typeface="Candara" charset="0"/>
                <a:ea typeface="MS PGothic" charset="0"/>
                <a:cs typeface="Arial" charset="0"/>
              </a:rPr>
            </a:br>
            <a:r>
              <a:rPr lang="en-US" sz="2300" i="1" dirty="0">
                <a:latin typeface="Candara" charset="0"/>
                <a:ea typeface="MS PGothic" charset="0"/>
                <a:cs typeface="Arial" charset="0"/>
              </a:rPr>
              <a:t>— </a:t>
            </a:r>
            <a:r>
              <a:rPr lang="en-US" sz="2300" i="1" dirty="0" smtClean="0">
                <a:latin typeface="Candara" charset="0"/>
                <a:ea typeface="MS PGothic" charset="0"/>
                <a:cs typeface="Arial" charset="0"/>
              </a:rPr>
              <a:t>“for </a:t>
            </a:r>
            <a:r>
              <a:rPr lang="en-US" sz="2300" i="1" dirty="0">
                <a:latin typeface="Candara" charset="0"/>
                <a:ea typeface="MS PGothic" charset="0"/>
                <a:cs typeface="Arial" charset="0"/>
              </a:rPr>
              <a:t>y</a:t>
            </a:r>
            <a:r>
              <a:rPr lang="en-US" sz="2300" i="1" dirty="0" smtClean="0">
                <a:latin typeface="Candara" charset="0"/>
                <a:ea typeface="MS PGothic" charset="0"/>
                <a:cs typeface="Arial" charset="0"/>
              </a:rPr>
              <a:t>our </a:t>
            </a:r>
            <a:r>
              <a:rPr lang="en-US" sz="2300" i="1" dirty="0">
                <a:latin typeface="Candara" charset="0"/>
                <a:ea typeface="MS PGothic" charset="0"/>
                <a:cs typeface="Arial" charset="0"/>
              </a:rPr>
              <a:t>reward </a:t>
            </a:r>
            <a:r>
              <a:rPr lang="en-US" sz="2300" i="1" dirty="0" smtClean="0">
                <a:latin typeface="Candara" charset="0"/>
                <a:ea typeface="MS PGothic" charset="0"/>
                <a:cs typeface="Arial" charset="0"/>
              </a:rPr>
              <a:t>is great in </a:t>
            </a:r>
            <a:r>
              <a:rPr lang="en-US" sz="2300" i="1" dirty="0">
                <a:latin typeface="Candara" charset="0"/>
                <a:ea typeface="MS PGothic" charset="0"/>
                <a:cs typeface="Arial" charset="0"/>
              </a:rPr>
              <a:t>heaven.”</a:t>
            </a:r>
          </a:p>
          <a:p>
            <a:pPr marL="850900" lvl="0" indent="-387350">
              <a:spcBef>
                <a:spcPts val="0"/>
              </a:spcBef>
              <a:buFont typeface="Wingdings" charset="2"/>
              <a:buChar char="Ø"/>
              <a:defRPr/>
            </a:pPr>
            <a:r>
              <a:rPr lang="en-US" sz="2300" dirty="0">
                <a:solidFill>
                  <a:srgbClr val="000000"/>
                </a:solidFill>
                <a:latin typeface="Candara" charset="0"/>
                <a:ea typeface="MS PGothic" charset="0"/>
                <a:cs typeface="Arial" charset="0"/>
              </a:rPr>
              <a:t>The reward is NOT of merit but of grace. </a:t>
            </a:r>
          </a:p>
          <a:p>
            <a:pPr marL="850900" lvl="0" indent="-387350">
              <a:spcBef>
                <a:spcPts val="0"/>
              </a:spcBef>
              <a:buFont typeface="Wingdings" charset="2"/>
              <a:buChar char="Ø"/>
              <a:defRPr/>
            </a:pPr>
            <a:r>
              <a:rPr lang="en-US" sz="2300" dirty="0">
                <a:solidFill>
                  <a:srgbClr val="000000"/>
                </a:solidFill>
                <a:latin typeface="Candara" charset="0"/>
                <a:ea typeface="MS PGothic" charset="0"/>
                <a:cs typeface="Arial" charset="0"/>
              </a:rPr>
              <a:t>The reward is NOT worldly but heavenly.</a:t>
            </a:r>
          </a:p>
          <a:p>
            <a:pPr marL="850900" lvl="0" indent="-387350">
              <a:spcBef>
                <a:spcPts val="0"/>
              </a:spcBef>
              <a:buFont typeface="Wingdings" charset="2"/>
              <a:buChar char="Ø"/>
              <a:defRPr/>
            </a:pPr>
            <a:r>
              <a:rPr lang="en-US" sz="2300" dirty="0">
                <a:solidFill>
                  <a:srgbClr val="000000"/>
                </a:solidFill>
                <a:latin typeface="Candara" charset="0"/>
                <a:ea typeface="MS PGothic" charset="0"/>
                <a:cs typeface="Arial" charset="0"/>
              </a:rPr>
              <a:t>The reward is great enough to equalize any severe persecution/suffering for Christ.</a:t>
            </a:r>
          </a:p>
          <a:p>
            <a:pPr marL="0" lvl="0" indent="0">
              <a:spcBef>
                <a:spcPts val="0"/>
              </a:spcBef>
              <a:buNone/>
              <a:defRPr/>
            </a:pPr>
            <a:endParaRPr lang="en-US" sz="2800" b="1" dirty="0">
              <a:latin typeface="Candara" charset="0"/>
              <a:ea typeface="MS PGothic" charset="0"/>
              <a:cs typeface="Arial" charset="0"/>
            </a:endParaRPr>
          </a:p>
        </p:txBody>
      </p:sp>
    </p:spTree>
    <p:extLst>
      <p:ext uri="{BB962C8B-B14F-4D97-AF65-F5344CB8AC3E}">
        <p14:creationId xmlns:p14="http://schemas.microsoft.com/office/powerpoint/2010/main" val="16138756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533400"/>
            <a:ext cx="914400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lnSpc>
                <a:spcPct val="90000"/>
              </a:lnSpc>
              <a:spcBef>
                <a:spcPct val="20000"/>
              </a:spcBef>
            </a:pPr>
            <a:r>
              <a:rPr lang="en-US" sz="3200" b="1" i="0" dirty="0" smtClean="0">
                <a:solidFill>
                  <a:srgbClr val="FFFFFF"/>
                </a:solidFill>
                <a:latin typeface="Candara" charset="0"/>
              </a:rPr>
              <a:t>INTERRELATIONSHIPS OF THE EIGHT BEATITUDES </a:t>
            </a:r>
          </a:p>
        </p:txBody>
      </p:sp>
      <p:grpSp>
        <p:nvGrpSpPr>
          <p:cNvPr id="2" name="Group 73"/>
          <p:cNvGrpSpPr>
            <a:grpSpLocks/>
          </p:cNvGrpSpPr>
          <p:nvPr/>
        </p:nvGrpSpPr>
        <p:grpSpPr bwMode="auto">
          <a:xfrm>
            <a:off x="231775" y="1314450"/>
            <a:ext cx="8435975" cy="4659313"/>
            <a:chOff x="274" y="851"/>
            <a:chExt cx="5037" cy="2935"/>
          </a:xfrm>
        </p:grpSpPr>
        <p:grpSp>
          <p:nvGrpSpPr>
            <p:cNvPr id="35844" name="Group 72"/>
            <p:cNvGrpSpPr>
              <a:grpSpLocks/>
            </p:cNvGrpSpPr>
            <p:nvPr/>
          </p:nvGrpSpPr>
          <p:grpSpPr bwMode="auto">
            <a:xfrm>
              <a:off x="454" y="851"/>
              <a:ext cx="4857" cy="1241"/>
              <a:chOff x="454" y="851"/>
              <a:chExt cx="4857" cy="1241"/>
            </a:xfrm>
          </p:grpSpPr>
          <p:sp>
            <p:nvSpPr>
              <p:cNvPr id="35858" name="Line 6"/>
              <p:cNvSpPr>
                <a:spLocks noChangeShapeType="1"/>
              </p:cNvSpPr>
              <p:nvPr/>
            </p:nvSpPr>
            <p:spPr bwMode="auto">
              <a:xfrm>
                <a:off x="1527" y="1390"/>
                <a:ext cx="183" cy="0"/>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59" name="Text Box 7"/>
              <p:cNvSpPr txBox="1">
                <a:spLocks noChangeArrowheads="1"/>
              </p:cNvSpPr>
              <p:nvPr/>
            </p:nvSpPr>
            <p:spPr bwMode="auto">
              <a:xfrm>
                <a:off x="2966" y="851"/>
                <a:ext cx="1070" cy="1232"/>
              </a:xfrm>
              <a:prstGeom prst="rect">
                <a:avLst/>
              </a:prstGeom>
              <a:solidFill>
                <a:schemeClr val="bg1"/>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dirty="0" smtClean="0">
                    <a:solidFill>
                      <a:srgbClr val="000000"/>
                    </a:solidFill>
                    <a:latin typeface="Candara" charset="0"/>
                  </a:rPr>
                  <a:t>#3: the meek</a:t>
                </a:r>
              </a:p>
              <a:p>
                <a:pPr eaLnBrk="1" hangingPunct="1">
                  <a:lnSpc>
                    <a:spcPct val="90000"/>
                  </a:lnSpc>
                  <a:spcBef>
                    <a:spcPct val="20000"/>
                  </a:spcBef>
                </a:pPr>
                <a:r>
                  <a:rPr lang="en-US" b="1" i="0" dirty="0" smtClean="0">
                    <a:solidFill>
                      <a:srgbClr val="000000"/>
                    </a:solidFill>
                    <a:latin typeface="Candara" charset="0"/>
                  </a:rPr>
                  <a:t>(v.5)</a:t>
                </a:r>
              </a:p>
              <a:p>
                <a:pPr eaLnBrk="1" hangingPunct="1">
                  <a:lnSpc>
                    <a:spcPct val="90000"/>
                  </a:lnSpc>
                  <a:spcBef>
                    <a:spcPct val="20000"/>
                  </a:spcBef>
                </a:pPr>
                <a:endParaRPr lang="en-US" sz="2800" b="1" i="0" dirty="0" smtClean="0">
                  <a:solidFill>
                    <a:srgbClr val="CC3300"/>
                  </a:solidFill>
                  <a:latin typeface="Candara" charset="0"/>
                  <a:sym typeface="Wingdings" charset="0"/>
                </a:endParaRPr>
              </a:p>
              <a:p>
                <a:pPr eaLnBrk="1" hangingPunct="1">
                  <a:lnSpc>
                    <a:spcPct val="90000"/>
                  </a:lnSpc>
                  <a:spcBef>
                    <a:spcPct val="20000"/>
                  </a:spcBef>
                </a:pPr>
                <a:r>
                  <a:rPr lang="en-US" b="1" i="0" dirty="0" smtClean="0">
                    <a:solidFill>
                      <a:srgbClr val="CC3300"/>
                    </a:solidFill>
                    <a:latin typeface="Candara" charset="0"/>
                    <a:sym typeface="Wingdings" charset="0"/>
                  </a:rPr>
                  <a:t></a:t>
                </a:r>
                <a:r>
                  <a:rPr lang="en-US" b="1" i="0" dirty="0" smtClean="0">
                    <a:solidFill>
                      <a:srgbClr val="CC3300"/>
                    </a:solidFill>
                    <a:latin typeface="Candara" charset="0"/>
                  </a:rPr>
                  <a:t>shall inherit the earth.</a:t>
                </a:r>
              </a:p>
            </p:txBody>
          </p:sp>
          <p:sp>
            <p:nvSpPr>
              <p:cNvPr id="35860" name="Text Box 8"/>
              <p:cNvSpPr txBox="1">
                <a:spLocks noChangeArrowheads="1"/>
              </p:cNvSpPr>
              <p:nvPr/>
            </p:nvSpPr>
            <p:spPr bwMode="auto">
              <a:xfrm>
                <a:off x="1710" y="851"/>
                <a:ext cx="1071" cy="1241"/>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smtClean="0">
                    <a:solidFill>
                      <a:srgbClr val="000000"/>
                    </a:solidFill>
                    <a:latin typeface="Candara" charset="0"/>
                  </a:rPr>
                  <a:t>#2: those who mourn (v.4)</a:t>
                </a:r>
              </a:p>
              <a:p>
                <a:pPr eaLnBrk="1" hangingPunct="1">
                  <a:lnSpc>
                    <a:spcPct val="90000"/>
                  </a:lnSpc>
                  <a:spcBef>
                    <a:spcPct val="20000"/>
                  </a:spcBef>
                </a:pPr>
                <a:endParaRPr lang="en-US" sz="2800" b="1" i="0" smtClean="0">
                  <a:solidFill>
                    <a:srgbClr val="000000"/>
                  </a:solidFill>
                  <a:latin typeface="Candara" charset="0"/>
                  <a:sym typeface="Wingdings" charset="0"/>
                </a:endParaRPr>
              </a:p>
              <a:p>
                <a:pPr eaLnBrk="1" hangingPunct="1">
                  <a:lnSpc>
                    <a:spcPct val="90000"/>
                  </a:lnSpc>
                  <a:spcBef>
                    <a:spcPct val="20000"/>
                  </a:spcBef>
                </a:pPr>
                <a:r>
                  <a:rPr lang="en-US" b="1" i="0" smtClean="0">
                    <a:solidFill>
                      <a:srgbClr val="CC3300"/>
                    </a:solidFill>
                    <a:latin typeface="Candara" charset="0"/>
                    <a:sym typeface="Wingdings" charset="0"/>
                  </a:rPr>
                  <a:t>sha</a:t>
                </a:r>
                <a:r>
                  <a:rPr lang="en-US" b="1" i="0" smtClean="0">
                    <a:solidFill>
                      <a:srgbClr val="CC3300"/>
                    </a:solidFill>
                    <a:latin typeface="Candara" charset="0"/>
                  </a:rPr>
                  <a:t>ll be comforted.</a:t>
                </a:r>
              </a:p>
            </p:txBody>
          </p:sp>
          <p:sp>
            <p:nvSpPr>
              <p:cNvPr id="35861" name="Text Box 9"/>
              <p:cNvSpPr txBox="1">
                <a:spLocks noChangeArrowheads="1"/>
              </p:cNvSpPr>
              <p:nvPr/>
            </p:nvSpPr>
            <p:spPr bwMode="auto">
              <a:xfrm>
                <a:off x="454" y="851"/>
                <a:ext cx="1069" cy="1224"/>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dirty="0" smtClean="0">
                    <a:solidFill>
                      <a:srgbClr val="000000"/>
                    </a:solidFill>
                    <a:latin typeface="Candara" charset="0"/>
                  </a:rPr>
                  <a:t>#1: the poor in spirit (v.3)</a:t>
                </a:r>
              </a:p>
              <a:p>
                <a:pPr eaLnBrk="1" hangingPunct="1">
                  <a:lnSpc>
                    <a:spcPct val="90000"/>
                  </a:lnSpc>
                  <a:spcBef>
                    <a:spcPct val="20000"/>
                  </a:spcBef>
                </a:pPr>
                <a:endParaRPr lang="en-US" sz="2800" b="1" i="0" dirty="0" smtClean="0">
                  <a:solidFill>
                    <a:srgbClr val="000000"/>
                  </a:solidFill>
                  <a:latin typeface="Candara" charset="0"/>
                </a:endParaRPr>
              </a:p>
              <a:p>
                <a:pPr eaLnBrk="1" hangingPunct="1">
                  <a:lnSpc>
                    <a:spcPct val="90000"/>
                  </a:lnSpc>
                  <a:spcBef>
                    <a:spcPct val="20000"/>
                  </a:spcBef>
                </a:pPr>
                <a:r>
                  <a:rPr lang="en-US" b="1" i="0" dirty="0" smtClean="0">
                    <a:solidFill>
                      <a:srgbClr val="CC3300"/>
                    </a:solidFill>
                    <a:latin typeface="Candara" charset="0"/>
                    <a:sym typeface="Wingdings" charset="0"/>
                  </a:rPr>
                  <a:t></a:t>
                </a:r>
                <a:r>
                  <a:rPr lang="en-US" b="1" i="0" dirty="0" smtClean="0">
                    <a:solidFill>
                      <a:srgbClr val="CC3300"/>
                    </a:solidFill>
                    <a:latin typeface="Candara" charset="0"/>
                  </a:rPr>
                  <a:t>theirs is the kingdom of heaven.</a:t>
                </a:r>
              </a:p>
            </p:txBody>
          </p:sp>
          <p:sp>
            <p:nvSpPr>
              <p:cNvPr id="35862" name="Line 10"/>
              <p:cNvSpPr>
                <a:spLocks noChangeShapeType="1"/>
              </p:cNvSpPr>
              <p:nvPr/>
            </p:nvSpPr>
            <p:spPr bwMode="auto">
              <a:xfrm>
                <a:off x="2783" y="1390"/>
                <a:ext cx="183" cy="0"/>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63" name="Line 11"/>
              <p:cNvSpPr>
                <a:spLocks noChangeShapeType="1"/>
              </p:cNvSpPr>
              <p:nvPr/>
            </p:nvSpPr>
            <p:spPr bwMode="auto">
              <a:xfrm>
                <a:off x="3998" y="1367"/>
                <a:ext cx="279" cy="0"/>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64" name="Text Box 12"/>
              <p:cNvSpPr txBox="1">
                <a:spLocks noChangeArrowheads="1"/>
              </p:cNvSpPr>
              <p:nvPr/>
            </p:nvSpPr>
            <p:spPr bwMode="auto">
              <a:xfrm>
                <a:off x="4222" y="854"/>
                <a:ext cx="1089" cy="1215"/>
              </a:xfrm>
              <a:prstGeom prst="rect">
                <a:avLst/>
              </a:prstGeom>
              <a:solidFill>
                <a:srgbClr val="FFFF00"/>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dirty="0" smtClean="0">
                    <a:solidFill>
                      <a:srgbClr val="000000"/>
                    </a:solidFill>
                    <a:latin typeface="Candara" charset="0"/>
                  </a:rPr>
                  <a:t>#4: those who hunger and thirst for righteousness (v.6) </a:t>
                </a:r>
                <a:r>
                  <a:rPr lang="en-US" b="1" i="0" dirty="0" smtClean="0">
                    <a:solidFill>
                      <a:srgbClr val="CC3300"/>
                    </a:solidFill>
                    <a:latin typeface="Candara" charset="0"/>
                    <a:sym typeface="Wingdings" charset="0"/>
                  </a:rPr>
                  <a:t></a:t>
                </a:r>
                <a:r>
                  <a:rPr lang="en-US" b="1" i="0" dirty="0" smtClean="0">
                    <a:solidFill>
                      <a:srgbClr val="CC3300"/>
                    </a:solidFill>
                    <a:latin typeface="Candara" charset="0"/>
                  </a:rPr>
                  <a:t>shall be satisfied.</a:t>
                </a:r>
              </a:p>
              <a:p>
                <a:pPr eaLnBrk="1" hangingPunct="1">
                  <a:lnSpc>
                    <a:spcPct val="90000"/>
                  </a:lnSpc>
                  <a:spcBef>
                    <a:spcPct val="20000"/>
                  </a:spcBef>
                </a:pPr>
                <a:endParaRPr lang="en-US" sz="1800" i="0" dirty="0" smtClean="0">
                  <a:solidFill>
                    <a:srgbClr val="000000"/>
                  </a:solidFill>
                  <a:latin typeface="Eras Demi ITC" charset="0"/>
                </a:endParaRPr>
              </a:p>
            </p:txBody>
          </p:sp>
        </p:grpSp>
        <p:grpSp>
          <p:nvGrpSpPr>
            <p:cNvPr id="35845" name="Group 13"/>
            <p:cNvGrpSpPr>
              <a:grpSpLocks/>
            </p:cNvGrpSpPr>
            <p:nvPr/>
          </p:nvGrpSpPr>
          <p:grpSpPr bwMode="auto">
            <a:xfrm>
              <a:off x="460" y="2545"/>
              <a:ext cx="4833" cy="1241"/>
              <a:chOff x="1830" y="4962"/>
              <a:chExt cx="8903" cy="2074"/>
            </a:xfrm>
          </p:grpSpPr>
          <p:sp>
            <p:nvSpPr>
              <p:cNvPr id="35851" name="Line 14"/>
              <p:cNvSpPr>
                <a:spLocks noChangeShapeType="1"/>
              </p:cNvSpPr>
              <p:nvPr/>
            </p:nvSpPr>
            <p:spPr bwMode="auto">
              <a:xfrm>
                <a:off x="3806" y="5862"/>
                <a:ext cx="338" cy="1"/>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52" name="Text Box 15"/>
              <p:cNvSpPr txBox="1">
                <a:spLocks noChangeArrowheads="1"/>
              </p:cNvSpPr>
              <p:nvPr/>
            </p:nvSpPr>
            <p:spPr bwMode="auto">
              <a:xfrm>
                <a:off x="6458" y="4962"/>
                <a:ext cx="1971" cy="2059"/>
              </a:xfrm>
              <a:prstGeom prst="rect">
                <a:avLst/>
              </a:prstGeom>
              <a:solidFill>
                <a:schemeClr val="bg1"/>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dirty="0" smtClean="0">
                    <a:solidFill>
                      <a:srgbClr val="000000"/>
                    </a:solidFill>
                    <a:latin typeface="Candara" charset="0"/>
                  </a:rPr>
                  <a:t>#7: the peacemakers (v.9)</a:t>
                </a:r>
              </a:p>
              <a:p>
                <a:pPr eaLnBrk="1" hangingPunct="1">
                  <a:lnSpc>
                    <a:spcPct val="90000"/>
                  </a:lnSpc>
                  <a:spcBef>
                    <a:spcPct val="20000"/>
                  </a:spcBef>
                </a:pPr>
                <a:endParaRPr lang="en-US" sz="800" b="1" i="0" dirty="0" smtClean="0">
                  <a:solidFill>
                    <a:srgbClr val="000000"/>
                  </a:solidFill>
                  <a:latin typeface="Candara" charset="0"/>
                </a:endParaRPr>
              </a:p>
              <a:p>
                <a:pPr eaLnBrk="1" hangingPunct="1">
                  <a:lnSpc>
                    <a:spcPct val="90000"/>
                  </a:lnSpc>
                  <a:spcBef>
                    <a:spcPct val="20000"/>
                  </a:spcBef>
                </a:pPr>
                <a:r>
                  <a:rPr lang="en-US" b="1" i="0" dirty="0" smtClean="0">
                    <a:solidFill>
                      <a:srgbClr val="CC3300"/>
                    </a:solidFill>
                    <a:latin typeface="Candara" charset="0"/>
                    <a:sym typeface="Wingdings" charset="0"/>
                  </a:rPr>
                  <a:t></a:t>
                </a:r>
                <a:r>
                  <a:rPr lang="en-US" b="1" i="0" dirty="0" smtClean="0">
                    <a:solidFill>
                      <a:srgbClr val="CC3300"/>
                    </a:solidFill>
                    <a:latin typeface="Candara" charset="0"/>
                  </a:rPr>
                  <a:t>shall be called sons of God.</a:t>
                </a:r>
              </a:p>
            </p:txBody>
          </p:sp>
          <p:sp>
            <p:nvSpPr>
              <p:cNvPr id="35853" name="Text Box 16"/>
              <p:cNvSpPr txBox="1">
                <a:spLocks noChangeArrowheads="1"/>
              </p:cNvSpPr>
              <p:nvPr/>
            </p:nvSpPr>
            <p:spPr bwMode="auto">
              <a:xfrm>
                <a:off x="4144" y="4962"/>
                <a:ext cx="2018" cy="2074"/>
              </a:xfrm>
              <a:prstGeom prst="rect">
                <a:avLst/>
              </a:prstGeom>
              <a:solidFill>
                <a:schemeClr val="bg1"/>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dirty="0" smtClean="0">
                    <a:solidFill>
                      <a:srgbClr val="000000"/>
                    </a:solidFill>
                    <a:latin typeface="Candara" charset="0"/>
                  </a:rPr>
                  <a:t>#6: the pure in heart (v.8)</a:t>
                </a:r>
              </a:p>
              <a:p>
                <a:pPr eaLnBrk="1" hangingPunct="1">
                  <a:lnSpc>
                    <a:spcPct val="90000"/>
                  </a:lnSpc>
                  <a:spcBef>
                    <a:spcPct val="20000"/>
                  </a:spcBef>
                </a:pPr>
                <a:endParaRPr lang="en-US" b="1" i="0" dirty="0" smtClean="0">
                  <a:solidFill>
                    <a:srgbClr val="000000"/>
                  </a:solidFill>
                  <a:latin typeface="Candara" charset="0"/>
                  <a:sym typeface="Wingdings" charset="0"/>
                </a:endParaRPr>
              </a:p>
              <a:p>
                <a:pPr eaLnBrk="1" hangingPunct="1">
                  <a:lnSpc>
                    <a:spcPct val="90000"/>
                  </a:lnSpc>
                  <a:spcBef>
                    <a:spcPct val="20000"/>
                  </a:spcBef>
                </a:pPr>
                <a:endParaRPr lang="en-US" sz="800" b="1" i="0" dirty="0" smtClean="0">
                  <a:solidFill>
                    <a:srgbClr val="000000"/>
                  </a:solidFill>
                  <a:latin typeface="Candara" charset="0"/>
                  <a:sym typeface="Wingdings" charset="0"/>
                </a:endParaRPr>
              </a:p>
              <a:p>
                <a:pPr eaLnBrk="1" hangingPunct="1">
                  <a:lnSpc>
                    <a:spcPct val="90000"/>
                  </a:lnSpc>
                  <a:spcBef>
                    <a:spcPct val="20000"/>
                  </a:spcBef>
                </a:pPr>
                <a:r>
                  <a:rPr lang="en-US" b="1" i="0" dirty="0" smtClean="0">
                    <a:solidFill>
                      <a:srgbClr val="CC3300"/>
                    </a:solidFill>
                    <a:latin typeface="Candara" charset="0"/>
                    <a:sym typeface="Wingdings" charset="0"/>
                  </a:rPr>
                  <a:t></a:t>
                </a:r>
                <a:r>
                  <a:rPr lang="en-US" b="1" i="0" dirty="0" smtClean="0">
                    <a:solidFill>
                      <a:srgbClr val="CC3300"/>
                    </a:solidFill>
                    <a:latin typeface="Candara" charset="0"/>
                  </a:rPr>
                  <a:t>shall see God.</a:t>
                </a:r>
              </a:p>
            </p:txBody>
          </p:sp>
          <p:sp>
            <p:nvSpPr>
              <p:cNvPr id="35854" name="Text Box 17"/>
              <p:cNvSpPr txBox="1">
                <a:spLocks noChangeArrowheads="1"/>
              </p:cNvSpPr>
              <p:nvPr/>
            </p:nvSpPr>
            <p:spPr bwMode="auto">
              <a:xfrm>
                <a:off x="1830" y="4962"/>
                <a:ext cx="1969" cy="2045"/>
              </a:xfrm>
              <a:prstGeom prst="rect">
                <a:avLst/>
              </a:prstGeom>
              <a:solidFill>
                <a:srgbClr val="FFFFFF"/>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ＭＳ Ｐゴシック" charset="0"/>
                  </a:defRPr>
                </a:lvl9pPr>
              </a:lstStyle>
              <a:p>
                <a:pPr eaLnBrk="1" hangingPunct="1">
                  <a:lnSpc>
                    <a:spcPct val="90000"/>
                  </a:lnSpc>
                  <a:spcBef>
                    <a:spcPct val="20000"/>
                  </a:spcBef>
                </a:pPr>
                <a:r>
                  <a:rPr lang="en-US" b="1" i="0" dirty="0" smtClean="0">
                    <a:solidFill>
                      <a:srgbClr val="000000"/>
                    </a:solidFill>
                    <a:latin typeface="Candara" charset="0"/>
                  </a:rPr>
                  <a:t>#5: the merciful (v.7)</a:t>
                </a:r>
              </a:p>
              <a:p>
                <a:pPr eaLnBrk="1" hangingPunct="1">
                  <a:lnSpc>
                    <a:spcPct val="90000"/>
                  </a:lnSpc>
                  <a:spcBef>
                    <a:spcPct val="20000"/>
                  </a:spcBef>
                </a:pPr>
                <a:endParaRPr lang="en-US" b="1" i="0" dirty="0" smtClean="0">
                  <a:solidFill>
                    <a:srgbClr val="000000"/>
                  </a:solidFill>
                  <a:latin typeface="Candara" charset="0"/>
                  <a:sym typeface="Wingdings" charset="0"/>
                </a:endParaRPr>
              </a:p>
              <a:p>
                <a:pPr eaLnBrk="1" hangingPunct="1">
                  <a:lnSpc>
                    <a:spcPct val="90000"/>
                  </a:lnSpc>
                  <a:spcBef>
                    <a:spcPct val="20000"/>
                  </a:spcBef>
                </a:pPr>
                <a:endParaRPr lang="en-US" sz="800" b="1" i="0" dirty="0" smtClean="0">
                  <a:solidFill>
                    <a:srgbClr val="000000"/>
                  </a:solidFill>
                  <a:latin typeface="Candara" charset="0"/>
                  <a:sym typeface="Wingdings" charset="0"/>
                </a:endParaRPr>
              </a:p>
              <a:p>
                <a:pPr eaLnBrk="1" hangingPunct="1">
                  <a:lnSpc>
                    <a:spcPct val="90000"/>
                  </a:lnSpc>
                  <a:spcBef>
                    <a:spcPct val="20000"/>
                  </a:spcBef>
                </a:pPr>
                <a:r>
                  <a:rPr lang="en-US" b="1" i="0" dirty="0" smtClean="0">
                    <a:solidFill>
                      <a:srgbClr val="CC3300"/>
                    </a:solidFill>
                    <a:latin typeface="Candara" charset="0"/>
                    <a:sym typeface="Wingdings" charset="0"/>
                  </a:rPr>
                  <a:t>sha</a:t>
                </a:r>
                <a:r>
                  <a:rPr lang="en-US" b="1" i="0" dirty="0" smtClean="0">
                    <a:solidFill>
                      <a:srgbClr val="CC3300"/>
                    </a:solidFill>
                    <a:latin typeface="Candara" charset="0"/>
                  </a:rPr>
                  <a:t>ll be shown mercy.</a:t>
                </a:r>
              </a:p>
            </p:txBody>
          </p:sp>
          <p:sp>
            <p:nvSpPr>
              <p:cNvPr id="35855" name="Line 18"/>
              <p:cNvSpPr>
                <a:spLocks noChangeShapeType="1"/>
              </p:cNvSpPr>
              <p:nvPr/>
            </p:nvSpPr>
            <p:spPr bwMode="auto">
              <a:xfrm>
                <a:off x="6120" y="5862"/>
                <a:ext cx="338" cy="1"/>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56" name="Line 19"/>
              <p:cNvSpPr>
                <a:spLocks noChangeShapeType="1"/>
              </p:cNvSpPr>
              <p:nvPr/>
            </p:nvSpPr>
            <p:spPr bwMode="auto">
              <a:xfrm>
                <a:off x="8434" y="5862"/>
                <a:ext cx="338" cy="1"/>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10257" name="Text Box 20"/>
              <p:cNvSpPr txBox="1">
                <a:spLocks noChangeArrowheads="1"/>
              </p:cNvSpPr>
              <p:nvPr/>
            </p:nvSpPr>
            <p:spPr bwMode="auto">
              <a:xfrm>
                <a:off x="8772" y="4967"/>
                <a:ext cx="1961" cy="2031"/>
              </a:xfrm>
              <a:prstGeom prst="rect">
                <a:avLst/>
              </a:prstGeom>
              <a:solidFill>
                <a:srgbClr val="FFFF00"/>
              </a:solidFill>
              <a:ln w="9525">
                <a:solidFill>
                  <a:schemeClr val="bg1"/>
                </a:solidFill>
                <a:miter lim="800000"/>
                <a:headEnd/>
                <a:tailEnd/>
              </a:ln>
            </p:spPr>
            <p:txBody>
              <a:bodyPr/>
              <a:lstStyle>
                <a:lvl1pPr eaLnBrk="0" hangingPunct="0">
                  <a:defRPr sz="2000" i="1">
                    <a:solidFill>
                      <a:schemeClr val="tx1"/>
                    </a:solidFill>
                    <a:latin typeface="Eras Medium ITC" charset="0"/>
                    <a:ea typeface="ＭＳ Ｐゴシック" charset="0"/>
                    <a:cs typeface="Arial" charset="0"/>
                  </a:defRPr>
                </a:lvl1pPr>
                <a:lvl2pPr marL="742950" indent="-285750" eaLnBrk="0" hangingPunct="0">
                  <a:defRPr sz="2000" i="1">
                    <a:solidFill>
                      <a:schemeClr val="tx1"/>
                    </a:solidFill>
                    <a:latin typeface="Eras Medium ITC" charset="0"/>
                    <a:ea typeface="Arial" charset="0"/>
                    <a:cs typeface="Arial" charset="0"/>
                  </a:defRPr>
                </a:lvl2pPr>
                <a:lvl3pPr marL="1143000" indent="-228600" eaLnBrk="0" hangingPunct="0">
                  <a:defRPr sz="2000" i="1">
                    <a:solidFill>
                      <a:schemeClr val="tx1"/>
                    </a:solidFill>
                    <a:latin typeface="Eras Medium ITC" charset="0"/>
                    <a:ea typeface="Arial" charset="0"/>
                    <a:cs typeface="Arial" charset="0"/>
                  </a:defRPr>
                </a:lvl3pPr>
                <a:lvl4pPr marL="1600200" indent="-228600" eaLnBrk="0" hangingPunct="0">
                  <a:defRPr sz="2000" i="1">
                    <a:solidFill>
                      <a:schemeClr val="tx1"/>
                    </a:solidFill>
                    <a:latin typeface="Eras Medium ITC" charset="0"/>
                    <a:ea typeface="Arial" charset="0"/>
                    <a:cs typeface="Arial" charset="0"/>
                  </a:defRPr>
                </a:lvl4pPr>
                <a:lvl5pPr marL="2057400" indent="-228600" eaLnBrk="0" hangingPunct="0">
                  <a:defRPr sz="2000" i="1">
                    <a:solidFill>
                      <a:schemeClr val="tx1"/>
                    </a:solidFill>
                    <a:latin typeface="Eras Medium ITC" charset="0"/>
                    <a:ea typeface="Arial" charset="0"/>
                    <a:cs typeface="Arial" charset="0"/>
                  </a:defRPr>
                </a:lvl5pPr>
                <a:lvl6pPr marL="25146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6pPr>
                <a:lvl7pPr marL="29718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7pPr>
                <a:lvl8pPr marL="34290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8pPr>
                <a:lvl9pPr marL="3886200" indent="-228600" algn="r" eaLnBrk="0" fontAlgn="base" hangingPunct="0">
                  <a:lnSpc>
                    <a:spcPct val="90000"/>
                  </a:lnSpc>
                  <a:spcBef>
                    <a:spcPct val="20000"/>
                  </a:spcBef>
                  <a:spcAft>
                    <a:spcPct val="0"/>
                  </a:spcAft>
                  <a:defRPr sz="2000" i="1">
                    <a:solidFill>
                      <a:schemeClr val="tx1"/>
                    </a:solidFill>
                    <a:latin typeface="Eras Medium ITC" charset="0"/>
                    <a:ea typeface="Arial" charset="0"/>
                    <a:cs typeface="Arial" charset="0"/>
                  </a:defRPr>
                </a:lvl9pPr>
              </a:lstStyle>
              <a:p>
                <a:pPr eaLnBrk="1" hangingPunct="1">
                  <a:lnSpc>
                    <a:spcPct val="90000"/>
                  </a:lnSpc>
                  <a:spcBef>
                    <a:spcPct val="20000"/>
                  </a:spcBef>
                  <a:defRPr/>
                </a:pPr>
                <a:r>
                  <a:rPr lang="en-US" b="1" i="0" spc="-150" dirty="0" smtClean="0">
                    <a:solidFill>
                      <a:srgbClr val="000000"/>
                    </a:solidFill>
                    <a:latin typeface="Candara" charset="0"/>
                  </a:rPr>
                  <a:t>#8: </a:t>
                </a:r>
                <a:r>
                  <a:rPr lang="en-US" sz="1950" b="1" i="0" spc="-150" dirty="0" smtClean="0">
                    <a:solidFill>
                      <a:srgbClr val="000000"/>
                    </a:solidFill>
                    <a:latin typeface="Candara" charset="0"/>
                  </a:rPr>
                  <a:t>those who are </a:t>
                </a:r>
                <a:r>
                  <a:rPr lang="en-US" sz="1950" b="1" i="0" spc="-50" dirty="0" smtClean="0">
                    <a:solidFill>
                      <a:srgbClr val="000000"/>
                    </a:solidFill>
                    <a:latin typeface="Candara" charset="0"/>
                  </a:rPr>
                  <a:t>persecuted for  righteousness  </a:t>
                </a:r>
                <a:r>
                  <a:rPr lang="en-US" b="1" i="0" dirty="0" smtClean="0">
                    <a:solidFill>
                      <a:srgbClr val="000000"/>
                    </a:solidFill>
                    <a:latin typeface="Candara" charset="0"/>
                  </a:rPr>
                  <a:t>(vs.10-12)</a:t>
                </a:r>
                <a:endParaRPr lang="en-US" sz="500" b="1" i="0" dirty="0" smtClean="0">
                  <a:solidFill>
                    <a:srgbClr val="000000"/>
                  </a:solidFill>
                  <a:latin typeface="Candara" charset="0"/>
                </a:endParaRPr>
              </a:p>
              <a:p>
                <a:pPr eaLnBrk="1" hangingPunct="1">
                  <a:lnSpc>
                    <a:spcPts val="1700"/>
                  </a:lnSpc>
                  <a:spcBef>
                    <a:spcPct val="20000"/>
                  </a:spcBef>
                  <a:defRPr/>
                </a:pPr>
                <a:r>
                  <a:rPr lang="en-US" b="1" i="0" dirty="0" smtClean="0">
                    <a:solidFill>
                      <a:srgbClr val="CC3300"/>
                    </a:solidFill>
                    <a:latin typeface="Candara" charset="0"/>
                    <a:sym typeface="Wingdings" charset="0"/>
                  </a:rPr>
                  <a:t></a:t>
                </a:r>
                <a:r>
                  <a:rPr lang="en-US" b="1" i="0" dirty="0" smtClean="0">
                    <a:solidFill>
                      <a:srgbClr val="CC3300"/>
                    </a:solidFill>
                    <a:latin typeface="Candara" charset="0"/>
                  </a:rPr>
                  <a:t>theirs is the kingdom of heaven.</a:t>
                </a:r>
              </a:p>
            </p:txBody>
          </p:sp>
        </p:grpSp>
        <p:sp>
          <p:nvSpPr>
            <p:cNvPr id="35846" name="Line 21"/>
            <p:cNvSpPr>
              <a:spLocks noChangeShapeType="1"/>
            </p:cNvSpPr>
            <p:nvPr/>
          </p:nvSpPr>
          <p:spPr bwMode="auto">
            <a:xfrm>
              <a:off x="274" y="3089"/>
              <a:ext cx="184" cy="1"/>
            </a:xfrm>
            <a:prstGeom prst="line">
              <a:avLst/>
            </a:prstGeom>
            <a:noFill/>
            <a:ln w="635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47" name="Line 22"/>
            <p:cNvSpPr>
              <a:spLocks noChangeShapeType="1"/>
            </p:cNvSpPr>
            <p:nvPr/>
          </p:nvSpPr>
          <p:spPr bwMode="auto">
            <a:xfrm flipV="1">
              <a:off x="935" y="2061"/>
              <a:ext cx="0" cy="463"/>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48" name="Line 23"/>
            <p:cNvSpPr>
              <a:spLocks noChangeShapeType="1"/>
            </p:cNvSpPr>
            <p:nvPr/>
          </p:nvSpPr>
          <p:spPr bwMode="auto">
            <a:xfrm flipV="1">
              <a:off x="2206" y="2081"/>
              <a:ext cx="1" cy="464"/>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49" name="Line 24"/>
            <p:cNvSpPr>
              <a:spLocks noChangeShapeType="1"/>
            </p:cNvSpPr>
            <p:nvPr/>
          </p:nvSpPr>
          <p:spPr bwMode="auto">
            <a:xfrm flipV="1">
              <a:off x="3511" y="2100"/>
              <a:ext cx="1" cy="464"/>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sp>
          <p:nvSpPr>
            <p:cNvPr id="35850" name="Line 25"/>
            <p:cNvSpPr>
              <a:spLocks noChangeShapeType="1"/>
            </p:cNvSpPr>
            <p:nvPr/>
          </p:nvSpPr>
          <p:spPr bwMode="auto">
            <a:xfrm flipV="1">
              <a:off x="4797" y="2095"/>
              <a:ext cx="1" cy="463"/>
            </a:xfrm>
            <a:prstGeom prst="line">
              <a:avLst/>
            </a:prstGeom>
            <a:noFill/>
            <a:ln w="5715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lgn="r">
                <a:lnSpc>
                  <a:spcPct val="90000"/>
                </a:lnSpc>
                <a:spcBef>
                  <a:spcPct val="20000"/>
                </a:spcBef>
              </a:pPr>
              <a:endParaRPr lang="en-US" smtClean="0">
                <a:solidFill>
                  <a:srgbClr val="000000"/>
                </a:solidFill>
              </a:endParaRPr>
            </a:p>
          </p:txBody>
        </p:sp>
      </p:grpSp>
    </p:spTree>
    <p:extLst>
      <p:ext uri="{BB962C8B-B14F-4D97-AF65-F5344CB8AC3E}">
        <p14:creationId xmlns:p14="http://schemas.microsoft.com/office/powerpoint/2010/main" val="558200318"/>
      </p:ext>
    </p:extLst>
  </p:cSld>
  <p:clrMapOvr>
    <a:masterClrMapping/>
  </p:clrMapOvr>
  <p:transition xmlns:p14="http://schemas.microsoft.com/office/powerpoint/2010/main">
    <p:randomBar/>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990600"/>
          </a:xfrm>
        </p:spPr>
        <p:txBody>
          <a:bodyPr/>
          <a:lstStyle/>
          <a:p>
            <a:r>
              <a:rPr lang="en-US" sz="2800" b="1" dirty="0" smtClean="0">
                <a:latin typeface="Candara" charset="0"/>
                <a:ea typeface="MS PGothic" charset="0"/>
                <a:cs typeface="Arial" charset="0"/>
              </a:rPr>
              <a:t>PURSUING RIGHTEOUSNESS EVEN</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 AT THE EXPENSE OF PERSECUTION</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192439" y="1524000"/>
            <a:ext cx="8799162" cy="5334000"/>
          </a:xfrm>
        </p:spPr>
        <p:txBody>
          <a:bodyPr/>
          <a:lstStyle/>
          <a:p>
            <a:pPr marL="0" lvl="0" indent="0" algn="ctr">
              <a:spcBef>
                <a:spcPts val="0"/>
              </a:spcBef>
              <a:buNone/>
              <a:defRPr/>
            </a:pPr>
            <a:r>
              <a:rPr lang="en-US" sz="2150" i="1" dirty="0">
                <a:solidFill>
                  <a:srgbClr val="000000"/>
                </a:solidFill>
                <a:latin typeface="Candara" charset="0"/>
                <a:ea typeface="MS PGothic" charset="0"/>
                <a:cs typeface="Arial" charset="0"/>
              </a:rPr>
              <a:t>“</a:t>
            </a:r>
            <a:r>
              <a:rPr lang="en-US" sz="2150" i="1" baseline="30000" dirty="0">
                <a:solidFill>
                  <a:srgbClr val="000000"/>
                </a:solidFill>
                <a:latin typeface="Candara" charset="0"/>
                <a:ea typeface="MS PGothic" charset="0"/>
                <a:cs typeface="Arial" charset="0"/>
              </a:rPr>
              <a:t>10</a:t>
            </a:r>
            <a:r>
              <a:rPr lang="en-US" sz="2150" i="1" dirty="0">
                <a:solidFill>
                  <a:srgbClr val="000000"/>
                </a:solidFill>
                <a:latin typeface="Candara" charset="0"/>
                <a:ea typeface="MS PGothic" charset="0"/>
                <a:cs typeface="Arial" charset="0"/>
              </a:rPr>
              <a:t> Blessed are those who are persecuted for righteousness' sake, for </a:t>
            </a:r>
            <a:br>
              <a:rPr lang="en-US" sz="2150" i="1" dirty="0">
                <a:solidFill>
                  <a:srgbClr val="000000"/>
                </a:solidFill>
                <a:latin typeface="Candara" charset="0"/>
                <a:ea typeface="MS PGothic" charset="0"/>
                <a:cs typeface="Arial" charset="0"/>
              </a:rPr>
            </a:br>
            <a:r>
              <a:rPr lang="en-US" sz="2150" i="1" dirty="0">
                <a:solidFill>
                  <a:srgbClr val="000000"/>
                </a:solidFill>
                <a:latin typeface="Candara" charset="0"/>
                <a:ea typeface="MS PGothic" charset="0"/>
                <a:cs typeface="Arial" charset="0"/>
              </a:rPr>
              <a:t>theirs is the kingdom of heaven. </a:t>
            </a:r>
            <a:r>
              <a:rPr lang="en-US" sz="2150" i="1" baseline="30000" dirty="0">
                <a:solidFill>
                  <a:srgbClr val="000000"/>
                </a:solidFill>
                <a:latin typeface="Candara" charset="0"/>
                <a:ea typeface="MS PGothic" charset="0"/>
                <a:cs typeface="Arial" charset="0"/>
              </a:rPr>
              <a:t>11</a:t>
            </a:r>
            <a:r>
              <a:rPr lang="en-US" sz="2150" i="1" dirty="0">
                <a:solidFill>
                  <a:srgbClr val="000000"/>
                </a:solidFill>
                <a:latin typeface="Candara" charset="0"/>
                <a:ea typeface="MS PGothic" charset="0"/>
                <a:cs typeface="Arial" charset="0"/>
              </a:rPr>
              <a:t> Blessed are you when others revile </a:t>
            </a:r>
            <a:br>
              <a:rPr lang="en-US" sz="2150" i="1" dirty="0">
                <a:solidFill>
                  <a:srgbClr val="000000"/>
                </a:solidFill>
                <a:latin typeface="Candara" charset="0"/>
                <a:ea typeface="MS PGothic" charset="0"/>
                <a:cs typeface="Arial" charset="0"/>
              </a:rPr>
            </a:br>
            <a:r>
              <a:rPr lang="en-US" sz="2150" i="1" dirty="0">
                <a:solidFill>
                  <a:srgbClr val="000000"/>
                </a:solidFill>
                <a:latin typeface="Candara" charset="0"/>
                <a:ea typeface="MS PGothic" charset="0"/>
                <a:cs typeface="Arial" charset="0"/>
              </a:rPr>
              <a:t>you and persecute you and utter all kinds of evil against you falsely on </a:t>
            </a:r>
            <a:br>
              <a:rPr lang="en-US" sz="2150" i="1" dirty="0">
                <a:solidFill>
                  <a:srgbClr val="000000"/>
                </a:solidFill>
                <a:latin typeface="Candara" charset="0"/>
                <a:ea typeface="MS PGothic" charset="0"/>
                <a:cs typeface="Arial" charset="0"/>
              </a:rPr>
            </a:br>
            <a:r>
              <a:rPr lang="en-US" sz="2150" i="1" dirty="0">
                <a:solidFill>
                  <a:srgbClr val="000000"/>
                </a:solidFill>
                <a:latin typeface="Candara" charset="0"/>
                <a:ea typeface="MS PGothic" charset="0"/>
                <a:cs typeface="Arial" charset="0"/>
              </a:rPr>
              <a:t>my account. </a:t>
            </a:r>
            <a:r>
              <a:rPr lang="en-US" sz="2150" i="1" baseline="30000" dirty="0">
                <a:solidFill>
                  <a:srgbClr val="000000"/>
                </a:solidFill>
                <a:latin typeface="Candara" charset="0"/>
                <a:ea typeface="MS PGothic" charset="0"/>
                <a:cs typeface="Arial" charset="0"/>
              </a:rPr>
              <a:t>12</a:t>
            </a:r>
            <a:r>
              <a:rPr lang="en-US" sz="2150" i="1" dirty="0">
                <a:solidFill>
                  <a:srgbClr val="000000"/>
                </a:solidFill>
                <a:latin typeface="Candara" charset="0"/>
                <a:ea typeface="MS PGothic" charset="0"/>
                <a:cs typeface="Arial" charset="0"/>
              </a:rPr>
              <a:t> Rejoice and be glad, for your reward is great in heaven, </a:t>
            </a:r>
            <a:br>
              <a:rPr lang="en-US" sz="2150" i="1" dirty="0">
                <a:solidFill>
                  <a:srgbClr val="000000"/>
                </a:solidFill>
                <a:latin typeface="Candara" charset="0"/>
                <a:ea typeface="MS PGothic" charset="0"/>
                <a:cs typeface="Arial" charset="0"/>
              </a:rPr>
            </a:br>
            <a:r>
              <a:rPr lang="en-US" sz="2150" i="1" dirty="0">
                <a:solidFill>
                  <a:srgbClr val="000000"/>
                </a:solidFill>
                <a:latin typeface="Candara" charset="0"/>
                <a:ea typeface="MS PGothic" charset="0"/>
                <a:cs typeface="Arial" charset="0"/>
              </a:rPr>
              <a:t>for so they persecuted the prophets who were before you.” (vs. 10-12)</a:t>
            </a:r>
            <a:endParaRPr lang="en-US" sz="2150" b="1" spc="-10" dirty="0">
              <a:solidFill>
                <a:srgbClr val="000000"/>
              </a:solidFill>
              <a:latin typeface="Candara" charset="0"/>
              <a:ea typeface="MS PGothic" charset="0"/>
              <a:cs typeface="Arial" charset="0"/>
            </a:endParaRPr>
          </a:p>
          <a:p>
            <a:pPr marL="398463" lvl="0" indent="-398463">
              <a:spcBef>
                <a:spcPts val="0"/>
              </a:spcBef>
              <a:buNone/>
              <a:defRPr/>
            </a:pPr>
            <a:endParaRPr lang="en-US" sz="1200" b="1" spc="-10" dirty="0" smtClean="0">
              <a:solidFill>
                <a:srgbClr val="000000"/>
              </a:solidFill>
              <a:latin typeface="Candara" charset="0"/>
              <a:ea typeface="MS PGothic" charset="0"/>
              <a:cs typeface="Arial" charset="0"/>
            </a:endParaRPr>
          </a:p>
          <a:p>
            <a:pPr marL="398463" lvl="0" indent="-398463">
              <a:spcBef>
                <a:spcPts val="0"/>
              </a:spcBef>
              <a:buNone/>
              <a:defRPr/>
            </a:pPr>
            <a:r>
              <a:rPr lang="en-US" sz="2400" b="1" spc="-10" dirty="0" smtClean="0">
                <a:solidFill>
                  <a:srgbClr val="000000"/>
                </a:solidFill>
                <a:latin typeface="Candara" charset="0"/>
                <a:ea typeface="MS PGothic" charset="0"/>
                <a:cs typeface="Arial" charset="0"/>
              </a:rPr>
              <a:t>1)   Deepen </a:t>
            </a:r>
            <a:r>
              <a:rPr lang="en-US" sz="2400" b="1" spc="-10" dirty="0">
                <a:solidFill>
                  <a:srgbClr val="FF0000"/>
                </a:solidFill>
                <a:latin typeface="Candara" charset="0"/>
                <a:ea typeface="MS PGothic" charset="0"/>
                <a:cs typeface="Arial" charset="0"/>
              </a:rPr>
              <a:t>your HUNGER AND THIRST for </a:t>
            </a:r>
            <a:r>
              <a:rPr lang="en-US" sz="2400" b="1" spc="-10" dirty="0" smtClean="0">
                <a:solidFill>
                  <a:srgbClr val="FF0000"/>
                </a:solidFill>
                <a:latin typeface="Candara" charset="0"/>
                <a:ea typeface="MS PGothic" charset="0"/>
                <a:cs typeface="Arial" charset="0"/>
              </a:rPr>
              <a:t>righteousness</a:t>
            </a:r>
            <a:r>
              <a:rPr lang="en-US" sz="2400" b="1" spc="-10" dirty="0">
                <a:solidFill>
                  <a:srgbClr val="FF0000"/>
                </a:solidFill>
                <a:latin typeface="Candara" charset="0"/>
                <a:ea typeface="MS PGothic" charset="0"/>
                <a:cs typeface="Arial" charset="0"/>
              </a:rPr>
              <a:t> </a:t>
            </a:r>
            <a:r>
              <a:rPr lang="en-US" sz="2400" b="1" spc="-10" dirty="0" smtClean="0">
                <a:solidFill>
                  <a:srgbClr val="000000"/>
                </a:solidFill>
                <a:latin typeface="Candara" charset="0"/>
                <a:ea typeface="MS PGothic" charset="0"/>
                <a:cs typeface="Arial" charset="0"/>
              </a:rPr>
              <a:t>(</a:t>
            </a:r>
            <a:r>
              <a:rPr lang="en-US" sz="2400" b="1" spc="-10" dirty="0">
                <a:solidFill>
                  <a:srgbClr val="000000"/>
                </a:solidFill>
                <a:latin typeface="Candara" charset="0"/>
                <a:ea typeface="MS PGothic" charset="0"/>
                <a:cs typeface="Arial" charset="0"/>
              </a:rPr>
              <a:t>Matt. 5:6; 1 Tim. 6:11</a:t>
            </a:r>
            <a:r>
              <a:rPr lang="en-US" sz="2400" b="1" spc="-10" dirty="0" smtClean="0">
                <a:solidFill>
                  <a:srgbClr val="000000"/>
                </a:solidFill>
                <a:latin typeface="Candara" charset="0"/>
                <a:ea typeface="MS PGothic" charset="0"/>
                <a:cs typeface="Arial" charset="0"/>
              </a:rPr>
              <a:t>).</a:t>
            </a:r>
            <a:endParaRPr lang="en-US" sz="2400" b="1" spc="-10" dirty="0">
              <a:solidFill>
                <a:srgbClr val="000000"/>
              </a:solidFill>
              <a:latin typeface="Candara" charset="0"/>
              <a:ea typeface="MS PGothic" charset="0"/>
              <a:cs typeface="Arial" charset="0"/>
            </a:endParaRPr>
          </a:p>
          <a:p>
            <a:pPr marL="398463" lvl="0" indent="-398463">
              <a:spcBef>
                <a:spcPts val="0"/>
              </a:spcBef>
              <a:buNone/>
              <a:defRPr/>
            </a:pPr>
            <a:endParaRPr lang="en-US" sz="1400" i="1" dirty="0" smtClean="0">
              <a:latin typeface="Candara" charset="0"/>
              <a:cs typeface="Times New Roman" charset="0"/>
            </a:endParaRPr>
          </a:p>
          <a:p>
            <a:pPr marL="0" algn="ctr">
              <a:spcBef>
                <a:spcPts val="0"/>
              </a:spcBef>
              <a:buFontTx/>
              <a:buNone/>
            </a:pPr>
            <a:r>
              <a:rPr lang="en-US" sz="2300" i="1" baseline="30000" dirty="0" smtClean="0">
                <a:latin typeface="Candara" charset="0"/>
                <a:cs typeface="Times New Roman" charset="0"/>
              </a:rPr>
              <a:t>11</a:t>
            </a:r>
            <a:r>
              <a:rPr lang="en-US" sz="2300" i="1" dirty="0" smtClean="0">
                <a:latin typeface="Candara" charset="0"/>
                <a:cs typeface="Times New Roman" charset="0"/>
              </a:rPr>
              <a:t> But as for you, O man of God, flee these things.</a:t>
            </a:r>
            <a:br>
              <a:rPr lang="en-US" sz="2300" i="1" dirty="0" smtClean="0">
                <a:latin typeface="Candara" charset="0"/>
                <a:cs typeface="Times New Roman" charset="0"/>
              </a:rPr>
            </a:br>
            <a:r>
              <a:rPr lang="en-US" sz="2300" i="1" dirty="0" smtClean="0">
                <a:latin typeface="Candara" charset="0"/>
                <a:cs typeface="Times New Roman" charset="0"/>
              </a:rPr>
              <a:t> pursue righteousness, godliness, faith, love, </a:t>
            </a:r>
            <a:br>
              <a:rPr lang="en-US" sz="2300" i="1" dirty="0" smtClean="0">
                <a:latin typeface="Candara" charset="0"/>
                <a:cs typeface="Times New Roman" charset="0"/>
              </a:rPr>
            </a:br>
            <a:r>
              <a:rPr lang="en-US" sz="2300" i="1" dirty="0" smtClean="0">
                <a:latin typeface="Candara" charset="0"/>
                <a:cs typeface="Times New Roman" charset="0"/>
              </a:rPr>
              <a:t>steadfastness, gentleness.</a:t>
            </a:r>
          </a:p>
          <a:p>
            <a:pPr marL="0" algn="ctr">
              <a:spcBef>
                <a:spcPts val="0"/>
              </a:spcBef>
              <a:buFontTx/>
              <a:buNone/>
            </a:pPr>
            <a:r>
              <a:rPr lang="en-US" sz="2300" i="1" dirty="0" smtClean="0">
                <a:latin typeface="Candara" charset="0"/>
                <a:cs typeface="Times New Roman" charset="0"/>
              </a:rPr>
              <a:t>1 Timothy 6:11</a:t>
            </a:r>
            <a:endParaRPr lang="en-US" sz="2300" i="1" dirty="0">
              <a:latin typeface="Candara" charset="0"/>
              <a:cs typeface="Times New Roman" charset="0"/>
            </a:endParaRPr>
          </a:p>
        </p:txBody>
      </p:sp>
    </p:spTree>
    <p:extLst>
      <p:ext uri="{BB962C8B-B14F-4D97-AF65-F5344CB8AC3E}">
        <p14:creationId xmlns:p14="http://schemas.microsoft.com/office/powerpoint/2010/main" val="4930992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990600"/>
          </a:xfrm>
        </p:spPr>
        <p:txBody>
          <a:bodyPr/>
          <a:lstStyle/>
          <a:p>
            <a:r>
              <a:rPr lang="en-US" sz="2800" b="1" dirty="0" smtClean="0">
                <a:latin typeface="Candara" charset="0"/>
                <a:ea typeface="MS PGothic" charset="0"/>
                <a:cs typeface="Arial" charset="0"/>
              </a:rPr>
              <a:t>PURSUING RIGHTEOUSNESS EVEN</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 AT THE EXPENSE OF PERSECUTION</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192439" y="1524000"/>
            <a:ext cx="8799162" cy="5334000"/>
          </a:xfrm>
        </p:spPr>
        <p:txBody>
          <a:bodyPr/>
          <a:lstStyle/>
          <a:p>
            <a:pPr marL="0" lvl="0" indent="0" algn="ctr">
              <a:spcBef>
                <a:spcPts val="0"/>
              </a:spcBef>
              <a:buNone/>
              <a:defRPr/>
            </a:pPr>
            <a:r>
              <a:rPr lang="en-US" sz="2150" i="1" dirty="0" smtClean="0">
                <a:solidFill>
                  <a:srgbClr val="000000"/>
                </a:solidFill>
                <a:latin typeface="Candara" charset="0"/>
                <a:ea typeface="MS PGothic" charset="0"/>
                <a:cs typeface="Arial" charset="0"/>
              </a:rPr>
              <a:t>“</a:t>
            </a:r>
            <a:r>
              <a:rPr lang="en-US" sz="2150" i="1" baseline="30000" dirty="0" smtClean="0">
                <a:solidFill>
                  <a:srgbClr val="000000"/>
                </a:solidFill>
                <a:latin typeface="Candara" charset="0"/>
                <a:ea typeface="MS PGothic" charset="0"/>
                <a:cs typeface="Arial" charset="0"/>
              </a:rPr>
              <a:t>10</a:t>
            </a:r>
            <a:r>
              <a:rPr lang="en-US" sz="2150" i="1" dirty="0" smtClean="0">
                <a:solidFill>
                  <a:srgbClr val="000000"/>
                </a:solidFill>
                <a:latin typeface="Candara" charset="0"/>
                <a:ea typeface="MS PGothic" charset="0"/>
                <a:cs typeface="Arial" charset="0"/>
              </a:rPr>
              <a:t> Blessed </a:t>
            </a:r>
            <a:r>
              <a:rPr lang="en-US" sz="2150" i="1" dirty="0">
                <a:solidFill>
                  <a:srgbClr val="000000"/>
                </a:solidFill>
                <a:latin typeface="Candara" charset="0"/>
                <a:ea typeface="MS PGothic" charset="0"/>
                <a:cs typeface="Arial" charset="0"/>
              </a:rPr>
              <a:t>are those who are persecuted for righteousness' sake, for </a:t>
            </a:r>
            <a:br>
              <a:rPr lang="en-US" sz="2150" i="1" dirty="0">
                <a:solidFill>
                  <a:srgbClr val="000000"/>
                </a:solidFill>
                <a:latin typeface="Candara" charset="0"/>
                <a:ea typeface="MS PGothic" charset="0"/>
                <a:cs typeface="Arial" charset="0"/>
              </a:rPr>
            </a:br>
            <a:r>
              <a:rPr lang="en-US" sz="2150" i="1" dirty="0">
                <a:solidFill>
                  <a:srgbClr val="000000"/>
                </a:solidFill>
                <a:latin typeface="Candara" charset="0"/>
                <a:ea typeface="MS PGothic" charset="0"/>
                <a:cs typeface="Arial" charset="0"/>
              </a:rPr>
              <a:t>theirs is the kingdom of heaven. </a:t>
            </a:r>
            <a:r>
              <a:rPr lang="en-US" sz="2150" i="1" baseline="30000" dirty="0" smtClean="0">
                <a:solidFill>
                  <a:srgbClr val="000000"/>
                </a:solidFill>
                <a:latin typeface="Candara" charset="0"/>
                <a:ea typeface="MS PGothic" charset="0"/>
                <a:cs typeface="Arial" charset="0"/>
              </a:rPr>
              <a:t>11</a:t>
            </a:r>
            <a:r>
              <a:rPr lang="en-US" sz="2150" i="1" dirty="0" smtClean="0">
                <a:solidFill>
                  <a:srgbClr val="000000"/>
                </a:solidFill>
                <a:latin typeface="Candara" charset="0"/>
                <a:ea typeface="MS PGothic" charset="0"/>
                <a:cs typeface="Arial" charset="0"/>
              </a:rPr>
              <a:t> Blessed </a:t>
            </a:r>
            <a:r>
              <a:rPr lang="en-US" sz="2150" i="1" dirty="0">
                <a:solidFill>
                  <a:srgbClr val="000000"/>
                </a:solidFill>
                <a:latin typeface="Candara" charset="0"/>
                <a:ea typeface="MS PGothic" charset="0"/>
                <a:cs typeface="Arial" charset="0"/>
              </a:rPr>
              <a:t>are you when others revile </a:t>
            </a:r>
            <a:br>
              <a:rPr lang="en-US" sz="2150" i="1" dirty="0">
                <a:solidFill>
                  <a:srgbClr val="000000"/>
                </a:solidFill>
                <a:latin typeface="Candara" charset="0"/>
                <a:ea typeface="MS PGothic" charset="0"/>
                <a:cs typeface="Arial" charset="0"/>
              </a:rPr>
            </a:br>
            <a:r>
              <a:rPr lang="en-US" sz="2150" i="1" dirty="0">
                <a:solidFill>
                  <a:srgbClr val="000000"/>
                </a:solidFill>
                <a:latin typeface="Candara" charset="0"/>
                <a:ea typeface="MS PGothic" charset="0"/>
                <a:cs typeface="Arial" charset="0"/>
              </a:rPr>
              <a:t>you and persecute you and utter all kinds of evil against you falsely on </a:t>
            </a:r>
            <a:br>
              <a:rPr lang="en-US" sz="2150" i="1" dirty="0">
                <a:solidFill>
                  <a:srgbClr val="000000"/>
                </a:solidFill>
                <a:latin typeface="Candara" charset="0"/>
                <a:ea typeface="MS PGothic" charset="0"/>
                <a:cs typeface="Arial" charset="0"/>
              </a:rPr>
            </a:br>
            <a:r>
              <a:rPr lang="en-US" sz="2150" i="1" dirty="0">
                <a:solidFill>
                  <a:srgbClr val="000000"/>
                </a:solidFill>
                <a:latin typeface="Candara" charset="0"/>
                <a:ea typeface="MS PGothic" charset="0"/>
                <a:cs typeface="Arial" charset="0"/>
              </a:rPr>
              <a:t>my account. </a:t>
            </a:r>
            <a:r>
              <a:rPr lang="en-US" sz="2150" i="1" baseline="30000" dirty="0" smtClean="0">
                <a:solidFill>
                  <a:srgbClr val="000000"/>
                </a:solidFill>
                <a:latin typeface="Candara" charset="0"/>
                <a:ea typeface="MS PGothic" charset="0"/>
                <a:cs typeface="Arial" charset="0"/>
              </a:rPr>
              <a:t>12</a:t>
            </a:r>
            <a:r>
              <a:rPr lang="en-US" sz="2150" i="1" dirty="0" smtClean="0">
                <a:solidFill>
                  <a:srgbClr val="000000"/>
                </a:solidFill>
                <a:latin typeface="Candara" charset="0"/>
                <a:ea typeface="MS PGothic" charset="0"/>
                <a:cs typeface="Arial" charset="0"/>
              </a:rPr>
              <a:t> Rejoice </a:t>
            </a:r>
            <a:r>
              <a:rPr lang="en-US" sz="2150" i="1" dirty="0">
                <a:solidFill>
                  <a:srgbClr val="000000"/>
                </a:solidFill>
                <a:latin typeface="Candara" charset="0"/>
                <a:ea typeface="MS PGothic" charset="0"/>
                <a:cs typeface="Arial" charset="0"/>
              </a:rPr>
              <a:t>and be glad, for your reward is great in heaven, </a:t>
            </a:r>
            <a:br>
              <a:rPr lang="en-US" sz="2150" i="1" dirty="0">
                <a:solidFill>
                  <a:srgbClr val="000000"/>
                </a:solidFill>
                <a:latin typeface="Candara" charset="0"/>
                <a:ea typeface="MS PGothic" charset="0"/>
                <a:cs typeface="Arial" charset="0"/>
              </a:rPr>
            </a:br>
            <a:r>
              <a:rPr lang="en-US" sz="2150" i="1" dirty="0">
                <a:solidFill>
                  <a:srgbClr val="000000"/>
                </a:solidFill>
                <a:latin typeface="Candara" charset="0"/>
                <a:ea typeface="MS PGothic" charset="0"/>
                <a:cs typeface="Arial" charset="0"/>
              </a:rPr>
              <a:t>for so they persecuted the prophets who were before you.” (vs. 10-12)</a:t>
            </a:r>
            <a:endParaRPr lang="en-US" sz="2150" b="1" spc="-10" dirty="0">
              <a:solidFill>
                <a:srgbClr val="000000"/>
              </a:solidFill>
              <a:latin typeface="Candara" charset="0"/>
              <a:ea typeface="MS PGothic" charset="0"/>
              <a:cs typeface="Arial" charset="0"/>
            </a:endParaRPr>
          </a:p>
          <a:p>
            <a:pPr marL="398463" lvl="0" indent="-398463">
              <a:spcBef>
                <a:spcPts val="0"/>
              </a:spcBef>
              <a:buNone/>
              <a:defRPr/>
            </a:pPr>
            <a:endParaRPr lang="en-US" sz="1200" b="1" spc="-10" dirty="0" smtClean="0">
              <a:solidFill>
                <a:srgbClr val="000000"/>
              </a:solidFill>
              <a:latin typeface="Candara" charset="0"/>
              <a:ea typeface="MS PGothic" charset="0"/>
              <a:cs typeface="Arial" charset="0"/>
            </a:endParaRPr>
          </a:p>
          <a:p>
            <a:pPr marL="398463" lvl="0" indent="-398463">
              <a:spcBef>
                <a:spcPts val="0"/>
              </a:spcBef>
              <a:buNone/>
              <a:defRPr/>
            </a:pPr>
            <a:r>
              <a:rPr lang="en-US" sz="2400" b="1" spc="-10" dirty="0" smtClean="0">
                <a:solidFill>
                  <a:srgbClr val="000000"/>
                </a:solidFill>
                <a:latin typeface="Candara" charset="0"/>
                <a:ea typeface="MS PGothic" charset="0"/>
                <a:cs typeface="Arial" charset="0"/>
              </a:rPr>
              <a:t>2)  Pursue </a:t>
            </a:r>
            <a:r>
              <a:rPr lang="en-US" sz="2400" b="1" spc="-10" dirty="0">
                <a:solidFill>
                  <a:srgbClr val="FF0000"/>
                </a:solidFill>
                <a:latin typeface="Candara" charset="0"/>
                <a:ea typeface="MS PGothic" charset="0"/>
                <a:cs typeface="Arial" charset="0"/>
              </a:rPr>
              <a:t>a life of righteousness </a:t>
            </a:r>
            <a:r>
              <a:rPr lang="en-US" sz="2400" b="1" spc="-10" dirty="0" smtClean="0">
                <a:solidFill>
                  <a:srgbClr val="FF0000"/>
                </a:solidFill>
                <a:latin typeface="Candara" charset="0"/>
                <a:ea typeface="MS PGothic" charset="0"/>
                <a:cs typeface="Arial" charset="0"/>
              </a:rPr>
              <a:t>WHOLEHEARTEDLY </a:t>
            </a:r>
            <a:r>
              <a:rPr lang="en-US" sz="2400" b="1" spc="-10" dirty="0">
                <a:solidFill>
                  <a:srgbClr val="000000"/>
                </a:solidFill>
                <a:latin typeface="Candara" charset="0"/>
                <a:ea typeface="MS PGothic" charset="0"/>
                <a:cs typeface="Arial" charset="0"/>
              </a:rPr>
              <a:t>(Rom. 12:1; 2 Tim. 3:12). </a:t>
            </a:r>
            <a:endParaRPr lang="en-US" sz="2400" b="1" spc="-10" dirty="0" smtClean="0">
              <a:solidFill>
                <a:srgbClr val="000000"/>
              </a:solidFill>
              <a:latin typeface="Candara" charset="0"/>
              <a:ea typeface="MS PGothic" charset="0"/>
              <a:cs typeface="Arial" charset="0"/>
            </a:endParaRPr>
          </a:p>
          <a:p>
            <a:pPr marL="398463" lvl="0" indent="-398463">
              <a:spcBef>
                <a:spcPts val="0"/>
              </a:spcBef>
              <a:buNone/>
              <a:defRPr/>
            </a:pPr>
            <a:endParaRPr lang="en-US" sz="1400" i="1" dirty="0" smtClean="0">
              <a:latin typeface="Candara" charset="0"/>
              <a:cs typeface="Times New Roman" charset="0"/>
            </a:endParaRPr>
          </a:p>
          <a:p>
            <a:pPr marL="0" algn="ctr">
              <a:spcBef>
                <a:spcPts val="0"/>
              </a:spcBef>
              <a:buFontTx/>
              <a:buNone/>
            </a:pPr>
            <a:r>
              <a:rPr lang="en-US" sz="2300" i="1" baseline="30000" dirty="0" smtClean="0">
                <a:latin typeface="Candara" charset="0"/>
                <a:cs typeface="Times New Roman" charset="0"/>
              </a:rPr>
              <a:t>12</a:t>
            </a:r>
            <a:r>
              <a:rPr lang="en-US" sz="2300" i="1" dirty="0">
                <a:latin typeface="Candara" charset="0"/>
                <a:cs typeface="Times New Roman" charset="0"/>
              </a:rPr>
              <a:t> Indeed, all who desire to live a godly life</a:t>
            </a:r>
            <a:br>
              <a:rPr lang="en-US" sz="2300" i="1" dirty="0">
                <a:latin typeface="Candara" charset="0"/>
                <a:cs typeface="Times New Roman" charset="0"/>
              </a:rPr>
            </a:br>
            <a:r>
              <a:rPr lang="en-US" sz="2300" i="1" dirty="0">
                <a:latin typeface="Candara" charset="0"/>
                <a:cs typeface="Times New Roman" charset="0"/>
              </a:rPr>
              <a:t> in Christ Jesus will be persecuted.</a:t>
            </a:r>
          </a:p>
          <a:p>
            <a:pPr marL="0" algn="ctr">
              <a:spcBef>
                <a:spcPts val="0"/>
              </a:spcBef>
              <a:buFontTx/>
              <a:buNone/>
            </a:pPr>
            <a:r>
              <a:rPr lang="en-US" sz="2300" i="1" dirty="0">
                <a:latin typeface="Candara" charset="0"/>
                <a:cs typeface="Times New Roman" charset="0"/>
              </a:rPr>
              <a:t>        2 timothy 3:12</a:t>
            </a:r>
          </a:p>
        </p:txBody>
      </p:sp>
    </p:spTree>
    <p:extLst>
      <p:ext uri="{BB962C8B-B14F-4D97-AF65-F5344CB8AC3E}">
        <p14:creationId xmlns:p14="http://schemas.microsoft.com/office/powerpoint/2010/main" val="247569505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457200"/>
            <a:ext cx="8686800" cy="990600"/>
          </a:xfrm>
        </p:spPr>
        <p:txBody>
          <a:bodyPr/>
          <a:lstStyle/>
          <a:p>
            <a:r>
              <a:rPr lang="en-US" sz="2800" b="1" dirty="0" smtClean="0">
                <a:latin typeface="Candara" charset="0"/>
                <a:ea typeface="MS PGothic" charset="0"/>
                <a:cs typeface="Arial" charset="0"/>
              </a:rPr>
              <a:t>PURSUING RIGHTEOUSNESS EVEN</a:t>
            </a:r>
            <a:br>
              <a:rPr lang="en-US" sz="2800" b="1" dirty="0" smtClean="0">
                <a:latin typeface="Candara" charset="0"/>
                <a:ea typeface="MS PGothic" charset="0"/>
                <a:cs typeface="Arial" charset="0"/>
              </a:rPr>
            </a:br>
            <a:r>
              <a:rPr lang="en-US" sz="2800" b="1" dirty="0" smtClean="0">
                <a:latin typeface="Candara" charset="0"/>
                <a:ea typeface="MS PGothic" charset="0"/>
                <a:cs typeface="Arial" charset="0"/>
              </a:rPr>
              <a:t> AT THE EXPENSE OF PERSECUTION</a:t>
            </a:r>
            <a:endParaRPr lang="en-US" sz="2800" b="1" dirty="0">
              <a:latin typeface="Candara" charset="0"/>
              <a:ea typeface="MS PGothic" charset="0"/>
              <a:cs typeface="Arial" charset="0"/>
            </a:endParaRPr>
          </a:p>
        </p:txBody>
      </p:sp>
      <p:sp>
        <p:nvSpPr>
          <p:cNvPr id="27651" name="Rectangle 3"/>
          <p:cNvSpPr>
            <a:spLocks noGrp="1" noChangeArrowheads="1"/>
          </p:cNvSpPr>
          <p:nvPr>
            <p:ph type="body" idx="1"/>
          </p:nvPr>
        </p:nvSpPr>
        <p:spPr>
          <a:xfrm>
            <a:off x="192439" y="1524000"/>
            <a:ext cx="8799162" cy="5334000"/>
          </a:xfrm>
        </p:spPr>
        <p:txBody>
          <a:bodyPr/>
          <a:lstStyle/>
          <a:p>
            <a:pPr marL="0" lvl="0" indent="0" algn="ctr">
              <a:spcBef>
                <a:spcPts val="0"/>
              </a:spcBef>
              <a:buNone/>
              <a:defRPr/>
            </a:pPr>
            <a:r>
              <a:rPr lang="en-US" sz="2150" i="1" dirty="0">
                <a:solidFill>
                  <a:srgbClr val="000000"/>
                </a:solidFill>
                <a:latin typeface="Candara" charset="0"/>
                <a:ea typeface="MS PGothic" charset="0"/>
                <a:cs typeface="Arial" charset="0"/>
              </a:rPr>
              <a:t>“</a:t>
            </a:r>
            <a:r>
              <a:rPr lang="en-US" sz="2150" i="1" baseline="30000" dirty="0">
                <a:solidFill>
                  <a:srgbClr val="000000"/>
                </a:solidFill>
                <a:latin typeface="Candara" charset="0"/>
                <a:ea typeface="MS PGothic" charset="0"/>
                <a:cs typeface="Arial" charset="0"/>
              </a:rPr>
              <a:t>10</a:t>
            </a:r>
            <a:r>
              <a:rPr lang="en-US" sz="2150" i="1" dirty="0">
                <a:solidFill>
                  <a:srgbClr val="000000"/>
                </a:solidFill>
                <a:latin typeface="Candara" charset="0"/>
                <a:ea typeface="MS PGothic" charset="0"/>
                <a:cs typeface="Arial" charset="0"/>
              </a:rPr>
              <a:t> Blessed are those who are persecuted for righteousness' sake, for </a:t>
            </a:r>
            <a:br>
              <a:rPr lang="en-US" sz="2150" i="1" dirty="0">
                <a:solidFill>
                  <a:srgbClr val="000000"/>
                </a:solidFill>
                <a:latin typeface="Candara" charset="0"/>
                <a:ea typeface="MS PGothic" charset="0"/>
                <a:cs typeface="Arial" charset="0"/>
              </a:rPr>
            </a:br>
            <a:r>
              <a:rPr lang="en-US" sz="2150" i="1" dirty="0">
                <a:solidFill>
                  <a:srgbClr val="000000"/>
                </a:solidFill>
                <a:latin typeface="Candara" charset="0"/>
                <a:ea typeface="MS PGothic" charset="0"/>
                <a:cs typeface="Arial" charset="0"/>
              </a:rPr>
              <a:t>theirs is the kingdom of heaven. </a:t>
            </a:r>
            <a:r>
              <a:rPr lang="en-US" sz="2150" i="1" baseline="30000" dirty="0">
                <a:solidFill>
                  <a:srgbClr val="000000"/>
                </a:solidFill>
                <a:latin typeface="Candara" charset="0"/>
                <a:ea typeface="MS PGothic" charset="0"/>
                <a:cs typeface="Arial" charset="0"/>
              </a:rPr>
              <a:t>11</a:t>
            </a:r>
            <a:r>
              <a:rPr lang="en-US" sz="2150" i="1" dirty="0">
                <a:solidFill>
                  <a:srgbClr val="000000"/>
                </a:solidFill>
                <a:latin typeface="Candara" charset="0"/>
                <a:ea typeface="MS PGothic" charset="0"/>
                <a:cs typeface="Arial" charset="0"/>
              </a:rPr>
              <a:t> Blessed are you when others revile </a:t>
            </a:r>
            <a:br>
              <a:rPr lang="en-US" sz="2150" i="1" dirty="0">
                <a:solidFill>
                  <a:srgbClr val="000000"/>
                </a:solidFill>
                <a:latin typeface="Candara" charset="0"/>
                <a:ea typeface="MS PGothic" charset="0"/>
                <a:cs typeface="Arial" charset="0"/>
              </a:rPr>
            </a:br>
            <a:r>
              <a:rPr lang="en-US" sz="2150" i="1" dirty="0">
                <a:solidFill>
                  <a:srgbClr val="000000"/>
                </a:solidFill>
                <a:latin typeface="Candara" charset="0"/>
                <a:ea typeface="MS PGothic" charset="0"/>
                <a:cs typeface="Arial" charset="0"/>
              </a:rPr>
              <a:t>you and persecute you and utter all kinds of evil against you falsely on </a:t>
            </a:r>
            <a:br>
              <a:rPr lang="en-US" sz="2150" i="1" dirty="0">
                <a:solidFill>
                  <a:srgbClr val="000000"/>
                </a:solidFill>
                <a:latin typeface="Candara" charset="0"/>
                <a:ea typeface="MS PGothic" charset="0"/>
                <a:cs typeface="Arial" charset="0"/>
              </a:rPr>
            </a:br>
            <a:r>
              <a:rPr lang="en-US" sz="2150" i="1" dirty="0">
                <a:solidFill>
                  <a:srgbClr val="000000"/>
                </a:solidFill>
                <a:latin typeface="Candara" charset="0"/>
                <a:ea typeface="MS PGothic" charset="0"/>
                <a:cs typeface="Arial" charset="0"/>
              </a:rPr>
              <a:t>my account. </a:t>
            </a:r>
            <a:r>
              <a:rPr lang="en-US" sz="2150" i="1" baseline="30000" dirty="0">
                <a:solidFill>
                  <a:srgbClr val="000000"/>
                </a:solidFill>
                <a:latin typeface="Candara" charset="0"/>
                <a:ea typeface="MS PGothic" charset="0"/>
                <a:cs typeface="Arial" charset="0"/>
              </a:rPr>
              <a:t>12</a:t>
            </a:r>
            <a:r>
              <a:rPr lang="en-US" sz="2150" i="1" dirty="0">
                <a:solidFill>
                  <a:srgbClr val="000000"/>
                </a:solidFill>
                <a:latin typeface="Candara" charset="0"/>
                <a:ea typeface="MS PGothic" charset="0"/>
                <a:cs typeface="Arial" charset="0"/>
              </a:rPr>
              <a:t> Rejoice and be glad, for your reward is great in heaven, </a:t>
            </a:r>
            <a:br>
              <a:rPr lang="en-US" sz="2150" i="1" dirty="0">
                <a:solidFill>
                  <a:srgbClr val="000000"/>
                </a:solidFill>
                <a:latin typeface="Candara" charset="0"/>
                <a:ea typeface="MS PGothic" charset="0"/>
                <a:cs typeface="Arial" charset="0"/>
              </a:rPr>
            </a:br>
            <a:r>
              <a:rPr lang="en-US" sz="2150" i="1" dirty="0">
                <a:solidFill>
                  <a:srgbClr val="000000"/>
                </a:solidFill>
                <a:latin typeface="Candara" charset="0"/>
                <a:ea typeface="MS PGothic" charset="0"/>
                <a:cs typeface="Arial" charset="0"/>
              </a:rPr>
              <a:t>for so they persecuted the prophets who were before you.” (vs. 10-12</a:t>
            </a:r>
            <a:r>
              <a:rPr lang="en-US" sz="2150" i="1" dirty="0" smtClean="0">
                <a:solidFill>
                  <a:srgbClr val="000000"/>
                </a:solidFill>
                <a:latin typeface="Candara" charset="0"/>
                <a:ea typeface="MS PGothic" charset="0"/>
                <a:cs typeface="Arial" charset="0"/>
              </a:rPr>
              <a:t>)</a:t>
            </a:r>
            <a:endParaRPr lang="en-US" sz="2400" b="1" spc="-10" dirty="0" smtClean="0">
              <a:solidFill>
                <a:srgbClr val="000000"/>
              </a:solidFill>
              <a:latin typeface="Candara" charset="0"/>
              <a:ea typeface="MS PGothic" charset="0"/>
              <a:cs typeface="Arial" charset="0"/>
            </a:endParaRPr>
          </a:p>
          <a:p>
            <a:pPr marL="398463" lvl="0" indent="-398463">
              <a:spcBef>
                <a:spcPts val="0"/>
              </a:spcBef>
              <a:buNone/>
              <a:defRPr/>
            </a:pPr>
            <a:endParaRPr lang="en-US" sz="1200" b="1" spc="-10" dirty="0">
              <a:solidFill>
                <a:srgbClr val="000000"/>
              </a:solidFill>
              <a:latin typeface="Candara" charset="0"/>
              <a:ea typeface="MS PGothic" charset="0"/>
              <a:cs typeface="Arial" charset="0"/>
            </a:endParaRPr>
          </a:p>
          <a:p>
            <a:pPr marL="398463" lvl="0" indent="-398463">
              <a:spcBef>
                <a:spcPts val="0"/>
              </a:spcBef>
              <a:buNone/>
              <a:defRPr/>
            </a:pPr>
            <a:r>
              <a:rPr lang="en-US" sz="2400" b="1" spc="-10" dirty="0" smtClean="0">
                <a:solidFill>
                  <a:srgbClr val="000000"/>
                </a:solidFill>
                <a:latin typeface="Candara" charset="0"/>
                <a:ea typeface="MS PGothic" charset="0"/>
                <a:cs typeface="Arial" charset="0"/>
              </a:rPr>
              <a:t>3)  Be </a:t>
            </a:r>
            <a:r>
              <a:rPr lang="en-US" sz="2400" b="1" spc="-10" dirty="0">
                <a:solidFill>
                  <a:srgbClr val="000000"/>
                </a:solidFill>
                <a:latin typeface="Candara" charset="0"/>
                <a:ea typeface="MS PGothic" charset="0"/>
                <a:cs typeface="Arial" charset="0"/>
              </a:rPr>
              <a:t>sure to </a:t>
            </a:r>
            <a:r>
              <a:rPr lang="en-US" sz="2400" b="1" spc="-10" dirty="0">
                <a:solidFill>
                  <a:srgbClr val="FF0000"/>
                </a:solidFill>
                <a:latin typeface="Candara" charset="0"/>
                <a:ea typeface="MS PGothic" charset="0"/>
                <a:cs typeface="Arial" charset="0"/>
              </a:rPr>
              <a:t>REJOICE AND BE GLAD when you face persecution because of Christ and righteousness </a:t>
            </a:r>
            <a:r>
              <a:rPr lang="en-US" sz="2400" b="1" spc="-10" dirty="0">
                <a:solidFill>
                  <a:srgbClr val="000000"/>
                </a:solidFill>
                <a:latin typeface="Candara" charset="0"/>
                <a:ea typeface="MS PGothic" charset="0"/>
                <a:cs typeface="Arial" charset="0"/>
              </a:rPr>
              <a:t>(Matt. 5:12; 1 </a:t>
            </a:r>
            <a:r>
              <a:rPr lang="en-US" sz="2400" b="1" spc="-10" dirty="0" smtClean="0">
                <a:solidFill>
                  <a:srgbClr val="000000"/>
                </a:solidFill>
                <a:latin typeface="Candara" charset="0"/>
                <a:ea typeface="MS PGothic" charset="0"/>
                <a:cs typeface="Arial" charset="0"/>
              </a:rPr>
              <a:t>Peter </a:t>
            </a:r>
            <a:r>
              <a:rPr lang="en-US" sz="2400" b="1" spc="-10" dirty="0">
                <a:solidFill>
                  <a:srgbClr val="000000"/>
                </a:solidFill>
                <a:latin typeface="Candara" charset="0"/>
                <a:ea typeface="MS PGothic" charset="0"/>
                <a:cs typeface="Arial" charset="0"/>
              </a:rPr>
              <a:t>4:13-14).</a:t>
            </a:r>
          </a:p>
          <a:p>
            <a:pPr marL="398463" lvl="0" indent="-398463">
              <a:spcBef>
                <a:spcPts val="0"/>
              </a:spcBef>
              <a:buNone/>
              <a:defRPr/>
            </a:pPr>
            <a:endParaRPr lang="en-US" sz="1400" i="1" dirty="0" smtClean="0">
              <a:latin typeface="Candara" charset="0"/>
              <a:cs typeface="Times New Roman" charset="0"/>
            </a:endParaRPr>
          </a:p>
          <a:p>
            <a:pPr marL="0" algn="ctr">
              <a:spcBef>
                <a:spcPts val="0"/>
              </a:spcBef>
              <a:buFontTx/>
              <a:buNone/>
            </a:pPr>
            <a:r>
              <a:rPr lang="en-US" sz="2300" i="1" baseline="30000" dirty="0" smtClean="0">
                <a:latin typeface="Candara" charset="0"/>
                <a:cs typeface="Times New Roman" charset="0"/>
              </a:rPr>
              <a:t>13</a:t>
            </a:r>
            <a:r>
              <a:rPr lang="en-US" sz="2300" i="1" dirty="0">
                <a:latin typeface="Candara" charset="0"/>
                <a:cs typeface="Times New Roman" charset="0"/>
              </a:rPr>
              <a:t> But rejoice insofar as you share Christ's sufferings, </a:t>
            </a:r>
            <a:br>
              <a:rPr lang="en-US" sz="2300" i="1" dirty="0">
                <a:latin typeface="Candara" charset="0"/>
                <a:cs typeface="Times New Roman" charset="0"/>
              </a:rPr>
            </a:br>
            <a:r>
              <a:rPr lang="en-US" sz="2300" i="1" dirty="0">
                <a:latin typeface="Candara" charset="0"/>
                <a:cs typeface="Times New Roman" charset="0"/>
              </a:rPr>
              <a:t>that you may also rejoice and be glad when his glory is revealed.</a:t>
            </a:r>
            <a:br>
              <a:rPr lang="en-US" sz="2300" i="1" dirty="0">
                <a:latin typeface="Candara" charset="0"/>
                <a:cs typeface="Times New Roman" charset="0"/>
              </a:rPr>
            </a:br>
            <a:r>
              <a:rPr lang="en-US" sz="2300" i="1" dirty="0">
                <a:latin typeface="Candara" charset="0"/>
                <a:cs typeface="Times New Roman" charset="0"/>
              </a:rPr>
              <a:t> </a:t>
            </a:r>
            <a:r>
              <a:rPr lang="en-US" sz="2300" i="1" baseline="30000" dirty="0">
                <a:latin typeface="Candara" charset="0"/>
                <a:cs typeface="Times New Roman" charset="0"/>
              </a:rPr>
              <a:t>14</a:t>
            </a:r>
            <a:r>
              <a:rPr lang="en-US" sz="2300" i="1" dirty="0">
                <a:latin typeface="Candara" charset="0"/>
                <a:cs typeface="Times New Roman" charset="0"/>
              </a:rPr>
              <a:t> If you are insulted for the name of Christ, you are blessed, </a:t>
            </a:r>
            <a:br>
              <a:rPr lang="en-US" sz="2300" i="1" dirty="0">
                <a:latin typeface="Candara" charset="0"/>
                <a:cs typeface="Times New Roman" charset="0"/>
              </a:rPr>
            </a:br>
            <a:r>
              <a:rPr lang="en-US" sz="2300" i="1" dirty="0">
                <a:latin typeface="Candara" charset="0"/>
                <a:cs typeface="Times New Roman" charset="0"/>
              </a:rPr>
              <a:t>because the Spirit of glory and of God rests upon you.</a:t>
            </a:r>
          </a:p>
          <a:p>
            <a:pPr marL="0" algn="ctr">
              <a:spcBef>
                <a:spcPts val="0"/>
              </a:spcBef>
              <a:buFontTx/>
              <a:buNone/>
            </a:pPr>
            <a:r>
              <a:rPr lang="en-US" sz="2300" i="1" dirty="0">
                <a:latin typeface="Candara" charset="0"/>
                <a:cs typeface="Times New Roman" charset="0"/>
              </a:rPr>
              <a:t>1 Peter 4:13-14</a:t>
            </a:r>
          </a:p>
        </p:txBody>
      </p:sp>
    </p:spTree>
    <p:extLst>
      <p:ext uri="{BB962C8B-B14F-4D97-AF65-F5344CB8AC3E}">
        <p14:creationId xmlns:p14="http://schemas.microsoft.com/office/powerpoint/2010/main" val="10526419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228600" y="381000"/>
            <a:ext cx="8686800" cy="914400"/>
          </a:xfrm>
        </p:spPr>
        <p:txBody>
          <a:bodyPr/>
          <a:lstStyle/>
          <a:p>
            <a:pPr eaLnBrk="1" hangingPunct="1"/>
            <a:r>
              <a:rPr lang="en-US" dirty="0">
                <a:latin typeface="Candara" charset="0"/>
                <a:cs typeface="MS PGothic" charset="0"/>
              </a:rPr>
              <a:t>THREE PRACTICAL QUESTIONS </a:t>
            </a:r>
            <a:br>
              <a:rPr lang="en-US" dirty="0">
                <a:latin typeface="Candara" charset="0"/>
                <a:cs typeface="MS PGothic" charset="0"/>
              </a:rPr>
            </a:br>
            <a:r>
              <a:rPr lang="en-US" dirty="0">
                <a:latin typeface="Candara" charset="0"/>
                <a:cs typeface="MS PGothic" charset="0"/>
              </a:rPr>
              <a:t>FOR OUR EVERYDAY LIFE</a:t>
            </a:r>
          </a:p>
        </p:txBody>
      </p:sp>
      <p:sp>
        <p:nvSpPr>
          <p:cNvPr id="206850" name="Rectangle 3"/>
          <p:cNvSpPr>
            <a:spLocks noGrp="1" noChangeArrowheads="1"/>
          </p:cNvSpPr>
          <p:nvPr>
            <p:ph idx="1"/>
          </p:nvPr>
        </p:nvSpPr>
        <p:spPr>
          <a:xfrm>
            <a:off x="304800" y="1524000"/>
            <a:ext cx="8610600" cy="5181600"/>
          </a:xfrm>
        </p:spPr>
        <p:txBody>
          <a:bodyPr/>
          <a:lstStyle/>
          <a:p>
            <a:pPr marL="457200" lvl="0" indent="-457200">
              <a:buFont typeface="+mj-lt"/>
              <a:buAutoNum type="arabicPeriod"/>
            </a:pPr>
            <a:r>
              <a:rPr lang="en-US" dirty="0"/>
              <a:t>In what ways are you convinced more of your need for pursuing righteousness wholeheartedly even at the expense of persecution?</a:t>
            </a:r>
          </a:p>
          <a:p>
            <a:pPr marL="457200" lvl="0" indent="-457200">
              <a:buFont typeface="+mj-lt"/>
              <a:buAutoNum type="arabicPeriod"/>
            </a:pPr>
            <a:endParaRPr lang="en-US" sz="2000" dirty="0"/>
          </a:p>
          <a:p>
            <a:pPr marL="457200" lvl="0" indent="-457200">
              <a:buFont typeface="+mj-lt"/>
              <a:buAutoNum type="arabicPeriod"/>
            </a:pPr>
            <a:r>
              <a:rPr lang="en-US" dirty="0"/>
              <a:t>What would it mean for you to deepen your hunger and thirst for righteousness?</a:t>
            </a:r>
          </a:p>
          <a:p>
            <a:pPr marL="457200" lvl="0" indent="-457200">
              <a:buFont typeface="+mj-lt"/>
              <a:buAutoNum type="arabicPeriod"/>
            </a:pPr>
            <a:endParaRPr lang="en-US" sz="2000" dirty="0"/>
          </a:p>
          <a:p>
            <a:pPr marL="457200" lvl="0" indent="-457200">
              <a:buFont typeface="+mj-lt"/>
              <a:buAutoNum type="arabicPeriod"/>
            </a:pPr>
            <a:r>
              <a:rPr lang="en-US" dirty="0"/>
              <a:t>What is one practical way for you to count yourself blessed when you are insulted, harassed, or mistreated for the name of Christ?</a:t>
            </a:r>
          </a:p>
        </p:txBody>
      </p:sp>
    </p:spTree>
    <p:extLst>
      <p:ext uri="{BB962C8B-B14F-4D97-AF65-F5344CB8AC3E}">
        <p14:creationId xmlns:p14="http://schemas.microsoft.com/office/powerpoint/2010/main" val="4257759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1"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1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381000" y="1828800"/>
            <a:ext cx="8382000" cy="1295400"/>
          </a:xfrm>
        </p:spPr>
        <p:txBody>
          <a:bodyPr/>
          <a:lstStyle/>
          <a:p>
            <a:pPr eaLnBrk="1" hangingPunct="1">
              <a:defRPr/>
            </a:pPr>
            <a:r>
              <a:rPr lang="en-US" sz="3600" b="1" i="1" dirty="0" smtClean="0">
                <a:effectLst>
                  <a:outerShdw blurRad="38100" dist="38100" dir="2700000" algn="tl">
                    <a:srgbClr val="DDDDDD"/>
                  </a:outerShdw>
                </a:effectLst>
                <a:latin typeface="Candara" charset="0"/>
                <a:ea typeface="MS PGothic" charset="0"/>
                <a:cs typeface="Arial" charset="0"/>
              </a:rPr>
              <a:t>Blessed Are Those Who Are</a:t>
            </a:r>
            <a:br>
              <a:rPr lang="en-US" sz="3600" b="1" i="1" dirty="0" smtClean="0">
                <a:effectLst>
                  <a:outerShdw blurRad="38100" dist="38100" dir="2700000" algn="tl">
                    <a:srgbClr val="DDDDDD"/>
                  </a:outerShdw>
                </a:effectLst>
                <a:latin typeface="Candara" charset="0"/>
                <a:ea typeface="MS PGothic" charset="0"/>
                <a:cs typeface="Arial" charset="0"/>
              </a:rPr>
            </a:br>
            <a:r>
              <a:rPr lang="en-US" sz="3600" b="1" i="1" dirty="0" smtClean="0">
                <a:effectLst>
                  <a:outerShdw blurRad="38100" dist="38100" dir="2700000" algn="tl">
                    <a:srgbClr val="DDDDDD"/>
                  </a:outerShdw>
                </a:effectLst>
                <a:latin typeface="Candara" charset="0"/>
                <a:ea typeface="MS PGothic" charset="0"/>
                <a:cs typeface="Arial" charset="0"/>
              </a:rPr>
              <a:t>Persecuted for Righteousness’ Sake</a:t>
            </a:r>
            <a:endParaRPr lang="en-US" sz="3600"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685800" y="3124200"/>
            <a:ext cx="7813019" cy="2438400"/>
          </a:xfrm>
        </p:spPr>
        <p:txBody>
          <a:bodyPr/>
          <a:lstStyle/>
          <a:p>
            <a:pPr algn="ctr" eaLnBrk="1" hangingPunct="1">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The Sermon on the Mount Series [9]</a:t>
            </a:r>
            <a:endParaRPr lang="en-US" sz="2800" b="1" i="1" dirty="0">
              <a:effectLst>
                <a:outerShdw blurRad="38100" dist="38100" dir="2700000" algn="tl">
                  <a:srgbClr val="DDDDDD"/>
                </a:outerShdw>
              </a:effectLst>
              <a:latin typeface="Candara" charset="0"/>
              <a:ea typeface="MS PGothic" charset="0"/>
              <a:cs typeface="Arial" charset="0"/>
            </a:endParaRPr>
          </a:p>
          <a:p>
            <a:pPr algn="ctr" eaLnBrk="1" hangingPunct="1">
              <a:buNone/>
              <a:defRPr/>
            </a:pPr>
            <a:r>
              <a:rPr lang="en-US" sz="2600" i="1" dirty="0" smtClean="0">
                <a:effectLst>
                  <a:outerShdw blurRad="38100" dist="38100" dir="2700000" algn="tl">
                    <a:srgbClr val="DDDDDD"/>
                  </a:outerShdw>
                </a:effectLst>
                <a:latin typeface="Candara" charset="0"/>
                <a:ea typeface="MS PGothic" charset="0"/>
                <a:cs typeface="Arial" charset="0"/>
              </a:rPr>
              <a:t>Matthew 5:10-12</a:t>
            </a:r>
          </a:p>
          <a:p>
            <a:pPr algn="ctr" eaLnBrk="1" hangingPunct="1">
              <a:buNone/>
              <a:defRPr/>
            </a:pPr>
            <a:r>
              <a:rPr lang="en-US" sz="2800" b="1" dirty="0" smtClean="0">
                <a:latin typeface="Candara"/>
                <a:cs typeface="Candara"/>
              </a:rPr>
              <a:t>©</a:t>
            </a:r>
            <a:r>
              <a:rPr lang="en-US" sz="2800" dirty="0" smtClean="0"/>
              <a:t> </a:t>
            </a:r>
            <a:r>
              <a:rPr lang="en-US" sz="2800" b="1" dirty="0" smtClean="0">
                <a:effectLst>
                  <a:outerShdw blurRad="38100" dist="38100" dir="2700000" algn="tl">
                    <a:srgbClr val="DDDDDD"/>
                  </a:outerShdw>
                </a:effectLst>
                <a:latin typeface="Candara" charset="0"/>
                <a:ea typeface="MS PGothic" charset="0"/>
                <a:cs typeface="Arial" charset="0"/>
              </a:rPr>
              <a:t>November 29, 2015</a:t>
            </a:r>
            <a:endParaRPr lang="en-US" b="1" dirty="0" smtClean="0">
              <a:effectLst>
                <a:outerShdw blurRad="38100" dist="38100" dir="2700000" algn="tl">
                  <a:srgbClr val="DDDDDD"/>
                </a:outerShdw>
              </a:effectLst>
              <a:latin typeface="Candara" charset="0"/>
              <a:ea typeface="MS PGothic" charset="0"/>
              <a:cs typeface="Arial" charset="0"/>
            </a:endParaRPr>
          </a:p>
          <a:p>
            <a:pPr algn="ctr">
              <a:buFontTx/>
              <a:buNone/>
              <a:defRPr/>
            </a:pPr>
            <a:r>
              <a:rPr lang="en-US" sz="2800" b="1" i="1" dirty="0" smtClean="0">
                <a:effectLst>
                  <a:outerShdw blurRad="38100" dist="38100" dir="2700000" algn="tl">
                    <a:srgbClr val="DDDDDD"/>
                  </a:outerShdw>
                </a:effectLst>
                <a:latin typeface="Candara" charset="0"/>
                <a:ea typeface="MS PGothic" charset="0"/>
                <a:cs typeface="Arial" charset="0"/>
              </a:rPr>
              <a:t> 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7681281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90600"/>
          </a:xfrm>
        </p:spPr>
        <p:txBody>
          <a:bodyPr/>
          <a:lstStyle/>
          <a:p>
            <a:r>
              <a:rPr lang="en-US" sz="3000" b="1" dirty="0">
                <a:latin typeface="Candara" charset="0"/>
                <a:ea typeface="MS PGothic" charset="0"/>
                <a:cs typeface="Arial" charset="0"/>
              </a:rPr>
              <a:t>THE BEATITUDES: JESUS’ VALUES </a:t>
            </a:r>
            <a:r>
              <a:rPr lang="en-US" sz="3000" b="1" dirty="0" smtClean="0">
                <a:latin typeface="Candara" charset="0"/>
                <a:ea typeface="MS PGothic" charset="0"/>
                <a:cs typeface="Arial" charset="0"/>
              </a:rPr>
              <a:t/>
            </a:r>
            <a:br>
              <a:rPr lang="en-US" sz="3000" b="1" dirty="0" smtClean="0">
                <a:latin typeface="Candara" charset="0"/>
                <a:ea typeface="MS PGothic" charset="0"/>
                <a:cs typeface="Arial" charset="0"/>
              </a:rPr>
            </a:br>
            <a:r>
              <a:rPr lang="en-US" sz="3000" b="1" dirty="0" smtClean="0">
                <a:latin typeface="Candara" charset="0"/>
                <a:ea typeface="MS PGothic" charset="0"/>
                <a:cs typeface="Arial" charset="0"/>
              </a:rPr>
              <a:t>OF CHRISTIAN </a:t>
            </a:r>
            <a:r>
              <a:rPr lang="en-US" sz="3000" b="1" dirty="0">
                <a:latin typeface="Candara" charset="0"/>
                <a:ea typeface="MS PGothic" charset="0"/>
                <a:cs typeface="Arial" charset="0"/>
              </a:rPr>
              <a:t>COUNTER-CULTURE</a:t>
            </a:r>
          </a:p>
        </p:txBody>
      </p:sp>
      <p:sp>
        <p:nvSpPr>
          <p:cNvPr id="27651" name="Rectangle 3"/>
          <p:cNvSpPr>
            <a:spLocks noGrp="1" noChangeArrowheads="1"/>
          </p:cNvSpPr>
          <p:nvPr>
            <p:ph type="body" idx="1"/>
          </p:nvPr>
        </p:nvSpPr>
        <p:spPr>
          <a:xfrm>
            <a:off x="228600" y="1447801"/>
            <a:ext cx="8763000" cy="5350434"/>
          </a:xfrm>
        </p:spPr>
        <p:txBody>
          <a:bodyPr/>
          <a:lstStyle/>
          <a:p>
            <a:pPr marL="458788" lvl="0" indent="-458788">
              <a:spcBef>
                <a:spcPts val="0"/>
              </a:spcBef>
              <a:defRPr/>
            </a:pPr>
            <a:r>
              <a:rPr lang="en-US" sz="2400" b="1" dirty="0">
                <a:solidFill>
                  <a:srgbClr val="000000"/>
                </a:solidFill>
                <a:latin typeface="Candara" charset="0"/>
                <a:ea typeface="MS PGothic" charset="0"/>
                <a:cs typeface="Arial" charset="0"/>
              </a:rPr>
              <a:t>All eight beatitudes are </a:t>
            </a:r>
            <a:r>
              <a:rPr lang="en-US" sz="2400" b="1" dirty="0">
                <a:solidFill>
                  <a:srgbClr val="FF0000"/>
                </a:solidFill>
                <a:latin typeface="Candara" charset="0"/>
                <a:ea typeface="MS PGothic" charset="0"/>
                <a:cs typeface="Arial" charset="0"/>
              </a:rPr>
              <a:t>opposed by the worldly values</a:t>
            </a:r>
            <a:r>
              <a:rPr lang="en-US" sz="2400" b="1" dirty="0" smtClean="0">
                <a:solidFill>
                  <a:srgbClr val="FF0000"/>
                </a:solidFill>
                <a:latin typeface="Candara" charset="0"/>
                <a:ea typeface="MS PGothic" charset="0"/>
                <a:cs typeface="Arial" charset="0"/>
              </a:rPr>
              <a:t>.</a:t>
            </a:r>
          </a:p>
          <a:p>
            <a:pPr marL="458788" lvl="0" indent="-458788">
              <a:spcBef>
                <a:spcPts val="0"/>
              </a:spcBef>
              <a:defRPr/>
            </a:pPr>
            <a:endParaRPr lang="en-US" sz="1400" b="1" dirty="0">
              <a:solidFill>
                <a:srgbClr val="000000"/>
              </a:solidFill>
              <a:latin typeface="Candara" charset="0"/>
              <a:ea typeface="MS PGothic" charset="0"/>
              <a:cs typeface="Arial" charset="0"/>
            </a:endParaRPr>
          </a:p>
          <a:p>
            <a:pPr marL="458788" lvl="0" indent="-458788">
              <a:spcBef>
                <a:spcPts val="0"/>
              </a:spcBef>
              <a:defRPr/>
            </a:pPr>
            <a:r>
              <a:rPr lang="en-US" sz="2400" b="1" dirty="0">
                <a:solidFill>
                  <a:srgbClr val="000000"/>
                </a:solidFill>
                <a:latin typeface="Candara" charset="0"/>
                <a:ea typeface="MS PGothic" charset="0"/>
                <a:cs typeface="Arial" charset="0"/>
              </a:rPr>
              <a:t>Following Jesus requires </a:t>
            </a:r>
            <a:r>
              <a:rPr lang="en-US" sz="2400" b="1" i="1" dirty="0">
                <a:solidFill>
                  <a:srgbClr val="FF0000"/>
                </a:solidFill>
                <a:latin typeface="Candara" charset="0"/>
                <a:ea typeface="MS PGothic" charset="0"/>
                <a:cs typeface="Arial" charset="0"/>
              </a:rPr>
              <a:t>“</a:t>
            </a:r>
            <a:r>
              <a:rPr lang="en-US" sz="2400" b="1" i="1" dirty="0" err="1" smtClean="0">
                <a:solidFill>
                  <a:srgbClr val="FF0000"/>
                </a:solidFill>
                <a:latin typeface="Candara" charset="0"/>
                <a:ea typeface="MS PGothic" charset="0"/>
                <a:cs typeface="Arial" charset="0"/>
              </a:rPr>
              <a:t>transvaluation</a:t>
            </a:r>
            <a:r>
              <a:rPr lang="en-US" sz="2400" b="1" i="1" dirty="0" smtClean="0">
                <a:solidFill>
                  <a:srgbClr val="FF0000"/>
                </a:solidFill>
                <a:latin typeface="Candara" charset="0"/>
                <a:ea typeface="MS PGothic" charset="0"/>
                <a:cs typeface="Arial" charset="0"/>
              </a:rPr>
              <a:t>” </a:t>
            </a:r>
            <a:r>
              <a:rPr lang="en-US" sz="2400" b="1" dirty="0">
                <a:solidFill>
                  <a:srgbClr val="FF0000"/>
                </a:solidFill>
                <a:latin typeface="Candara" charset="0"/>
                <a:ea typeface="MS PGothic" charset="0"/>
                <a:cs typeface="Arial" charset="0"/>
              </a:rPr>
              <a:t>of all values</a:t>
            </a:r>
            <a:r>
              <a:rPr lang="en-US" sz="2400" b="1" dirty="0" smtClean="0">
                <a:solidFill>
                  <a:srgbClr val="FF0000"/>
                </a:solidFill>
                <a:latin typeface="Candara" charset="0"/>
                <a:ea typeface="MS PGothic" charset="0"/>
                <a:cs typeface="Arial" charset="0"/>
              </a:rPr>
              <a:t>,</a:t>
            </a:r>
            <a:r>
              <a:rPr lang="en-US" sz="2400" b="1" dirty="0">
                <a:solidFill>
                  <a:srgbClr val="FF0000"/>
                </a:solidFill>
                <a:latin typeface="Candara" charset="0"/>
                <a:ea typeface="MS PGothic" charset="0"/>
                <a:cs typeface="Arial" charset="0"/>
              </a:rPr>
              <a:t> </a:t>
            </a:r>
            <a:r>
              <a:rPr lang="en-US" sz="2400" b="1" dirty="0" smtClean="0">
                <a:solidFill>
                  <a:srgbClr val="000000"/>
                </a:solidFill>
                <a:latin typeface="Candara" charset="0"/>
                <a:ea typeface="MS PGothic" charset="0"/>
                <a:cs typeface="Arial" charset="0"/>
              </a:rPr>
              <a:t>which </a:t>
            </a:r>
            <a:r>
              <a:rPr lang="en-US" sz="2400" b="1" dirty="0">
                <a:solidFill>
                  <a:srgbClr val="000000"/>
                </a:solidFill>
                <a:latin typeface="Candara" charset="0"/>
                <a:ea typeface="MS PGothic" charset="0"/>
                <a:cs typeface="Arial" charset="0"/>
              </a:rPr>
              <a:t>leads </a:t>
            </a:r>
            <a:r>
              <a:rPr lang="en-US" sz="2400" b="1" dirty="0" smtClean="0">
                <a:solidFill>
                  <a:srgbClr val="000000"/>
                </a:solidFill>
                <a:latin typeface="Candara" charset="0"/>
                <a:ea typeface="MS PGothic" charset="0"/>
                <a:cs typeface="Arial" charset="0"/>
              </a:rPr>
              <a:t>to </a:t>
            </a:r>
            <a:r>
              <a:rPr lang="en-US" sz="2400" b="1" dirty="0">
                <a:solidFill>
                  <a:srgbClr val="000000"/>
                </a:solidFill>
                <a:latin typeface="Candara" charset="0"/>
                <a:ea typeface="MS PGothic" charset="0"/>
                <a:cs typeface="Arial" charset="0"/>
              </a:rPr>
              <a:t>Christian counter-</a:t>
            </a:r>
            <a:r>
              <a:rPr lang="en-US" sz="2400" b="1" dirty="0" smtClean="0">
                <a:solidFill>
                  <a:srgbClr val="000000"/>
                </a:solidFill>
                <a:latin typeface="Candara" charset="0"/>
                <a:ea typeface="MS PGothic" charset="0"/>
                <a:cs typeface="Arial" charset="0"/>
              </a:rPr>
              <a:t>culture </a:t>
            </a:r>
            <a:r>
              <a:rPr lang="en-US" sz="2400" b="1" dirty="0">
                <a:solidFill>
                  <a:srgbClr val="000000"/>
                </a:solidFill>
                <a:latin typeface="Candara" charset="0"/>
                <a:ea typeface="MS PGothic" charset="0"/>
                <a:cs typeface="Arial" charset="0"/>
              </a:rPr>
              <a:t>that clashes with the worldly value system</a:t>
            </a:r>
            <a:r>
              <a:rPr lang="en-US" sz="2400" b="1" dirty="0" smtClean="0">
                <a:solidFill>
                  <a:srgbClr val="000000"/>
                </a:solidFill>
                <a:latin typeface="Candara" charset="0"/>
                <a:ea typeface="MS PGothic" charset="0"/>
                <a:cs typeface="Arial" charset="0"/>
              </a:rPr>
              <a:t>.</a:t>
            </a:r>
          </a:p>
        </p:txBody>
      </p:sp>
    </p:spTree>
    <p:extLst>
      <p:ext uri="{BB962C8B-B14F-4D97-AF65-F5344CB8AC3E}">
        <p14:creationId xmlns:p14="http://schemas.microsoft.com/office/powerpoint/2010/main" val="1835103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297256" y="381000"/>
            <a:ext cx="8541944" cy="6248400"/>
          </a:xfrm>
        </p:spPr>
        <p:txBody>
          <a:bodyPr/>
          <a:lstStyle/>
          <a:p>
            <a:pPr marL="0" indent="0" algn="just">
              <a:buNone/>
              <a:tabLst>
                <a:tab pos="457200" algn="l"/>
              </a:tabLst>
            </a:pPr>
            <a:r>
              <a:rPr lang="en-US" sz="2800" b="1" dirty="0" smtClean="0">
                <a:solidFill>
                  <a:srgbClr val="800000"/>
                </a:solidFill>
                <a:latin typeface="Candara" charset="0"/>
                <a:cs typeface="Arial" charset="0"/>
              </a:rPr>
              <a:t>Clash between Two Irreconcilable Value Systems</a:t>
            </a:r>
            <a:endParaRPr lang="en-US" sz="2800" b="1" dirty="0">
              <a:solidFill>
                <a:srgbClr val="800000"/>
              </a:solidFill>
              <a:latin typeface="Candara" charset="0"/>
              <a:cs typeface="Arial" charset="0"/>
            </a:endParaRPr>
          </a:p>
          <a:p>
            <a:pPr marL="0" indent="0" algn="just">
              <a:buFontTx/>
              <a:buNone/>
              <a:tabLst>
                <a:tab pos="457200" algn="l"/>
              </a:tabLst>
            </a:pPr>
            <a:r>
              <a:rPr lang="en-US" sz="2300" b="1" dirty="0">
                <a:latin typeface="Candara" charset="0"/>
                <a:cs typeface="Arial" charset="0"/>
              </a:rPr>
              <a:t>Yet in all this the values and standards of Jesus are in direct conflict with the commonly accepted values and standards of the world. The world judges the rich to be blessed, not the poor, whether in the material or in the spiritual sphere; the happy-go-lucky and carefree, not those who take evil so seriously that mourn over it; the strong and brash, not the meek and gentle; the full not the hungry; those who mind their own business, not those who meddle in other men’s matters and occupy their time in do-</a:t>
            </a:r>
            <a:r>
              <a:rPr lang="en-US" sz="2300" b="1" dirty="0" err="1">
                <a:latin typeface="Candara" charset="0"/>
                <a:cs typeface="Arial" charset="0"/>
              </a:rPr>
              <a:t>goodery</a:t>
            </a:r>
            <a:r>
              <a:rPr lang="en-US" sz="2300" b="1" dirty="0">
                <a:latin typeface="Candara" charset="0"/>
                <a:cs typeface="Arial" charset="0"/>
              </a:rPr>
              <a:t> like “showing mercy” and “making peace”; those who attain their ends even if necessary by devious means, not the pure in heart who refuse to compromise their integrity; those who are secure and popular, and live at ease, not those who have to suffer </a:t>
            </a:r>
            <a:r>
              <a:rPr lang="en-US" sz="2300" b="1" dirty="0" smtClean="0">
                <a:latin typeface="Candara" charset="0"/>
                <a:cs typeface="Arial" charset="0"/>
              </a:rPr>
              <a:t>persecution . . . Persecution </a:t>
            </a:r>
            <a:r>
              <a:rPr lang="en-US" sz="2300" b="1" dirty="0">
                <a:latin typeface="Candara" charset="0"/>
                <a:cs typeface="Arial" charset="0"/>
              </a:rPr>
              <a:t>is simply the clash between two irreconcilable value-systems.</a:t>
            </a:r>
          </a:p>
          <a:p>
            <a:pPr marL="0" indent="0" algn="r">
              <a:buFontTx/>
              <a:buNone/>
              <a:tabLst>
                <a:tab pos="457200" algn="l"/>
              </a:tabLst>
            </a:pPr>
            <a:r>
              <a:rPr lang="en-US" sz="2300" b="1" dirty="0" smtClean="0">
                <a:latin typeface="Candara" charset="0"/>
                <a:cs typeface="Arial" charset="0"/>
              </a:rPr>
              <a:t>― John R. W. Stott</a:t>
            </a:r>
          </a:p>
        </p:txBody>
      </p:sp>
    </p:spTree>
    <p:extLst>
      <p:ext uri="{BB962C8B-B14F-4D97-AF65-F5344CB8AC3E}">
        <p14:creationId xmlns:p14="http://schemas.microsoft.com/office/powerpoint/2010/main" val="37986320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90600"/>
          </a:xfrm>
        </p:spPr>
        <p:txBody>
          <a:bodyPr/>
          <a:lstStyle/>
          <a:p>
            <a:r>
              <a:rPr lang="en-US" sz="3000" b="1" dirty="0">
                <a:latin typeface="Candara" charset="0"/>
                <a:ea typeface="MS PGothic" charset="0"/>
                <a:cs typeface="Arial" charset="0"/>
              </a:rPr>
              <a:t>THE BEATITUDES: JESUS’ VALUES </a:t>
            </a:r>
            <a:r>
              <a:rPr lang="en-US" sz="3000" b="1" dirty="0" smtClean="0">
                <a:latin typeface="Candara" charset="0"/>
                <a:ea typeface="MS PGothic" charset="0"/>
                <a:cs typeface="Arial" charset="0"/>
              </a:rPr>
              <a:t/>
            </a:r>
            <a:br>
              <a:rPr lang="en-US" sz="3000" b="1" dirty="0" smtClean="0">
                <a:latin typeface="Candara" charset="0"/>
                <a:ea typeface="MS PGothic" charset="0"/>
                <a:cs typeface="Arial" charset="0"/>
              </a:rPr>
            </a:br>
            <a:r>
              <a:rPr lang="en-US" sz="3000" b="1" dirty="0" smtClean="0">
                <a:latin typeface="Candara" charset="0"/>
                <a:ea typeface="MS PGothic" charset="0"/>
                <a:cs typeface="Arial" charset="0"/>
              </a:rPr>
              <a:t>OF CHRISTIAN </a:t>
            </a:r>
            <a:r>
              <a:rPr lang="en-US" sz="3000" b="1" dirty="0">
                <a:latin typeface="Candara" charset="0"/>
                <a:ea typeface="MS PGothic" charset="0"/>
                <a:cs typeface="Arial" charset="0"/>
              </a:rPr>
              <a:t>COUNTER-CULTURE</a:t>
            </a:r>
          </a:p>
        </p:txBody>
      </p:sp>
      <p:sp>
        <p:nvSpPr>
          <p:cNvPr id="27651" name="Rectangle 3"/>
          <p:cNvSpPr>
            <a:spLocks noGrp="1" noChangeArrowheads="1"/>
          </p:cNvSpPr>
          <p:nvPr>
            <p:ph type="body" idx="1"/>
          </p:nvPr>
        </p:nvSpPr>
        <p:spPr>
          <a:xfrm>
            <a:off x="228600" y="1447801"/>
            <a:ext cx="8763000" cy="5350434"/>
          </a:xfrm>
        </p:spPr>
        <p:txBody>
          <a:bodyPr/>
          <a:lstStyle/>
          <a:p>
            <a:pPr marL="458788" lvl="0" indent="-458788">
              <a:spcBef>
                <a:spcPts val="0"/>
              </a:spcBef>
              <a:defRPr/>
            </a:pPr>
            <a:r>
              <a:rPr lang="en-US" sz="2400" b="1" dirty="0">
                <a:solidFill>
                  <a:srgbClr val="000000"/>
                </a:solidFill>
                <a:latin typeface="Candara" charset="0"/>
                <a:ea typeface="MS PGothic" charset="0"/>
                <a:cs typeface="Arial" charset="0"/>
              </a:rPr>
              <a:t>All eight beatitudes are</a:t>
            </a:r>
            <a:r>
              <a:rPr lang="en-US" sz="2400" b="1" dirty="0">
                <a:solidFill>
                  <a:srgbClr val="FF0000"/>
                </a:solidFill>
                <a:latin typeface="Candara" charset="0"/>
                <a:ea typeface="MS PGothic" charset="0"/>
                <a:cs typeface="Arial" charset="0"/>
              </a:rPr>
              <a:t> opposed by the worldly values</a:t>
            </a:r>
            <a:r>
              <a:rPr lang="en-US" sz="2400" b="1" dirty="0" smtClean="0">
                <a:solidFill>
                  <a:srgbClr val="FF0000"/>
                </a:solidFill>
                <a:latin typeface="Candara" charset="0"/>
                <a:ea typeface="MS PGothic" charset="0"/>
                <a:cs typeface="Arial" charset="0"/>
              </a:rPr>
              <a:t>.</a:t>
            </a:r>
          </a:p>
          <a:p>
            <a:pPr marL="458788" lvl="0" indent="-458788">
              <a:spcBef>
                <a:spcPts val="0"/>
              </a:spcBef>
              <a:defRPr/>
            </a:pPr>
            <a:endParaRPr lang="en-US" sz="1400" b="1" dirty="0">
              <a:solidFill>
                <a:srgbClr val="000000"/>
              </a:solidFill>
              <a:latin typeface="Candara" charset="0"/>
              <a:ea typeface="MS PGothic" charset="0"/>
              <a:cs typeface="Arial" charset="0"/>
            </a:endParaRPr>
          </a:p>
          <a:p>
            <a:pPr marL="458788" lvl="0" indent="-458788">
              <a:spcBef>
                <a:spcPts val="0"/>
              </a:spcBef>
              <a:defRPr/>
            </a:pPr>
            <a:r>
              <a:rPr lang="en-US" sz="2400" b="1" dirty="0">
                <a:solidFill>
                  <a:srgbClr val="000000"/>
                </a:solidFill>
                <a:latin typeface="Candara" charset="0"/>
                <a:ea typeface="MS PGothic" charset="0"/>
                <a:cs typeface="Arial" charset="0"/>
              </a:rPr>
              <a:t>Following Jesus requires </a:t>
            </a:r>
            <a:r>
              <a:rPr lang="en-US" sz="2400" b="1" dirty="0">
                <a:solidFill>
                  <a:srgbClr val="FF0000"/>
                </a:solidFill>
                <a:latin typeface="Candara" charset="0"/>
                <a:ea typeface="MS PGothic" charset="0"/>
                <a:cs typeface="Arial" charset="0"/>
              </a:rPr>
              <a:t>“</a:t>
            </a:r>
            <a:r>
              <a:rPr lang="en-US" sz="2400" b="1" dirty="0" err="1">
                <a:solidFill>
                  <a:srgbClr val="FF0000"/>
                </a:solidFill>
                <a:latin typeface="Candara" charset="0"/>
                <a:ea typeface="MS PGothic" charset="0"/>
                <a:cs typeface="Arial" charset="0"/>
              </a:rPr>
              <a:t>transvaluation</a:t>
            </a:r>
            <a:r>
              <a:rPr lang="en-US" sz="2400" b="1" dirty="0">
                <a:solidFill>
                  <a:srgbClr val="FF0000"/>
                </a:solidFill>
                <a:latin typeface="Candara" charset="0"/>
                <a:ea typeface="MS PGothic" charset="0"/>
                <a:cs typeface="Arial" charset="0"/>
              </a:rPr>
              <a:t> of all values,” </a:t>
            </a:r>
            <a:r>
              <a:rPr lang="en-US" sz="2400" b="1" dirty="0">
                <a:solidFill>
                  <a:srgbClr val="000000"/>
                </a:solidFill>
                <a:latin typeface="Candara" charset="0"/>
                <a:ea typeface="MS PGothic" charset="0"/>
                <a:cs typeface="Arial" charset="0"/>
              </a:rPr>
              <a:t>which leads </a:t>
            </a:r>
            <a:r>
              <a:rPr lang="en-US" sz="2400" b="1" dirty="0" smtClean="0">
                <a:solidFill>
                  <a:srgbClr val="000000"/>
                </a:solidFill>
                <a:latin typeface="Candara" charset="0"/>
                <a:ea typeface="MS PGothic" charset="0"/>
                <a:cs typeface="Arial" charset="0"/>
              </a:rPr>
              <a:t>to </a:t>
            </a:r>
            <a:r>
              <a:rPr lang="en-US" sz="2400" b="1" dirty="0">
                <a:solidFill>
                  <a:srgbClr val="000000"/>
                </a:solidFill>
                <a:latin typeface="Candara" charset="0"/>
                <a:ea typeface="MS PGothic" charset="0"/>
                <a:cs typeface="Arial" charset="0"/>
              </a:rPr>
              <a:t>Christian counter-</a:t>
            </a:r>
            <a:r>
              <a:rPr lang="en-US" sz="2400" b="1" dirty="0" smtClean="0">
                <a:solidFill>
                  <a:srgbClr val="000000"/>
                </a:solidFill>
                <a:latin typeface="Candara" charset="0"/>
                <a:ea typeface="MS PGothic" charset="0"/>
                <a:cs typeface="Arial" charset="0"/>
              </a:rPr>
              <a:t>culture </a:t>
            </a:r>
            <a:r>
              <a:rPr lang="en-US" sz="2400" b="1" dirty="0">
                <a:solidFill>
                  <a:srgbClr val="000000"/>
                </a:solidFill>
                <a:latin typeface="Candara" charset="0"/>
                <a:ea typeface="MS PGothic" charset="0"/>
                <a:cs typeface="Arial" charset="0"/>
              </a:rPr>
              <a:t>that clashes with the </a:t>
            </a:r>
            <a:r>
              <a:rPr lang="en-US" sz="2400" b="1" dirty="0" smtClean="0">
                <a:solidFill>
                  <a:srgbClr val="000000"/>
                </a:solidFill>
                <a:latin typeface="Candara" charset="0"/>
                <a:ea typeface="MS PGothic" charset="0"/>
                <a:cs typeface="Arial" charset="0"/>
              </a:rPr>
              <a:t>worldly culture and its values.</a:t>
            </a:r>
          </a:p>
          <a:p>
            <a:pPr marL="458788" lvl="0" indent="-458788">
              <a:spcBef>
                <a:spcPts val="0"/>
              </a:spcBef>
              <a:defRPr/>
            </a:pPr>
            <a:endParaRPr lang="en-US" sz="1400" b="1" dirty="0">
              <a:solidFill>
                <a:srgbClr val="000000"/>
              </a:solidFill>
              <a:latin typeface="Candara" charset="0"/>
              <a:ea typeface="MS PGothic" charset="0"/>
              <a:cs typeface="Arial" charset="0"/>
            </a:endParaRPr>
          </a:p>
          <a:p>
            <a:pPr marL="458788" lvl="0" indent="-458788">
              <a:spcBef>
                <a:spcPts val="0"/>
              </a:spcBef>
              <a:defRPr/>
            </a:pPr>
            <a:r>
              <a:rPr lang="en-US" sz="2400" b="1" dirty="0">
                <a:solidFill>
                  <a:srgbClr val="000000"/>
                </a:solidFill>
                <a:latin typeface="Candara" charset="0"/>
                <a:ea typeface="MS PGothic" charset="0"/>
                <a:cs typeface="Arial" charset="0"/>
              </a:rPr>
              <a:t>This beatitude is important because...</a:t>
            </a:r>
          </a:p>
          <a:p>
            <a:pPr marL="850900" lvl="1" indent="-387350">
              <a:spcBef>
                <a:spcPts val="0"/>
              </a:spcBef>
              <a:buFont typeface="Wingdings" charset="2"/>
              <a:buChar char="Ø"/>
              <a:defRPr/>
            </a:pPr>
            <a:r>
              <a:rPr lang="en-US" sz="2200" dirty="0">
                <a:solidFill>
                  <a:srgbClr val="000000"/>
                </a:solidFill>
                <a:latin typeface="Candara" charset="0"/>
                <a:ea typeface="MS PGothic" charset="0"/>
                <a:cs typeface="Arial" charset="0"/>
              </a:rPr>
              <a:t>It is the last beatitude.</a:t>
            </a:r>
          </a:p>
          <a:p>
            <a:pPr marL="850900" lvl="1" indent="-387350">
              <a:spcBef>
                <a:spcPts val="0"/>
              </a:spcBef>
              <a:buFont typeface="Wingdings" charset="2"/>
              <a:buChar char="Ø"/>
              <a:defRPr/>
            </a:pPr>
            <a:r>
              <a:rPr lang="en-US" sz="2200" dirty="0">
                <a:solidFill>
                  <a:srgbClr val="000000"/>
                </a:solidFill>
                <a:latin typeface="Candara" charset="0"/>
                <a:ea typeface="MS PGothic" charset="0"/>
                <a:cs typeface="Arial" charset="0"/>
              </a:rPr>
              <a:t>It is the longest beatitude (3 verses).</a:t>
            </a:r>
          </a:p>
          <a:p>
            <a:pPr marL="850900" lvl="1" indent="-387350">
              <a:spcBef>
                <a:spcPts val="0"/>
              </a:spcBef>
              <a:buFont typeface="Wingdings" charset="2"/>
              <a:buChar char="Ø"/>
              <a:defRPr/>
            </a:pPr>
            <a:r>
              <a:rPr lang="en-US" sz="2200" dirty="0">
                <a:solidFill>
                  <a:srgbClr val="000000"/>
                </a:solidFill>
                <a:latin typeface="Candara" charset="0"/>
                <a:ea typeface="MS PGothic" charset="0"/>
                <a:cs typeface="Arial" charset="0"/>
              </a:rPr>
              <a:t>It is the only beatitude with a command (</a:t>
            </a:r>
            <a:r>
              <a:rPr lang="en-US" sz="2200" i="1" dirty="0">
                <a:solidFill>
                  <a:srgbClr val="000000"/>
                </a:solidFill>
                <a:latin typeface="Candara" charset="0"/>
                <a:ea typeface="MS PGothic" charset="0"/>
                <a:cs typeface="Arial" charset="0"/>
              </a:rPr>
              <a:t>“rejoice and be glad!”</a:t>
            </a:r>
            <a:r>
              <a:rPr lang="en-US" sz="2200" dirty="0">
                <a:solidFill>
                  <a:srgbClr val="000000"/>
                </a:solidFill>
                <a:latin typeface="Candara" charset="0"/>
                <a:ea typeface="MS PGothic" charset="0"/>
                <a:cs typeface="Arial" charset="0"/>
              </a:rPr>
              <a:t>).</a:t>
            </a:r>
          </a:p>
          <a:p>
            <a:pPr marL="850900" lvl="1" indent="-387350">
              <a:spcBef>
                <a:spcPts val="0"/>
              </a:spcBef>
              <a:buFont typeface="Wingdings" charset="2"/>
              <a:buChar char="Ø"/>
              <a:defRPr/>
            </a:pPr>
            <a:r>
              <a:rPr lang="en-US" sz="2200" dirty="0">
                <a:solidFill>
                  <a:srgbClr val="000000"/>
                </a:solidFill>
                <a:latin typeface="Candara" charset="0"/>
                <a:ea typeface="MS PGothic" charset="0"/>
                <a:cs typeface="Arial" charset="0"/>
              </a:rPr>
              <a:t>It is the only beatitude with an explanation.</a:t>
            </a:r>
          </a:p>
          <a:p>
            <a:pPr marL="850900" lvl="1" indent="-387350">
              <a:spcBef>
                <a:spcPts val="0"/>
              </a:spcBef>
              <a:buFont typeface="Wingdings" charset="2"/>
              <a:buChar char="Ø"/>
              <a:defRPr/>
            </a:pPr>
            <a:r>
              <a:rPr lang="en-US" sz="2200" dirty="0">
                <a:solidFill>
                  <a:srgbClr val="000000"/>
                </a:solidFill>
                <a:latin typeface="Candara" charset="0"/>
                <a:ea typeface="MS PGothic" charset="0"/>
                <a:cs typeface="Arial" charset="0"/>
              </a:rPr>
              <a:t>It is the only beatitude that is repeated by Jesus.</a:t>
            </a:r>
          </a:p>
          <a:p>
            <a:pPr marL="850900" lvl="1" indent="-387350">
              <a:spcBef>
                <a:spcPts val="0"/>
              </a:spcBef>
              <a:buFont typeface="Wingdings" charset="2"/>
              <a:buChar char="Ø"/>
              <a:defRPr/>
            </a:pPr>
            <a:r>
              <a:rPr lang="en-US" sz="2200" dirty="0">
                <a:solidFill>
                  <a:srgbClr val="000000"/>
                </a:solidFill>
                <a:latin typeface="Candara" charset="0"/>
                <a:ea typeface="MS PGothic" charset="0"/>
                <a:cs typeface="Arial" charset="0"/>
              </a:rPr>
              <a:t>It is the only beatitude addressed directly to the audience/reader.</a:t>
            </a:r>
          </a:p>
          <a:p>
            <a:pPr marL="458788" lvl="0" indent="-458788">
              <a:spcBef>
                <a:spcPts val="0"/>
              </a:spcBef>
              <a:defRPr/>
            </a:pPr>
            <a:endParaRPr lang="en-US" sz="2400" b="1" dirty="0">
              <a:solidFill>
                <a:srgbClr val="000000"/>
              </a:solidFill>
              <a:latin typeface="Candara" charset="0"/>
              <a:ea typeface="MS PGothic" charset="0"/>
              <a:cs typeface="Arial" charset="0"/>
            </a:endParaRPr>
          </a:p>
          <a:p>
            <a:pPr marL="0" indent="0" algn="ctr">
              <a:spcBef>
                <a:spcPts val="0"/>
              </a:spcBef>
              <a:buNone/>
              <a:defRPr/>
            </a:pPr>
            <a:endParaRPr lang="en-US" sz="2200" b="1" dirty="0">
              <a:latin typeface="Candara"/>
              <a:ea typeface="MS PGothic" charset="0"/>
              <a:cs typeface="Candara"/>
            </a:endParaRPr>
          </a:p>
          <a:p>
            <a:pPr marL="0" lvl="0" indent="0">
              <a:spcBef>
                <a:spcPts val="0"/>
              </a:spcBef>
              <a:buNone/>
              <a:defRPr/>
            </a:pPr>
            <a:endParaRPr lang="en-US" sz="2400" b="1" dirty="0">
              <a:latin typeface="Candara" charset="0"/>
              <a:ea typeface="MS PGothic" charset="0"/>
              <a:cs typeface="Arial" charset="0"/>
            </a:endParaRPr>
          </a:p>
          <a:p>
            <a:pPr marL="911225" lvl="1" indent="-454025">
              <a:spcBef>
                <a:spcPts val="0"/>
              </a:spcBef>
              <a:buFont typeface="Wingdings" charset="2"/>
              <a:buChar char="Ø"/>
              <a:defRPr/>
            </a:pPr>
            <a:endParaRPr lang="en-US" sz="800" b="1" dirty="0">
              <a:solidFill>
                <a:srgbClr val="FF0000"/>
              </a:solidFill>
              <a:latin typeface="Candara" charset="0"/>
              <a:ea typeface="MS PGothic" charset="0"/>
              <a:cs typeface="Arial" charset="0"/>
            </a:endParaRPr>
          </a:p>
          <a:p>
            <a:pPr marL="911225" lvl="1" indent="-454025">
              <a:spcBef>
                <a:spcPts val="0"/>
              </a:spcBef>
              <a:buFont typeface="Wingdings" charset="2"/>
              <a:buChar char="Ø"/>
              <a:defRPr/>
            </a:pPr>
            <a:endParaRPr lang="en-US" sz="800" b="1" dirty="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1241528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90600"/>
          </a:xfrm>
        </p:spPr>
        <p:txBody>
          <a:bodyPr/>
          <a:lstStyle/>
          <a:p>
            <a:r>
              <a:rPr lang="en-US" sz="3000" b="1" dirty="0">
                <a:latin typeface="Candara" charset="0"/>
                <a:ea typeface="MS PGothic" charset="0"/>
                <a:cs typeface="Arial" charset="0"/>
              </a:rPr>
              <a:t>WHAT DOES IT MEAN TO BE </a:t>
            </a:r>
            <a:r>
              <a:rPr lang="en-US" sz="3000" b="1" dirty="0" smtClean="0">
                <a:latin typeface="Candara" charset="0"/>
                <a:ea typeface="MS PGothic" charset="0"/>
                <a:cs typeface="Arial" charset="0"/>
              </a:rPr>
              <a:t/>
            </a:r>
            <a:br>
              <a:rPr lang="en-US" sz="3000" b="1" dirty="0" smtClean="0">
                <a:latin typeface="Candara" charset="0"/>
                <a:ea typeface="MS PGothic" charset="0"/>
                <a:cs typeface="Arial" charset="0"/>
              </a:rPr>
            </a:br>
            <a:r>
              <a:rPr lang="en-US" sz="3000" b="1" dirty="0" smtClean="0">
                <a:latin typeface="Candara" charset="0"/>
                <a:ea typeface="MS PGothic" charset="0"/>
                <a:cs typeface="Arial" charset="0"/>
              </a:rPr>
              <a:t>PERSECUTED FOR </a:t>
            </a:r>
            <a:r>
              <a:rPr lang="en-US" sz="3000" b="1" dirty="0">
                <a:latin typeface="Candara" charset="0"/>
                <a:ea typeface="MS PGothic" charset="0"/>
                <a:cs typeface="Arial" charset="0"/>
              </a:rPr>
              <a:t>RIGHTEOUSNESS’ SAKE?</a:t>
            </a:r>
          </a:p>
        </p:txBody>
      </p:sp>
      <p:sp>
        <p:nvSpPr>
          <p:cNvPr id="27651" name="Rectangle 3"/>
          <p:cNvSpPr>
            <a:spLocks noGrp="1" noChangeArrowheads="1"/>
          </p:cNvSpPr>
          <p:nvPr>
            <p:ph type="body" idx="1"/>
          </p:nvPr>
        </p:nvSpPr>
        <p:spPr>
          <a:xfrm>
            <a:off x="228600" y="1447800"/>
            <a:ext cx="8763000" cy="5410199"/>
          </a:xfrm>
        </p:spPr>
        <p:txBody>
          <a:bodyPr/>
          <a:lstStyle/>
          <a:p>
            <a:pPr marL="0" lvl="0" indent="0" algn="ctr">
              <a:spcBef>
                <a:spcPts val="0"/>
              </a:spcBef>
              <a:buNone/>
              <a:defRPr/>
            </a:pPr>
            <a:r>
              <a:rPr lang="en-US" sz="2300" i="1" dirty="0" smtClean="0">
                <a:solidFill>
                  <a:srgbClr val="000000"/>
                </a:solidFill>
                <a:latin typeface="Candara" charset="0"/>
                <a:ea typeface="MS PGothic" charset="0"/>
                <a:cs typeface="Arial" charset="0"/>
              </a:rPr>
              <a:t>“</a:t>
            </a:r>
            <a:r>
              <a:rPr lang="en-US" sz="2300" i="1" dirty="0">
                <a:solidFill>
                  <a:srgbClr val="000000"/>
                </a:solidFill>
                <a:latin typeface="Candara" charset="0"/>
                <a:ea typeface="MS PGothic" charset="0"/>
                <a:cs typeface="Arial" charset="0"/>
              </a:rPr>
              <a:t>Blessed are those who are persecuted f</a:t>
            </a:r>
            <a:r>
              <a:rPr lang="en-US" sz="2300" i="1" dirty="0" smtClean="0">
                <a:solidFill>
                  <a:srgbClr val="000000"/>
                </a:solidFill>
                <a:latin typeface="Candara" charset="0"/>
                <a:ea typeface="MS PGothic" charset="0"/>
                <a:cs typeface="Arial" charset="0"/>
              </a:rPr>
              <a:t>or </a:t>
            </a:r>
            <a:r>
              <a:rPr lang="en-US" sz="2300" i="1" dirty="0">
                <a:solidFill>
                  <a:srgbClr val="000000"/>
                </a:solidFill>
                <a:latin typeface="Candara" charset="0"/>
                <a:ea typeface="MS PGothic" charset="0"/>
                <a:cs typeface="Arial" charset="0"/>
              </a:rPr>
              <a:t>righteousness' sake, </a:t>
            </a:r>
            <a:r>
              <a:rPr lang="en-US" sz="2300" i="1" dirty="0" smtClean="0">
                <a:solidFill>
                  <a:srgbClr val="000000"/>
                </a:solidFill>
                <a:latin typeface="Candara" charset="0"/>
                <a:ea typeface="MS PGothic" charset="0"/>
                <a:cs typeface="Arial" charset="0"/>
              </a:rPr>
              <a:t/>
            </a:r>
            <a:br>
              <a:rPr lang="en-US" sz="2300" i="1" dirty="0" smtClean="0">
                <a:solidFill>
                  <a:srgbClr val="000000"/>
                </a:solidFill>
                <a:latin typeface="Candara" charset="0"/>
                <a:ea typeface="MS PGothic" charset="0"/>
                <a:cs typeface="Arial" charset="0"/>
              </a:rPr>
            </a:br>
            <a:r>
              <a:rPr lang="en-US" sz="2300" i="1" dirty="0" smtClean="0">
                <a:solidFill>
                  <a:srgbClr val="000000"/>
                </a:solidFill>
                <a:latin typeface="Candara" charset="0"/>
                <a:ea typeface="MS PGothic" charset="0"/>
                <a:cs typeface="Arial" charset="0"/>
              </a:rPr>
              <a:t>for</a:t>
            </a:r>
            <a:r>
              <a:rPr lang="en-US" sz="2300" i="1" dirty="0">
                <a:solidFill>
                  <a:srgbClr val="000000"/>
                </a:solidFill>
                <a:latin typeface="Candara" charset="0"/>
                <a:ea typeface="MS PGothic" charset="0"/>
                <a:cs typeface="Arial" charset="0"/>
              </a:rPr>
              <a:t> theirs is the kingdom of heaven</a:t>
            </a:r>
            <a:r>
              <a:rPr lang="en-US" sz="2300" i="1" dirty="0" smtClean="0">
                <a:solidFill>
                  <a:srgbClr val="000000"/>
                </a:solidFill>
                <a:latin typeface="Candara" charset="0"/>
                <a:ea typeface="MS PGothic" charset="0"/>
                <a:cs typeface="Arial" charset="0"/>
              </a:rPr>
              <a:t>.” (v.10)</a:t>
            </a:r>
          </a:p>
          <a:p>
            <a:pPr marL="0" lvl="0" indent="0" algn="ctr">
              <a:spcBef>
                <a:spcPts val="0"/>
              </a:spcBef>
              <a:buNone/>
              <a:defRPr/>
            </a:pPr>
            <a:endParaRPr lang="en-US" sz="800" dirty="0">
              <a:solidFill>
                <a:srgbClr val="000000"/>
              </a:solidFill>
              <a:latin typeface="Candara" charset="0"/>
              <a:ea typeface="MS PGothic" charset="0"/>
              <a:cs typeface="Arial" charset="0"/>
            </a:endParaRPr>
          </a:p>
          <a:p>
            <a:pPr marL="0" lvl="0" indent="0">
              <a:spcBef>
                <a:spcPts val="0"/>
              </a:spcBef>
              <a:buNone/>
              <a:defRPr/>
            </a:pPr>
            <a:r>
              <a:rPr lang="en-US" sz="2300" b="1" dirty="0" smtClean="0">
                <a:solidFill>
                  <a:srgbClr val="000000"/>
                </a:solidFill>
                <a:latin typeface="Candara" charset="0"/>
                <a:ea typeface="MS PGothic" charset="0"/>
                <a:cs typeface="Arial" charset="0"/>
              </a:rPr>
              <a:t>It </a:t>
            </a:r>
            <a:r>
              <a:rPr lang="en-US" sz="2300" b="1" dirty="0">
                <a:solidFill>
                  <a:srgbClr val="000000"/>
                </a:solidFill>
                <a:latin typeface="Candara" charset="0"/>
                <a:ea typeface="MS PGothic" charset="0"/>
                <a:cs typeface="Arial" charset="0"/>
              </a:rPr>
              <a:t>means to be persecuted…</a:t>
            </a:r>
          </a:p>
          <a:p>
            <a:pPr marL="0" lvl="0" indent="0">
              <a:spcBef>
                <a:spcPts val="0"/>
              </a:spcBef>
              <a:buNone/>
              <a:defRPr/>
            </a:pPr>
            <a:endParaRPr lang="en-US" sz="800" b="1" dirty="0" smtClean="0">
              <a:solidFill>
                <a:srgbClr val="000000"/>
              </a:solidFill>
              <a:latin typeface="Candara" charset="0"/>
              <a:ea typeface="MS PGothic" charset="0"/>
              <a:cs typeface="Arial" charset="0"/>
            </a:endParaRPr>
          </a:p>
          <a:p>
            <a:pPr marL="458788" lvl="0" indent="-458788">
              <a:spcBef>
                <a:spcPts val="0"/>
              </a:spcBef>
              <a:defRPr/>
            </a:pPr>
            <a:r>
              <a:rPr lang="en-US" sz="2400" b="1" dirty="0">
                <a:solidFill>
                  <a:srgbClr val="000000"/>
                </a:solidFill>
                <a:latin typeface="Candara" charset="0"/>
                <a:ea typeface="MS PGothic" charset="0"/>
                <a:cs typeface="Arial" charset="0"/>
              </a:rPr>
              <a:t>NOT because of</a:t>
            </a:r>
            <a:r>
              <a:rPr lang="en-US" sz="2400" b="1" dirty="0">
                <a:solidFill>
                  <a:srgbClr val="FF0000"/>
                </a:solidFill>
                <a:latin typeface="Candara" charset="0"/>
                <a:ea typeface="MS PGothic" charset="0"/>
                <a:cs typeface="Arial" charset="0"/>
              </a:rPr>
              <a:t> one’s own folly</a:t>
            </a:r>
            <a:r>
              <a:rPr lang="en-US" sz="2400" b="1" dirty="0" smtClean="0">
                <a:solidFill>
                  <a:srgbClr val="FF0000"/>
                </a:solidFill>
                <a:latin typeface="Candara" charset="0"/>
                <a:ea typeface="MS PGothic" charset="0"/>
                <a:cs typeface="Arial" charset="0"/>
              </a:rPr>
              <a:t>.</a:t>
            </a:r>
          </a:p>
          <a:p>
            <a:pPr marL="458788" lvl="0" indent="-458788">
              <a:spcBef>
                <a:spcPts val="0"/>
              </a:spcBef>
              <a:defRPr/>
            </a:pPr>
            <a:endParaRPr lang="en-US" sz="800" b="1" dirty="0">
              <a:solidFill>
                <a:srgbClr val="FF0000"/>
              </a:solidFill>
              <a:latin typeface="Candara" charset="0"/>
              <a:ea typeface="MS PGothic" charset="0"/>
              <a:cs typeface="Arial" charset="0"/>
            </a:endParaRPr>
          </a:p>
          <a:p>
            <a:pPr marL="458788" lvl="0" indent="-458788">
              <a:spcBef>
                <a:spcPts val="0"/>
              </a:spcBef>
              <a:defRPr/>
            </a:pPr>
            <a:r>
              <a:rPr lang="en-US" sz="2400" b="1" dirty="0">
                <a:solidFill>
                  <a:srgbClr val="000000"/>
                </a:solidFill>
                <a:latin typeface="Candara" charset="0"/>
                <a:ea typeface="MS PGothic" charset="0"/>
                <a:cs typeface="Arial" charset="0"/>
              </a:rPr>
              <a:t>NOT because of </a:t>
            </a:r>
            <a:r>
              <a:rPr lang="en-US" sz="2400" b="1" dirty="0">
                <a:solidFill>
                  <a:srgbClr val="FF0000"/>
                </a:solidFill>
                <a:latin typeface="Candara" charset="0"/>
                <a:ea typeface="MS PGothic" charset="0"/>
                <a:cs typeface="Arial" charset="0"/>
              </a:rPr>
              <a:t>fanaticism or weirdness.  </a:t>
            </a:r>
            <a:endParaRPr lang="en-US" sz="2400" b="1" dirty="0" smtClean="0">
              <a:solidFill>
                <a:srgbClr val="FF0000"/>
              </a:solidFill>
              <a:latin typeface="Candara" charset="0"/>
              <a:ea typeface="MS PGothic" charset="0"/>
              <a:cs typeface="Arial" charset="0"/>
            </a:endParaRPr>
          </a:p>
          <a:p>
            <a:pPr marL="458788" lvl="0" indent="-458788">
              <a:spcBef>
                <a:spcPts val="0"/>
              </a:spcBef>
              <a:defRPr/>
            </a:pPr>
            <a:endParaRPr lang="en-US" sz="800" b="1" dirty="0">
              <a:solidFill>
                <a:srgbClr val="FF0000"/>
              </a:solidFill>
              <a:latin typeface="Candara" charset="0"/>
              <a:ea typeface="MS PGothic" charset="0"/>
              <a:cs typeface="Arial" charset="0"/>
            </a:endParaRPr>
          </a:p>
          <a:p>
            <a:pPr marL="458788" lvl="0" indent="-458788">
              <a:spcBef>
                <a:spcPts val="0"/>
              </a:spcBef>
              <a:defRPr/>
            </a:pPr>
            <a:r>
              <a:rPr lang="en-US" sz="2400" b="1" dirty="0">
                <a:solidFill>
                  <a:srgbClr val="000000"/>
                </a:solidFill>
                <a:latin typeface="Candara" charset="0"/>
                <a:ea typeface="MS PGothic" charset="0"/>
                <a:cs typeface="Arial" charset="0"/>
              </a:rPr>
              <a:t>NOT because of </a:t>
            </a:r>
            <a:r>
              <a:rPr lang="en-US" sz="2400" b="1" dirty="0">
                <a:solidFill>
                  <a:srgbClr val="FF0000"/>
                </a:solidFill>
                <a:latin typeface="Candara" charset="0"/>
                <a:ea typeface="MS PGothic" charset="0"/>
                <a:cs typeface="Arial" charset="0"/>
              </a:rPr>
              <a:t>being good or noble</a:t>
            </a:r>
            <a:r>
              <a:rPr lang="en-US" sz="2400" b="1" dirty="0" smtClean="0">
                <a:solidFill>
                  <a:srgbClr val="FF0000"/>
                </a:solidFill>
                <a:latin typeface="Candara" charset="0"/>
                <a:ea typeface="MS PGothic" charset="0"/>
                <a:cs typeface="Arial" charset="0"/>
              </a:rPr>
              <a:t>.</a:t>
            </a:r>
          </a:p>
          <a:p>
            <a:pPr marL="458788" lvl="0" indent="-458788">
              <a:spcBef>
                <a:spcPts val="0"/>
              </a:spcBef>
              <a:defRPr/>
            </a:pPr>
            <a:endParaRPr lang="en-US" sz="1400" b="1" dirty="0">
              <a:solidFill>
                <a:srgbClr val="FF0000"/>
              </a:solidFill>
              <a:latin typeface="Candara" charset="0"/>
              <a:ea typeface="MS PGothic" charset="0"/>
              <a:cs typeface="Arial" charset="0"/>
            </a:endParaRPr>
          </a:p>
          <a:p>
            <a:pPr marL="458788" lvl="0" indent="-458788">
              <a:spcBef>
                <a:spcPts val="0"/>
              </a:spcBef>
              <a:defRPr/>
            </a:pPr>
            <a:r>
              <a:rPr lang="en-US" sz="2400" b="1" dirty="0">
                <a:solidFill>
                  <a:srgbClr val="000000"/>
                </a:solidFill>
                <a:latin typeface="Candara" charset="0"/>
                <a:ea typeface="MS PGothic" charset="0"/>
                <a:cs typeface="Arial" charset="0"/>
              </a:rPr>
              <a:t>BUT because of </a:t>
            </a:r>
            <a:r>
              <a:rPr lang="en-US" sz="2400" b="1" dirty="0" smtClean="0">
                <a:solidFill>
                  <a:srgbClr val="FF0000"/>
                </a:solidFill>
                <a:latin typeface="Candara" charset="0"/>
                <a:ea typeface="MS PGothic" charset="0"/>
                <a:cs typeface="Arial" charset="0"/>
              </a:rPr>
              <a:t>RIGHTEOUSNESS.</a:t>
            </a:r>
          </a:p>
          <a:p>
            <a:pPr marL="850900" lvl="0" indent="-387350">
              <a:spcBef>
                <a:spcPts val="0"/>
              </a:spcBef>
              <a:buFont typeface="Wingdings" charset="2"/>
              <a:buChar char="Ø"/>
              <a:defRPr/>
            </a:pPr>
            <a:r>
              <a:rPr lang="en-US" sz="2300" dirty="0" smtClean="0">
                <a:solidFill>
                  <a:srgbClr val="000000"/>
                </a:solidFill>
                <a:latin typeface="Candara" charset="0"/>
                <a:ea typeface="MS PGothic" charset="0"/>
                <a:cs typeface="Arial" charset="0"/>
              </a:rPr>
              <a:t>persecuted </a:t>
            </a:r>
            <a:r>
              <a:rPr lang="en-US" sz="2300" dirty="0">
                <a:solidFill>
                  <a:srgbClr val="000000"/>
                </a:solidFill>
                <a:latin typeface="Candara" charset="0"/>
                <a:ea typeface="MS PGothic" charset="0"/>
                <a:cs typeface="Arial" charset="0"/>
              </a:rPr>
              <a:t>for </a:t>
            </a:r>
            <a:r>
              <a:rPr lang="en-US" sz="2300" i="1" dirty="0">
                <a:solidFill>
                  <a:srgbClr val="000000"/>
                </a:solidFill>
                <a:latin typeface="Candara" charset="0"/>
                <a:ea typeface="MS PGothic" charset="0"/>
                <a:cs typeface="Arial" charset="0"/>
              </a:rPr>
              <a:t>obedience to God’s righteous will</a:t>
            </a:r>
          </a:p>
          <a:p>
            <a:pPr marL="850900" lvl="0" indent="-387350">
              <a:spcBef>
                <a:spcPts val="0"/>
              </a:spcBef>
              <a:buFont typeface="Wingdings" charset="2"/>
              <a:buChar char="Ø"/>
              <a:defRPr/>
            </a:pPr>
            <a:r>
              <a:rPr lang="en-US" sz="2300" dirty="0">
                <a:solidFill>
                  <a:srgbClr val="000000"/>
                </a:solidFill>
                <a:latin typeface="Candara" charset="0"/>
                <a:ea typeface="MS PGothic" charset="0"/>
                <a:cs typeface="Arial" charset="0"/>
              </a:rPr>
              <a:t>persecuted for </a:t>
            </a:r>
            <a:r>
              <a:rPr lang="en-US" sz="2300" i="1" dirty="0">
                <a:solidFill>
                  <a:srgbClr val="000000"/>
                </a:solidFill>
                <a:latin typeface="Candara" charset="0"/>
                <a:ea typeface="MS PGothic" charset="0"/>
                <a:cs typeface="Arial" charset="0"/>
              </a:rPr>
              <a:t>being like Christ</a:t>
            </a:r>
            <a:r>
              <a:rPr lang="en-US" sz="2300" i="1" dirty="0" smtClean="0">
                <a:solidFill>
                  <a:srgbClr val="000000"/>
                </a:solidFill>
                <a:latin typeface="Candara" charset="0"/>
                <a:ea typeface="MS PGothic" charset="0"/>
                <a:cs typeface="Arial" charset="0"/>
              </a:rPr>
              <a:t>.</a:t>
            </a:r>
          </a:p>
          <a:p>
            <a:pPr marL="463550" lvl="0" indent="0">
              <a:spcBef>
                <a:spcPts val="0"/>
              </a:spcBef>
              <a:buNone/>
              <a:defRPr/>
            </a:pPr>
            <a:endParaRPr lang="en-US" sz="1400" dirty="0">
              <a:solidFill>
                <a:srgbClr val="000000"/>
              </a:solidFill>
              <a:latin typeface="Candara" charset="0"/>
              <a:ea typeface="MS PGothic" charset="0"/>
              <a:cs typeface="Arial" charset="0"/>
            </a:endParaRPr>
          </a:p>
          <a:p>
            <a:pPr marL="458788" lvl="0" indent="-458788">
              <a:spcBef>
                <a:spcPts val="0"/>
              </a:spcBef>
              <a:defRPr/>
            </a:pPr>
            <a:r>
              <a:rPr lang="en-US" sz="2400" b="1" dirty="0">
                <a:solidFill>
                  <a:srgbClr val="000000"/>
                </a:solidFill>
                <a:latin typeface="Candara" charset="0"/>
                <a:ea typeface="MS PGothic" charset="0"/>
                <a:cs typeface="Arial" charset="0"/>
              </a:rPr>
              <a:t>HENCE, being persecuted</a:t>
            </a:r>
            <a:r>
              <a:rPr lang="en-US" sz="2400" b="1" dirty="0">
                <a:solidFill>
                  <a:srgbClr val="FF0000"/>
                </a:solidFill>
                <a:latin typeface="Candara" charset="0"/>
                <a:ea typeface="MS PGothic" charset="0"/>
                <a:cs typeface="Arial" charset="0"/>
              </a:rPr>
              <a:t> for righteousness </a:t>
            </a:r>
            <a:r>
              <a:rPr lang="en-US" sz="2400" b="1" dirty="0" smtClean="0">
                <a:solidFill>
                  <a:srgbClr val="000000"/>
                </a:solidFill>
                <a:latin typeface="Candara" charset="0"/>
                <a:ea typeface="MS PGothic" charset="0"/>
                <a:cs typeface="Arial" charset="0"/>
              </a:rPr>
              <a:t>(v</a:t>
            </a:r>
            <a:r>
              <a:rPr lang="en-US" sz="2400" b="1" dirty="0">
                <a:solidFill>
                  <a:srgbClr val="000000"/>
                </a:solidFill>
                <a:latin typeface="Candara" charset="0"/>
                <a:ea typeface="MS PGothic" charset="0"/>
                <a:cs typeface="Arial" charset="0"/>
              </a:rPr>
              <a:t>.</a:t>
            </a:r>
            <a:r>
              <a:rPr lang="en-US" sz="2400" b="1" dirty="0" smtClean="0">
                <a:solidFill>
                  <a:srgbClr val="000000"/>
                </a:solidFill>
                <a:latin typeface="Candara" charset="0"/>
                <a:ea typeface="MS PGothic" charset="0"/>
                <a:cs typeface="Arial" charset="0"/>
              </a:rPr>
              <a:t>10) </a:t>
            </a:r>
            <a:r>
              <a:rPr lang="en-US" sz="2400" b="1" dirty="0">
                <a:solidFill>
                  <a:srgbClr val="FF0000"/>
                </a:solidFill>
                <a:latin typeface="Candara" charset="0"/>
                <a:ea typeface="MS PGothic" charset="0"/>
                <a:cs typeface="Arial" charset="0"/>
              </a:rPr>
              <a:t>is same as </a:t>
            </a:r>
            <a:r>
              <a:rPr lang="en-US" sz="2400" b="1" dirty="0">
                <a:solidFill>
                  <a:srgbClr val="000000"/>
                </a:solidFill>
                <a:latin typeface="Candara" charset="0"/>
                <a:ea typeface="MS PGothic" charset="0"/>
                <a:cs typeface="Arial" charset="0"/>
              </a:rPr>
              <a:t>being persecuted </a:t>
            </a:r>
            <a:r>
              <a:rPr lang="en-US" sz="2400" b="1" dirty="0">
                <a:solidFill>
                  <a:srgbClr val="FF0000"/>
                </a:solidFill>
                <a:latin typeface="Candara" charset="0"/>
                <a:ea typeface="MS PGothic" charset="0"/>
                <a:cs typeface="Arial" charset="0"/>
              </a:rPr>
              <a:t>for Christ </a:t>
            </a:r>
            <a:r>
              <a:rPr lang="en-US" sz="2400" b="1" dirty="0" smtClean="0">
                <a:solidFill>
                  <a:srgbClr val="000000"/>
                </a:solidFill>
                <a:latin typeface="Candara" charset="0"/>
                <a:ea typeface="MS PGothic" charset="0"/>
                <a:cs typeface="Arial" charset="0"/>
              </a:rPr>
              <a:t>(v</a:t>
            </a:r>
            <a:r>
              <a:rPr lang="en-US" sz="2400" b="1" dirty="0">
                <a:solidFill>
                  <a:srgbClr val="000000"/>
                </a:solidFill>
                <a:latin typeface="Candara" charset="0"/>
                <a:ea typeface="MS PGothic" charset="0"/>
                <a:cs typeface="Arial" charset="0"/>
              </a:rPr>
              <a:t>.</a:t>
            </a:r>
            <a:r>
              <a:rPr lang="en-US" sz="2400" b="1" dirty="0" smtClean="0">
                <a:solidFill>
                  <a:srgbClr val="000000"/>
                </a:solidFill>
                <a:latin typeface="Candara" charset="0"/>
                <a:ea typeface="MS PGothic" charset="0"/>
                <a:cs typeface="Arial" charset="0"/>
              </a:rPr>
              <a:t>11).</a:t>
            </a:r>
            <a:endParaRPr lang="en-US" sz="800" b="1" dirty="0">
              <a:solidFill>
                <a:srgbClr val="FF0000"/>
              </a:solidFill>
              <a:latin typeface="Candara" charset="0"/>
              <a:ea typeface="MS PGothic" charset="0"/>
              <a:cs typeface="Arial" charset="0"/>
            </a:endParaRPr>
          </a:p>
          <a:p>
            <a:pPr marL="911225" lvl="1" indent="-454025">
              <a:spcBef>
                <a:spcPts val="0"/>
              </a:spcBef>
              <a:buFont typeface="Wingdings" charset="2"/>
              <a:buChar char="Ø"/>
              <a:defRPr/>
            </a:pPr>
            <a:endParaRPr lang="en-US" sz="800" b="1" dirty="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1747926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1">
                                            <p:txEl>
                                              <p:pRg st="11" end="1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1">
                                            <p:txEl>
                                              <p:pRg st="12" end="1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228600" y="609600"/>
            <a:ext cx="8763000" cy="6248400"/>
          </a:xfrm>
        </p:spPr>
        <p:txBody>
          <a:bodyPr/>
          <a:lstStyle/>
          <a:p>
            <a:pPr marL="0" indent="0" algn="ctr">
              <a:spcBef>
                <a:spcPct val="0"/>
              </a:spcBef>
              <a:buNone/>
            </a:pPr>
            <a:r>
              <a:rPr lang="en-US" sz="2400" b="1" i="1" baseline="30000" dirty="0">
                <a:latin typeface="Candara" charset="0"/>
                <a:ea typeface="Calibri" charset="0"/>
                <a:cs typeface="Times New Roman" charset="0"/>
              </a:rPr>
              <a:t>26</a:t>
            </a:r>
            <a:r>
              <a:rPr lang="en-US" sz="2400" b="1" i="1" dirty="0">
                <a:latin typeface="Candara" charset="0"/>
                <a:ea typeface="Calibri" charset="0"/>
                <a:cs typeface="Times New Roman" charset="0"/>
              </a:rPr>
              <a:t> “Woe to you, when all people speak well</a:t>
            </a:r>
            <a:br>
              <a:rPr lang="en-US" sz="2400" b="1" i="1" dirty="0">
                <a:latin typeface="Candara" charset="0"/>
                <a:ea typeface="Calibri" charset="0"/>
                <a:cs typeface="Times New Roman" charset="0"/>
              </a:rPr>
            </a:br>
            <a:r>
              <a:rPr lang="en-US" sz="2400" b="1" i="1" dirty="0">
                <a:latin typeface="Candara" charset="0"/>
                <a:ea typeface="Calibri" charset="0"/>
                <a:cs typeface="Times New Roman" charset="0"/>
              </a:rPr>
              <a:t> of you, for so their fathers did to the false </a:t>
            </a:r>
            <a:r>
              <a:rPr lang="en-US" sz="2400" b="1" i="1" dirty="0" smtClean="0">
                <a:latin typeface="Candara" charset="0"/>
                <a:ea typeface="Calibri" charset="0"/>
                <a:cs typeface="Times New Roman" charset="0"/>
              </a:rPr>
              <a:t>prophets.</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Luke </a:t>
            </a:r>
            <a:r>
              <a:rPr lang="en-US" sz="2400" b="1" i="1" dirty="0">
                <a:latin typeface="Candara" charset="0"/>
                <a:ea typeface="Calibri" charset="0"/>
                <a:cs typeface="Times New Roman" charset="0"/>
              </a:rPr>
              <a:t>6:</a:t>
            </a:r>
            <a:r>
              <a:rPr lang="en-US" sz="2400" b="1" i="1" dirty="0" smtClean="0">
                <a:latin typeface="Candara" charset="0"/>
                <a:ea typeface="Calibri" charset="0"/>
                <a:cs typeface="Times New Roman" charset="0"/>
              </a:rPr>
              <a:t>26</a:t>
            </a:r>
            <a:endParaRPr lang="en-US" sz="2400" b="1" i="1" baseline="30000" dirty="0" smtClean="0">
              <a:latin typeface="Candara" charset="0"/>
              <a:ea typeface="Calibri" charset="0"/>
              <a:cs typeface="Times New Roman" charset="0"/>
            </a:endParaRPr>
          </a:p>
          <a:p>
            <a:pPr marL="0" indent="0" algn="ctr">
              <a:spcBef>
                <a:spcPct val="0"/>
              </a:spcBef>
              <a:buFontTx/>
              <a:buNone/>
            </a:pPr>
            <a:endParaRPr lang="en-US" sz="2000" b="1" i="1" baseline="30000" dirty="0">
              <a:latin typeface="Candara" charset="0"/>
              <a:ea typeface="Calibri" charset="0"/>
              <a:cs typeface="Times New Roman" charset="0"/>
            </a:endParaRPr>
          </a:p>
          <a:p>
            <a:pPr marL="0" indent="0" algn="ctr">
              <a:spcBef>
                <a:spcPct val="0"/>
              </a:spcBef>
              <a:buFontTx/>
              <a:buNone/>
            </a:pPr>
            <a:r>
              <a:rPr lang="en-US" sz="2400" b="1" i="1" baseline="30000" dirty="0" smtClean="0">
                <a:latin typeface="Candara" charset="0"/>
                <a:ea typeface="Calibri" charset="0"/>
                <a:cs typeface="Times New Roman" charset="0"/>
              </a:rPr>
              <a:t>18</a:t>
            </a:r>
            <a:r>
              <a:rPr lang="en-US" sz="2400" b="1" i="1" dirty="0">
                <a:latin typeface="Candara" charset="0"/>
                <a:ea typeface="Calibri" charset="0"/>
                <a:cs typeface="Times New Roman" charset="0"/>
              </a:rPr>
              <a:t> “If the world hates you, </a:t>
            </a:r>
            <a:r>
              <a:rPr lang="en-US" sz="2400" b="1" i="1" dirty="0" smtClean="0">
                <a:latin typeface="Candara" charset="0"/>
                <a:ea typeface="Calibri" charset="0"/>
                <a:cs typeface="Times New Roman" charset="0"/>
              </a:rPr>
              <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know </a:t>
            </a:r>
            <a:r>
              <a:rPr lang="en-US" sz="2400" b="1" i="1" dirty="0">
                <a:latin typeface="Candara" charset="0"/>
                <a:ea typeface="Calibri" charset="0"/>
                <a:cs typeface="Times New Roman" charset="0"/>
              </a:rPr>
              <a:t>that it has hated </a:t>
            </a:r>
            <a:r>
              <a:rPr lang="en-US" sz="2400" b="1" i="1" dirty="0" smtClean="0">
                <a:latin typeface="Candara" charset="0"/>
                <a:ea typeface="Calibri" charset="0"/>
                <a:cs typeface="Times New Roman" charset="0"/>
              </a:rPr>
              <a:t>me before</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 </a:t>
            </a:r>
            <a:r>
              <a:rPr lang="en-US" sz="2400" b="1" i="1" dirty="0">
                <a:latin typeface="Candara" charset="0"/>
                <a:ea typeface="Calibri" charset="0"/>
                <a:cs typeface="Times New Roman" charset="0"/>
              </a:rPr>
              <a:t>it hated you. </a:t>
            </a:r>
            <a:r>
              <a:rPr lang="en-US" sz="2400" b="1" i="1" baseline="30000" dirty="0" smtClean="0">
                <a:latin typeface="Candara" charset="0"/>
                <a:ea typeface="Calibri" charset="0"/>
                <a:cs typeface="Times New Roman" charset="0"/>
              </a:rPr>
              <a:t>19</a:t>
            </a:r>
            <a:r>
              <a:rPr lang="en-US" sz="2400" b="1" i="1" dirty="0">
                <a:latin typeface="Candara" charset="0"/>
                <a:ea typeface="Calibri" charset="0"/>
                <a:cs typeface="Times New Roman" charset="0"/>
              </a:rPr>
              <a:t> If you were of the world, </a:t>
            </a:r>
            <a:r>
              <a:rPr lang="en-US" sz="2400" b="1" i="1" dirty="0" smtClean="0">
                <a:latin typeface="Candara" charset="0"/>
                <a:ea typeface="Calibri" charset="0"/>
                <a:cs typeface="Times New Roman" charset="0"/>
              </a:rPr>
              <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the </a:t>
            </a:r>
            <a:r>
              <a:rPr lang="en-US" sz="2400" b="1" i="1" dirty="0">
                <a:latin typeface="Candara" charset="0"/>
                <a:ea typeface="Calibri" charset="0"/>
                <a:cs typeface="Times New Roman" charset="0"/>
              </a:rPr>
              <a:t>world </a:t>
            </a:r>
            <a:r>
              <a:rPr lang="en-US" sz="2400" b="1" i="1" dirty="0" smtClean="0">
                <a:latin typeface="Candara" charset="0"/>
                <a:ea typeface="Calibri" charset="0"/>
                <a:cs typeface="Times New Roman" charset="0"/>
              </a:rPr>
              <a:t>would </a:t>
            </a:r>
            <a:r>
              <a:rPr lang="en-US" sz="2400" b="1" i="1" dirty="0">
                <a:latin typeface="Candara" charset="0"/>
                <a:ea typeface="Calibri" charset="0"/>
                <a:cs typeface="Times New Roman" charset="0"/>
              </a:rPr>
              <a:t>love you as its own; but </a:t>
            </a:r>
            <a:r>
              <a:rPr lang="en-US" sz="2400" b="1" i="1" dirty="0" smtClean="0">
                <a:latin typeface="Candara" charset="0"/>
                <a:ea typeface="Calibri" charset="0"/>
                <a:cs typeface="Times New Roman" charset="0"/>
              </a:rPr>
              <a:t>because</a:t>
            </a:r>
            <a:br>
              <a:rPr lang="en-US" sz="2400" b="1" i="1" dirty="0" smtClean="0">
                <a:latin typeface="Candara" charset="0"/>
                <a:ea typeface="Calibri" charset="0"/>
                <a:cs typeface="Times New Roman" charset="0"/>
              </a:rPr>
            </a:br>
            <a:r>
              <a:rPr lang="en-US" sz="2400" b="1" i="1" dirty="0">
                <a:latin typeface="Candara" charset="0"/>
                <a:ea typeface="Calibri" charset="0"/>
                <a:cs typeface="Times New Roman" charset="0"/>
              </a:rPr>
              <a:t> you are not of the world, </a:t>
            </a:r>
            <a:r>
              <a:rPr lang="en-US" sz="2400" b="1" i="1" dirty="0" smtClean="0">
                <a:latin typeface="Candara" charset="0"/>
                <a:ea typeface="Calibri" charset="0"/>
                <a:cs typeface="Times New Roman" charset="0"/>
              </a:rPr>
              <a:t>but </a:t>
            </a:r>
            <a:r>
              <a:rPr lang="en-US" sz="2400" b="1" i="1" dirty="0">
                <a:latin typeface="Candara" charset="0"/>
                <a:ea typeface="Calibri" charset="0"/>
                <a:cs typeface="Times New Roman" charset="0"/>
              </a:rPr>
              <a:t>I chose you out of the world</a:t>
            </a:r>
            <a:r>
              <a:rPr lang="en-US" sz="2400" b="1" i="1" dirty="0" smtClean="0">
                <a:latin typeface="Candara" charset="0"/>
                <a:ea typeface="Calibri" charset="0"/>
                <a:cs typeface="Times New Roman" charset="0"/>
              </a:rPr>
              <a:t>,</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 </a:t>
            </a:r>
            <a:r>
              <a:rPr lang="en-US" sz="2400" b="1" i="1" dirty="0">
                <a:latin typeface="Candara" charset="0"/>
                <a:ea typeface="Calibri" charset="0"/>
                <a:cs typeface="Times New Roman" charset="0"/>
              </a:rPr>
              <a:t>therefore the world hates you</a:t>
            </a:r>
            <a:r>
              <a:rPr lang="en-US" sz="2400" b="1" i="1" dirty="0" smtClean="0">
                <a:latin typeface="Candara" charset="0"/>
                <a:ea typeface="Calibri" charset="0"/>
                <a:cs typeface="Times New Roman" charset="0"/>
              </a:rPr>
              <a:t>. </a:t>
            </a:r>
            <a:r>
              <a:rPr lang="en-US" sz="2400" b="1" i="1" baseline="30000" dirty="0" smtClean="0">
                <a:latin typeface="Candara" charset="0"/>
                <a:ea typeface="Calibri" charset="0"/>
                <a:cs typeface="Times New Roman" charset="0"/>
              </a:rPr>
              <a:t>20</a:t>
            </a:r>
            <a:r>
              <a:rPr lang="en-US" sz="2400" b="1" i="1" dirty="0">
                <a:latin typeface="Candara" charset="0"/>
                <a:ea typeface="Calibri" charset="0"/>
                <a:cs typeface="Times New Roman" charset="0"/>
              </a:rPr>
              <a:t> Remember the </a:t>
            </a:r>
            <a:r>
              <a:rPr lang="en-US" sz="2400" b="1" i="1" dirty="0" smtClean="0">
                <a:latin typeface="Candara" charset="0"/>
                <a:ea typeface="Calibri" charset="0"/>
                <a:cs typeface="Times New Roman" charset="0"/>
              </a:rPr>
              <a:t>word</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 </a:t>
            </a:r>
            <a:r>
              <a:rPr lang="en-US" sz="2400" b="1" i="1" dirty="0">
                <a:latin typeface="Candara" charset="0"/>
                <a:ea typeface="Calibri" charset="0"/>
                <a:cs typeface="Times New Roman" charset="0"/>
              </a:rPr>
              <a:t>that I said to you: ‘A servant is not </a:t>
            </a:r>
            <a:r>
              <a:rPr lang="en-US" sz="2400" b="1" i="1" dirty="0" smtClean="0">
                <a:latin typeface="Candara" charset="0"/>
                <a:ea typeface="Calibri" charset="0"/>
                <a:cs typeface="Times New Roman" charset="0"/>
              </a:rPr>
              <a:t>greater than his</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 </a:t>
            </a:r>
            <a:r>
              <a:rPr lang="en-US" sz="2400" b="1" i="1" dirty="0">
                <a:latin typeface="Candara" charset="0"/>
                <a:ea typeface="Calibri" charset="0"/>
                <a:cs typeface="Times New Roman" charset="0"/>
              </a:rPr>
              <a:t>master.’ If they persecuted me, they will </a:t>
            </a:r>
            <a:r>
              <a:rPr lang="en-US" sz="2400" b="1" i="1" dirty="0" smtClean="0">
                <a:latin typeface="Candara" charset="0"/>
                <a:ea typeface="Calibri" charset="0"/>
                <a:cs typeface="Times New Roman" charset="0"/>
              </a:rPr>
              <a:t>also</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 persecute </a:t>
            </a:r>
            <a:r>
              <a:rPr lang="en-US" sz="2400" b="1" i="1" dirty="0">
                <a:latin typeface="Candara" charset="0"/>
                <a:ea typeface="Calibri" charset="0"/>
                <a:cs typeface="Times New Roman" charset="0"/>
              </a:rPr>
              <a:t>you. If they kept my word, </a:t>
            </a:r>
            <a:r>
              <a:rPr lang="en-US" sz="2400" b="1" i="1" dirty="0" smtClean="0">
                <a:latin typeface="Candara" charset="0"/>
                <a:ea typeface="Calibri" charset="0"/>
                <a:cs typeface="Times New Roman" charset="0"/>
              </a:rPr>
              <a:t/>
            </a:r>
            <a:br>
              <a:rPr lang="en-US" sz="2400" b="1" i="1" dirty="0" smtClean="0">
                <a:latin typeface="Candara" charset="0"/>
                <a:ea typeface="Calibri" charset="0"/>
                <a:cs typeface="Times New Roman" charset="0"/>
              </a:rPr>
            </a:br>
            <a:r>
              <a:rPr lang="en-US" sz="2400" b="1" i="1" dirty="0" smtClean="0">
                <a:latin typeface="Candara" charset="0"/>
                <a:ea typeface="Calibri" charset="0"/>
                <a:cs typeface="Times New Roman" charset="0"/>
              </a:rPr>
              <a:t>they </a:t>
            </a:r>
            <a:r>
              <a:rPr lang="en-US" sz="2400" b="1" i="1" dirty="0">
                <a:latin typeface="Candara" charset="0"/>
                <a:ea typeface="Calibri" charset="0"/>
                <a:cs typeface="Times New Roman" charset="0"/>
              </a:rPr>
              <a:t>will also keep yours</a:t>
            </a:r>
            <a:r>
              <a:rPr lang="en-US" sz="2400" b="1" i="1" dirty="0" smtClean="0">
                <a:latin typeface="Candara" charset="0"/>
                <a:ea typeface="Calibri" charset="0"/>
                <a:cs typeface="Times New Roman" charset="0"/>
              </a:rPr>
              <a:t>.”</a:t>
            </a:r>
            <a:endParaRPr lang="en-US" sz="2400" b="1" i="1" dirty="0">
              <a:latin typeface="Candara" charset="0"/>
              <a:ea typeface="Calibri" charset="0"/>
              <a:cs typeface="Times New Roman" charset="0"/>
            </a:endParaRPr>
          </a:p>
          <a:p>
            <a:pPr marL="0" indent="0" algn="ctr">
              <a:spcBef>
                <a:spcPct val="0"/>
              </a:spcBef>
              <a:buFontTx/>
              <a:buNone/>
            </a:pPr>
            <a:r>
              <a:rPr lang="en-US" sz="2400" b="1" i="1" dirty="0">
                <a:latin typeface="Candara" charset="0"/>
                <a:ea typeface="Calibri" charset="0"/>
                <a:cs typeface="Times New Roman" charset="0"/>
              </a:rPr>
              <a:t>John 15:18-</a:t>
            </a:r>
            <a:r>
              <a:rPr lang="en-US" sz="2400" b="1" i="1" dirty="0" smtClean="0">
                <a:latin typeface="Candara" charset="0"/>
                <a:ea typeface="Calibri" charset="0"/>
                <a:cs typeface="Times New Roman" charset="0"/>
              </a:rPr>
              <a:t>20</a:t>
            </a:r>
            <a:endParaRPr lang="en-US" sz="1400" b="1" i="1" dirty="0">
              <a:latin typeface="Candara" charset="0"/>
              <a:ea typeface="Calibri" charset="0"/>
              <a:cs typeface="Times New Roman" charset="0"/>
            </a:endParaRPr>
          </a:p>
          <a:p>
            <a:pPr marL="0" algn="ctr">
              <a:buFontTx/>
              <a:buNone/>
            </a:pPr>
            <a:endParaRPr lang="en-US" sz="2400" b="1" i="1" dirty="0">
              <a:latin typeface="Candara" charset="0"/>
              <a:ea typeface="Arial" charset="0"/>
              <a:cs typeface="Arial" charset="0"/>
            </a:endParaRPr>
          </a:p>
          <a:p>
            <a:pPr marL="0" algn="ctr">
              <a:buFontTx/>
              <a:buNone/>
            </a:pPr>
            <a:r>
              <a:rPr lang="en-US" sz="2400" b="1" i="1" dirty="0">
                <a:latin typeface="Candara" charset="0"/>
                <a:ea typeface="Arial" charset="0"/>
                <a:cs typeface="Arial" charset="0"/>
              </a:rPr>
              <a:t> </a:t>
            </a:r>
          </a:p>
        </p:txBody>
      </p:sp>
    </p:spTree>
    <p:extLst>
      <p:ext uri="{BB962C8B-B14F-4D97-AF65-F5344CB8AC3E}">
        <p14:creationId xmlns:p14="http://schemas.microsoft.com/office/powerpoint/2010/main" val="144487885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90600"/>
          </a:xfrm>
        </p:spPr>
        <p:txBody>
          <a:bodyPr/>
          <a:lstStyle/>
          <a:p>
            <a:r>
              <a:rPr lang="en-US" sz="3000" b="1" dirty="0">
                <a:latin typeface="Candara" charset="0"/>
                <a:ea typeface="MS PGothic" charset="0"/>
                <a:cs typeface="Arial" charset="0"/>
              </a:rPr>
              <a:t>JESUS’ COMMAND: HOW WE </a:t>
            </a:r>
            <a:r>
              <a:rPr lang="en-US" sz="3000" b="1" dirty="0" smtClean="0">
                <a:latin typeface="Candara" charset="0"/>
                <a:ea typeface="MS PGothic" charset="0"/>
                <a:cs typeface="Arial" charset="0"/>
              </a:rPr>
              <a:t/>
            </a:r>
            <a:br>
              <a:rPr lang="en-US" sz="3000" b="1" dirty="0" smtClean="0">
                <a:latin typeface="Candara" charset="0"/>
                <a:ea typeface="MS PGothic" charset="0"/>
                <a:cs typeface="Arial" charset="0"/>
              </a:rPr>
            </a:br>
            <a:r>
              <a:rPr lang="en-US" sz="3000" b="1" dirty="0" smtClean="0">
                <a:latin typeface="Candara" charset="0"/>
                <a:ea typeface="MS PGothic" charset="0"/>
                <a:cs typeface="Arial" charset="0"/>
              </a:rPr>
              <a:t>ARE TO </a:t>
            </a:r>
            <a:r>
              <a:rPr lang="en-US" sz="3000" b="1" dirty="0">
                <a:latin typeface="Candara" charset="0"/>
                <a:ea typeface="MS PGothic" charset="0"/>
                <a:cs typeface="Arial" charset="0"/>
              </a:rPr>
              <a:t>REACT TO PERSECUTION</a:t>
            </a:r>
          </a:p>
        </p:txBody>
      </p:sp>
      <p:sp>
        <p:nvSpPr>
          <p:cNvPr id="27651" name="Rectangle 3"/>
          <p:cNvSpPr>
            <a:spLocks noGrp="1" noChangeArrowheads="1"/>
          </p:cNvSpPr>
          <p:nvPr>
            <p:ph type="body" idx="1"/>
          </p:nvPr>
        </p:nvSpPr>
        <p:spPr>
          <a:xfrm>
            <a:off x="228600" y="1371600"/>
            <a:ext cx="8763000" cy="5486399"/>
          </a:xfrm>
        </p:spPr>
        <p:txBody>
          <a:bodyPr/>
          <a:lstStyle/>
          <a:p>
            <a:pPr marL="0" indent="0" algn="ctr">
              <a:spcBef>
                <a:spcPts val="0"/>
              </a:spcBef>
              <a:buNone/>
              <a:defRPr/>
            </a:pPr>
            <a:r>
              <a:rPr lang="en-US" sz="2200" i="1" dirty="0" smtClean="0">
                <a:solidFill>
                  <a:srgbClr val="000000"/>
                </a:solidFill>
                <a:latin typeface="Candara" charset="0"/>
                <a:ea typeface="MS PGothic" charset="0"/>
                <a:cs typeface="Arial" charset="0"/>
              </a:rPr>
              <a:t>“</a:t>
            </a:r>
            <a:r>
              <a:rPr lang="en-US" sz="2200" i="1" baseline="30000" dirty="0" smtClean="0">
                <a:solidFill>
                  <a:srgbClr val="000000"/>
                </a:solidFill>
                <a:latin typeface="Candara" charset="0"/>
                <a:ea typeface="MS PGothic" charset="0"/>
                <a:cs typeface="Arial" charset="0"/>
              </a:rPr>
              <a:t>11</a:t>
            </a:r>
            <a:r>
              <a:rPr lang="en-US" sz="2200" i="1" dirty="0" smtClean="0">
                <a:solidFill>
                  <a:srgbClr val="000000"/>
                </a:solidFill>
                <a:latin typeface="Candara" charset="0"/>
                <a:ea typeface="MS PGothic" charset="0"/>
                <a:cs typeface="Arial" charset="0"/>
              </a:rPr>
              <a:t> Blessed </a:t>
            </a:r>
            <a:r>
              <a:rPr lang="en-US" sz="2200" i="1" dirty="0">
                <a:solidFill>
                  <a:srgbClr val="000000"/>
                </a:solidFill>
                <a:latin typeface="Candara" charset="0"/>
                <a:ea typeface="MS PGothic" charset="0"/>
                <a:cs typeface="Arial" charset="0"/>
              </a:rPr>
              <a:t>are you when others revile you and persecute you </a:t>
            </a:r>
            <a:r>
              <a:rPr lang="en-US" sz="2200" i="1" dirty="0" smtClean="0">
                <a:solidFill>
                  <a:srgbClr val="000000"/>
                </a:solidFill>
                <a:latin typeface="Candara" charset="0"/>
                <a:ea typeface="MS PGothic" charset="0"/>
                <a:cs typeface="Arial" charset="0"/>
              </a:rPr>
              <a:t/>
            </a:r>
            <a:br>
              <a:rPr lang="en-US" sz="2200" i="1" dirty="0" smtClean="0">
                <a:solidFill>
                  <a:srgbClr val="000000"/>
                </a:solidFill>
                <a:latin typeface="Candara" charset="0"/>
                <a:ea typeface="MS PGothic" charset="0"/>
                <a:cs typeface="Arial" charset="0"/>
              </a:rPr>
            </a:br>
            <a:r>
              <a:rPr lang="en-US" sz="2200" i="1" dirty="0" smtClean="0">
                <a:solidFill>
                  <a:srgbClr val="000000"/>
                </a:solidFill>
                <a:latin typeface="Candara" charset="0"/>
                <a:ea typeface="MS PGothic" charset="0"/>
                <a:cs typeface="Arial" charset="0"/>
              </a:rPr>
              <a:t>and </a:t>
            </a:r>
            <a:r>
              <a:rPr lang="en-US" sz="2200" i="1" dirty="0">
                <a:solidFill>
                  <a:srgbClr val="000000"/>
                </a:solidFill>
                <a:latin typeface="Candara" charset="0"/>
                <a:ea typeface="MS PGothic" charset="0"/>
                <a:cs typeface="Arial" charset="0"/>
              </a:rPr>
              <a:t>utter all kinds of evil against you falsely on my </a:t>
            </a:r>
            <a:r>
              <a:rPr lang="en-US" sz="2200" i="1" dirty="0" smtClean="0">
                <a:solidFill>
                  <a:srgbClr val="000000"/>
                </a:solidFill>
                <a:latin typeface="Candara" charset="0"/>
                <a:ea typeface="MS PGothic" charset="0"/>
                <a:cs typeface="Arial" charset="0"/>
              </a:rPr>
              <a:t>account.</a:t>
            </a:r>
            <a:r>
              <a:rPr lang="en-US" sz="2200" i="1" dirty="0">
                <a:solidFill>
                  <a:srgbClr val="000000"/>
                </a:solidFill>
                <a:latin typeface="Candara" charset="0"/>
                <a:ea typeface="MS PGothic" charset="0"/>
                <a:cs typeface="Arial" charset="0"/>
              </a:rPr>
              <a:t> </a:t>
            </a:r>
            <a:r>
              <a:rPr lang="en-US" sz="2200" i="1" dirty="0" smtClean="0">
                <a:solidFill>
                  <a:srgbClr val="000000"/>
                </a:solidFill>
                <a:latin typeface="Candara" charset="0"/>
                <a:ea typeface="MS PGothic" charset="0"/>
                <a:cs typeface="Arial" charset="0"/>
              </a:rPr>
              <a:t/>
            </a:r>
            <a:br>
              <a:rPr lang="en-US" sz="2200" i="1" dirty="0" smtClean="0">
                <a:solidFill>
                  <a:srgbClr val="000000"/>
                </a:solidFill>
                <a:latin typeface="Candara" charset="0"/>
                <a:ea typeface="MS PGothic" charset="0"/>
                <a:cs typeface="Arial" charset="0"/>
              </a:rPr>
            </a:br>
            <a:r>
              <a:rPr lang="en-US" sz="2200" i="1" baseline="30000" dirty="0" smtClean="0">
                <a:solidFill>
                  <a:srgbClr val="000000"/>
                </a:solidFill>
                <a:latin typeface="Candara" charset="0"/>
                <a:ea typeface="MS PGothic" charset="0"/>
                <a:cs typeface="Arial" charset="0"/>
              </a:rPr>
              <a:t>12</a:t>
            </a:r>
            <a:r>
              <a:rPr lang="en-US" sz="2200" i="1" dirty="0" smtClean="0">
                <a:solidFill>
                  <a:srgbClr val="000000"/>
                </a:solidFill>
                <a:latin typeface="Candara" charset="0"/>
                <a:ea typeface="MS PGothic" charset="0"/>
                <a:cs typeface="Arial" charset="0"/>
              </a:rPr>
              <a:t> Rejoice </a:t>
            </a:r>
            <a:r>
              <a:rPr lang="en-US" sz="2200" i="1" dirty="0">
                <a:solidFill>
                  <a:srgbClr val="000000"/>
                </a:solidFill>
                <a:latin typeface="Candara" charset="0"/>
                <a:ea typeface="MS PGothic" charset="0"/>
                <a:cs typeface="Arial" charset="0"/>
              </a:rPr>
              <a:t>and be glad, for your reward is great in heaven, </a:t>
            </a:r>
            <a:r>
              <a:rPr lang="en-US" sz="2200" i="1" dirty="0" smtClean="0">
                <a:solidFill>
                  <a:srgbClr val="000000"/>
                </a:solidFill>
                <a:latin typeface="Candara" charset="0"/>
                <a:ea typeface="MS PGothic" charset="0"/>
                <a:cs typeface="Arial" charset="0"/>
              </a:rPr>
              <a:t>for</a:t>
            </a:r>
            <a:r>
              <a:rPr lang="en-US" sz="2200" i="1" dirty="0">
                <a:solidFill>
                  <a:srgbClr val="000000"/>
                </a:solidFill>
                <a:latin typeface="Candara" charset="0"/>
                <a:ea typeface="MS PGothic" charset="0"/>
                <a:cs typeface="Arial" charset="0"/>
              </a:rPr>
              <a:t> </a:t>
            </a:r>
            <a:r>
              <a:rPr lang="en-US" sz="2200" i="1" dirty="0" smtClean="0">
                <a:solidFill>
                  <a:srgbClr val="000000"/>
                </a:solidFill>
                <a:latin typeface="Candara" charset="0"/>
                <a:ea typeface="MS PGothic" charset="0"/>
                <a:cs typeface="Arial" charset="0"/>
              </a:rPr>
              <a:t>so </a:t>
            </a:r>
            <a:r>
              <a:rPr lang="en-US" sz="2200" i="1" dirty="0">
                <a:solidFill>
                  <a:srgbClr val="000000"/>
                </a:solidFill>
                <a:latin typeface="Candara" charset="0"/>
                <a:ea typeface="MS PGothic" charset="0"/>
                <a:cs typeface="Arial" charset="0"/>
              </a:rPr>
              <a:t>they persecuted the prophets who were before you</a:t>
            </a:r>
            <a:r>
              <a:rPr lang="en-US" sz="2200" i="1" dirty="0" smtClean="0">
                <a:solidFill>
                  <a:srgbClr val="000000"/>
                </a:solidFill>
                <a:latin typeface="Candara" charset="0"/>
                <a:ea typeface="MS PGothic" charset="0"/>
                <a:cs typeface="Arial" charset="0"/>
              </a:rPr>
              <a:t>.” (vs. 11-12)</a:t>
            </a:r>
          </a:p>
          <a:p>
            <a:pPr marL="0" lvl="0" indent="0">
              <a:spcBef>
                <a:spcPts val="0"/>
              </a:spcBef>
              <a:buNone/>
              <a:defRPr/>
            </a:pPr>
            <a:endParaRPr lang="en-US" sz="800" b="1" dirty="0">
              <a:solidFill>
                <a:srgbClr val="000000"/>
              </a:solidFill>
              <a:latin typeface="Candara" charset="0"/>
              <a:ea typeface="MS PGothic" charset="0"/>
              <a:cs typeface="Arial" charset="0"/>
            </a:endParaRPr>
          </a:p>
          <a:p>
            <a:pPr marL="0" lvl="0" indent="0">
              <a:spcBef>
                <a:spcPts val="0"/>
              </a:spcBef>
              <a:buNone/>
              <a:defRPr/>
            </a:pPr>
            <a:r>
              <a:rPr lang="en-US" sz="2400" b="1" dirty="0" smtClean="0">
                <a:solidFill>
                  <a:srgbClr val="000000"/>
                </a:solidFill>
                <a:latin typeface="Candara" charset="0"/>
                <a:ea typeface="MS PGothic" charset="0"/>
                <a:cs typeface="Arial" charset="0"/>
              </a:rPr>
              <a:t>We are…</a:t>
            </a:r>
            <a:endParaRPr lang="en-US" sz="2400" b="1" dirty="0">
              <a:solidFill>
                <a:srgbClr val="000000"/>
              </a:solidFill>
              <a:latin typeface="Candara" charset="0"/>
              <a:ea typeface="MS PGothic" charset="0"/>
              <a:cs typeface="Arial" charset="0"/>
            </a:endParaRPr>
          </a:p>
          <a:p>
            <a:pPr marL="0" lvl="0" indent="0">
              <a:spcBef>
                <a:spcPts val="0"/>
              </a:spcBef>
              <a:buNone/>
              <a:defRPr/>
            </a:pPr>
            <a:endParaRPr lang="en-US" sz="800" b="1" dirty="0" smtClean="0">
              <a:solidFill>
                <a:srgbClr val="000000"/>
              </a:solidFill>
              <a:latin typeface="Candara" charset="0"/>
              <a:ea typeface="MS PGothic" charset="0"/>
              <a:cs typeface="Arial" charset="0"/>
            </a:endParaRPr>
          </a:p>
          <a:p>
            <a:pPr marL="458788" lvl="0" indent="-458788">
              <a:spcBef>
                <a:spcPts val="0"/>
              </a:spcBef>
              <a:defRPr/>
            </a:pPr>
            <a:r>
              <a:rPr lang="en-US" sz="2400" b="1" dirty="0">
                <a:solidFill>
                  <a:srgbClr val="000000"/>
                </a:solidFill>
                <a:latin typeface="Candara" charset="0"/>
                <a:ea typeface="MS PGothic" charset="0"/>
                <a:cs typeface="Arial" charset="0"/>
              </a:rPr>
              <a:t>NOT to retaliate </a:t>
            </a:r>
            <a:r>
              <a:rPr lang="en-US" sz="2400" b="1" dirty="0">
                <a:solidFill>
                  <a:srgbClr val="FF0000"/>
                </a:solidFill>
                <a:latin typeface="Candara" charset="0"/>
                <a:ea typeface="MS PGothic" charset="0"/>
                <a:cs typeface="Arial" charset="0"/>
              </a:rPr>
              <a:t>like an unbeliever</a:t>
            </a:r>
            <a:r>
              <a:rPr lang="en-US" sz="2400" b="1" dirty="0" smtClean="0">
                <a:solidFill>
                  <a:srgbClr val="FF0000"/>
                </a:solidFill>
                <a:latin typeface="Candara" charset="0"/>
                <a:ea typeface="MS PGothic" charset="0"/>
                <a:cs typeface="Arial" charset="0"/>
              </a:rPr>
              <a:t>.</a:t>
            </a:r>
          </a:p>
          <a:p>
            <a:pPr marL="458788" lvl="0" indent="-458788">
              <a:spcBef>
                <a:spcPts val="0"/>
              </a:spcBef>
              <a:defRPr/>
            </a:pPr>
            <a:endParaRPr lang="en-US" sz="800" b="1" dirty="0">
              <a:solidFill>
                <a:srgbClr val="FF0000"/>
              </a:solidFill>
              <a:latin typeface="Candara" charset="0"/>
              <a:ea typeface="MS PGothic" charset="0"/>
              <a:cs typeface="Arial" charset="0"/>
            </a:endParaRPr>
          </a:p>
          <a:p>
            <a:pPr marL="458788" lvl="0" indent="-458788">
              <a:spcBef>
                <a:spcPts val="0"/>
              </a:spcBef>
              <a:defRPr/>
            </a:pPr>
            <a:r>
              <a:rPr lang="en-US" sz="2400" b="1" dirty="0">
                <a:solidFill>
                  <a:srgbClr val="000000"/>
                </a:solidFill>
                <a:latin typeface="Candara" charset="0"/>
                <a:ea typeface="MS PGothic" charset="0"/>
                <a:cs typeface="Arial" charset="0"/>
              </a:rPr>
              <a:t>NOT to harbor resentment or depression </a:t>
            </a:r>
            <a:r>
              <a:rPr lang="en-US" sz="2400" b="1" dirty="0">
                <a:solidFill>
                  <a:srgbClr val="FF0000"/>
                </a:solidFill>
                <a:latin typeface="Candara" charset="0"/>
                <a:ea typeface="MS PGothic" charset="0"/>
                <a:cs typeface="Arial" charset="0"/>
              </a:rPr>
              <a:t>like a victim</a:t>
            </a:r>
            <a:r>
              <a:rPr lang="en-US" sz="2400" b="1" dirty="0" smtClean="0">
                <a:solidFill>
                  <a:srgbClr val="FF0000"/>
                </a:solidFill>
                <a:latin typeface="Candara" charset="0"/>
                <a:ea typeface="MS PGothic" charset="0"/>
                <a:cs typeface="Arial" charset="0"/>
              </a:rPr>
              <a:t>.</a:t>
            </a:r>
          </a:p>
          <a:p>
            <a:pPr marL="458788" lvl="0" indent="-458788">
              <a:spcBef>
                <a:spcPts val="0"/>
              </a:spcBef>
              <a:defRPr/>
            </a:pPr>
            <a:endParaRPr lang="en-US" sz="800" b="1" dirty="0">
              <a:solidFill>
                <a:srgbClr val="FF0000"/>
              </a:solidFill>
              <a:latin typeface="Candara" charset="0"/>
              <a:ea typeface="MS PGothic" charset="0"/>
              <a:cs typeface="Arial" charset="0"/>
            </a:endParaRPr>
          </a:p>
          <a:p>
            <a:pPr marL="458788" lvl="0" indent="-458788">
              <a:spcBef>
                <a:spcPts val="0"/>
              </a:spcBef>
              <a:defRPr/>
            </a:pPr>
            <a:r>
              <a:rPr lang="en-US" sz="2400" b="1" dirty="0">
                <a:solidFill>
                  <a:srgbClr val="000000"/>
                </a:solidFill>
                <a:latin typeface="Candara" charset="0"/>
                <a:ea typeface="MS PGothic" charset="0"/>
                <a:cs typeface="Arial" charset="0"/>
              </a:rPr>
              <a:t>NOT to be in denial of our pain </a:t>
            </a:r>
            <a:r>
              <a:rPr lang="en-US" sz="2400" b="1" dirty="0">
                <a:solidFill>
                  <a:srgbClr val="FF0000"/>
                </a:solidFill>
                <a:latin typeface="Candara" charset="0"/>
                <a:ea typeface="MS PGothic" charset="0"/>
                <a:cs typeface="Arial" charset="0"/>
              </a:rPr>
              <a:t>like a stoic</a:t>
            </a:r>
            <a:r>
              <a:rPr lang="en-US" sz="2400" b="1" dirty="0" smtClean="0">
                <a:solidFill>
                  <a:srgbClr val="FF0000"/>
                </a:solidFill>
                <a:latin typeface="Candara" charset="0"/>
                <a:ea typeface="MS PGothic" charset="0"/>
                <a:cs typeface="Arial" charset="0"/>
              </a:rPr>
              <a:t>.</a:t>
            </a:r>
          </a:p>
          <a:p>
            <a:pPr marL="458788" lvl="0" indent="-458788">
              <a:spcBef>
                <a:spcPts val="0"/>
              </a:spcBef>
              <a:defRPr/>
            </a:pPr>
            <a:endParaRPr lang="en-US" sz="800" b="1" dirty="0">
              <a:solidFill>
                <a:srgbClr val="FF0000"/>
              </a:solidFill>
              <a:latin typeface="Candara" charset="0"/>
              <a:ea typeface="MS PGothic" charset="0"/>
              <a:cs typeface="Arial" charset="0"/>
            </a:endParaRPr>
          </a:p>
          <a:p>
            <a:pPr marL="458788" lvl="0" indent="-458788">
              <a:spcBef>
                <a:spcPts val="0"/>
              </a:spcBef>
              <a:defRPr/>
            </a:pPr>
            <a:r>
              <a:rPr lang="en-US" sz="2400" b="1" dirty="0">
                <a:solidFill>
                  <a:srgbClr val="000000"/>
                </a:solidFill>
                <a:latin typeface="Candara" charset="0"/>
                <a:ea typeface="MS PGothic" charset="0"/>
                <a:cs typeface="Arial" charset="0"/>
              </a:rPr>
              <a:t>NOT to enjoy it </a:t>
            </a:r>
            <a:r>
              <a:rPr lang="en-US" sz="2400" b="1" dirty="0">
                <a:solidFill>
                  <a:srgbClr val="FF0000"/>
                </a:solidFill>
                <a:latin typeface="Candara" charset="0"/>
                <a:ea typeface="MS PGothic" charset="0"/>
                <a:cs typeface="Arial" charset="0"/>
              </a:rPr>
              <a:t>like a masochist</a:t>
            </a:r>
            <a:r>
              <a:rPr lang="en-US" sz="2400" b="1" dirty="0" smtClean="0">
                <a:solidFill>
                  <a:srgbClr val="FF0000"/>
                </a:solidFill>
                <a:latin typeface="Candara" charset="0"/>
                <a:ea typeface="MS PGothic" charset="0"/>
                <a:cs typeface="Arial" charset="0"/>
              </a:rPr>
              <a:t>.</a:t>
            </a:r>
          </a:p>
          <a:p>
            <a:pPr marL="458788" lvl="0" indent="-458788">
              <a:spcBef>
                <a:spcPts val="0"/>
              </a:spcBef>
              <a:defRPr/>
            </a:pPr>
            <a:endParaRPr lang="en-US" sz="1400" b="1" dirty="0">
              <a:solidFill>
                <a:srgbClr val="FF0000"/>
              </a:solidFill>
              <a:latin typeface="Candara" charset="0"/>
              <a:ea typeface="MS PGothic" charset="0"/>
              <a:cs typeface="Arial" charset="0"/>
            </a:endParaRPr>
          </a:p>
          <a:p>
            <a:pPr marL="458788" lvl="0" indent="-458788">
              <a:spcBef>
                <a:spcPts val="0"/>
              </a:spcBef>
              <a:defRPr/>
            </a:pPr>
            <a:r>
              <a:rPr lang="en-US" sz="2400" b="1" dirty="0" smtClean="0">
                <a:solidFill>
                  <a:srgbClr val="000000"/>
                </a:solidFill>
                <a:latin typeface="Candara" charset="0"/>
                <a:ea typeface="MS PGothic" charset="0"/>
                <a:cs typeface="Arial" charset="0"/>
              </a:rPr>
              <a:t>BUT </a:t>
            </a:r>
            <a:r>
              <a:rPr lang="en-US" sz="2400" b="1" dirty="0">
                <a:solidFill>
                  <a:srgbClr val="000000"/>
                </a:solidFill>
                <a:latin typeface="Candara" charset="0"/>
                <a:ea typeface="MS PGothic" charset="0"/>
                <a:cs typeface="Arial" charset="0"/>
              </a:rPr>
              <a:t>we are to </a:t>
            </a:r>
            <a:r>
              <a:rPr lang="en-US" sz="2400" b="1" dirty="0">
                <a:solidFill>
                  <a:srgbClr val="FF0000"/>
                </a:solidFill>
                <a:latin typeface="Candara" charset="0"/>
                <a:ea typeface="MS PGothic" charset="0"/>
                <a:cs typeface="Arial" charset="0"/>
              </a:rPr>
              <a:t>“rejoice and be glad!” </a:t>
            </a:r>
            <a:r>
              <a:rPr lang="en-US" sz="2400" b="1" dirty="0" smtClean="0">
                <a:solidFill>
                  <a:srgbClr val="000000"/>
                </a:solidFill>
                <a:latin typeface="Candara" charset="0"/>
                <a:ea typeface="MS PGothic" charset="0"/>
                <a:cs typeface="Arial" charset="0"/>
              </a:rPr>
              <a:t>(v</a:t>
            </a:r>
            <a:r>
              <a:rPr lang="en-US" sz="2400" b="1" dirty="0">
                <a:solidFill>
                  <a:srgbClr val="000000"/>
                </a:solidFill>
                <a:latin typeface="Candara" charset="0"/>
                <a:ea typeface="MS PGothic" charset="0"/>
                <a:cs typeface="Arial" charset="0"/>
              </a:rPr>
              <a:t>.</a:t>
            </a:r>
            <a:r>
              <a:rPr lang="en-US" sz="2400" b="1" dirty="0" smtClean="0">
                <a:solidFill>
                  <a:srgbClr val="000000"/>
                </a:solidFill>
                <a:latin typeface="Candara" charset="0"/>
                <a:ea typeface="MS PGothic" charset="0"/>
                <a:cs typeface="Arial" charset="0"/>
              </a:rPr>
              <a:t>12)</a:t>
            </a:r>
            <a:endParaRPr lang="en-US" sz="2400" b="1" dirty="0">
              <a:solidFill>
                <a:srgbClr val="000000"/>
              </a:solidFill>
              <a:latin typeface="Candara" charset="0"/>
              <a:ea typeface="MS PGothic" charset="0"/>
              <a:cs typeface="Arial" charset="0"/>
            </a:endParaRPr>
          </a:p>
          <a:p>
            <a:pPr marL="911225" lvl="1" indent="-454025">
              <a:spcBef>
                <a:spcPts val="0"/>
              </a:spcBef>
              <a:buFont typeface="Wingdings" charset="2"/>
              <a:buChar char="Ø"/>
              <a:defRPr/>
            </a:pPr>
            <a:endParaRPr lang="en-US" sz="800" b="1" dirty="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384942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65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28600" y="381000"/>
            <a:ext cx="8686800" cy="990600"/>
          </a:xfrm>
        </p:spPr>
        <p:txBody>
          <a:bodyPr/>
          <a:lstStyle/>
          <a:p>
            <a:r>
              <a:rPr lang="en-US" sz="3000" b="1" dirty="0">
                <a:latin typeface="Candara" charset="0"/>
                <a:ea typeface="MS PGothic" charset="0"/>
                <a:cs typeface="Arial" charset="0"/>
              </a:rPr>
              <a:t>JESUS’ COMMAND: HOW WE </a:t>
            </a:r>
            <a:r>
              <a:rPr lang="en-US" sz="3000" b="1" dirty="0" smtClean="0">
                <a:latin typeface="Candara" charset="0"/>
                <a:ea typeface="MS PGothic" charset="0"/>
                <a:cs typeface="Arial" charset="0"/>
              </a:rPr>
              <a:t/>
            </a:r>
            <a:br>
              <a:rPr lang="en-US" sz="3000" b="1" dirty="0" smtClean="0">
                <a:latin typeface="Candara" charset="0"/>
                <a:ea typeface="MS PGothic" charset="0"/>
                <a:cs typeface="Arial" charset="0"/>
              </a:rPr>
            </a:br>
            <a:r>
              <a:rPr lang="en-US" sz="3000" b="1" dirty="0" smtClean="0">
                <a:latin typeface="Candara" charset="0"/>
                <a:ea typeface="MS PGothic" charset="0"/>
                <a:cs typeface="Arial" charset="0"/>
              </a:rPr>
              <a:t>ARE TO </a:t>
            </a:r>
            <a:r>
              <a:rPr lang="en-US" sz="3000" b="1" dirty="0">
                <a:latin typeface="Candara" charset="0"/>
                <a:ea typeface="MS PGothic" charset="0"/>
                <a:cs typeface="Arial" charset="0"/>
              </a:rPr>
              <a:t>REACT TO PERSECUTION</a:t>
            </a:r>
          </a:p>
        </p:txBody>
      </p:sp>
      <p:sp>
        <p:nvSpPr>
          <p:cNvPr id="27651" name="Rectangle 3"/>
          <p:cNvSpPr>
            <a:spLocks noGrp="1" noChangeArrowheads="1"/>
          </p:cNvSpPr>
          <p:nvPr>
            <p:ph type="body" idx="1"/>
          </p:nvPr>
        </p:nvSpPr>
        <p:spPr>
          <a:xfrm>
            <a:off x="228600" y="1447800"/>
            <a:ext cx="8763000" cy="5410199"/>
          </a:xfrm>
        </p:spPr>
        <p:txBody>
          <a:bodyPr/>
          <a:lstStyle/>
          <a:p>
            <a:pPr marL="0" lvl="0" indent="0">
              <a:spcBef>
                <a:spcPts val="0"/>
              </a:spcBef>
              <a:buNone/>
              <a:defRPr/>
            </a:pPr>
            <a:r>
              <a:rPr lang="en-US" sz="2400" b="1" dirty="0" smtClean="0">
                <a:solidFill>
                  <a:srgbClr val="000000"/>
                </a:solidFill>
                <a:latin typeface="Candara" charset="0"/>
                <a:ea typeface="MS PGothic" charset="0"/>
                <a:cs typeface="Arial" charset="0"/>
              </a:rPr>
              <a:t>Why?</a:t>
            </a:r>
            <a:endParaRPr lang="en-US" sz="2400" b="1" dirty="0">
              <a:solidFill>
                <a:srgbClr val="000000"/>
              </a:solidFill>
              <a:latin typeface="Candara" charset="0"/>
              <a:ea typeface="MS PGothic" charset="0"/>
              <a:cs typeface="Arial" charset="0"/>
            </a:endParaRPr>
          </a:p>
          <a:p>
            <a:pPr marL="0" lvl="0" indent="0">
              <a:spcBef>
                <a:spcPts val="0"/>
              </a:spcBef>
              <a:buNone/>
              <a:defRPr/>
            </a:pPr>
            <a:endParaRPr lang="en-US" sz="800" b="1" dirty="0" smtClean="0">
              <a:solidFill>
                <a:srgbClr val="000000"/>
              </a:solidFill>
              <a:latin typeface="Candara" charset="0"/>
              <a:ea typeface="MS PGothic" charset="0"/>
              <a:cs typeface="Arial" charset="0"/>
            </a:endParaRPr>
          </a:p>
          <a:p>
            <a:pPr marL="458788" lvl="0" indent="-458788">
              <a:spcBef>
                <a:spcPts val="0"/>
              </a:spcBef>
              <a:defRPr/>
            </a:pPr>
            <a:r>
              <a:rPr lang="en-US" sz="2400" b="1" dirty="0">
                <a:solidFill>
                  <a:srgbClr val="000000"/>
                </a:solidFill>
                <a:latin typeface="Candara" charset="0"/>
                <a:ea typeface="MS PGothic" charset="0"/>
                <a:cs typeface="Arial" charset="0"/>
              </a:rPr>
              <a:t>Persecution is a </a:t>
            </a:r>
            <a:r>
              <a:rPr lang="en-US" sz="2400" b="1" dirty="0">
                <a:solidFill>
                  <a:srgbClr val="FF0000"/>
                </a:solidFill>
                <a:latin typeface="Candara" charset="0"/>
                <a:ea typeface="MS PGothic" charset="0"/>
                <a:cs typeface="Arial" charset="0"/>
              </a:rPr>
              <a:t>proof</a:t>
            </a:r>
            <a:r>
              <a:rPr lang="en-US" sz="2400" b="1" dirty="0">
                <a:solidFill>
                  <a:srgbClr val="000000"/>
                </a:solidFill>
                <a:latin typeface="Candara" charset="0"/>
                <a:ea typeface="MS PGothic" charset="0"/>
                <a:cs typeface="Arial" charset="0"/>
              </a:rPr>
              <a:t> that we belong to Christ [who I am]</a:t>
            </a:r>
            <a:r>
              <a:rPr lang="en-US" sz="2400" b="1" dirty="0" smtClean="0">
                <a:solidFill>
                  <a:srgbClr val="000000"/>
                </a:solidFill>
                <a:latin typeface="Candara" charset="0"/>
                <a:ea typeface="MS PGothic" charset="0"/>
                <a:cs typeface="Arial" charset="0"/>
              </a:rPr>
              <a:t>.</a:t>
            </a:r>
            <a:endParaRPr lang="en-US" sz="800" i="1" dirty="0" smtClean="0">
              <a:solidFill>
                <a:srgbClr val="000000"/>
              </a:solidFill>
              <a:latin typeface="Candara" charset="0"/>
              <a:ea typeface="MS PGothic" charset="0"/>
              <a:cs typeface="Arial" charset="0"/>
            </a:endParaRPr>
          </a:p>
          <a:p>
            <a:pPr marL="463550" lvl="0" indent="0">
              <a:spcBef>
                <a:spcPts val="0"/>
              </a:spcBef>
              <a:buNone/>
              <a:defRPr/>
            </a:pPr>
            <a:r>
              <a:rPr lang="en-US" sz="2300" i="1" dirty="0" smtClean="0">
                <a:solidFill>
                  <a:srgbClr val="000000"/>
                </a:solidFill>
                <a:latin typeface="Candara" charset="0"/>
                <a:ea typeface="MS PGothic" charset="0"/>
                <a:cs typeface="Arial" charset="0"/>
              </a:rPr>
              <a:t>— “</a:t>
            </a:r>
            <a:r>
              <a:rPr lang="en-US" sz="2300" i="1" dirty="0">
                <a:solidFill>
                  <a:srgbClr val="000000"/>
                </a:solidFill>
                <a:latin typeface="Candara" charset="0"/>
                <a:ea typeface="MS PGothic" charset="0"/>
                <a:cs typeface="Arial" charset="0"/>
              </a:rPr>
              <a:t>for so they persecuted the prophets who were before you.</a:t>
            </a:r>
            <a:r>
              <a:rPr lang="en-US" sz="2300" i="1" dirty="0" smtClean="0">
                <a:solidFill>
                  <a:srgbClr val="000000"/>
                </a:solidFill>
                <a:latin typeface="Candara" charset="0"/>
                <a:ea typeface="MS PGothic" charset="0"/>
                <a:cs typeface="Arial" charset="0"/>
              </a:rPr>
              <a:t>”</a:t>
            </a:r>
          </a:p>
          <a:p>
            <a:pPr marL="463550" lvl="0" indent="0" algn="ctr">
              <a:spcBef>
                <a:spcPts val="0"/>
              </a:spcBef>
              <a:buNone/>
              <a:defRPr/>
            </a:pPr>
            <a:endParaRPr lang="en-US" sz="1400" b="1" i="1" dirty="0">
              <a:solidFill>
                <a:srgbClr val="000000"/>
              </a:solidFill>
              <a:latin typeface="Candara" charset="0"/>
              <a:ea typeface="MS PGothic" charset="0"/>
              <a:cs typeface="Arial" charset="0"/>
            </a:endParaRPr>
          </a:p>
        </p:txBody>
      </p:sp>
    </p:spTree>
    <p:extLst>
      <p:ext uri="{BB962C8B-B14F-4D97-AF65-F5344CB8AC3E}">
        <p14:creationId xmlns:p14="http://schemas.microsoft.com/office/powerpoint/2010/main" val="40538233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W Sermo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5.xml><?xml version="1.0" encoding="utf-8"?>
<a:theme xmlns:a="http://schemas.openxmlformats.org/drawingml/2006/main" name="3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3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70C0"/>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77928</TotalTime>
  <Words>929</Words>
  <Application>Microsoft Macintosh PowerPoint</Application>
  <PresentationFormat>On-screen Show (4:3)</PresentationFormat>
  <Paragraphs>138</Paragraphs>
  <Slides>17</Slides>
  <Notes>15</Notes>
  <HiddenSlides>0</HiddenSlides>
  <MMClips>0</MMClips>
  <ScaleCrop>false</ScaleCrop>
  <HeadingPairs>
    <vt:vector size="4" baseType="variant">
      <vt:variant>
        <vt:lpstr>Theme</vt:lpstr>
      </vt:variant>
      <vt:variant>
        <vt:i4>37</vt:i4>
      </vt:variant>
      <vt:variant>
        <vt:lpstr>Slide Titles</vt:lpstr>
      </vt:variant>
      <vt:variant>
        <vt:i4>17</vt:i4>
      </vt:variant>
    </vt:vector>
  </HeadingPairs>
  <TitlesOfParts>
    <vt:vector size="54" baseType="lpstr">
      <vt:lpstr>Default Design</vt:lpstr>
      <vt:lpstr>1_Default Design</vt:lpstr>
      <vt:lpstr>3_Default Design</vt:lpstr>
      <vt:lpstr>2_Default Design</vt:lpstr>
      <vt:lpstr>4_Default Design</vt:lpstr>
      <vt:lpstr>5_Default Design</vt:lpstr>
      <vt:lpstr>6_Default Design</vt:lpstr>
      <vt:lpstr>8_Default Design</vt:lpstr>
      <vt:lpstr>7_Default Design</vt:lpstr>
      <vt:lpstr>CW Sermon Template</vt:lpstr>
      <vt:lpstr>9_Default Design</vt:lpstr>
      <vt:lpstr>10_Default Design</vt:lpstr>
      <vt:lpstr>11_Default Design</vt:lpstr>
      <vt:lpstr>12_Default Design</vt:lpstr>
      <vt:lpstr>13_Default Design</vt:lpstr>
      <vt:lpstr>17_Default Design</vt:lpstr>
      <vt:lpstr>14_Default Design</vt:lpstr>
      <vt:lpstr>15_Default Design</vt:lpstr>
      <vt:lpstr>16_Default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26_Default Design</vt:lpstr>
      <vt:lpstr>27_Default Design</vt:lpstr>
      <vt:lpstr>28_Default Design</vt:lpstr>
      <vt:lpstr>29_Default Design</vt:lpstr>
      <vt:lpstr>30_Default Design</vt:lpstr>
      <vt:lpstr>31_Default Design</vt:lpstr>
      <vt:lpstr>2_Normal</vt:lpstr>
      <vt:lpstr>33_Default Design</vt:lpstr>
      <vt:lpstr>35_Default Design</vt:lpstr>
      <vt:lpstr>32_Default Design</vt:lpstr>
      <vt:lpstr>PowerPoint Presentation</vt:lpstr>
      <vt:lpstr>Blessed Are Those Who Are Persecuted for Righteousness’ Sake</vt:lpstr>
      <vt:lpstr>THE BEATITUDES: JESUS’ VALUES  OF CHRISTIAN COUNTER-CULTURE</vt:lpstr>
      <vt:lpstr>PowerPoint Presentation</vt:lpstr>
      <vt:lpstr>THE BEATITUDES: JESUS’ VALUES  OF CHRISTIAN COUNTER-CULTURE</vt:lpstr>
      <vt:lpstr>WHAT DOES IT MEAN TO BE  PERSECUTED FOR RIGHTEOUSNESS’ SAKE?</vt:lpstr>
      <vt:lpstr>PowerPoint Presentation</vt:lpstr>
      <vt:lpstr>JESUS’ COMMAND: HOW WE  ARE TO REACT TO PERSECUTION</vt:lpstr>
      <vt:lpstr>JESUS’ COMMAND: HOW WE  ARE TO REACT TO PERSECUTION</vt:lpstr>
      <vt:lpstr>PowerPoint Presentation</vt:lpstr>
      <vt:lpstr>JESUS’ COMMAND: HOW WE  ARE TO REACT TO PERSECUTION</vt:lpstr>
      <vt:lpstr>PowerPoint Presentation</vt:lpstr>
      <vt:lpstr>PURSUING RIGHTEOUSNESS EVEN  AT THE EXPENSE OF PERSECUTION</vt:lpstr>
      <vt:lpstr>PURSUING RIGHTEOUSNESS EVEN  AT THE EXPENSE OF PERSECUTION</vt:lpstr>
      <vt:lpstr>PURSUING RIGHTEOUSNESS EVEN  AT THE EXPENSE OF PERSECUTION</vt:lpstr>
      <vt:lpstr>THREE PRACTICAL QUESTIONS  FOR OUR EVERYDAY LIFE</vt:lpstr>
      <vt:lpstr>PowerPoint Presentation</vt:lpstr>
    </vt:vector>
  </TitlesOfParts>
  <Company>UFP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T. Kirk</dc:creator>
  <cp:lastModifiedBy>David Won</cp:lastModifiedBy>
  <cp:revision>3478</cp:revision>
  <cp:lastPrinted>2015-11-01T15:11:57Z</cp:lastPrinted>
  <dcterms:created xsi:type="dcterms:W3CDTF">2007-10-20T20:09:35Z</dcterms:created>
  <dcterms:modified xsi:type="dcterms:W3CDTF">2015-12-01T17:06:02Z</dcterms:modified>
</cp:coreProperties>
</file>