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59" r:id="rId34"/>
    <p:sldMasterId id="2147511196" r:id="rId35"/>
    <p:sldMasterId id="2147511220" r:id="rId36"/>
    <p:sldMasterId id="2147511232" r:id="rId37"/>
  </p:sldMasterIdLst>
  <p:notesMasterIdLst>
    <p:notesMasterId r:id="rId49"/>
  </p:notesMasterIdLst>
  <p:handoutMasterIdLst>
    <p:handoutMasterId r:id="rId50"/>
  </p:handoutMasterIdLst>
  <p:sldIdLst>
    <p:sldId id="1626" r:id="rId38"/>
    <p:sldId id="3225" r:id="rId39"/>
    <p:sldId id="3243" r:id="rId40"/>
    <p:sldId id="3244" r:id="rId41"/>
    <p:sldId id="3238" r:id="rId42"/>
    <p:sldId id="3260" r:id="rId43"/>
    <p:sldId id="3259" r:id="rId44"/>
    <p:sldId id="3262" r:id="rId45"/>
    <p:sldId id="3261" r:id="rId46"/>
    <p:sldId id="3237" r:id="rId47"/>
    <p:sldId id="1929" r:id="rId4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0" autoAdjust="0"/>
    <p:restoredTop sz="94660"/>
  </p:normalViewPr>
  <p:slideViewPr>
    <p:cSldViewPr>
      <p:cViewPr>
        <p:scale>
          <a:sx n="103" d="100"/>
          <a:sy n="103" d="100"/>
        </p:scale>
        <p:origin x="-92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12/21/15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0CE3007F-C2E8-5749-8413-6F4987B94245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258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335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8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062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108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568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410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429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598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8226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074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C285B-1D74-C34C-AA7A-B53C1B03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023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ED124-C6A5-7846-956F-D79D6268B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B0CBA-9C47-0445-B0D7-25516528B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890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5BDAE-CF83-3E4A-9E26-642626553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292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CBAF0-83F8-6B45-90B3-0EA33C988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241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A5191-734E-1D4F-BB87-A1B779A52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8104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16409-1BAD-CE4D-9F2E-F8971B234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6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87CAA-00C4-184C-93AA-338646B35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446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7FFC6-FC5D-4349-A813-7343BAAFD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025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519E6-7A40-D74C-9019-83767C752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4911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1DFA1-B8DC-154A-B7C3-C5845173B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5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21" r:id="rId1"/>
    <p:sldLayoutId id="2147511222" r:id="rId2"/>
    <p:sldLayoutId id="2147511223" r:id="rId3"/>
    <p:sldLayoutId id="2147511224" r:id="rId4"/>
    <p:sldLayoutId id="2147511225" r:id="rId5"/>
    <p:sldLayoutId id="2147511226" r:id="rId6"/>
    <p:sldLayoutId id="2147511227" r:id="rId7"/>
    <p:sldLayoutId id="2147511228" r:id="rId8"/>
    <p:sldLayoutId id="2147511229" r:id="rId9"/>
    <p:sldLayoutId id="2147511230" r:id="rId10"/>
    <p:sldLayoutId id="21475112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smtClean="0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smtClean="0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C8328B3-0E77-904C-A1DE-F695873C6477}" type="slidenum">
              <a:rPr lang="en-US" smtClean="0">
                <a:cs typeface="Arial" charset="0"/>
              </a:rPr>
              <a:pPr/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4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33" r:id="rId1"/>
    <p:sldLayoutId id="2147511234" r:id="rId2"/>
    <p:sldLayoutId id="2147511235" r:id="rId3"/>
    <p:sldLayoutId id="2147511236" r:id="rId4"/>
    <p:sldLayoutId id="2147511237" r:id="rId5"/>
    <p:sldLayoutId id="2147511238" r:id="rId6"/>
    <p:sldLayoutId id="2147511239" r:id="rId7"/>
    <p:sldLayoutId id="2147511240" r:id="rId8"/>
    <p:sldLayoutId id="2147511241" r:id="rId9"/>
    <p:sldLayoutId id="2147511242" r:id="rId10"/>
    <p:sldLayoutId id="21475112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524000"/>
            <a:ext cx="8674847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How would you turn away from the erroneously popular messages of Christmas in your syncretistic culture?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will you receive and worship Jesus as your Savior, Lord, and King in this Christmas season?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share the true message of Christ in this Christmas season?</a:t>
            </a:r>
          </a:p>
        </p:txBody>
      </p:sp>
    </p:spTree>
    <p:extLst>
      <p:ext uri="{BB962C8B-B14F-4D97-AF65-F5344CB8AC3E}">
        <p14:creationId xmlns:p14="http://schemas.microsoft.com/office/powerpoint/2010/main" val="77607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133600"/>
            <a:ext cx="8077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Message of Christmas</a:t>
            </a:r>
            <a:endParaRPr lang="en-US" sz="3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819400"/>
            <a:ext cx="7924800" cy="2514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Christmas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Sunday Message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Luke 2:10-11</a:t>
            </a:r>
          </a:p>
          <a:p>
            <a:pPr algn="ctr">
              <a:buFontTx/>
              <a:buNone/>
              <a:defRPr/>
            </a:pPr>
            <a:r>
              <a:rPr lang="en-US" sz="2800" b="1" dirty="0">
                <a:latin typeface="Candara"/>
                <a:cs typeface="Candara"/>
              </a:rPr>
              <a:t>©</a:t>
            </a:r>
            <a:r>
              <a:rPr lang="en-US" sz="2800" dirty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December 20,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2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ERRONEOUSLY POPULAR MESSAGES OF CHRISTMAS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95400"/>
            <a:ext cx="8534401" cy="5410200"/>
          </a:xfrm>
        </p:spPr>
        <p:txBody>
          <a:bodyPr/>
          <a:lstStyle/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They all seem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harmlessly sentimental and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good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They are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syncretistic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—i.e., biblical truths mixed in our Western secular culture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They are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popular but erroneously accepted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as the message of Christmas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An example: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“Santa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Claus Is Coming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Town”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6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8102190" cy="6096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Santa Claus Is Coming </a:t>
            </a:r>
            <a:r>
              <a:rPr lang="en-US" sz="2800" dirty="0" smtClean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to </a:t>
            </a:r>
            <a:r>
              <a:rPr lang="en-US" sz="2800" dirty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Town</a:t>
            </a:r>
          </a:p>
          <a:p>
            <a:pPr>
              <a:spcBef>
                <a:spcPct val="0"/>
              </a:spcBef>
            </a:pPr>
            <a:r>
              <a:rPr lang="en-US" sz="1800" b="0" i="1" dirty="0">
                <a:solidFill>
                  <a:srgbClr val="800000"/>
                </a:solidFill>
              </a:rPr>
              <a:t>By John Frederick Coots and Haven Gillespie [1934</a:t>
            </a:r>
            <a:r>
              <a:rPr lang="en-US" sz="1800" b="0" i="1" dirty="0" smtClean="0">
                <a:solidFill>
                  <a:srgbClr val="800000"/>
                </a:solidFill>
              </a:rPr>
              <a:t>]</a:t>
            </a:r>
            <a:endParaRPr lang="en-US" sz="800" dirty="0" smtClean="0"/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/>
              <a:t>You better watch out, you better not cry</a:t>
            </a:r>
          </a:p>
          <a:p>
            <a:pPr>
              <a:spcBef>
                <a:spcPts val="0"/>
              </a:spcBef>
            </a:pPr>
            <a:r>
              <a:rPr lang="en-US" dirty="0"/>
              <a:t>You better not pout, I'm telling you why</a:t>
            </a:r>
          </a:p>
          <a:p>
            <a:pPr>
              <a:spcBef>
                <a:spcPts val="0"/>
              </a:spcBef>
            </a:pPr>
            <a:r>
              <a:rPr lang="en-US" dirty="0"/>
              <a:t>Santa Claus is coming to </a:t>
            </a:r>
            <a:r>
              <a:rPr lang="en-US" dirty="0" smtClean="0"/>
              <a:t>town</a:t>
            </a:r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He's </a:t>
            </a:r>
            <a:r>
              <a:rPr lang="en-US" dirty="0"/>
              <a:t>making a list</a:t>
            </a:r>
          </a:p>
          <a:p>
            <a:pPr>
              <a:spcBef>
                <a:spcPts val="0"/>
              </a:spcBef>
            </a:pPr>
            <a:r>
              <a:rPr lang="en-US" dirty="0"/>
              <a:t>And checking it twice</a:t>
            </a:r>
          </a:p>
          <a:p>
            <a:pPr>
              <a:spcBef>
                <a:spcPts val="0"/>
              </a:spcBef>
            </a:pPr>
            <a:r>
              <a:rPr lang="en-US" dirty="0"/>
              <a:t>He's </a:t>
            </a:r>
            <a:r>
              <a:rPr lang="en-US" dirty="0" err="1"/>
              <a:t>gonna</a:t>
            </a:r>
            <a:r>
              <a:rPr lang="en-US" dirty="0"/>
              <a:t> find out who's naughty and nice</a:t>
            </a:r>
          </a:p>
          <a:p>
            <a:pPr>
              <a:spcBef>
                <a:spcPts val="0"/>
              </a:spcBef>
            </a:pPr>
            <a:r>
              <a:rPr lang="en-US" dirty="0"/>
              <a:t>Santa Claus is coming to </a:t>
            </a:r>
            <a:r>
              <a:rPr lang="en-US" dirty="0" smtClean="0"/>
              <a:t>town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dirty="0"/>
              <a:t>He sees you when you're sleeping</a:t>
            </a:r>
          </a:p>
          <a:p>
            <a:pPr>
              <a:spcBef>
                <a:spcPts val="0"/>
              </a:spcBef>
            </a:pPr>
            <a:r>
              <a:rPr lang="en-US" dirty="0"/>
              <a:t>He knows when you're awake</a:t>
            </a:r>
          </a:p>
          <a:p>
            <a:pPr>
              <a:spcBef>
                <a:spcPts val="0"/>
              </a:spcBef>
            </a:pPr>
            <a:r>
              <a:rPr lang="en-US" dirty="0"/>
              <a:t>He knows if you've been bad or good</a:t>
            </a:r>
          </a:p>
          <a:p>
            <a:pPr>
              <a:spcBef>
                <a:spcPts val="0"/>
              </a:spcBef>
            </a:pPr>
            <a:r>
              <a:rPr lang="en-US" dirty="0"/>
              <a:t>So be good for goodness sake</a:t>
            </a:r>
          </a:p>
          <a:p>
            <a:pPr algn="r">
              <a:spcBef>
                <a:spcPct val="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4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457200"/>
            <a:ext cx="8661100" cy="4572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THEN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IS THE TRUE MESSAGE OF CHRISTMAS?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79379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1)  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message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Christmas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angel’s announcement of Jesus’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birth.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buNone/>
              <a:defRPr/>
            </a:pPr>
            <a:endParaRPr lang="en-US" sz="14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10</a:t>
            </a:r>
            <a:r>
              <a:rPr lang="en-US" sz="2200" i="1" dirty="0">
                <a:latin typeface="Candara"/>
                <a:cs typeface="Candara"/>
              </a:rPr>
              <a:t> And the angel said to them, “Fear not, for behold,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I bring you </a:t>
            </a:r>
            <a: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  <a:t>good news of great joy </a:t>
            </a:r>
            <a:r>
              <a:rPr lang="en-US" sz="2200" i="1" dirty="0">
                <a:latin typeface="Candara"/>
                <a:cs typeface="Candara"/>
              </a:rPr>
              <a:t>that will be </a:t>
            </a:r>
            <a: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  <a:t>for all the </a:t>
            </a:r>
            <a:b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  <a:t>people.</a:t>
            </a: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>
                <a:latin typeface="Candara"/>
                <a:cs typeface="Candara"/>
              </a:rPr>
              <a:t>11</a:t>
            </a:r>
            <a:r>
              <a:rPr lang="en-US" sz="2200" i="1" dirty="0">
                <a:latin typeface="Candara"/>
                <a:cs typeface="Candara"/>
              </a:rPr>
              <a:t> For unto you is born this day in the city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of David a Savior, who is Christ the Lord.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Luke 2:10-11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the good news of great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joy—</a:t>
            </a:r>
            <a:r>
              <a:rPr lang="en-US" sz="24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given through the angel by God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himself.</a:t>
            </a:r>
            <a:endParaRPr lang="en-US" sz="2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good news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for </a:t>
            </a:r>
            <a:r>
              <a:rPr lang="en-US" sz="24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all the people.</a:t>
            </a: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good news is all about this unique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birth.</a:t>
            </a:r>
            <a:endParaRPr lang="en-US" sz="2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9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229600" cy="6400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What Is So Unique about This Birth Announcement?</a:t>
            </a:r>
            <a:r>
              <a:rPr lang="en-US" sz="2800" b="0" dirty="0" smtClean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*</a:t>
            </a:r>
            <a:endParaRPr lang="en-US" sz="2800" b="0" dirty="0">
              <a:solidFill>
                <a:srgbClr val="800000"/>
              </a:solidFill>
              <a:latin typeface="Candara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sz="14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Typically, it would be:</a:t>
            </a:r>
            <a:r>
              <a:rPr lang="en-US" dirty="0"/>
              <a:t> </a:t>
            </a:r>
          </a:p>
          <a:p>
            <a:r>
              <a:rPr lang="en-US" b="0" i="1" dirty="0"/>
              <a:t>We welcome to the </a:t>
            </a:r>
            <a:r>
              <a:rPr lang="en-US" b="0" i="1" dirty="0" smtClean="0"/>
              <a:t>world</a:t>
            </a:r>
            <a:br>
              <a:rPr lang="en-US" b="0" i="1" dirty="0" smtClean="0"/>
            </a:br>
            <a:r>
              <a:rPr lang="en-US" b="0" i="1" dirty="0" smtClean="0"/>
              <a:t>our </a:t>
            </a:r>
            <a:r>
              <a:rPr lang="en-US" b="0" i="1" dirty="0"/>
              <a:t>greatest joy</a:t>
            </a:r>
            <a:r>
              <a:rPr lang="en-US" b="0" i="1" dirty="0" smtClean="0"/>
              <a:t>!</a:t>
            </a:r>
            <a:br>
              <a:rPr lang="en-US" b="0" i="1" dirty="0" smtClean="0"/>
            </a:br>
            <a:r>
              <a:rPr lang="en-US" b="0" i="1" dirty="0" smtClean="0"/>
              <a:t>Georgia Rae</a:t>
            </a:r>
            <a:br>
              <a:rPr lang="en-US" b="0" i="1" dirty="0" smtClean="0"/>
            </a:br>
            <a:r>
              <a:rPr lang="en-US" b="0" i="1" dirty="0" smtClean="0"/>
              <a:t>Born </a:t>
            </a:r>
            <a:r>
              <a:rPr lang="en-US" b="0" i="1" dirty="0">
                <a:solidFill>
                  <a:srgbClr val="FF0000"/>
                </a:solidFill>
              </a:rPr>
              <a:t>to Jodi and John </a:t>
            </a:r>
            <a:r>
              <a:rPr lang="en-US" b="0" i="1" dirty="0" smtClean="0">
                <a:solidFill>
                  <a:srgbClr val="FF0000"/>
                </a:solidFill>
              </a:rPr>
              <a:t>Smith [i.e., parents]</a:t>
            </a: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b="0" i="1" dirty="0" smtClean="0"/>
              <a:t>who </a:t>
            </a:r>
            <a:r>
              <a:rPr lang="en-US" b="0" i="1" dirty="0"/>
              <a:t>are as happy as can </a:t>
            </a:r>
            <a:r>
              <a:rPr lang="en-US" b="0" i="1" dirty="0" smtClean="0"/>
              <a:t>be</a:t>
            </a:r>
            <a:br>
              <a:rPr lang="en-US" b="0" i="1" dirty="0" smtClean="0"/>
            </a:br>
            <a:r>
              <a:rPr lang="en-US" b="0" i="1" dirty="0" smtClean="0"/>
              <a:t>Born January 7, 1997</a:t>
            </a:r>
            <a:endParaRPr lang="en-US" b="0" i="1" dirty="0"/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But the angel’s announcement was:</a:t>
            </a:r>
          </a:p>
          <a:p>
            <a:pPr>
              <a:spcBef>
                <a:spcPts val="0"/>
              </a:spcBef>
            </a:pPr>
            <a:r>
              <a:rPr lang="en-US" b="0" i="1" dirty="0">
                <a:solidFill>
                  <a:srgbClr val="FF0000"/>
                </a:solidFill>
              </a:rPr>
              <a:t>U</a:t>
            </a:r>
            <a:r>
              <a:rPr lang="en-US" b="0" i="1" dirty="0" smtClean="0">
                <a:solidFill>
                  <a:srgbClr val="FF0000"/>
                </a:solidFill>
              </a:rPr>
              <a:t>nto </a:t>
            </a:r>
            <a:r>
              <a:rPr lang="en-US" b="0" i="1" dirty="0">
                <a:solidFill>
                  <a:srgbClr val="FF0000"/>
                </a:solidFill>
              </a:rPr>
              <a:t>you </a:t>
            </a:r>
            <a:r>
              <a:rPr lang="en-US" b="0" i="1" dirty="0" smtClean="0">
                <a:solidFill>
                  <a:srgbClr val="FF0000"/>
                </a:solidFill>
              </a:rPr>
              <a:t/>
            </a:r>
            <a:br>
              <a:rPr lang="en-US" b="0" i="1" dirty="0" smtClean="0">
                <a:solidFill>
                  <a:srgbClr val="FF0000"/>
                </a:solidFill>
              </a:rPr>
            </a:br>
            <a:r>
              <a:rPr lang="en-US" b="0" i="1" dirty="0" smtClean="0"/>
              <a:t>is </a:t>
            </a:r>
            <a:r>
              <a:rPr lang="en-US" b="0" i="1" dirty="0"/>
              <a:t>born this day </a:t>
            </a: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b="0" i="1" dirty="0" smtClean="0"/>
              <a:t>in</a:t>
            </a:r>
            <a:r>
              <a:rPr lang="en-US" b="0" i="1" dirty="0"/>
              <a:t> the </a:t>
            </a:r>
            <a:r>
              <a:rPr lang="en-US" b="0" i="1" dirty="0" smtClean="0"/>
              <a:t>city</a:t>
            </a:r>
            <a:r>
              <a:rPr lang="en-US" b="0" i="1" dirty="0"/>
              <a:t> </a:t>
            </a:r>
            <a:r>
              <a:rPr lang="en-US" b="0" i="1" dirty="0" smtClean="0"/>
              <a:t>of </a:t>
            </a:r>
            <a:r>
              <a:rPr lang="en-US" b="0" i="1" dirty="0"/>
              <a:t>David </a:t>
            </a: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b="0" i="1" dirty="0" smtClean="0"/>
              <a:t>a </a:t>
            </a:r>
            <a:r>
              <a:rPr lang="en-US" b="0" i="1" dirty="0"/>
              <a:t>Savior, who is Christ the Lord. </a:t>
            </a:r>
            <a:r>
              <a:rPr lang="en-US" b="0" i="1" dirty="0" smtClean="0"/>
              <a:t>(v. 11)</a:t>
            </a:r>
          </a:p>
          <a:p>
            <a:pPr>
              <a:spcBef>
                <a:spcPts val="0"/>
              </a:spcBef>
            </a:pPr>
            <a:endParaRPr lang="en-US" sz="1800" b="0" i="1" dirty="0" smtClean="0"/>
          </a:p>
          <a:p>
            <a:pPr>
              <a:spcBef>
                <a:spcPts val="0"/>
              </a:spcBef>
            </a:pPr>
            <a:endParaRPr lang="en-US" sz="2000" b="0" i="1" dirty="0" smtClean="0"/>
          </a:p>
          <a:p>
            <a:pPr>
              <a:spcBef>
                <a:spcPts val="0"/>
              </a:spcBef>
            </a:pPr>
            <a:r>
              <a:rPr lang="en-US" sz="1600" b="0" i="1" dirty="0" smtClean="0">
                <a:solidFill>
                  <a:srgbClr val="800000"/>
                </a:solidFill>
              </a:rPr>
              <a:t>* This insight is from Sinclair Ferguson in his sermon, “The First Christmas.”</a:t>
            </a:r>
            <a:endParaRPr lang="en-US" sz="1600" b="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0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457200"/>
            <a:ext cx="8661100" cy="4572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THEN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IS THE TRUE MESSAGE OF CHRISTMAS?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95821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 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message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Christmas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that Jesus was born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us [for us]—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as our Savior, Christ, and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Lord.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buNone/>
              <a:defRPr/>
            </a:pPr>
            <a:endParaRPr lang="en-US" sz="14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10</a:t>
            </a:r>
            <a:r>
              <a:rPr lang="en-US" sz="2200" i="1" dirty="0">
                <a:latin typeface="Candara"/>
                <a:cs typeface="Candara"/>
              </a:rPr>
              <a:t> And the angel said to them, “Fear not, for behold,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I bring you good news of great joy that will be for all the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people. </a:t>
            </a:r>
            <a:r>
              <a:rPr lang="en-US" sz="2200" i="1" baseline="30000" dirty="0">
                <a:latin typeface="Candara"/>
                <a:cs typeface="Candara"/>
              </a:rPr>
              <a:t>11</a:t>
            </a:r>
            <a:r>
              <a:rPr lang="en-US" sz="2200" i="1" dirty="0">
                <a:latin typeface="Candara"/>
                <a:cs typeface="Candara"/>
              </a:rPr>
              <a:t> For </a:t>
            </a:r>
            <a: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  <a:t>unto you </a:t>
            </a:r>
            <a:r>
              <a:rPr lang="en-US" sz="2200" i="1" dirty="0">
                <a:latin typeface="Candara"/>
                <a:cs typeface="Candara"/>
              </a:rPr>
              <a:t>is born this day in the city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of David </a:t>
            </a:r>
            <a: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  <a:t>a Savior, who is Christ the Lord.</a:t>
            </a:r>
            <a:r>
              <a:rPr lang="en-US" sz="2200" i="1" dirty="0">
                <a:latin typeface="Candara"/>
                <a:cs typeface="Candara"/>
              </a:rPr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Luke 2:10-</a:t>
            </a:r>
            <a:r>
              <a:rPr lang="en-US" sz="2200" i="1" dirty="0" smtClean="0">
                <a:latin typeface="Candara"/>
                <a:cs typeface="Candara"/>
              </a:rPr>
              <a:t>11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6</a:t>
            </a:r>
            <a:r>
              <a:rPr lang="en-US" sz="2200" i="1" dirty="0">
                <a:latin typeface="Candara"/>
                <a:cs typeface="Candara"/>
              </a:rPr>
              <a:t> For to us a child is born,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    to us a son is given;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and the government shall be upon his shoulder,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    and his name shall be called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Wonderful Counselor, Mighty God,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    Everlasting Father, Prince of Peace.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Isaiah 9:</a:t>
            </a:r>
            <a:r>
              <a:rPr lang="en-US" sz="2200" i="1" dirty="0" smtClean="0">
                <a:latin typeface="Candara"/>
                <a:cs typeface="Candara"/>
              </a:rPr>
              <a:t>6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1014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457200"/>
            <a:ext cx="8661100" cy="4572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THEN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IS THE TRUE MESSAGE OF CHRISTMAS?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946195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 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message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Christmas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that Jesus was born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us [for us]—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as our Savior, Christ, and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Lord.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buNone/>
              <a:defRPr/>
            </a:pPr>
            <a:endParaRPr lang="en-US" sz="14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10</a:t>
            </a:r>
            <a:r>
              <a:rPr lang="en-US" sz="2200" i="1" dirty="0">
                <a:latin typeface="Candara"/>
                <a:cs typeface="Candara"/>
              </a:rPr>
              <a:t> And the angel said to them, “Fear not, for behold,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I bring you good news of great joy that will be for all the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people. </a:t>
            </a:r>
            <a:r>
              <a:rPr lang="en-US" sz="2200" i="1" baseline="30000" dirty="0">
                <a:latin typeface="Candara"/>
                <a:cs typeface="Candara"/>
              </a:rPr>
              <a:t>11</a:t>
            </a:r>
            <a:r>
              <a:rPr lang="en-US" sz="2200" i="1" dirty="0">
                <a:latin typeface="Candara"/>
                <a:cs typeface="Candara"/>
              </a:rPr>
              <a:t> For </a:t>
            </a:r>
            <a: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  <a:t>unto you </a:t>
            </a:r>
            <a:r>
              <a:rPr lang="en-US" sz="2200" i="1" dirty="0">
                <a:latin typeface="Candara"/>
                <a:cs typeface="Candara"/>
              </a:rPr>
              <a:t>is born this day in the city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of David </a:t>
            </a:r>
            <a: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  <a:t>a Savior, who is Christ the Lord.</a:t>
            </a:r>
            <a:r>
              <a:rPr lang="en-US" sz="2200" i="1" dirty="0">
                <a:latin typeface="Candara"/>
                <a:cs typeface="Candara"/>
              </a:rPr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Luke 2:10-</a:t>
            </a:r>
            <a:r>
              <a:rPr lang="en-US" sz="2200" i="1" dirty="0" smtClean="0">
                <a:latin typeface="Candara"/>
                <a:cs typeface="Candara"/>
              </a:rPr>
              <a:t>11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2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unique birth [and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also his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unique death] is for us.</a:t>
            </a:r>
            <a:endParaRPr lang="en-US" sz="2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infant Jesus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our Savior—the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promised Messiah, the Incarnate Deity, and the King of kings &amp; the Lord of lords.</a:t>
            </a:r>
            <a:endParaRPr lang="en-US" sz="2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God’s sovereign plan of salvation for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all the people by grace, through faith, in Christ, and for </a:t>
            </a: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His glory!</a:t>
            </a:r>
            <a:endParaRPr lang="en-US" sz="2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457200"/>
            <a:ext cx="8661100" cy="4572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THEN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IS THE TRUE MESSAGE OF CHRISTMAS?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958215" cy="57912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  Hence, the message of Christmas is this: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“With great joy,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receive JESUS—God’s gift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for your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salvation—who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is your Savior, Lord, and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King.”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5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dirty="0" smtClean="0">
                <a:latin typeface="Candara"/>
                <a:cs typeface="Candara"/>
              </a:rPr>
              <a:t>“</a:t>
            </a:r>
            <a:r>
              <a:rPr lang="en-US" sz="2100" i="1" dirty="0">
                <a:latin typeface="Candara"/>
                <a:cs typeface="Candara"/>
              </a:rPr>
              <a:t>For God so loved the world, that he gave his only Son,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that whoever believes in him should not perish but have eternal life</a:t>
            </a:r>
            <a:r>
              <a:rPr lang="en-US" sz="2100" i="1" dirty="0" smtClean="0">
                <a:latin typeface="Candara"/>
                <a:cs typeface="Candara"/>
              </a:rPr>
              <a:t>.”</a:t>
            </a:r>
            <a:endParaRPr lang="en-US" sz="21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dirty="0">
                <a:latin typeface="Candara"/>
                <a:cs typeface="Candara"/>
              </a:rPr>
              <a:t>John 3:</a:t>
            </a:r>
            <a:r>
              <a:rPr lang="en-US" sz="2100" i="1" dirty="0" smtClean="0">
                <a:latin typeface="Candara"/>
                <a:cs typeface="Candara"/>
              </a:rPr>
              <a:t>16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dirty="0">
                <a:latin typeface="Candara"/>
                <a:cs typeface="Candara"/>
              </a:rPr>
              <a:t>but God shows his love for us in that 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while we were still sinners, Christ died for 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dirty="0">
                <a:latin typeface="Candara"/>
                <a:cs typeface="Candara"/>
              </a:rPr>
              <a:t>Romans 5:8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dirty="0" smtClean="0">
                <a:latin typeface="Candara"/>
                <a:cs typeface="Candara"/>
              </a:rPr>
              <a:t>But </a:t>
            </a:r>
            <a:r>
              <a:rPr lang="en-US" sz="2100" i="1" dirty="0">
                <a:latin typeface="Candara"/>
                <a:cs typeface="Candara"/>
              </a:rPr>
              <a:t>to all who did receive him, who believed in his name, 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he gave the right to become children of God,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dirty="0">
                <a:latin typeface="Candara"/>
                <a:cs typeface="Candara"/>
              </a:rPr>
              <a:t>John 1:</a:t>
            </a:r>
            <a:r>
              <a:rPr lang="en-US" sz="2100" i="1" dirty="0" smtClean="0">
                <a:latin typeface="Candara"/>
                <a:cs typeface="Candara"/>
              </a:rPr>
              <a:t>12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Jesus’ birth is indeed the Good News of great joy.</a:t>
            </a:r>
            <a:endParaRPr lang="en-US" sz="2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are to receive Jesus as our Savior, Lord, and King.</a:t>
            </a:r>
            <a:endParaRPr lang="en-US" sz="2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are to share this message of Christmas with all people.</a:t>
            </a:r>
            <a:endParaRPr lang="en-US" sz="24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4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81340</TotalTime>
  <Words>402</Words>
  <Application>Microsoft Macintosh PowerPoint</Application>
  <PresentationFormat>On-screen Show (4:3)</PresentationFormat>
  <Paragraphs>93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11</vt:i4>
      </vt:variant>
    </vt:vector>
  </HeadingPairs>
  <TitlesOfParts>
    <vt:vector size="48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33_Default Design</vt:lpstr>
      <vt:lpstr>35_Default Design</vt:lpstr>
      <vt:lpstr>2_Normal</vt:lpstr>
      <vt:lpstr>32_Default Design</vt:lpstr>
      <vt:lpstr>PowerPoint Presentation</vt:lpstr>
      <vt:lpstr>The Message of Christmas</vt:lpstr>
      <vt:lpstr>ERRONEOUSLY POPULAR MESSAGES OF CHRISTMAS</vt:lpstr>
      <vt:lpstr>PowerPoint Presentation</vt:lpstr>
      <vt:lpstr>WHAT THEN IS THE TRUE MESSAGE OF CHRISTMAS?</vt:lpstr>
      <vt:lpstr>PowerPoint Presentation</vt:lpstr>
      <vt:lpstr>WHAT THEN IS THE TRUE MESSAGE OF CHRISTMAS?</vt:lpstr>
      <vt:lpstr>WHAT THEN IS THE TRUE MESSAGE OF CHRISTMAS?</vt:lpstr>
      <vt:lpstr>WHAT THEN IS THE TRUE MESSAGE OF CHRISTMAS?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3522</cp:revision>
  <cp:lastPrinted>2015-11-01T15:11:57Z</cp:lastPrinted>
  <dcterms:created xsi:type="dcterms:W3CDTF">2007-10-20T20:09:35Z</dcterms:created>
  <dcterms:modified xsi:type="dcterms:W3CDTF">2015-12-22T04:00:17Z</dcterms:modified>
</cp:coreProperties>
</file>