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</p:sldMasterIdLst>
  <p:notesMasterIdLst>
    <p:notesMasterId r:id="rId49"/>
  </p:notesMasterIdLst>
  <p:handoutMasterIdLst>
    <p:handoutMasterId r:id="rId50"/>
  </p:handoutMasterIdLst>
  <p:sldIdLst>
    <p:sldId id="1626" r:id="rId37"/>
    <p:sldId id="3176" r:id="rId38"/>
    <p:sldId id="3177" r:id="rId39"/>
    <p:sldId id="3178" r:id="rId40"/>
    <p:sldId id="3192" r:id="rId41"/>
    <p:sldId id="3190" r:id="rId42"/>
    <p:sldId id="3191" r:id="rId43"/>
    <p:sldId id="3193" r:id="rId44"/>
    <p:sldId id="3181" r:id="rId45"/>
    <p:sldId id="3183" r:id="rId46"/>
    <p:sldId id="3184" r:id="rId47"/>
    <p:sldId id="1929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108" d="100"/>
          <a:sy n="108" d="100"/>
        </p:scale>
        <p:origin x="-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4.xml"/><Relationship Id="rId41" Type="http://schemas.openxmlformats.org/officeDocument/2006/relationships/slide" Target="slides/slide5.xml"/><Relationship Id="rId42" Type="http://schemas.openxmlformats.org/officeDocument/2006/relationships/slide" Target="slides/slide6.xml"/><Relationship Id="rId43" Type="http://schemas.openxmlformats.org/officeDocument/2006/relationships/slide" Target="slides/slide7.xml"/><Relationship Id="rId44" Type="http://schemas.openxmlformats.org/officeDocument/2006/relationships/slide" Target="slides/slide8.xml"/><Relationship Id="rId45" Type="http://schemas.openxmlformats.org/officeDocument/2006/relationships/slide" Target="slides/slide9.xml"/><Relationship Id="rId46" Type="http://schemas.openxmlformats.org/officeDocument/2006/relationships/slide" Target="slides/slide10.xml"/><Relationship Id="rId47" Type="http://schemas.openxmlformats.org/officeDocument/2006/relationships/slide" Target="slides/slide11.xml"/><Relationship Id="rId48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" Target="slides/slide1.xml"/><Relationship Id="rId38" Type="http://schemas.openxmlformats.org/officeDocument/2006/relationships/slide" Target="slides/slide2.xml"/><Relationship Id="rId39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11/24/15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4867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74D1EF7B-06F7-F747-B6F7-2AC64110BC8C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THREE WAYS TO GIVE THANKS TO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GOD!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26488" cy="56388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SINGING to the LORD a new song. 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ASCRIBING to the LORD the glory due his name.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By SAYING among the nations that the LORD reigns. 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800" b="1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It is a call to worship the LORD with joyful and thankful hearts</a:t>
            </a:r>
            <a:b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just among ourselves and but also among all nations!</a:t>
            </a:r>
          </a:p>
          <a:p>
            <a:pPr marL="0" indent="0" algn="ctr">
              <a:buNone/>
              <a:defRPr/>
            </a:pPr>
            <a:endParaRPr lang="en-US" sz="1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Bless the Lord, O my soul,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    and forget not all his benefits,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Psalm 103:1-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2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200" i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>
                <a:latin typeface="Candara" charset="0"/>
                <a:ea typeface="MS PGothic" charset="0"/>
                <a:cs typeface="Arial" charset="0"/>
              </a:rPr>
              <a:t>7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 Sing to the Lord with thanksgiving;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    make melody to our God on the lyre!</a:t>
            </a:r>
            <a:br>
              <a:rPr lang="en-US" sz="220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Psalm 146:7 </a:t>
            </a: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6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6"/>
          <p:cNvSpPr>
            <a:spLocks noChangeArrowheads="1"/>
          </p:cNvSpPr>
          <p:nvPr/>
        </p:nvSpPr>
        <p:spPr bwMode="auto">
          <a:xfrm>
            <a:off x="4648200" y="2895600"/>
            <a:ext cx="4114800" cy="2895600"/>
          </a:xfrm>
          <a:prstGeom prst="rect">
            <a:avLst/>
          </a:prstGeom>
          <a:solidFill>
            <a:srgbClr val="FFC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990600" indent="-533400">
              <a:lnSpc>
                <a:spcPct val="9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514350" indent="-514350" algn="ctr"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Candara" charset="0"/>
              </a:rPr>
              <a:t>“What </a:t>
            </a:r>
            <a:r>
              <a:rPr lang="en-US" i="1" dirty="0" smtClean="0">
                <a:solidFill>
                  <a:srgbClr val="FF0000"/>
                </a:solidFill>
                <a:latin typeface="Candara" charset="0"/>
              </a:rPr>
              <a:t>do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</a:rPr>
              <a:t> you </a:t>
            </a:r>
            <a:r>
              <a:rPr lang="en-US" i="1" dirty="0" smtClean="0">
                <a:solidFill>
                  <a:srgbClr val="FF0000"/>
                </a:solidFill>
                <a:latin typeface="Candara" charset="0"/>
              </a:rPr>
              <a:t>ascribe to the LORD in giving thanks this year?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</a:rPr>
              <a:t>”</a:t>
            </a:r>
          </a:p>
          <a:p>
            <a:pPr marL="677863" indent="-457200">
              <a:buFont typeface="+mj-lt"/>
              <a:buAutoNum type="arabicPeriod"/>
              <a:defRPr/>
            </a:pPr>
            <a:r>
              <a:rPr lang="en-US" altLang="ja-JP" sz="2400" b="1" i="1" dirty="0" smtClean="0">
                <a:solidFill>
                  <a:srgbClr val="FF0000"/>
                </a:solidFill>
                <a:latin typeface="Candara" charset="0"/>
              </a:rPr>
              <a:t>Concerning CrossWay community [</a:t>
            </a:r>
            <a:r>
              <a:rPr lang="en-US" altLang="ja-JP" i="1" dirty="0" smtClean="0">
                <a:solidFill>
                  <a:srgbClr val="FF0000"/>
                </a:solidFill>
                <a:latin typeface="Candara" charset="0"/>
              </a:rPr>
              <a:t>or your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Candara" charset="0"/>
              </a:rPr>
              <a:t> home church]?</a:t>
            </a:r>
          </a:p>
          <a:p>
            <a:pPr marL="677863" indent="-457200">
              <a:buFont typeface="+mj-lt"/>
              <a:buAutoNum type="arabicPeriod"/>
              <a:defRPr/>
            </a:pPr>
            <a:r>
              <a:rPr lang="en-US" altLang="ja-JP" sz="2400" b="1" i="1" dirty="0" smtClean="0">
                <a:solidFill>
                  <a:srgbClr val="FF0000"/>
                </a:solidFill>
                <a:latin typeface="Candara" charset="0"/>
              </a:rPr>
              <a:t>Concerning your life? </a:t>
            </a:r>
          </a:p>
          <a:p>
            <a:pPr algn="ctr">
              <a:defRPr/>
            </a:pPr>
            <a:endParaRPr lang="en-US" altLang="ja-JP" sz="2400" b="1" i="1" dirty="0" smtClean="0">
              <a:solidFill>
                <a:srgbClr val="FF0000"/>
              </a:solidFill>
              <a:latin typeface="Candara" charset="0"/>
            </a:endParaRPr>
          </a:p>
          <a:p>
            <a:pPr algn="ctr">
              <a:defRPr/>
            </a:pPr>
            <a:endParaRPr lang="en-US" altLang="ja-JP" sz="2400" b="1" i="1" dirty="0" smtClean="0">
              <a:solidFill>
                <a:srgbClr val="FF0000"/>
              </a:solidFill>
              <a:latin typeface="Candara" charset="0"/>
            </a:endParaRPr>
          </a:p>
          <a:p>
            <a:pPr marL="514350" indent="-514350">
              <a:buFontTx/>
              <a:buNone/>
              <a:defRPr/>
            </a:pPr>
            <a:endParaRPr lang="en-US" sz="2400" b="1" dirty="0">
              <a:latin typeface="Candara" charset="0"/>
            </a:endParaRPr>
          </a:p>
          <a:p>
            <a:pPr marL="514350" indent="-514350">
              <a:buFontTx/>
              <a:buNone/>
              <a:defRPr/>
            </a:pPr>
            <a:endParaRPr lang="en-US" sz="2400" b="1" dirty="0">
              <a:latin typeface="Candara" charset="0"/>
            </a:endParaRPr>
          </a:p>
        </p:txBody>
      </p:sp>
      <p:pic>
        <p:nvPicPr>
          <p:cNvPr id="2" name="Picture 4" descr="C:\Users\Paul Kim\Downloads\Thanksgiving-Inv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6372" name="TextBox 5"/>
          <p:cNvSpPr txBox="1">
            <a:spLocks noChangeArrowheads="1"/>
          </p:cNvSpPr>
          <p:nvPr/>
        </p:nvSpPr>
        <p:spPr bwMode="auto">
          <a:xfrm>
            <a:off x="4800600" y="2971800"/>
            <a:ext cx="3886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000000"/>
                </a:solidFill>
                <a:latin typeface="Candara" charset="0"/>
              </a:rPr>
              <a:t>Thank You LORD for…</a:t>
            </a:r>
          </a:p>
        </p:txBody>
      </p:sp>
      <p:sp>
        <p:nvSpPr>
          <p:cNvPr id="1863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dirty="0" smtClean="0">
                <a:latin typeface="Candara" charset="0"/>
                <a:cs typeface="Arial" charset="0"/>
              </a:rPr>
              <a:t>GIVING THANKS TO GOD TOGETHER</a:t>
            </a:r>
            <a:endParaRPr lang="en-US" sz="2800" b="1" dirty="0"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7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 A Threefold Call to Give Thanks</a:t>
            </a:r>
            <a:endParaRPr lang="en-US" sz="4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62600" y="1828800"/>
            <a:ext cx="3581400" cy="3505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A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Special 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Thanksgiving 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Sunday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Message</a:t>
            </a:r>
          </a:p>
          <a:p>
            <a:pPr algn="ctr" eaLnBrk="1" hangingPunct="1">
              <a:buFontTx/>
              <a:buNone/>
              <a:defRPr/>
            </a:pPr>
            <a:endParaRPr lang="en-US" sz="1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Psalm 96:1-13</a:t>
            </a:r>
          </a:p>
          <a:p>
            <a:pPr algn="ctr">
              <a:buNone/>
              <a:defRPr/>
            </a:pPr>
            <a:endParaRPr lang="en-US" sz="8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Candara"/>
                <a:cs typeface="Candara"/>
              </a:rPr>
              <a:t>©</a:t>
            </a: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 November 22, 2015</a:t>
            </a:r>
          </a:p>
          <a:p>
            <a:pPr algn="ctr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Pastor Paul K. Kim </a:t>
            </a:r>
            <a:endParaRPr lang="en-US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endParaRPr lang="en-US" sz="12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  <p:pic>
        <p:nvPicPr>
          <p:cNvPr id="163843" name="Picture 4" descr="C:\Users\Paul Kim\Downloads\Thanksgiving-Inv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3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PSALM 96: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SONG OF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PRAISE &amp;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THANKSGIVING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DIFFERENT SCALE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716102" cy="51816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gives us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global perspective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—bigger than anyone’s life—in giving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thanks to God.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points 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ONE who is behind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all blessings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and gifts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sings amidst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reality of the broken world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about the coming Messiah. </a:t>
            </a: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awakens us for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deeply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passionate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worship and thanksgiving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LORD.</a:t>
            </a:r>
          </a:p>
        </p:txBody>
      </p:sp>
    </p:spTree>
    <p:extLst>
      <p:ext uri="{BB962C8B-B14F-4D97-AF65-F5344CB8AC3E}">
        <p14:creationId xmlns:p14="http://schemas.microsoft.com/office/powerpoint/2010/main" val="207177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THREE WAYS TO GIVE THANKS TO GOD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THIS THANKSGIVING SEASON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tabLst>
                <a:tab pos="458788" algn="l"/>
              </a:tabLst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    Give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thanks to God by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SINGING to the LORD a new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3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(vs. 1-6). 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buNone/>
              <a:defRPr/>
            </a:pPr>
            <a:endParaRPr lang="en-US" sz="12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</a:t>
            </a:r>
            <a:r>
              <a:rPr lang="en-US" sz="2200" i="1" dirty="0">
                <a:latin typeface="Candara"/>
                <a:cs typeface="Candara"/>
              </a:rPr>
              <a:t> Oh sing to the Lord a new song;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sing to the Lord, all the earth!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2</a:t>
            </a:r>
            <a:r>
              <a:rPr lang="en-US" sz="2200" i="1" dirty="0">
                <a:latin typeface="Candara"/>
                <a:cs typeface="Candara"/>
              </a:rPr>
              <a:t> Sing to the Lord, bless his name;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tell of his salvation from day to day.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 Declare his glory among the nations,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his marvelous works among all the peoples!</a:t>
            </a:r>
            <a:br>
              <a:rPr lang="en-US" sz="2200" i="1" dirty="0">
                <a:latin typeface="Candara"/>
                <a:cs typeface="Candara"/>
              </a:rPr>
            </a:b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THREE WAYS TO GIVE THANKS TO GOD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THIS THANKSGIVING SEASON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tabLst>
                <a:tab pos="458788" algn="l"/>
              </a:tabLst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    Give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thanks to God by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SINGING to the LORD a new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song 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(vs. 1-6). </a:t>
            </a:r>
            <a:endParaRPr lang="en-US" sz="2400" b="1" spc="-3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buNone/>
              <a:defRPr/>
            </a:pPr>
            <a:endParaRPr lang="en-US" sz="12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dirty="0">
                <a:latin typeface="Candara"/>
                <a:cs typeface="Candara"/>
              </a:rPr>
              <a:t> For great is the Lord, and greatly to be praised;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he is to be feared above all gods.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5</a:t>
            </a:r>
            <a:r>
              <a:rPr lang="en-US" sz="2200" i="1" dirty="0">
                <a:latin typeface="Candara"/>
                <a:cs typeface="Candara"/>
              </a:rPr>
              <a:t> For all the gods of the peoples are worthless idols,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but the Lord made the heavens.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6</a:t>
            </a:r>
            <a:r>
              <a:rPr lang="en-US" sz="2200" i="1" dirty="0">
                <a:latin typeface="Candara"/>
                <a:cs typeface="Candara"/>
              </a:rPr>
              <a:t> Splendor and majesty are before him;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strength and beauty are in his sanctuary.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call is to</a:t>
            </a: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sing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 Why? Singing involves our passion [heart] as well as recognition [head] for God as the Center of our lives.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call is also to sing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 the LORD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just about the LORD. Why? We are to relate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 our intimate Father/Shepherd.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Furthermore, the call is to sing to the LORD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new song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 Why? It is more about offering our “freshly renewed hearts” to God.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Lastly, the call is to give thanks to God </a:t>
            </a: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for all that WHO HE IS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6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THREE WAYS TO GIVE THANKS TO GOD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THIS THANKSGIVING SEASON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Give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thanks to God by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ASCRIBING to the LORD the glory due his name. </a:t>
            </a: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i="1" baseline="30000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7</a:t>
            </a:r>
            <a:r>
              <a:rPr lang="en-US" sz="2300" i="1" dirty="0">
                <a:latin typeface="Candara"/>
                <a:cs typeface="Candara"/>
              </a:rPr>
              <a:t> Ascribe to the Lord, O families of the peoples,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    ascribe to the Lord glory and strength!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baseline="30000" dirty="0">
                <a:latin typeface="Candara"/>
                <a:cs typeface="Candara"/>
              </a:rPr>
              <a:t>8</a:t>
            </a:r>
            <a:r>
              <a:rPr lang="en-US" sz="2300" i="1" dirty="0">
                <a:latin typeface="Candara"/>
                <a:cs typeface="Candara"/>
              </a:rPr>
              <a:t> Ascribe to the Lord the glory due his name;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    bring an offering, and come into his courts!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baseline="30000" dirty="0">
                <a:latin typeface="Candara"/>
                <a:cs typeface="Candara"/>
              </a:rPr>
              <a:t>9</a:t>
            </a:r>
            <a:r>
              <a:rPr lang="en-US" sz="2300" i="1" dirty="0">
                <a:latin typeface="Candara"/>
                <a:cs typeface="Candara"/>
              </a:rPr>
              <a:t> Worship the Lord in the splendor of holiness;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    tremble before him, all the earth!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“ascribe” means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 give the due credit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 the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LORD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to point to God as the cause and source of all blessings we have.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Notice that we are to ascribe to the LORD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beyond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H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is gifts to His attributes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glory, strength, the splendor of holiness!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scale of ascribing will lead us to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passionate worship!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will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YOU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ascribe to the LORD this year as your gratitude?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THREE WAYS TO GIVE THANKS TO GOD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THIS THANKSGIVING SEASON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 Give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thanks to God by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SAYING among the nations that the LORD reigns. </a:t>
            </a: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baseline="30000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10</a:t>
            </a:r>
            <a:r>
              <a:rPr lang="en-US" sz="2300" i="1" dirty="0">
                <a:latin typeface="Candara"/>
                <a:cs typeface="Candara"/>
              </a:rPr>
              <a:t> Say among the nations, “The Lord reigns!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    Yes, the world is established; it shall never be moved;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    he will judge the peoples with equity.”</a:t>
            </a:r>
            <a:br>
              <a:rPr lang="en-US" sz="2300" i="1" dirty="0">
                <a:latin typeface="Candara"/>
                <a:cs typeface="Candara"/>
              </a:rPr>
            </a:b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0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THREE WAYS TO GIVE THANKS TO GOD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THIS THANKSGIVING SEASON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 Give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thanks to God by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SAYING among the nations that the LORD reigns. </a:t>
            </a: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i="1" baseline="30000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11</a:t>
            </a:r>
            <a:r>
              <a:rPr lang="en-US" sz="2200" i="1" dirty="0">
                <a:latin typeface="Candara"/>
                <a:cs typeface="Candara"/>
              </a:rPr>
              <a:t> Let the heavens be glad, and let the earth rejoice;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let the sea roar, and all that fills it;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12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let</a:t>
            </a:r>
            <a:r>
              <a:rPr lang="en-US" sz="2200" i="1" dirty="0">
                <a:latin typeface="Candara"/>
                <a:cs typeface="Candara"/>
              </a:rPr>
              <a:t> the field exult, and everything in it!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Then shall all the trees of the forest sing for joy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13</a:t>
            </a:r>
            <a:r>
              <a:rPr lang="en-US" sz="2200" i="1" dirty="0">
                <a:latin typeface="Candara"/>
                <a:cs typeface="Candara"/>
              </a:rPr>
              <a:t> before the Lord, for he comes,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for he comes to judge the earth.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He will judge the world in righteousness,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the peoples in his faithfulness.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giving thanks, we are to overflow with our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confident trust in our sovereign God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—amidst the broken and hurting world.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confidence, we are to proclaim that the LORD is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One True God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who will equalize every injustice as the righteous Judge.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rejoice with hope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the coming of our Messiah.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i="1" dirty="0" smtClean="0">
                <a:latin typeface="Candara"/>
                <a:cs typeface="Candara"/>
              </a:rPr>
              <a:t>If </a:t>
            </a:r>
            <a:r>
              <a:rPr lang="en-US" sz="2600" b="1" i="1" dirty="0">
                <a:latin typeface="Candara"/>
                <a:cs typeface="Candara"/>
              </a:rPr>
              <a:t>anyone would tell you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the </a:t>
            </a:r>
            <a:r>
              <a:rPr lang="en-US" sz="2600" b="1" i="1" dirty="0">
                <a:latin typeface="Candara"/>
                <a:cs typeface="Candara"/>
              </a:rPr>
              <a:t>shortest, </a:t>
            </a:r>
            <a:r>
              <a:rPr lang="en-US" sz="2600" b="1" i="1" dirty="0" smtClean="0">
                <a:latin typeface="Candara"/>
                <a:cs typeface="Candara"/>
              </a:rPr>
              <a:t>surest </a:t>
            </a:r>
            <a:r>
              <a:rPr lang="en-US" sz="2600" b="1" i="1" dirty="0">
                <a:latin typeface="Candara"/>
                <a:cs typeface="Candara"/>
              </a:rPr>
              <a:t>way to happiness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and </a:t>
            </a:r>
            <a:r>
              <a:rPr lang="en-US" sz="2600" b="1" i="1" dirty="0">
                <a:latin typeface="Candara"/>
                <a:cs typeface="Candara"/>
              </a:rPr>
              <a:t>all </a:t>
            </a:r>
            <a:r>
              <a:rPr lang="en-US" sz="2600" b="1" i="1" dirty="0" smtClean="0">
                <a:latin typeface="Candara"/>
                <a:cs typeface="Candara"/>
              </a:rPr>
              <a:t>perfection, he must tell you to make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it a rule to yourself to thank and praise God for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everything that happens to you. For it is certain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that whatever seeming calamity happens to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you, if you thank and praise God for it,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you turn it into a </a:t>
            </a:r>
            <a:r>
              <a:rPr lang="en-US" sz="2600" b="1" i="1" dirty="0" smtClean="0">
                <a:latin typeface="Candara"/>
                <a:cs typeface="Candara"/>
              </a:rPr>
              <a:t>blessing.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William </a:t>
            </a:r>
            <a:r>
              <a:rPr lang="en-US" sz="2600" b="1" i="1" dirty="0" smtClean="0">
                <a:latin typeface="Candara"/>
                <a:cs typeface="Candara"/>
              </a:rPr>
              <a:t>Law</a:t>
            </a:r>
            <a:endParaRPr lang="en-US" sz="26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9301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77473</TotalTime>
  <Words>327</Words>
  <Application>Microsoft Macintosh PowerPoint</Application>
  <PresentationFormat>On-screen Show (4:3)</PresentationFormat>
  <Paragraphs>74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12</vt:i4>
      </vt:variant>
    </vt:vector>
  </HeadingPairs>
  <TitlesOfParts>
    <vt:vector size="4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PowerPoint Presentation</vt:lpstr>
      <vt:lpstr> A Threefold Call to Give Thanks</vt:lpstr>
      <vt:lpstr>PSALM 96: A SONG OF PRAISE &amp;  THANKSGIVING IN A DIFFERENT SCALE  </vt:lpstr>
      <vt:lpstr>THREE WAYS TO GIVE THANKS TO GOD  IN THIS THANKSGIVING SEASON</vt:lpstr>
      <vt:lpstr>THREE WAYS TO GIVE THANKS TO GOD  IN THIS THANKSGIVING SEASON</vt:lpstr>
      <vt:lpstr>THREE WAYS TO GIVE THANKS TO GOD  IN THIS THANKSGIVING SEASON</vt:lpstr>
      <vt:lpstr>THREE WAYS TO GIVE THANKS TO GOD  IN THIS THANKSGIVING SEASON</vt:lpstr>
      <vt:lpstr>THREE WAYS TO GIVE THANKS TO GOD  IN THIS THANKSGIVING SEASON</vt:lpstr>
      <vt:lpstr>PowerPoint Presentation</vt:lpstr>
      <vt:lpstr>RECAP: THREE WAYS TO GIVE THANKS TO GOD!</vt:lpstr>
      <vt:lpstr>GIVING THANKS TO GOD TOGETHER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3467</cp:revision>
  <cp:lastPrinted>2015-11-01T15:11:57Z</cp:lastPrinted>
  <dcterms:created xsi:type="dcterms:W3CDTF">2007-10-20T20:09:35Z</dcterms:created>
  <dcterms:modified xsi:type="dcterms:W3CDTF">2015-11-24T16:08:11Z</dcterms:modified>
</cp:coreProperties>
</file>