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6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7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8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9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0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21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22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3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24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5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6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27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8.xml" ContentType="application/vnd.openxmlformats-officedocument.theme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29.xml" ContentType="application/vnd.openxmlformats-officedocument.them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theme/theme30.xml" ContentType="application/vnd.openxmlformats-officedocument.theme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theme/theme31.xml" ContentType="application/vnd.openxmlformats-officedocument.theme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theme/theme32.xml" ContentType="application/vnd.openxmlformats-officedocument.theme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theme/theme33.xml" ContentType="application/vnd.openxmlformats-officedocument.theme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heme/theme34.xml" ContentType="application/vnd.openxmlformats-officedocument.theme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theme/theme35.xml" ContentType="application/vnd.openxmlformats-officedocument.theme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9" r:id="rId3"/>
    <p:sldMasterId id="2147483711" r:id="rId4"/>
    <p:sldMasterId id="2147483723" r:id="rId5"/>
    <p:sldMasterId id="2147483782" r:id="rId6"/>
    <p:sldMasterId id="2147483798" r:id="rId7"/>
    <p:sldMasterId id="2147483810" r:id="rId8"/>
    <p:sldMasterId id="2147485082" r:id="rId9"/>
    <p:sldMasterId id="2147500816" r:id="rId10"/>
    <p:sldMasterId id="2147506752" r:id="rId11"/>
    <p:sldMasterId id="2147507621" r:id="rId12"/>
    <p:sldMasterId id="2147509205" r:id="rId13"/>
    <p:sldMasterId id="2147510775" r:id="rId14"/>
    <p:sldMasterId id="2147510799" r:id="rId15"/>
    <p:sldMasterId id="2147510835" r:id="rId16"/>
    <p:sldMasterId id="2147510847" r:id="rId17"/>
    <p:sldMasterId id="2147510859" r:id="rId18"/>
    <p:sldMasterId id="2147510871" r:id="rId19"/>
    <p:sldMasterId id="2147510883" r:id="rId20"/>
    <p:sldMasterId id="2147510895" r:id="rId21"/>
    <p:sldMasterId id="2147510907" r:id="rId22"/>
    <p:sldMasterId id="2147510931" r:id="rId23"/>
    <p:sldMasterId id="2147510955" r:id="rId24"/>
    <p:sldMasterId id="2147510991" r:id="rId25"/>
    <p:sldMasterId id="2147511003" r:id="rId26"/>
    <p:sldMasterId id="2147511039" r:id="rId27"/>
    <p:sldMasterId id="2147511063" r:id="rId28"/>
    <p:sldMasterId id="2147511075" r:id="rId29"/>
    <p:sldMasterId id="2147511087" r:id="rId30"/>
    <p:sldMasterId id="2147511099" r:id="rId31"/>
    <p:sldMasterId id="2147511111" r:id="rId32"/>
    <p:sldMasterId id="2147511123" r:id="rId33"/>
    <p:sldMasterId id="2147511135" r:id="rId34"/>
    <p:sldMasterId id="2147511159" r:id="rId35"/>
    <p:sldMasterId id="2147511196" r:id="rId36"/>
  </p:sldMasterIdLst>
  <p:notesMasterIdLst>
    <p:notesMasterId r:id="rId64"/>
  </p:notesMasterIdLst>
  <p:handoutMasterIdLst>
    <p:handoutMasterId r:id="rId65"/>
  </p:handoutMasterIdLst>
  <p:sldIdLst>
    <p:sldId id="1626" r:id="rId37"/>
    <p:sldId id="3162" r:id="rId38"/>
    <p:sldId id="3163" r:id="rId39"/>
    <p:sldId id="3164" r:id="rId40"/>
    <p:sldId id="3169" r:id="rId41"/>
    <p:sldId id="3166" r:id="rId42"/>
    <p:sldId id="3167" r:id="rId43"/>
    <p:sldId id="3170" r:id="rId44"/>
    <p:sldId id="3171" r:id="rId45"/>
    <p:sldId id="3172" r:id="rId46"/>
    <p:sldId id="3173" r:id="rId47"/>
    <p:sldId id="3174" r:id="rId48"/>
    <p:sldId id="3175" r:id="rId49"/>
    <p:sldId id="3176" r:id="rId50"/>
    <p:sldId id="3177" r:id="rId51"/>
    <p:sldId id="3178" r:id="rId52"/>
    <p:sldId id="3179" r:id="rId53"/>
    <p:sldId id="3180" r:id="rId54"/>
    <p:sldId id="3183" r:id="rId55"/>
    <p:sldId id="3184" r:id="rId56"/>
    <p:sldId id="3185" r:id="rId57"/>
    <p:sldId id="3186" r:id="rId58"/>
    <p:sldId id="3187" r:id="rId59"/>
    <p:sldId id="3188" r:id="rId60"/>
    <p:sldId id="3193" r:id="rId61"/>
    <p:sldId id="3089" r:id="rId62"/>
    <p:sldId id="1929" r:id="rId63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5C97"/>
    <a:srgbClr val="800000"/>
    <a:srgbClr val="CC3300"/>
    <a:srgbClr val="FFFF00"/>
    <a:srgbClr val="0066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4" autoAdjust="0"/>
    <p:restoredTop sz="94660"/>
  </p:normalViewPr>
  <p:slideViewPr>
    <p:cSldViewPr>
      <p:cViewPr>
        <p:scale>
          <a:sx n="108" d="100"/>
          <a:sy n="108" d="100"/>
        </p:scale>
        <p:origin x="-15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864" y="-12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slide" Target="slides/slide27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14.xml"/><Relationship Id="rId51" Type="http://schemas.openxmlformats.org/officeDocument/2006/relationships/slide" Target="slides/slide15.xml"/><Relationship Id="rId52" Type="http://schemas.openxmlformats.org/officeDocument/2006/relationships/slide" Target="slides/slide16.xml"/><Relationship Id="rId53" Type="http://schemas.openxmlformats.org/officeDocument/2006/relationships/slide" Target="slides/slide17.xml"/><Relationship Id="rId54" Type="http://schemas.openxmlformats.org/officeDocument/2006/relationships/slide" Target="slides/slide18.xml"/><Relationship Id="rId55" Type="http://schemas.openxmlformats.org/officeDocument/2006/relationships/slide" Target="slides/slide19.xml"/><Relationship Id="rId56" Type="http://schemas.openxmlformats.org/officeDocument/2006/relationships/slide" Target="slides/slide20.xml"/><Relationship Id="rId57" Type="http://schemas.openxmlformats.org/officeDocument/2006/relationships/slide" Target="slides/slide21.xml"/><Relationship Id="rId58" Type="http://schemas.openxmlformats.org/officeDocument/2006/relationships/slide" Target="slides/slide22.xml"/><Relationship Id="rId59" Type="http://schemas.openxmlformats.org/officeDocument/2006/relationships/slide" Target="slides/slide23.xml"/><Relationship Id="rId40" Type="http://schemas.openxmlformats.org/officeDocument/2006/relationships/slide" Target="slides/slide4.xml"/><Relationship Id="rId41" Type="http://schemas.openxmlformats.org/officeDocument/2006/relationships/slide" Target="slides/slide5.xml"/><Relationship Id="rId42" Type="http://schemas.openxmlformats.org/officeDocument/2006/relationships/slide" Target="slides/slide6.xml"/><Relationship Id="rId43" Type="http://schemas.openxmlformats.org/officeDocument/2006/relationships/slide" Target="slides/slide7.xml"/><Relationship Id="rId44" Type="http://schemas.openxmlformats.org/officeDocument/2006/relationships/slide" Target="slides/slide8.xml"/><Relationship Id="rId45" Type="http://schemas.openxmlformats.org/officeDocument/2006/relationships/slide" Target="slides/slide9.xml"/><Relationship Id="rId46" Type="http://schemas.openxmlformats.org/officeDocument/2006/relationships/slide" Target="slides/slide10.xml"/><Relationship Id="rId47" Type="http://schemas.openxmlformats.org/officeDocument/2006/relationships/slide" Target="slides/slide11.xml"/><Relationship Id="rId48" Type="http://schemas.openxmlformats.org/officeDocument/2006/relationships/slide" Target="slides/slide12.xml"/><Relationship Id="rId4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" Target="slides/slide1.xml"/><Relationship Id="rId38" Type="http://schemas.openxmlformats.org/officeDocument/2006/relationships/slide" Target="slides/slide2.xml"/><Relationship Id="rId39" Type="http://schemas.openxmlformats.org/officeDocument/2006/relationships/slide" Target="slides/slide3.xml"/><Relationship Id="rId70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60" Type="http://schemas.openxmlformats.org/officeDocument/2006/relationships/slide" Target="slides/slide24.xml"/><Relationship Id="rId61" Type="http://schemas.openxmlformats.org/officeDocument/2006/relationships/slide" Target="slides/slide25.xml"/><Relationship Id="rId62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B15D2E-FAE6-CE4D-B66C-E52BCAEE9D92}" type="datetimeFigureOut">
              <a:rPr lang="en-US"/>
              <a:pPr>
                <a:defRPr/>
              </a:pPr>
              <a:t>11/10/15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52AC37-DC32-F041-8B94-A46DD5CF3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65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16EBBE3A-A97D-E042-B626-1CBB950C2DD7}" type="datetimeFigureOut">
              <a:rPr lang="en-US"/>
              <a:pPr>
                <a:defRPr/>
              </a:pPr>
              <a:t>11/10/15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482566C9-436E-5446-8C2F-A64C5671F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5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2566C9-436E-5446-8C2F-A64C5671F75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81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119811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1E7B7628-6765-F64F-B281-388E48CEA18E}" type="slidenum">
              <a:rPr lang="en-US" sz="1200">
                <a:solidFill>
                  <a:prstClr val="black"/>
                </a:solidFill>
                <a:cs typeface="Arial" charset="0"/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25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3FC29-560A-2645-9C90-B9DC701C8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4BF8-D049-E641-A6E7-AAB1933AC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7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6ADB-B8CF-1F44-A445-1921454CD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564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1752600"/>
          </a:xfrm>
        </p:spPr>
        <p:txBody>
          <a:bodyPr/>
          <a:lstStyle>
            <a:lvl1pPr marL="0" indent="0" algn="ctr">
              <a:buNone/>
              <a:defRPr sz="2800" b="1" i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594360"/>
          </a:xfrm>
        </p:spPr>
        <p:txBody>
          <a:bodyPr/>
          <a:lstStyle>
            <a:lvl1pPr>
              <a:defRPr sz="3800" b="1" i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5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02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plication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86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38195-789B-1946-86BE-7F02E667F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42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BE58-1EA5-E44D-A5E3-F9AF6111D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347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DB89-D584-8446-9F33-9F78E3833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56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7DB77-1002-DA4A-B741-AC9F6FDD3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224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9D49-8728-3A45-8550-5649222D9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88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12F0-2131-734F-B499-AEAD63B06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3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39A6-A610-6B46-AAA4-2A30858B0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502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F1EF4-3525-4448-A13F-71C1B5BD2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906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54EF3-BB9F-F54F-8B2B-2C9269DFD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567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BDFB0-7DA4-A241-A1A8-49EA5AA85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5113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9FDC-DBCB-0843-A4AE-D9517136B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824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A422-E24A-9D46-93BD-79796C9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554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191A-C5BC-6242-9BBC-6652D7C4A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0828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175E4-1374-CB41-90A3-6DB85F278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8202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040ED-2A92-114A-985B-F164D8B55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41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F5B0-0F85-F34F-8A40-876344470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06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08CA-6AF0-114F-9A6B-708CE8BD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00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318E3-2AB3-B54E-87DA-A6C25FF5A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010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CB5C1-6483-5849-8EF1-4825FFB31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61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88CC-569F-9E42-A13D-DFFD0ECFD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260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CC3F-6B37-C04B-A9FE-432B4706E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721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888E-00F5-A142-A366-EDD46E873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5232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B0A50B-5A62-7C4D-B4D9-0409BE7D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1363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0169C97-1495-0446-B967-445D349E0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91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9128EBD-EF9E-7B44-97A9-C3093EEED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4093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CC92684-D253-564D-A42C-8DFDC5EF6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52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F372634-7A8B-2D44-A0C0-F1FE96011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8043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AAF84E3-F464-6643-8BCA-ACC822031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39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F88F3-8445-6042-A507-A8D29ECB6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860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8D63952-F4E8-E14F-B66C-FA95A55FF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9264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AC5540-11FC-044F-A33F-7C7B86233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624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66B5B85-8AC8-5A4A-B105-CCF56821A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3446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2995325-1D9D-9B4E-83D2-3937B8997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0352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E78DD09-47F4-7B43-9C39-022088DCA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680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AE7583-7B49-1B4D-AC6A-1126A72A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72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6B29896-AA8C-B046-9DFA-AB2D34F06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0517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0130DDF-E378-914C-A80E-8FF33059B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1197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8264A7-4167-DB44-854C-D25A4702D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4782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D5EC65C-2B83-404B-AAEF-96283FE07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144E-8730-D048-8AB1-71BD8BBD8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35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E35C927-A2FB-6143-B9CB-902D13AAB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474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B4DC2E4-FC1B-7346-9074-E84798AC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5834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4EE3C3D-FD0B-764D-8B73-E40EB8C99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0908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72E67D8-0C5E-AA4F-A2D8-8C7593259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8493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965FF6D-25F9-BF4D-B186-6D0618C25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186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8F30657-3E40-CF49-82C6-7208DBC52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623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203B8-A07B-474A-8BFE-9236FB0E5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270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565E-683E-C942-A689-C85EA5BAF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2262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F5B5-F45B-CC41-A197-C63976258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251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B0469-351C-1840-BD9A-5D1EC9AE3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5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24818-6209-A440-8332-B535875D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46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D78A-FAF1-584A-AD88-FC111B9C7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3745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996E6-1E8B-1D4E-A77D-44F00B82D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10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AEFF-373E-4C49-A729-28E80BCDC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6372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53D0-25BB-6B40-B124-F50DEE7AF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542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7CF96-4DBE-5746-9632-6A7FB02A9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0108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1F3-C5FF-BE4D-9942-C8C731C48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0841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8FE0-6417-2B44-98AB-0D83C3F87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8496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4EC9E-5422-3B45-84AF-9CDE372DD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810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D1708-CD57-7B4A-97C9-02EAD16D9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0464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5E235-0146-D741-A213-B8C63C1BE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53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8988-10F9-B240-96D4-61B58BEDF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707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6217-6D2B-FC41-9CAD-F92136D9E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9752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3A23-A55D-0C47-881D-7CCA58644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9646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E7729-D6EE-8940-9BED-3EA0709E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7389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63B48-FF95-314D-A836-440E6F07E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769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CB38-5ECE-7A45-B5AE-F3CB40356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15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AD994-E908-7447-973D-D41D8FE81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1757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009E9-D5AE-5C4A-A708-468F7E6B4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1042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C2341-470C-7A46-882D-D58076071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4638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942FD18F-86FA-2C4D-8B76-434CC7FCA4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865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E5DA1038-F9AC-6245-906C-D9962EC90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38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9E98D-ACFE-544D-9A75-C14C09515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384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AF4D601-04F9-DE41-AF5C-0FF20318F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8251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08E24455-3CB0-6549-A02B-B14C0C41B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452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16B1BD9A-8861-8147-A225-1AC4D4DBB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3230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C26C5AEA-EDE7-9148-8599-3ED3E53ED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7563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80EBE30-1067-B44C-AF74-F37E70862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8852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C202E33-6E0A-904F-870C-9A6938A56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2318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7B80F4D-67AB-0047-86BE-082B6FA1C8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2524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23E0BD64-26B2-3947-8788-7B2FF0B1C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1157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68A533DA-D7AC-B94D-865A-03F96F4E2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7268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12E4C-BE3E-464F-B59B-24A20244D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94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1E3E1-99C0-5B4C-BAC1-139703E3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59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7B142-A881-4C4E-B3E2-E544EE781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922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C2A34-B588-0749-AF65-5EB0AE9F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663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5411F-5BCD-4D46-8BE3-A0AF00C1E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263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CFED-1760-A64E-ACF5-4EEBFDD27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4852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0D928-6312-8044-8D78-AEA408A7F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1796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CBFE-9B42-3941-A600-2D4B43353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5530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3B2C6-1AAE-9145-88A1-16DC87995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1669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3B59-7159-1D40-8586-70C233BF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8174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1C0D-E1B2-7548-89EE-7844F1B9D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0943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827F-E5B8-3343-BF30-A2678BBA6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36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5E28-A116-9F4A-B9C0-115FC7E9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405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E155B-90A8-B44B-B815-B1288CB1B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7087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DE0DF-0BD7-B145-90EB-3AE82322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8943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BCC6F-A29B-9247-8805-76C904D3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7090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A49D-032A-5246-8DB4-D535DF5D1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3448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728C1-3D37-B64B-B9B1-23AE7306F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4695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4E498-625E-1E42-8EA6-4ECEDD6AD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5047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E7E8-04D5-3240-9F26-B06BDC2B5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2099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A0CCA-D498-9943-8CC4-3BBFD580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145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4912-83B5-F74F-AE9E-6369A22D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4725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9624-D876-F74B-B9A0-BF73E64B0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1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DC98-6DFD-3147-BB75-2230E8B6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91D4B-18EB-7D45-8E5B-0B1D96942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754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2A7FE-3D4B-6541-87E0-C2E37D598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9943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6A17-73FA-424C-BF89-65FD542B2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3162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00520-3932-F441-A491-3F04FFD13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748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2FBF9-673A-0D4F-8ACF-1CEFBB343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5557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9E699-43C8-4C49-81E2-001335DAE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2341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15195-A87A-1545-8C8E-9D2DB91F0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332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5E42-B0B5-D941-91E7-AD69B446C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7293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767D9-A62A-0E49-A58D-DA02EEE92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8268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A2948-5BEB-F040-B22F-578127914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150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6098-FB83-1646-A974-8E38D9F84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8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B9293-C587-BD41-958C-0043B658D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0750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27FAD-842D-EA4C-A020-127C8965A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1567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790A0-52C4-C345-83B8-EF97C15C2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221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8945F-90D7-A541-9860-725505EEAE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720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6D6C2-AF3B-8145-AFF7-7E19F200C4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9663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F6BA7-91EB-D24E-BE5C-ED138249B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0278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F8BC4-C8AF-1540-89AB-D69194790E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9647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C27E6-DF20-C049-9392-0474CEDAC5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757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624D1-DF22-6E4A-9DF0-31229FFE3E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9511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50F37-FFB4-924E-AFF5-E7E9499AB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9881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CBED5-F545-934C-9A5F-C7BE7E38F9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7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BECA5-AA36-5144-BCBF-25CE1FE0D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3595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E6578-7048-704B-9C44-15D208DB0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2607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A85EA-B925-B741-A9A7-30BE656E86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5014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D6F08-D4EB-BD4B-9C34-4796EAD23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1144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2425-7E35-A141-8746-6514D4E9D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6294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4D4D-BD8E-8F44-9DCC-AE38490EF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216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6BF2-EF96-C444-AE34-343DD7AF8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7831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4A8C-6B00-D34B-B072-DEDDCE82B9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2220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4391-F4CC-DB40-8D8C-F3BB16239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8778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B21F-1690-DB43-AC57-E1D08888F6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5504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BB72E-3F53-4342-B1A0-1C8E09A25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8861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2940-AAC6-3649-BACF-49C57AC070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9344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10CA-B58B-314F-BB62-CEFD0D171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7089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C316-691C-0347-8DF1-7D44B5F97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1502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3414-0662-D249-AE10-41127F6AD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5072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2B34D-0529-9C43-A94D-B987A850AD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8806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F92D2-AC31-AD49-A4AB-F223E770BF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6884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BE20F-EBCF-6243-BA5C-4B816E9C7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1807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6C5A3-B23C-F842-83E8-1436512E7E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1340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5CB12-E717-BD47-B069-6C8023C895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9866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F5B1A-FB1A-8A45-9089-673D0CCB90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36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9792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7488B-E258-3146-AAB0-F40D771F1C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6360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CAEA0-6F0F-464B-8476-011FAE5FB3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6632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AB498-523F-F641-8587-D4C90335D3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8392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BD1D8-9DAA-774B-AA54-1C510B456F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3478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C70E3-A2AC-364C-824E-90C19ED1B1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9812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3927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9062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8732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733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62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7537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938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232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6121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512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6993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6679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D9A1-DF3D-4F44-91EB-6736C69C7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394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9F89-BAA8-DF4E-B18C-75CED57DD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0017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BDF7-CE67-B84E-B547-2DE9EC4D8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1648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80EAB-F1FF-2D43-81A0-A0BF9037D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56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5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7E899-920F-CF46-8F81-D570420EB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1658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70D85-F024-D249-9E5E-6C30CB8CB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8975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46694-6E48-1F4F-9B36-F305B1F6B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5484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10C1-142F-3A40-A20C-BACD90E65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490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1ACA3-8064-FA41-9D44-3531A24F9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684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2882F-C501-204F-95C7-982137B6E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26159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E022-2165-1748-AA9E-5440FE851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8478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3FD0-6887-6746-B038-20BC56D7B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5594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FEE78-F259-7D4A-9F61-8FDF9EE9D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702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80EA-533D-5449-A5A5-EB837E3A0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40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732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4036-4C86-EA4C-B75D-5050339ED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8894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EB14-5F75-194C-AA46-D8F082723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2707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AB85-541E-F049-9594-56E7ACC02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4876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095EE-245F-4C4B-BEFC-4C26D284C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971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45990-3FAD-5641-8E2B-31DFF63EC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4635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269E5-6556-D94C-B7AE-B56000498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605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0CAF-5016-9E41-979F-98E48AD5F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4527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E1E73-9F3B-B44E-BC25-2CCFA4495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8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659F-AA70-0F47-8793-E47646D87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0622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591F-B568-E942-81FC-6C7E226F3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36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6941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35B6A-80FB-C74F-A789-AF2CEB1CF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6996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45655-929F-6A43-9D8A-32A7D3A80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3644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00F0C-C288-3448-8491-4E0B07CB6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9845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01ED-9A01-D541-9268-6E5E830E6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78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47E6-1732-9543-9B99-018F8B961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149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2DAB-E05B-824B-8BFB-A69DC9625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309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7E7B8-3BB4-314A-8E27-4003D35FB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67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2061E-9D7C-6845-BB95-8F8DB6960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1813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5AC2-CDAF-784E-B0E6-A18F11C9A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8867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FD92D-D0EF-334D-984C-857912631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48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879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8D6E-9C81-D94B-BD32-F366E0A00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5515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66FC2-0171-1240-9C88-D1647C0F4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14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4139-4EC2-454D-8C3D-585FABBF1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0239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38E7-F3FF-A741-B4C0-60F8EE104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7589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197EA-5EE5-9449-80B3-38EB4BB6D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05670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A2E6A-8BB7-0345-96A2-4579A8E49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60184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ED2D-BB69-3C44-8FFB-FB509F5E1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258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A5F5-316E-9849-AC54-F7828DF1C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13614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D2389-62EE-764D-8180-1C18D1D05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0060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C2897-9BD8-6C46-B0CC-C20436BAD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4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E9606-F166-6D4D-B638-41696D4AA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90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8005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957D-78C7-0546-80D6-F79E1E6B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8069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7C91-A899-CC41-AED2-1FE752129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2684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1FEAB-4C59-294C-B6DF-75B7F99DC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98198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1548-B585-D54A-B661-15D4DABB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2565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02F8-46AE-A64C-9560-72A3BEEFE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449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DA5AA-964C-0C41-B17F-4E142BD80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78600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C8307-7702-9E41-9A07-9769372A3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27591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4C0F1-A0AC-3148-A885-E9C03FC21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6739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50145-BA1C-734E-83FD-6FF588BD0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59083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98BF3-99C7-4447-83DC-A99FD22C4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24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3022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95B81-F0AE-FA43-B1EC-271774F83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2592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9051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5818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3892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6772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74041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64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461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68823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69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135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3207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17720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E7E17-A737-C44A-9D46-F44A80880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85721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99773-DE23-354F-BD7E-B59E053E9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95583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CD176-3AAB-AB41-9EF8-122C7103B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16877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52F66-6E24-4441-811C-412EECCA5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89171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3C5C8-4C98-9D4E-9398-974CC8D23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84318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B69AE-1AAE-0C45-BB49-0B865F1F1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91981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EF51C-7ABA-504E-A688-547339970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3123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8050E-770C-7B4B-8A4C-DBB81FAB1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62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047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60491-8CFE-A145-89D2-11756E778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5471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D07BB-003C-2E4B-93FF-8BF799C92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1281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E4F61-A3D8-1F46-8A20-4FD03CA19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35608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CD96C-6E2F-064B-BBA1-B1509EDD1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55366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4EE85-3FAA-BE49-B471-0127BBE64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8415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DB9DB-911E-044E-A7B8-0D406C470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42513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1F7D4-93F4-284F-8CEA-5A8FFA264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31399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1AE8-E175-6040-AE31-236BBD75E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07244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83DF3-9F6B-5A4F-9E14-45134F4EF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9140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71525-86D5-5C4A-B1C9-18938325D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33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3271829"/>
      </p:ext>
    </p:extLst>
  </p:cSld>
  <p:clrMapOvr>
    <a:masterClrMapping/>
  </p:clrMapOvr>
  <p:transition xmlns:p14="http://schemas.microsoft.com/office/powerpoint/2010/main" spd="med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29CB3-641A-DB4E-AA79-B8D61804D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51145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589E-8E55-E947-AE54-2C263E601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7753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74560-6056-E747-9B90-1F37B18C7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05200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D1ADD-1D46-444B-8F19-8F62BAE9E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49073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D718A-027D-9646-A3BE-7C0C124F93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82908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667E6-5E6F-934A-90E8-DD013E4E22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34279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36993-8A7D-BE40-B2A0-02F87FAFB3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29910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32FAB-4DD2-E84D-8FE2-FCBB253CF4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94354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76385-D970-4243-837B-9987D18FA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98603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63E5-7A27-BB4B-A7C8-AA377B17A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480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10B7A-FC7C-994F-9129-7A96B2EBD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54708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BB78E-F8B5-B444-8753-D24E50D9B0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76262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E1DD1-1251-6040-BCA6-92C934896F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18044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E996A-9510-C24C-BF86-C1D4A6F732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33330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26DE9-BC5C-2448-8EE0-4C3F74509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66452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87820-FDE8-7044-8FBB-8981F334C5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73363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7F46B-C909-184B-9D7D-A8624C9E5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7101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9FBD-E720-E84A-8110-36EF73F20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71310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3D375-4B65-924D-B5FD-0853D260C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0798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B465D-08F7-5D46-A81F-1550DCEE4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31269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B57D-8E2F-8C42-9341-D241A925B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18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519C-435B-044D-A21B-2DEEF8B7B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5656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6D6F5-3046-E747-B6F9-FF1DCF50A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90267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836B1-78AD-E547-A9F5-F11948376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162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35A6-4659-024C-8DFF-CEA01F553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24098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BB0D0-378C-534B-8018-25A1A0916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37097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D2FD-F9EF-6D49-86EC-9A94EA4B7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31384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61DEF-D6D6-AB4C-8037-88180CB74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87470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42214EC-B6E1-1F4D-A0B7-E1234D56E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207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A10B823-4BCA-4847-9E9C-52FFB9F84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73668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C3AE35-BE47-9440-93AF-A946EC85F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82403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C7C4FF9-3A3A-4641-AA28-F90B9F257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68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F8D9-64FF-344A-A250-1695B46C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62575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881160-D1AA-B446-A54D-078003365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1663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31F684-539D-DD44-834F-BC13A160A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17496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1DFC5F-D4D1-9B48-BE1B-83258BC36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32704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BD984AF-F241-EE4C-8222-85195A990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01156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DAC27B7-3E5E-3640-99C2-BCB67B220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7194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8483A43-03D9-D448-9507-748667DDE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69531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3B883AE-092D-FE46-B9B0-DA60D5C61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6682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36549-C2F2-914E-8047-FE88B38BF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02061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9A30F-26F8-DA41-969B-9BF91E3B4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67897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AA423-06BA-7D42-A7FB-5435EE81C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815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62C00-D3F8-704A-AEBB-3DF97F162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451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69DCA-AC79-6F47-901A-ECD6B3D8A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07394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15BB1-B6AE-D04D-AABC-4D7BEE0D2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43667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5F8B1-2447-4C43-AF7B-55DBB3E44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67399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9CAC1-8590-8A4D-B62A-3AB687271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3449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AFE1B-B8A3-F245-A1B7-31EE01599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57293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BE467-E687-2A49-B75E-2E14DA1DE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80108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6570E-83A0-1948-969C-B97CDC322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3898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14443-C4E8-5042-84EE-6439BC110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4515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6FD25-5494-6542-B765-A1EBF541FD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20921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D058-0ACD-8744-893A-9B76D39F59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81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AD02F-EFE2-E84F-80D3-2224754B4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3074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113DC-8D35-E546-9976-829D16AFC5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29662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C1493A-8ED9-7642-8B7E-CE8278EDCE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92505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D4CCC0-50B5-9D47-A6B5-9B2FA33372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60391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13B21-CDFC-574E-8C6F-DC2B8F4F27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57690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5B753-6D68-8447-A458-D39EEBF9C5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76280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47085-79D8-7E43-B019-605D99D19A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89322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77A48-9DF0-6C40-B2DB-8E2E295A4E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29428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81F2E-FDFA-CA49-99F2-C6731EFD61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77105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57C53-A43A-E049-8CA9-60A4D36E6F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5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B96C-B097-5741-88A1-C4F6CA20B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2809-4791-1640-91F7-6262B1B2C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47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0245-420D-DB46-9740-CFF319788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82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DC80B-288B-9F4E-B1B9-253AD2F0D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5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88815-2F7C-334F-8C2E-9DC3B8D91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18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098C-0F1F-7E40-A500-419C548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99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7A25-BD42-BF4B-BDDF-1D8C0EE42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74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AE9AA-1898-BD4E-99A2-0D26AAD6C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917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763FD-617D-5D4C-A1F1-170E2781F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54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D22B3-1656-E846-B5CF-B5DDAAEFD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38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688B-B769-FE48-8431-58CC6D0FA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03C2-7A58-CE42-9A07-6A80968E3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2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F9BE6-8E70-9049-82EA-EA3CBFAAC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617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270AC-B9FB-614B-9916-C1E136D91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899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D29C1-9EA0-EB40-AAD6-C74C331CC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851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39D98-0975-F74E-B636-B81BC104B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60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E1806-7304-4641-804B-D08639B5C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36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DA593-7A12-F44E-BA7E-012815135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25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879A7-12AC-794C-9651-83F6B88F2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192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51B49F32-426B-BE45-BB87-2FD2ED13F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391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D6CEFE9-C49A-EB4E-BC48-182631B65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598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6C8C8699-9883-B949-ABCD-06BB16FC9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4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FA306-1D1C-B54A-85C5-0F9993CE0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14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3F2F435-63AC-0D43-8F7E-F1C7D49F3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846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1DAB1-3C75-B040-A27A-24A08BEF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14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CF7D4428-3EE0-2E46-9C11-712B28A79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233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4581A9-306D-B546-9F42-EE9B92EF9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454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3343D5C-BDE3-B04C-92DD-65F7499A7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020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156D6FB-8443-9447-BB85-462E1C138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60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88507CC-E0F9-7C4B-9417-2EEF6DE3E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3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47AE4FF-2D57-1B42-99D6-863D791E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749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EC2C634-6753-2A4A-86B9-08E693EE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046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47EC26F1-A82E-164C-8B7C-8C2D884C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BE11-B421-964E-A457-E521B1998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62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28F29DB-4DD0-2646-A741-46F2FC3E9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65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06559B6E-E7BC-7646-87BC-60F51EBEC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368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7607DCE-85D7-E448-B466-298AB492F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99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E43DFD6-A408-334F-A309-043F1721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314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94392-192C-704B-87CA-68AA4535F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34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BEF95F7-60D7-594B-A6D2-FA7BB0884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02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CF64519-1550-654A-BA85-07283101A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111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BDF0F8E-11FC-074B-BB69-C398DB97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48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A3FE0373-F564-9B43-A270-96AEFBA71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987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BE4-6E4E-1D45-9047-719CB12DF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89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04F61-7153-3547-81D4-BE27B2B84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944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BC5E-F786-1B49-93FF-D94C8F830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922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8695-1692-9D42-8EB9-5E5BC7F4F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90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C33B-B964-4549-9AB9-6AEDD426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809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A81FD-0B28-E341-A39A-C6DC2EFDC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431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5E3B-31A9-3243-90AE-FC0FA45D7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2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9F46-0CC1-3F4E-8396-869669B7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395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B411-DC19-7B48-8692-0E561C139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73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D072-F469-2C49-9E7B-998EA9B93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824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589AB-DEEA-A34B-9CE2-A3585D833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548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5337-87B0-B846-9D7D-386CFBD7D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9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EB8C5-D52B-324D-9287-8DCCE6BFD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087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F49A-265E-A54C-B210-CF22C62A3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52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D6B4-FC4D-4C45-8F48-828946936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686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C1CB-8824-E142-867A-D07DDC148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432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FF7D4-425A-984C-AD90-639229B2D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116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CB951-B975-2B48-AF60-6EE8B124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532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C9C9-8114-F945-A2DA-F4AE496A8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22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0332-834B-7049-AAF1-B4FF78366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745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7999-D237-ED42-B67D-0B9CCC106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30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337B-EA76-084A-A0E7-237C1B929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29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71B0-52C4-914C-9453-C64CBF391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2.xml"/><Relationship Id="rId13" Type="http://schemas.openxmlformats.org/officeDocument/2006/relationships/theme" Target="../theme/theme10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2.xml"/><Relationship Id="rId8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5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7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6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8.xml"/><Relationship Id="rId12" Type="http://schemas.openxmlformats.org/officeDocument/2006/relationships/theme" Target="../theme/theme1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7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9.xml"/><Relationship Id="rId12" Type="http://schemas.openxmlformats.org/officeDocument/2006/relationships/theme" Target="../theme/theme1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5.xml"/><Relationship Id="rId8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88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0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6.xml"/><Relationship Id="rId8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199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1.xml"/><Relationship Id="rId12" Type="http://schemas.openxmlformats.org/officeDocument/2006/relationships/theme" Target="../theme/theme1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07.xml"/><Relationship Id="rId8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2.xml"/><Relationship Id="rId12" Type="http://schemas.openxmlformats.org/officeDocument/2006/relationships/theme" Target="../theme/theme2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18.xml"/><Relationship Id="rId8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21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3.xml"/><Relationship Id="rId12" Type="http://schemas.openxmlformats.org/officeDocument/2006/relationships/theme" Target="../theme/theme2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230.xml"/><Relationship Id="rId9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32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4.xml"/><Relationship Id="rId12" Type="http://schemas.openxmlformats.org/officeDocument/2006/relationships/theme" Target="../theme/theme2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36.xml"/><Relationship Id="rId4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0.xml"/><Relationship Id="rId8" Type="http://schemas.openxmlformats.org/officeDocument/2006/relationships/slideLayout" Target="../slideLayouts/slideLayout241.xml"/><Relationship Id="rId9" Type="http://schemas.openxmlformats.org/officeDocument/2006/relationships/slideLayout" Target="../slideLayouts/slideLayout242.xml"/><Relationship Id="rId10" Type="http://schemas.openxmlformats.org/officeDocument/2006/relationships/slideLayout" Target="../slideLayouts/slideLayout243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5.xml"/><Relationship Id="rId12" Type="http://schemas.openxmlformats.org/officeDocument/2006/relationships/theme" Target="../theme/theme2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246.xml"/><Relationship Id="rId3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1.xml"/><Relationship Id="rId8" Type="http://schemas.openxmlformats.org/officeDocument/2006/relationships/slideLayout" Target="../slideLayouts/slideLayout252.xml"/><Relationship Id="rId9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54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6.xml"/><Relationship Id="rId12" Type="http://schemas.openxmlformats.org/officeDocument/2006/relationships/theme" Target="../theme/theme2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56.xml"/><Relationship Id="rId2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2.xml"/><Relationship Id="rId8" Type="http://schemas.openxmlformats.org/officeDocument/2006/relationships/slideLayout" Target="../slideLayouts/slideLayout263.xml"/><Relationship Id="rId9" Type="http://schemas.openxmlformats.org/officeDocument/2006/relationships/slideLayout" Target="../slideLayouts/slideLayout264.xml"/><Relationship Id="rId10" Type="http://schemas.openxmlformats.org/officeDocument/2006/relationships/slideLayout" Target="../slideLayouts/slideLayout265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7.xml"/><Relationship Id="rId12" Type="http://schemas.openxmlformats.org/officeDocument/2006/relationships/theme" Target="../theme/theme2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67.xml"/><Relationship Id="rId2" Type="http://schemas.openxmlformats.org/officeDocument/2006/relationships/slideLayout" Target="../slideLayouts/slideLayout268.xml"/><Relationship Id="rId3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3.xml"/><Relationship Id="rId8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5.xml"/><Relationship Id="rId10" Type="http://schemas.openxmlformats.org/officeDocument/2006/relationships/slideLayout" Target="../slideLayouts/slideLayout276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8.xml"/><Relationship Id="rId12" Type="http://schemas.openxmlformats.org/officeDocument/2006/relationships/theme" Target="../theme/theme2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78.xml"/><Relationship Id="rId2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4.xml"/><Relationship Id="rId8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87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9.xml"/><Relationship Id="rId12" Type="http://schemas.openxmlformats.org/officeDocument/2006/relationships/theme" Target="../theme/theme2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89.xml"/><Relationship Id="rId2" Type="http://schemas.openxmlformats.org/officeDocument/2006/relationships/slideLayout" Target="../slideLayouts/slideLayout290.xml"/><Relationship Id="rId3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93.xml"/><Relationship Id="rId6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5.xml"/><Relationship Id="rId8" Type="http://schemas.openxmlformats.org/officeDocument/2006/relationships/slideLayout" Target="../slideLayouts/slideLayout296.xml"/><Relationship Id="rId9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298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0.xml"/><Relationship Id="rId12" Type="http://schemas.openxmlformats.org/officeDocument/2006/relationships/theme" Target="../theme/theme2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301.xml"/><Relationship Id="rId3" Type="http://schemas.openxmlformats.org/officeDocument/2006/relationships/slideLayout" Target="../slideLayouts/slideLayout302.xml"/><Relationship Id="rId4" Type="http://schemas.openxmlformats.org/officeDocument/2006/relationships/slideLayout" Target="../slideLayouts/slideLayout303.xml"/><Relationship Id="rId5" Type="http://schemas.openxmlformats.org/officeDocument/2006/relationships/slideLayout" Target="../slideLayouts/slideLayout304.xml"/><Relationship Id="rId6" Type="http://schemas.openxmlformats.org/officeDocument/2006/relationships/slideLayout" Target="../slideLayouts/slideLayout305.xml"/><Relationship Id="rId7" Type="http://schemas.openxmlformats.org/officeDocument/2006/relationships/slideLayout" Target="../slideLayouts/slideLayout306.xml"/><Relationship Id="rId8" Type="http://schemas.openxmlformats.org/officeDocument/2006/relationships/slideLayout" Target="../slideLayouts/slideLayout307.xml"/><Relationship Id="rId9" Type="http://schemas.openxmlformats.org/officeDocument/2006/relationships/slideLayout" Target="../slideLayouts/slideLayout308.xml"/><Relationship Id="rId10" Type="http://schemas.openxmlformats.org/officeDocument/2006/relationships/slideLayout" Target="../slideLayouts/slideLayout309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1.xml"/><Relationship Id="rId12" Type="http://schemas.openxmlformats.org/officeDocument/2006/relationships/theme" Target="../theme/theme2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11.xml"/><Relationship Id="rId2" Type="http://schemas.openxmlformats.org/officeDocument/2006/relationships/slideLayout" Target="../slideLayouts/slideLayout312.xml"/><Relationship Id="rId3" Type="http://schemas.openxmlformats.org/officeDocument/2006/relationships/slideLayout" Target="../slideLayouts/slideLayout313.xml"/><Relationship Id="rId4" Type="http://schemas.openxmlformats.org/officeDocument/2006/relationships/slideLayout" Target="../slideLayouts/slideLayout314.xml"/><Relationship Id="rId5" Type="http://schemas.openxmlformats.org/officeDocument/2006/relationships/slideLayout" Target="../slideLayouts/slideLayout315.xml"/><Relationship Id="rId6" Type="http://schemas.openxmlformats.org/officeDocument/2006/relationships/slideLayout" Target="../slideLayouts/slideLayout316.xml"/><Relationship Id="rId7" Type="http://schemas.openxmlformats.org/officeDocument/2006/relationships/slideLayout" Target="../slideLayouts/slideLayout317.xml"/><Relationship Id="rId8" Type="http://schemas.openxmlformats.org/officeDocument/2006/relationships/slideLayout" Target="../slideLayouts/slideLayout318.xml"/><Relationship Id="rId9" Type="http://schemas.openxmlformats.org/officeDocument/2006/relationships/slideLayout" Target="../slideLayouts/slideLayout319.xml"/><Relationship Id="rId10" Type="http://schemas.openxmlformats.org/officeDocument/2006/relationships/slideLayout" Target="../slideLayouts/slideLayout320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2.xml"/><Relationship Id="rId12" Type="http://schemas.openxmlformats.org/officeDocument/2006/relationships/theme" Target="../theme/theme3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22.xml"/><Relationship Id="rId2" Type="http://schemas.openxmlformats.org/officeDocument/2006/relationships/slideLayout" Target="../slideLayouts/slideLayout323.xml"/><Relationship Id="rId3" Type="http://schemas.openxmlformats.org/officeDocument/2006/relationships/slideLayout" Target="../slideLayouts/slideLayout324.xml"/><Relationship Id="rId4" Type="http://schemas.openxmlformats.org/officeDocument/2006/relationships/slideLayout" Target="../slideLayouts/slideLayout325.xml"/><Relationship Id="rId5" Type="http://schemas.openxmlformats.org/officeDocument/2006/relationships/slideLayout" Target="../slideLayouts/slideLayout326.xml"/><Relationship Id="rId6" Type="http://schemas.openxmlformats.org/officeDocument/2006/relationships/slideLayout" Target="../slideLayouts/slideLayout327.xml"/><Relationship Id="rId7" Type="http://schemas.openxmlformats.org/officeDocument/2006/relationships/slideLayout" Target="../slideLayouts/slideLayout328.xml"/><Relationship Id="rId8" Type="http://schemas.openxmlformats.org/officeDocument/2006/relationships/slideLayout" Target="../slideLayouts/slideLayout329.xml"/><Relationship Id="rId9" Type="http://schemas.openxmlformats.org/officeDocument/2006/relationships/slideLayout" Target="../slideLayouts/slideLayout330.xml"/><Relationship Id="rId10" Type="http://schemas.openxmlformats.org/officeDocument/2006/relationships/slideLayout" Target="../slideLayouts/slideLayout331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3.xml"/><Relationship Id="rId12" Type="http://schemas.openxmlformats.org/officeDocument/2006/relationships/theme" Target="../theme/theme3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33.xml"/><Relationship Id="rId2" Type="http://schemas.openxmlformats.org/officeDocument/2006/relationships/slideLayout" Target="../slideLayouts/slideLayout334.xml"/><Relationship Id="rId3" Type="http://schemas.openxmlformats.org/officeDocument/2006/relationships/slideLayout" Target="../slideLayouts/slideLayout335.xml"/><Relationship Id="rId4" Type="http://schemas.openxmlformats.org/officeDocument/2006/relationships/slideLayout" Target="../slideLayouts/slideLayout336.xml"/><Relationship Id="rId5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38.xml"/><Relationship Id="rId7" Type="http://schemas.openxmlformats.org/officeDocument/2006/relationships/slideLayout" Target="../slideLayouts/slideLayout339.xml"/><Relationship Id="rId8" Type="http://schemas.openxmlformats.org/officeDocument/2006/relationships/slideLayout" Target="../slideLayouts/slideLayout340.xml"/><Relationship Id="rId9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42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4.xml"/><Relationship Id="rId12" Type="http://schemas.openxmlformats.org/officeDocument/2006/relationships/theme" Target="../theme/theme3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4.xml"/><Relationship Id="rId2" Type="http://schemas.openxmlformats.org/officeDocument/2006/relationships/slideLayout" Target="../slideLayouts/slideLayout345.xml"/><Relationship Id="rId3" Type="http://schemas.openxmlformats.org/officeDocument/2006/relationships/slideLayout" Target="../slideLayouts/slideLayout346.xml"/><Relationship Id="rId4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49.xml"/><Relationship Id="rId7" Type="http://schemas.openxmlformats.org/officeDocument/2006/relationships/slideLayout" Target="../slideLayouts/slideLayout350.xml"/><Relationship Id="rId8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53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5.xml"/><Relationship Id="rId12" Type="http://schemas.openxmlformats.org/officeDocument/2006/relationships/theme" Target="../theme/theme3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55.xml"/><Relationship Id="rId2" Type="http://schemas.openxmlformats.org/officeDocument/2006/relationships/slideLayout" Target="../slideLayouts/slideLayout356.xml"/><Relationship Id="rId3" Type="http://schemas.openxmlformats.org/officeDocument/2006/relationships/slideLayout" Target="../slideLayouts/slideLayout357.xml"/><Relationship Id="rId4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59.xml"/><Relationship Id="rId6" Type="http://schemas.openxmlformats.org/officeDocument/2006/relationships/slideLayout" Target="../slideLayouts/slideLayout360.xml"/><Relationship Id="rId7" Type="http://schemas.openxmlformats.org/officeDocument/2006/relationships/slideLayout" Target="../slideLayouts/slideLayout361.xml"/><Relationship Id="rId8" Type="http://schemas.openxmlformats.org/officeDocument/2006/relationships/slideLayout" Target="../slideLayouts/slideLayout362.xml"/><Relationship Id="rId9" Type="http://schemas.openxmlformats.org/officeDocument/2006/relationships/slideLayout" Target="../slideLayouts/slideLayout363.xml"/><Relationship Id="rId10" Type="http://schemas.openxmlformats.org/officeDocument/2006/relationships/slideLayout" Target="../slideLayouts/slideLayout364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6.xml"/><Relationship Id="rId12" Type="http://schemas.openxmlformats.org/officeDocument/2006/relationships/theme" Target="../theme/theme3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66.xml"/><Relationship Id="rId2" Type="http://schemas.openxmlformats.org/officeDocument/2006/relationships/slideLayout" Target="../slideLayouts/slideLayout367.xml"/><Relationship Id="rId3" Type="http://schemas.openxmlformats.org/officeDocument/2006/relationships/slideLayout" Target="../slideLayouts/slideLayout368.xml"/><Relationship Id="rId4" Type="http://schemas.openxmlformats.org/officeDocument/2006/relationships/slideLayout" Target="../slideLayouts/slideLayout369.xml"/><Relationship Id="rId5" Type="http://schemas.openxmlformats.org/officeDocument/2006/relationships/slideLayout" Target="../slideLayouts/slideLayout370.xml"/><Relationship Id="rId6" Type="http://schemas.openxmlformats.org/officeDocument/2006/relationships/slideLayout" Target="../slideLayouts/slideLayout371.xml"/><Relationship Id="rId7" Type="http://schemas.openxmlformats.org/officeDocument/2006/relationships/slideLayout" Target="../slideLayouts/slideLayout372.xml"/><Relationship Id="rId8" Type="http://schemas.openxmlformats.org/officeDocument/2006/relationships/slideLayout" Target="../slideLayouts/slideLayout373.xml"/><Relationship Id="rId9" Type="http://schemas.openxmlformats.org/officeDocument/2006/relationships/slideLayout" Target="../slideLayouts/slideLayout374.xml"/><Relationship Id="rId10" Type="http://schemas.openxmlformats.org/officeDocument/2006/relationships/slideLayout" Target="../slideLayouts/slideLayout375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7.xml"/><Relationship Id="rId12" Type="http://schemas.openxmlformats.org/officeDocument/2006/relationships/theme" Target="../theme/theme3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77.xml"/><Relationship Id="rId2" Type="http://schemas.openxmlformats.org/officeDocument/2006/relationships/slideLayout" Target="../slideLayouts/slideLayout378.xml"/><Relationship Id="rId3" Type="http://schemas.openxmlformats.org/officeDocument/2006/relationships/slideLayout" Target="../slideLayouts/slideLayout379.xml"/><Relationship Id="rId4" Type="http://schemas.openxmlformats.org/officeDocument/2006/relationships/slideLayout" Target="../slideLayouts/slideLayout380.xml"/><Relationship Id="rId5" Type="http://schemas.openxmlformats.org/officeDocument/2006/relationships/slideLayout" Target="../slideLayouts/slideLayout381.xml"/><Relationship Id="rId6" Type="http://schemas.openxmlformats.org/officeDocument/2006/relationships/slideLayout" Target="../slideLayouts/slideLayout382.xml"/><Relationship Id="rId7" Type="http://schemas.openxmlformats.org/officeDocument/2006/relationships/slideLayout" Target="../slideLayouts/slideLayout383.xml"/><Relationship Id="rId8" Type="http://schemas.openxmlformats.org/officeDocument/2006/relationships/slideLayout" Target="../slideLayouts/slideLayout384.xml"/><Relationship Id="rId9" Type="http://schemas.openxmlformats.org/officeDocument/2006/relationships/slideLayout" Target="../slideLayouts/slideLayout385.xml"/><Relationship Id="rId10" Type="http://schemas.openxmlformats.org/officeDocument/2006/relationships/slideLayout" Target="../slideLayouts/slideLayout386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8.xml"/><Relationship Id="rId12" Type="http://schemas.openxmlformats.org/officeDocument/2006/relationships/theme" Target="../theme/theme3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88.xml"/><Relationship Id="rId2" Type="http://schemas.openxmlformats.org/officeDocument/2006/relationships/slideLayout" Target="../slideLayouts/slideLayout389.xml"/><Relationship Id="rId3" Type="http://schemas.openxmlformats.org/officeDocument/2006/relationships/slideLayout" Target="../slideLayouts/slideLayout390.xml"/><Relationship Id="rId4" Type="http://schemas.openxmlformats.org/officeDocument/2006/relationships/slideLayout" Target="../slideLayouts/slideLayout391.xml"/><Relationship Id="rId5" Type="http://schemas.openxmlformats.org/officeDocument/2006/relationships/slideLayout" Target="../slideLayouts/slideLayout392.xml"/><Relationship Id="rId6" Type="http://schemas.openxmlformats.org/officeDocument/2006/relationships/slideLayout" Target="../slideLayouts/slideLayout393.xml"/><Relationship Id="rId7" Type="http://schemas.openxmlformats.org/officeDocument/2006/relationships/slideLayout" Target="../slideLayouts/slideLayout394.xml"/><Relationship Id="rId8" Type="http://schemas.openxmlformats.org/officeDocument/2006/relationships/slideLayout" Target="../slideLayouts/slideLayout395.xml"/><Relationship Id="rId9" Type="http://schemas.openxmlformats.org/officeDocument/2006/relationships/slideLayout" Target="../slideLayouts/slideLayout396.xml"/><Relationship Id="rId10" Type="http://schemas.openxmlformats.org/officeDocument/2006/relationships/slideLayout" Target="../slideLayouts/slideLayout39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FEA81C-25FE-5545-BA87-44E01D7AB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20" r:id="rId1"/>
    <p:sldLayoutId id="2147510621" r:id="rId2"/>
    <p:sldLayoutId id="2147510622" r:id="rId3"/>
    <p:sldLayoutId id="2147510623" r:id="rId4"/>
    <p:sldLayoutId id="2147510624" r:id="rId5"/>
    <p:sldLayoutId id="2147510625" r:id="rId6"/>
    <p:sldLayoutId id="2147510626" r:id="rId7"/>
    <p:sldLayoutId id="2147510627" r:id="rId8"/>
    <p:sldLayoutId id="2147510628" r:id="rId9"/>
    <p:sldLayoutId id="2147510629" r:id="rId10"/>
    <p:sldLayoutId id="21475106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D61402-0C7A-024F-B0DE-D22A5986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0" r:id="rId1"/>
    <p:sldLayoutId id="2147510751" r:id="rId2"/>
    <p:sldLayoutId id="2147510752" r:id="rId3"/>
    <p:sldLayoutId id="2147510697" r:id="rId4"/>
    <p:sldLayoutId id="2147510698" r:id="rId5"/>
    <p:sldLayoutId id="2147510699" r:id="rId6"/>
    <p:sldLayoutId id="2147510700" r:id="rId7"/>
    <p:sldLayoutId id="2147510701" r:id="rId8"/>
    <p:sldLayoutId id="2147510702" r:id="rId9"/>
    <p:sldLayoutId id="2147510703" r:id="rId10"/>
    <p:sldLayoutId id="2147510704" r:id="rId11"/>
    <p:sldLayoutId id="2147510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ndara"/>
          <a:ea typeface="ＭＳ Ｐゴシック" charset="0"/>
          <a:cs typeface="+mn-c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tx1"/>
          </a:solidFill>
          <a:latin typeface="Candara"/>
          <a:ea typeface="Arial" charset="0"/>
          <a:cs typeface="+mn-cs"/>
        </a:defRPr>
      </a:lvl2pPr>
      <a:lvl3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Ø"/>
        <a:defRPr sz="2300" b="1">
          <a:solidFill>
            <a:schemeClr val="tx1"/>
          </a:solidFill>
          <a:latin typeface="Candara"/>
          <a:ea typeface="Arial" charset="0"/>
          <a:cs typeface="+mn-cs"/>
        </a:defRPr>
      </a:lvl3pPr>
      <a:lvl4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ü"/>
        <a:defRPr sz="2000">
          <a:solidFill>
            <a:srgbClr val="0000FF"/>
          </a:solidFill>
          <a:latin typeface="Candara"/>
          <a:ea typeface="Arial" charset="0"/>
          <a:cs typeface="+mn-cs"/>
        </a:defRPr>
      </a:lvl4pPr>
      <a:lvl5pPr marL="1371600" indent="-4572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Candara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9399872-6E7A-284E-A63F-CD7B61DA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06" r:id="rId1"/>
    <p:sldLayoutId id="2147510707" r:id="rId2"/>
    <p:sldLayoutId id="2147510708" r:id="rId3"/>
    <p:sldLayoutId id="2147510709" r:id="rId4"/>
    <p:sldLayoutId id="2147510710" r:id="rId5"/>
    <p:sldLayoutId id="2147510711" r:id="rId6"/>
    <p:sldLayoutId id="2147510712" r:id="rId7"/>
    <p:sldLayoutId id="2147510713" r:id="rId8"/>
    <p:sldLayoutId id="2147510714" r:id="rId9"/>
    <p:sldLayoutId id="2147510715" r:id="rId10"/>
    <p:sldLayoutId id="2147510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47291-C8AF-1D4B-B8A8-79B624AF0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3" r:id="rId1"/>
    <p:sldLayoutId id="2147510754" r:id="rId2"/>
    <p:sldLayoutId id="2147510755" r:id="rId3"/>
    <p:sldLayoutId id="2147510756" r:id="rId4"/>
    <p:sldLayoutId id="2147510757" r:id="rId5"/>
    <p:sldLayoutId id="2147510758" r:id="rId6"/>
    <p:sldLayoutId id="2147510759" r:id="rId7"/>
    <p:sldLayoutId id="2147510760" r:id="rId8"/>
    <p:sldLayoutId id="2147510761" r:id="rId9"/>
    <p:sldLayoutId id="2147510762" r:id="rId10"/>
    <p:sldLayoutId id="2147510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C29015-5700-2D41-9569-F0AC5B91E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64" r:id="rId1"/>
    <p:sldLayoutId id="2147510765" r:id="rId2"/>
    <p:sldLayoutId id="2147510766" r:id="rId3"/>
    <p:sldLayoutId id="2147510767" r:id="rId4"/>
    <p:sldLayoutId id="2147510768" r:id="rId5"/>
    <p:sldLayoutId id="2147510769" r:id="rId6"/>
    <p:sldLayoutId id="2147510770" r:id="rId7"/>
    <p:sldLayoutId id="2147510771" r:id="rId8"/>
    <p:sldLayoutId id="2147510772" r:id="rId9"/>
    <p:sldLayoutId id="2147510773" r:id="rId10"/>
    <p:sldLayoutId id="2147510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CF3F18D-A41F-0F49-9BA3-D6117130A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9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776" r:id="rId1"/>
    <p:sldLayoutId id="2147510777" r:id="rId2"/>
    <p:sldLayoutId id="2147510778" r:id="rId3"/>
    <p:sldLayoutId id="2147510779" r:id="rId4"/>
    <p:sldLayoutId id="2147510780" r:id="rId5"/>
    <p:sldLayoutId id="2147510781" r:id="rId6"/>
    <p:sldLayoutId id="2147510782" r:id="rId7"/>
    <p:sldLayoutId id="2147510783" r:id="rId8"/>
    <p:sldLayoutId id="2147510784" r:id="rId9"/>
    <p:sldLayoutId id="2147510785" r:id="rId10"/>
    <p:sldLayoutId id="2147510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C15E4C9-9402-7A45-BA0C-F19ACCA9D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1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00" r:id="rId1"/>
    <p:sldLayoutId id="2147510801" r:id="rId2"/>
    <p:sldLayoutId id="2147510802" r:id="rId3"/>
    <p:sldLayoutId id="2147510803" r:id="rId4"/>
    <p:sldLayoutId id="2147510804" r:id="rId5"/>
    <p:sldLayoutId id="2147510805" r:id="rId6"/>
    <p:sldLayoutId id="2147510806" r:id="rId7"/>
    <p:sldLayoutId id="2147510807" r:id="rId8"/>
    <p:sldLayoutId id="2147510808" r:id="rId9"/>
    <p:sldLayoutId id="2147510809" r:id="rId10"/>
    <p:sldLayoutId id="2147510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F38B5D-84A9-034A-9BFB-E6F798AFC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36" r:id="rId1"/>
    <p:sldLayoutId id="2147510837" r:id="rId2"/>
    <p:sldLayoutId id="2147510838" r:id="rId3"/>
    <p:sldLayoutId id="2147510839" r:id="rId4"/>
    <p:sldLayoutId id="2147510840" r:id="rId5"/>
    <p:sldLayoutId id="2147510841" r:id="rId6"/>
    <p:sldLayoutId id="2147510842" r:id="rId7"/>
    <p:sldLayoutId id="2147510843" r:id="rId8"/>
    <p:sldLayoutId id="2147510844" r:id="rId9"/>
    <p:sldLayoutId id="2147510845" r:id="rId10"/>
    <p:sldLayoutId id="2147510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82000F88-DF64-0640-8E29-434363F4D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48" r:id="rId1"/>
    <p:sldLayoutId id="2147510849" r:id="rId2"/>
    <p:sldLayoutId id="2147510850" r:id="rId3"/>
    <p:sldLayoutId id="2147510851" r:id="rId4"/>
    <p:sldLayoutId id="2147510852" r:id="rId5"/>
    <p:sldLayoutId id="2147510853" r:id="rId6"/>
    <p:sldLayoutId id="2147510854" r:id="rId7"/>
    <p:sldLayoutId id="2147510855" r:id="rId8"/>
    <p:sldLayoutId id="2147510856" r:id="rId9"/>
    <p:sldLayoutId id="2147510857" r:id="rId10"/>
    <p:sldLayoutId id="21475108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B84F0A5A-A96B-4048-9348-360DF1EE3319}" type="slidenum">
              <a:rPr lang="en-US" i="0">
                <a:latin typeface="Arial" charset="0"/>
              </a:rPr>
              <a:pPr>
                <a:defRPr/>
              </a:pPr>
              <a:t>‹#›</a:t>
            </a:fld>
            <a:endParaRPr lang="en-US" i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0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60" r:id="rId1"/>
    <p:sldLayoutId id="2147510861" r:id="rId2"/>
    <p:sldLayoutId id="2147510862" r:id="rId3"/>
    <p:sldLayoutId id="2147510863" r:id="rId4"/>
    <p:sldLayoutId id="2147510864" r:id="rId5"/>
    <p:sldLayoutId id="2147510865" r:id="rId6"/>
    <p:sldLayoutId id="2147510866" r:id="rId7"/>
    <p:sldLayoutId id="2147510867" r:id="rId8"/>
    <p:sldLayoutId id="2147510868" r:id="rId9"/>
    <p:sldLayoutId id="2147510869" r:id="rId10"/>
    <p:sldLayoutId id="21475108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E3BB0FF-B24E-7C48-A20C-06BA747AC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72" r:id="rId1"/>
    <p:sldLayoutId id="2147510873" r:id="rId2"/>
    <p:sldLayoutId id="2147510874" r:id="rId3"/>
    <p:sldLayoutId id="2147510875" r:id="rId4"/>
    <p:sldLayoutId id="2147510876" r:id="rId5"/>
    <p:sldLayoutId id="2147510877" r:id="rId6"/>
    <p:sldLayoutId id="2147510878" r:id="rId7"/>
    <p:sldLayoutId id="2147510879" r:id="rId8"/>
    <p:sldLayoutId id="2147510880" r:id="rId9"/>
    <p:sldLayoutId id="2147510881" r:id="rId10"/>
    <p:sldLayoutId id="2147510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91BEEA-BB41-CD4B-9D36-1DDB0CC01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31" r:id="rId1"/>
    <p:sldLayoutId id="2147510632" r:id="rId2"/>
    <p:sldLayoutId id="2147510633" r:id="rId3"/>
    <p:sldLayoutId id="2147510634" r:id="rId4"/>
    <p:sldLayoutId id="2147510635" r:id="rId5"/>
    <p:sldLayoutId id="2147510636" r:id="rId6"/>
    <p:sldLayoutId id="2147510637" r:id="rId7"/>
    <p:sldLayoutId id="2147510638" r:id="rId8"/>
    <p:sldLayoutId id="2147510639" r:id="rId9"/>
    <p:sldLayoutId id="2147510640" r:id="rId10"/>
    <p:sldLayoutId id="21475106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fld id="{CCC81F94-2CFD-8647-9E13-8601D26FA723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428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84" r:id="rId1"/>
    <p:sldLayoutId id="2147510885" r:id="rId2"/>
    <p:sldLayoutId id="2147510886" r:id="rId3"/>
    <p:sldLayoutId id="2147510887" r:id="rId4"/>
    <p:sldLayoutId id="2147510888" r:id="rId5"/>
    <p:sldLayoutId id="2147510889" r:id="rId6"/>
    <p:sldLayoutId id="2147510890" r:id="rId7"/>
    <p:sldLayoutId id="2147510891" r:id="rId8"/>
    <p:sldLayoutId id="2147510892" r:id="rId9"/>
    <p:sldLayoutId id="2147510893" r:id="rId10"/>
    <p:sldLayoutId id="2147510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F74E3C8C-595E-E443-9735-D1467AD8A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6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96" r:id="rId1"/>
    <p:sldLayoutId id="2147510897" r:id="rId2"/>
    <p:sldLayoutId id="2147510898" r:id="rId3"/>
    <p:sldLayoutId id="2147510899" r:id="rId4"/>
    <p:sldLayoutId id="2147510900" r:id="rId5"/>
    <p:sldLayoutId id="2147510901" r:id="rId6"/>
    <p:sldLayoutId id="2147510902" r:id="rId7"/>
    <p:sldLayoutId id="2147510903" r:id="rId8"/>
    <p:sldLayoutId id="2147510904" r:id="rId9"/>
    <p:sldLayoutId id="2147510905" r:id="rId10"/>
    <p:sldLayoutId id="2147510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fld id="{74D2E023-9DEB-E840-90F9-A5DDD94C0206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0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08" r:id="rId1"/>
    <p:sldLayoutId id="2147510909" r:id="rId2"/>
    <p:sldLayoutId id="2147510910" r:id="rId3"/>
    <p:sldLayoutId id="2147510911" r:id="rId4"/>
    <p:sldLayoutId id="2147510912" r:id="rId5"/>
    <p:sldLayoutId id="2147510913" r:id="rId6"/>
    <p:sldLayoutId id="2147510914" r:id="rId7"/>
    <p:sldLayoutId id="2147510915" r:id="rId8"/>
    <p:sldLayoutId id="2147510916" r:id="rId9"/>
    <p:sldLayoutId id="2147510917" r:id="rId10"/>
    <p:sldLayoutId id="21475109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8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32" r:id="rId1"/>
    <p:sldLayoutId id="2147510933" r:id="rId2"/>
    <p:sldLayoutId id="2147510934" r:id="rId3"/>
    <p:sldLayoutId id="2147510935" r:id="rId4"/>
    <p:sldLayoutId id="2147510936" r:id="rId5"/>
    <p:sldLayoutId id="2147510937" r:id="rId6"/>
    <p:sldLayoutId id="2147510938" r:id="rId7"/>
    <p:sldLayoutId id="2147510939" r:id="rId8"/>
    <p:sldLayoutId id="2147510940" r:id="rId9"/>
    <p:sldLayoutId id="2147510941" r:id="rId10"/>
    <p:sldLayoutId id="2147510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35D8D00-F7A0-3A43-8D57-69D6B84F0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5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56" r:id="rId1"/>
    <p:sldLayoutId id="2147510957" r:id="rId2"/>
    <p:sldLayoutId id="2147510958" r:id="rId3"/>
    <p:sldLayoutId id="2147510959" r:id="rId4"/>
    <p:sldLayoutId id="2147510960" r:id="rId5"/>
    <p:sldLayoutId id="2147510961" r:id="rId6"/>
    <p:sldLayoutId id="2147510962" r:id="rId7"/>
    <p:sldLayoutId id="2147510963" r:id="rId8"/>
    <p:sldLayoutId id="2147510964" r:id="rId9"/>
    <p:sldLayoutId id="2147510965" r:id="rId10"/>
    <p:sldLayoutId id="21475109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67FA673-8D4F-D646-BAF0-6208C5D4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4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92" r:id="rId1"/>
    <p:sldLayoutId id="2147510993" r:id="rId2"/>
    <p:sldLayoutId id="2147510994" r:id="rId3"/>
    <p:sldLayoutId id="2147510995" r:id="rId4"/>
    <p:sldLayoutId id="2147510996" r:id="rId5"/>
    <p:sldLayoutId id="2147510997" r:id="rId6"/>
    <p:sldLayoutId id="2147510998" r:id="rId7"/>
    <p:sldLayoutId id="2147510999" r:id="rId8"/>
    <p:sldLayoutId id="2147511000" r:id="rId9"/>
    <p:sldLayoutId id="2147511001" r:id="rId10"/>
    <p:sldLayoutId id="21475110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2E00F3-1409-C545-ABCE-B58B7E761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7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04" r:id="rId1"/>
    <p:sldLayoutId id="2147511005" r:id="rId2"/>
    <p:sldLayoutId id="2147511006" r:id="rId3"/>
    <p:sldLayoutId id="2147511007" r:id="rId4"/>
    <p:sldLayoutId id="2147511008" r:id="rId5"/>
    <p:sldLayoutId id="2147511009" r:id="rId6"/>
    <p:sldLayoutId id="2147511010" r:id="rId7"/>
    <p:sldLayoutId id="2147511011" r:id="rId8"/>
    <p:sldLayoutId id="2147511012" r:id="rId9"/>
    <p:sldLayoutId id="2147511013" r:id="rId10"/>
    <p:sldLayoutId id="2147511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B8386AF4-C9CA-D042-9661-387DAB874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40" r:id="rId1"/>
    <p:sldLayoutId id="2147511041" r:id="rId2"/>
    <p:sldLayoutId id="2147511042" r:id="rId3"/>
    <p:sldLayoutId id="2147511043" r:id="rId4"/>
    <p:sldLayoutId id="2147511044" r:id="rId5"/>
    <p:sldLayoutId id="2147511045" r:id="rId6"/>
    <p:sldLayoutId id="2147511046" r:id="rId7"/>
    <p:sldLayoutId id="2147511047" r:id="rId8"/>
    <p:sldLayoutId id="2147511048" r:id="rId9"/>
    <p:sldLayoutId id="2147511049" r:id="rId10"/>
    <p:sldLayoutId id="21475110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9399F498-DDA1-1247-92D9-CCA456933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64" r:id="rId1"/>
    <p:sldLayoutId id="2147511065" r:id="rId2"/>
    <p:sldLayoutId id="2147511066" r:id="rId3"/>
    <p:sldLayoutId id="2147511067" r:id="rId4"/>
    <p:sldLayoutId id="2147511068" r:id="rId5"/>
    <p:sldLayoutId id="2147511069" r:id="rId6"/>
    <p:sldLayoutId id="2147511070" r:id="rId7"/>
    <p:sldLayoutId id="2147511071" r:id="rId8"/>
    <p:sldLayoutId id="2147511072" r:id="rId9"/>
    <p:sldLayoutId id="2147511073" r:id="rId10"/>
    <p:sldLayoutId id="21475110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2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76" r:id="rId1"/>
    <p:sldLayoutId id="2147511077" r:id="rId2"/>
    <p:sldLayoutId id="2147511078" r:id="rId3"/>
    <p:sldLayoutId id="2147511079" r:id="rId4"/>
    <p:sldLayoutId id="2147511080" r:id="rId5"/>
    <p:sldLayoutId id="2147511081" r:id="rId6"/>
    <p:sldLayoutId id="2147511082" r:id="rId7"/>
    <p:sldLayoutId id="2147511083" r:id="rId8"/>
    <p:sldLayoutId id="2147511084" r:id="rId9"/>
    <p:sldLayoutId id="2147511085" r:id="rId10"/>
    <p:sldLayoutId id="21475110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3D6B2C5-A86A-4648-A427-EA5B1306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42" r:id="rId1"/>
    <p:sldLayoutId id="2147510643" r:id="rId2"/>
    <p:sldLayoutId id="2147510644" r:id="rId3"/>
    <p:sldLayoutId id="2147510645" r:id="rId4"/>
    <p:sldLayoutId id="2147510646" r:id="rId5"/>
    <p:sldLayoutId id="2147510647" r:id="rId6"/>
    <p:sldLayoutId id="2147510648" r:id="rId7"/>
    <p:sldLayoutId id="2147510649" r:id="rId8"/>
    <p:sldLayoutId id="2147510650" r:id="rId9"/>
    <p:sldLayoutId id="2147510651" r:id="rId10"/>
    <p:sldLayoutId id="2147510652" r:id="rId11"/>
    <p:sldLayoutId id="21475112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716F8E90-25F5-804D-B97F-CF2A0FFC9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7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88" r:id="rId1"/>
    <p:sldLayoutId id="2147511089" r:id="rId2"/>
    <p:sldLayoutId id="2147511090" r:id="rId3"/>
    <p:sldLayoutId id="2147511091" r:id="rId4"/>
    <p:sldLayoutId id="2147511092" r:id="rId5"/>
    <p:sldLayoutId id="2147511093" r:id="rId6"/>
    <p:sldLayoutId id="2147511094" r:id="rId7"/>
    <p:sldLayoutId id="2147511095" r:id="rId8"/>
    <p:sldLayoutId id="2147511096" r:id="rId9"/>
    <p:sldLayoutId id="2147511097" r:id="rId10"/>
    <p:sldLayoutId id="21475110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2B09246-444E-CF4A-9226-F7B6327A4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3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00" r:id="rId1"/>
    <p:sldLayoutId id="2147511101" r:id="rId2"/>
    <p:sldLayoutId id="2147511102" r:id="rId3"/>
    <p:sldLayoutId id="2147511103" r:id="rId4"/>
    <p:sldLayoutId id="2147511104" r:id="rId5"/>
    <p:sldLayoutId id="2147511105" r:id="rId6"/>
    <p:sldLayoutId id="2147511106" r:id="rId7"/>
    <p:sldLayoutId id="2147511107" r:id="rId8"/>
    <p:sldLayoutId id="2147511108" r:id="rId9"/>
    <p:sldLayoutId id="2147511109" r:id="rId10"/>
    <p:sldLayoutId id="21475111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C07C5F23-A5C0-0647-8166-CF64904856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3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12" r:id="rId1"/>
    <p:sldLayoutId id="2147511113" r:id="rId2"/>
    <p:sldLayoutId id="2147511114" r:id="rId3"/>
    <p:sldLayoutId id="2147511115" r:id="rId4"/>
    <p:sldLayoutId id="2147511116" r:id="rId5"/>
    <p:sldLayoutId id="2147511117" r:id="rId6"/>
    <p:sldLayoutId id="2147511118" r:id="rId7"/>
    <p:sldLayoutId id="2147511119" r:id="rId8"/>
    <p:sldLayoutId id="2147511120" r:id="rId9"/>
    <p:sldLayoutId id="2147511121" r:id="rId10"/>
    <p:sldLayoutId id="2147511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A6398F6E-A68F-DB4B-B414-379BBD23E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7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24" r:id="rId1"/>
    <p:sldLayoutId id="2147511125" r:id="rId2"/>
    <p:sldLayoutId id="2147511126" r:id="rId3"/>
    <p:sldLayoutId id="2147511127" r:id="rId4"/>
    <p:sldLayoutId id="2147511128" r:id="rId5"/>
    <p:sldLayoutId id="2147511129" r:id="rId6"/>
    <p:sldLayoutId id="2147511130" r:id="rId7"/>
    <p:sldLayoutId id="2147511131" r:id="rId8"/>
    <p:sldLayoutId id="2147511132" r:id="rId9"/>
    <p:sldLayoutId id="2147511133" r:id="rId10"/>
    <p:sldLayoutId id="2147511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16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932B51CD-39DC-9542-8862-93B080A63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5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36" r:id="rId1"/>
    <p:sldLayoutId id="2147511137" r:id="rId2"/>
    <p:sldLayoutId id="2147511138" r:id="rId3"/>
    <p:sldLayoutId id="2147511139" r:id="rId4"/>
    <p:sldLayoutId id="2147511140" r:id="rId5"/>
    <p:sldLayoutId id="2147511141" r:id="rId6"/>
    <p:sldLayoutId id="2147511142" r:id="rId7"/>
    <p:sldLayoutId id="2147511143" r:id="rId8"/>
    <p:sldLayoutId id="2147511144" r:id="rId9"/>
    <p:sldLayoutId id="2147511145" r:id="rId10"/>
    <p:sldLayoutId id="214751114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6DC7CBDB-40B9-9943-AC0F-2CBAA7A39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2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60" r:id="rId1"/>
    <p:sldLayoutId id="2147511161" r:id="rId2"/>
    <p:sldLayoutId id="2147511162" r:id="rId3"/>
    <p:sldLayoutId id="2147511163" r:id="rId4"/>
    <p:sldLayoutId id="2147511164" r:id="rId5"/>
    <p:sldLayoutId id="2147511165" r:id="rId6"/>
    <p:sldLayoutId id="2147511166" r:id="rId7"/>
    <p:sldLayoutId id="2147511167" r:id="rId8"/>
    <p:sldLayoutId id="2147511168" r:id="rId9"/>
    <p:sldLayoutId id="2147511169" r:id="rId10"/>
    <p:sldLayoutId id="2147511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fld id="{DF5B8D55-9131-7047-8078-DDE331E5FC40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2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97" r:id="rId1"/>
    <p:sldLayoutId id="2147511198" r:id="rId2"/>
    <p:sldLayoutId id="2147511199" r:id="rId3"/>
    <p:sldLayoutId id="2147511200" r:id="rId4"/>
    <p:sldLayoutId id="2147511201" r:id="rId5"/>
    <p:sldLayoutId id="2147511202" r:id="rId6"/>
    <p:sldLayoutId id="2147511203" r:id="rId7"/>
    <p:sldLayoutId id="2147511204" r:id="rId8"/>
    <p:sldLayoutId id="2147511205" r:id="rId9"/>
    <p:sldLayoutId id="2147511206" r:id="rId10"/>
    <p:sldLayoutId id="21475112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8CE344F-9F1A-774A-88AA-3D7B180A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53" r:id="rId1"/>
    <p:sldLayoutId id="2147510654" r:id="rId2"/>
    <p:sldLayoutId id="2147510655" r:id="rId3"/>
    <p:sldLayoutId id="2147510656" r:id="rId4"/>
    <p:sldLayoutId id="2147510657" r:id="rId5"/>
    <p:sldLayoutId id="2147510658" r:id="rId6"/>
    <p:sldLayoutId id="2147510659" r:id="rId7"/>
    <p:sldLayoutId id="2147510660" r:id="rId8"/>
    <p:sldLayoutId id="2147510661" r:id="rId9"/>
    <p:sldLayoutId id="2147510662" r:id="rId10"/>
    <p:sldLayoutId id="2147510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B6A9333-4134-D446-BA36-C1573574F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64" r:id="rId1"/>
    <p:sldLayoutId id="2147510665" r:id="rId2"/>
    <p:sldLayoutId id="2147510666" r:id="rId3"/>
    <p:sldLayoutId id="2147510667" r:id="rId4"/>
    <p:sldLayoutId id="2147510668" r:id="rId5"/>
    <p:sldLayoutId id="2147510669" r:id="rId6"/>
    <p:sldLayoutId id="2147510670" r:id="rId7"/>
    <p:sldLayoutId id="2147510671" r:id="rId8"/>
    <p:sldLayoutId id="2147510672" r:id="rId9"/>
    <p:sldLayoutId id="2147510673" r:id="rId10"/>
    <p:sldLayoutId id="2147510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1F78E54-4723-984C-B994-E737C39BE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17" r:id="rId1"/>
    <p:sldLayoutId id="2147510718" r:id="rId2"/>
    <p:sldLayoutId id="2147510719" r:id="rId3"/>
    <p:sldLayoutId id="2147510720" r:id="rId4"/>
    <p:sldLayoutId id="2147510721" r:id="rId5"/>
    <p:sldLayoutId id="2147510722" r:id="rId6"/>
    <p:sldLayoutId id="2147510723" r:id="rId7"/>
    <p:sldLayoutId id="2147510724" r:id="rId8"/>
    <p:sldLayoutId id="2147510725" r:id="rId9"/>
    <p:sldLayoutId id="2147510726" r:id="rId10"/>
    <p:sldLayoutId id="2147510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A473DC-F563-3D4E-A9D2-68E9FEE8E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28" r:id="rId1"/>
    <p:sldLayoutId id="2147510729" r:id="rId2"/>
    <p:sldLayoutId id="2147510730" r:id="rId3"/>
    <p:sldLayoutId id="2147510731" r:id="rId4"/>
    <p:sldLayoutId id="2147510732" r:id="rId5"/>
    <p:sldLayoutId id="2147510733" r:id="rId6"/>
    <p:sldLayoutId id="2147510734" r:id="rId7"/>
    <p:sldLayoutId id="2147510735" r:id="rId8"/>
    <p:sldLayoutId id="2147510736" r:id="rId9"/>
    <p:sldLayoutId id="2147510737" r:id="rId10"/>
    <p:sldLayoutId id="2147510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BA5AFAB2-C6CA-694E-AC88-82DBB9931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75" r:id="rId1"/>
    <p:sldLayoutId id="2147510676" r:id="rId2"/>
    <p:sldLayoutId id="2147510677" r:id="rId3"/>
    <p:sldLayoutId id="2147510678" r:id="rId4"/>
    <p:sldLayoutId id="2147510679" r:id="rId5"/>
    <p:sldLayoutId id="2147510680" r:id="rId6"/>
    <p:sldLayoutId id="2147510681" r:id="rId7"/>
    <p:sldLayoutId id="2147510682" r:id="rId8"/>
    <p:sldLayoutId id="2147510683" r:id="rId9"/>
    <p:sldLayoutId id="2147510684" r:id="rId10"/>
    <p:sldLayoutId id="2147510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139A57-1C88-0D4A-9316-0FCC6646D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86" r:id="rId1"/>
    <p:sldLayoutId id="2147510687" r:id="rId2"/>
    <p:sldLayoutId id="2147510688" r:id="rId3"/>
    <p:sldLayoutId id="2147510689" r:id="rId4"/>
    <p:sldLayoutId id="2147510690" r:id="rId5"/>
    <p:sldLayoutId id="2147510691" r:id="rId6"/>
    <p:sldLayoutId id="2147510692" r:id="rId7"/>
    <p:sldLayoutId id="2147510693" r:id="rId8"/>
    <p:sldLayoutId id="2147510694" r:id="rId9"/>
    <p:sldLayoutId id="2147510695" r:id="rId10"/>
    <p:sldLayoutId id="2147510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7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609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7 FUNDAMENTALS OF A THRIVING MARRIAGE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439" y="1295400"/>
            <a:ext cx="8799161" cy="5562600"/>
          </a:xfrm>
        </p:spPr>
        <p:txBody>
          <a:bodyPr/>
          <a:lstStyle/>
          <a:p>
            <a:pPr marL="517525" indent="-517525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#2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. 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 wife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is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to be the husband’s helper/companion/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partner in glorifying and enjoying God.</a:t>
            </a:r>
          </a:p>
          <a:p>
            <a:pPr marL="517525" indent="-517525">
              <a:spcBef>
                <a:spcPts val="0"/>
              </a:spcBef>
              <a:buNone/>
              <a:defRPr/>
            </a:pPr>
            <a:endParaRPr lang="en-US" sz="1200" i="1" dirty="0" smtClean="0">
              <a:latin typeface="Candara" charset="0"/>
              <a:cs typeface="Times New Roman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 charset="0"/>
                <a:cs typeface="Times New Roman" charset="0"/>
              </a:rPr>
              <a:t>14</a:t>
            </a:r>
            <a:r>
              <a:rPr lang="en-US" sz="2200" i="1" dirty="0">
                <a:latin typeface="Candara" charset="0"/>
                <a:cs typeface="Times New Roman" charset="0"/>
              </a:rPr>
              <a:t> But you say, “Why does he not?” Because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the</a:t>
            </a:r>
            <a:r>
              <a:rPr lang="en-US" sz="2200" i="1" dirty="0">
                <a:latin typeface="Candara" charset="0"/>
                <a:cs typeface="Times New Roman" charset="0"/>
              </a:rPr>
              <a:t> Lord 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was </a:t>
            </a:r>
            <a:r>
              <a:rPr lang="en-US" sz="2200" i="1" dirty="0">
                <a:latin typeface="Candara" charset="0"/>
                <a:cs typeface="Times New Roman" charset="0"/>
              </a:rPr>
              <a:t>witness between you and the wife of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your </a:t>
            </a:r>
            <a:r>
              <a:rPr lang="en-US" sz="2200" i="1" dirty="0">
                <a:latin typeface="Candara" charset="0"/>
                <a:cs typeface="Times New Roman" charset="0"/>
              </a:rPr>
              <a:t>youth, 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to </a:t>
            </a:r>
            <a:r>
              <a:rPr lang="en-US" sz="2200" i="1" dirty="0">
                <a:latin typeface="Candara" charset="0"/>
                <a:cs typeface="Times New Roman" charset="0"/>
              </a:rPr>
              <a:t>whom you have been faithless, though she is your </a:t>
            </a:r>
            <a:r>
              <a:rPr lang="en-US" sz="2200" i="1" dirty="0" smtClean="0">
                <a:solidFill>
                  <a:srgbClr val="FF0000"/>
                </a:solidFill>
                <a:latin typeface="Candara" charset="0"/>
                <a:cs typeface="Times New Roman" charset="0"/>
              </a:rPr>
              <a:t>companion</a:t>
            </a:r>
            <a:r>
              <a:rPr lang="en-US" sz="2200" i="1" dirty="0">
                <a:latin typeface="Candara" charset="0"/>
                <a:cs typeface="Times New Roman" charset="0"/>
              </a:rPr>
              <a:t>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and </a:t>
            </a:r>
            <a:r>
              <a:rPr lang="en-US" sz="2200" i="1" dirty="0">
                <a:latin typeface="Candara" charset="0"/>
                <a:cs typeface="Times New Roman" charset="0"/>
              </a:rPr>
              <a:t>your wife by covenant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. </a:t>
            </a:r>
            <a:r>
              <a:rPr lang="en-US" sz="2200" i="1" baseline="30000" dirty="0" smtClean="0">
                <a:latin typeface="Candara" charset="0"/>
                <a:cs typeface="Times New Roman" charset="0"/>
              </a:rPr>
              <a:t>15</a:t>
            </a:r>
            <a:r>
              <a:rPr lang="en-US" sz="2200" i="1" dirty="0">
                <a:latin typeface="Candara" charset="0"/>
                <a:cs typeface="Times New Roman" charset="0"/>
              </a:rPr>
              <a:t> Did he not make them one,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with </a:t>
            </a:r>
            <a:r>
              <a:rPr lang="en-US" sz="2200" i="1" dirty="0">
                <a:latin typeface="Candara" charset="0"/>
                <a:cs typeface="Times New Roman" charset="0"/>
              </a:rPr>
              <a:t>a portion of the Spirit in their union? And what was the one God seeking? </a:t>
            </a:r>
            <a:r>
              <a:rPr lang="en-US" sz="2200" i="1" dirty="0">
                <a:solidFill>
                  <a:srgbClr val="FF0000"/>
                </a:solidFill>
                <a:latin typeface="Candara" charset="0"/>
                <a:cs typeface="Times New Roman" charset="0"/>
              </a:rPr>
              <a:t>Godly offspring.</a:t>
            </a:r>
            <a:r>
              <a:rPr lang="en-US" sz="2200" i="1" dirty="0">
                <a:latin typeface="Candara" charset="0"/>
                <a:cs typeface="Times New Roman" charset="0"/>
              </a:rPr>
              <a:t> So guard yourselves in your spirit,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and </a:t>
            </a:r>
            <a:r>
              <a:rPr lang="en-US" sz="2200" i="1" dirty="0">
                <a:latin typeface="Candara" charset="0"/>
                <a:cs typeface="Times New Roman" charset="0"/>
              </a:rPr>
              <a:t>let none of you be faithless to the wife of your youth.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 smtClean="0">
                <a:latin typeface="Candara" charset="0"/>
                <a:cs typeface="Times New Roman" charset="0"/>
              </a:rPr>
              <a:t>Malachi 2:14-15</a:t>
            </a:r>
            <a:endParaRPr lang="en-US" sz="2200" i="1" dirty="0">
              <a:latin typeface="Candara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2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609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7 FUNDAMENTALS OF A THRIVING MARRIAGE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439" y="1295400"/>
            <a:ext cx="8799161" cy="5562600"/>
          </a:xfrm>
        </p:spPr>
        <p:txBody>
          <a:bodyPr/>
          <a:lstStyle/>
          <a:p>
            <a:pPr marL="517525" indent="-517525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#2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. 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 wife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is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to be the husband’s helper/companion/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partner in glorifying and enjoying God.</a:t>
            </a:r>
          </a:p>
          <a:p>
            <a:pPr marL="517525" indent="-517525">
              <a:spcBef>
                <a:spcPts val="0"/>
              </a:spcBef>
              <a:buNone/>
              <a:defRPr/>
            </a:pPr>
            <a:endParaRPr lang="en-US" sz="1200" i="1" dirty="0" smtClean="0">
              <a:latin typeface="Candara" charset="0"/>
              <a:cs typeface="Times New Roman" charset="0"/>
            </a:endParaRPr>
          </a:p>
          <a:p>
            <a:pPr marL="917575" lvl="1" indent="-400050">
              <a:spcBef>
                <a:spcPts val="0"/>
              </a:spcBef>
              <a:buFont typeface="Wingdings" charset="2"/>
              <a:buChar char="Ø"/>
            </a:pPr>
            <a:r>
              <a:rPr lang="en-US" sz="2200" i="1" dirty="0" smtClean="0">
                <a:latin typeface="Candara" charset="0"/>
                <a:cs typeface="Times New Roman" charset="0"/>
              </a:rPr>
              <a:t>companion</a:t>
            </a:r>
            <a:r>
              <a:rPr lang="en-US" sz="2200" dirty="0" smtClean="0">
                <a:latin typeface="Candara" charset="0"/>
                <a:cs typeface="Times New Roman" charset="0"/>
              </a:rPr>
              <a:t> </a:t>
            </a:r>
            <a:r>
              <a:rPr lang="en-US" sz="2200" dirty="0">
                <a:latin typeface="Candara" charset="0"/>
                <a:cs typeface="Times New Roman" charset="0"/>
              </a:rPr>
              <a:t>= a person with whom one spends a lot of time    and/or with whom one travels</a:t>
            </a:r>
          </a:p>
          <a:p>
            <a:pPr marL="917575" lvl="1" indent="-400050">
              <a:spcBef>
                <a:spcPts val="0"/>
              </a:spcBef>
              <a:buFont typeface="Wingdings" charset="2"/>
              <a:buChar char="Ø"/>
            </a:pPr>
            <a:endParaRPr lang="en-US" sz="1200" dirty="0">
              <a:latin typeface="Candara" charset="0"/>
              <a:cs typeface="Times New Roman" charset="0"/>
            </a:endParaRPr>
          </a:p>
          <a:p>
            <a:pPr marL="917575" lvl="1" indent="-400050">
              <a:spcBef>
                <a:spcPts val="0"/>
              </a:spcBef>
              <a:buFont typeface="Wingdings" charset="2"/>
              <a:buChar char="Ø"/>
            </a:pPr>
            <a:r>
              <a:rPr lang="en-US" sz="2200" i="1" dirty="0">
                <a:latin typeface="Candara" charset="0"/>
                <a:cs typeface="Times New Roman" charset="0"/>
              </a:rPr>
              <a:t>Ezer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Kenegdo </a:t>
            </a:r>
            <a:r>
              <a:rPr lang="en-US" sz="2200" dirty="0" smtClean="0">
                <a:latin typeface="Candara" charset="0"/>
                <a:cs typeface="Times New Roman" charset="0"/>
              </a:rPr>
              <a:t>= </a:t>
            </a:r>
            <a:r>
              <a:rPr lang="en-US" sz="2200" dirty="0">
                <a:latin typeface="Candara" charset="0"/>
                <a:cs typeface="Times New Roman" charset="0"/>
              </a:rPr>
              <a:t>“exact correspondence”</a:t>
            </a:r>
          </a:p>
          <a:p>
            <a:pPr marL="917575" lvl="1" indent="-400050">
              <a:spcBef>
                <a:spcPts val="0"/>
              </a:spcBef>
              <a:buFont typeface="Wingdings" charset="2"/>
              <a:buChar char="Ø"/>
            </a:pPr>
            <a:endParaRPr lang="en-US" sz="1200" dirty="0">
              <a:latin typeface="Candara" charset="0"/>
              <a:cs typeface="Times New Roman" charset="0"/>
            </a:endParaRPr>
          </a:p>
          <a:p>
            <a:pPr marL="917575" lvl="1" indent="-400050">
              <a:spcBef>
                <a:spcPts val="0"/>
              </a:spcBef>
              <a:buFont typeface="Wingdings" charset="2"/>
              <a:buChar char="Ø"/>
            </a:pPr>
            <a:r>
              <a:rPr lang="en-US" sz="2200" dirty="0">
                <a:latin typeface="Candara" charset="0"/>
                <a:cs typeface="Times New Roman" charset="0"/>
              </a:rPr>
              <a:t>Eve was created to keep Adam from being alone.</a:t>
            </a:r>
          </a:p>
          <a:p>
            <a:pPr marL="917575" lvl="1" indent="-400050">
              <a:spcBef>
                <a:spcPts val="0"/>
              </a:spcBef>
              <a:buFont typeface="Wingdings" charset="2"/>
              <a:buChar char="Ø"/>
            </a:pPr>
            <a:endParaRPr lang="en-US" sz="1200" dirty="0">
              <a:latin typeface="Candara" charset="0"/>
              <a:cs typeface="Times New Roman" charset="0"/>
            </a:endParaRPr>
          </a:p>
          <a:p>
            <a:pPr marL="917575" lvl="1" indent="-400050">
              <a:spcBef>
                <a:spcPts val="0"/>
              </a:spcBef>
              <a:buFont typeface="Wingdings" charset="2"/>
              <a:buChar char="Ø"/>
            </a:pPr>
            <a:r>
              <a:rPr lang="en-US" sz="2200" dirty="0">
                <a:latin typeface="Candara" charset="0"/>
                <a:cs typeface="Times New Roman" charset="0"/>
              </a:rPr>
              <a:t>God's purpose </a:t>
            </a:r>
            <a:r>
              <a:rPr lang="en-US" sz="2200" dirty="0" smtClean="0">
                <a:latin typeface="Candara" charset="0"/>
                <a:cs typeface="Times New Roman" charset="0"/>
              </a:rPr>
              <a:t>– </a:t>
            </a:r>
            <a:r>
              <a:rPr lang="en-US" sz="2200" dirty="0">
                <a:latin typeface="Candara" charset="0"/>
                <a:cs typeface="Times New Roman" charset="0"/>
              </a:rPr>
              <a:t>to </a:t>
            </a:r>
            <a:r>
              <a:rPr lang="en-US" sz="2200" dirty="0">
                <a:solidFill>
                  <a:srgbClr val="FF0000"/>
                </a:solidFill>
                <a:latin typeface="Candara" charset="0"/>
                <a:cs typeface="Times New Roman" charset="0"/>
              </a:rPr>
              <a:t>bring maximum glory to the Godhead by multiplying loving maturing disciples </a:t>
            </a:r>
            <a:r>
              <a:rPr lang="en-US" sz="2200" dirty="0">
                <a:latin typeface="Candara" charset="0"/>
                <a:cs typeface="Times New Roman" charset="0"/>
              </a:rPr>
              <a:t>(who are becoming more like Christ in every area of their life)</a:t>
            </a:r>
            <a:r>
              <a:rPr lang="en-US" sz="2200" dirty="0">
                <a:solidFill>
                  <a:srgbClr val="FF0000"/>
                </a:solidFill>
                <a:latin typeface="Candara" charset="0"/>
                <a:cs typeface="Times New Roman" charset="0"/>
              </a:rPr>
              <a:t> </a:t>
            </a:r>
            <a:r>
              <a:rPr lang="en-US" sz="2200" dirty="0">
                <a:latin typeface="Candara" charset="0"/>
                <a:cs typeface="Times New Roman" charset="0"/>
              </a:rPr>
              <a:t>from among every nation tongue and tribe. </a:t>
            </a:r>
          </a:p>
        </p:txBody>
      </p:sp>
    </p:spTree>
    <p:extLst>
      <p:ext uri="{BB962C8B-B14F-4D97-AF65-F5344CB8AC3E}">
        <p14:creationId xmlns:p14="http://schemas.microsoft.com/office/powerpoint/2010/main" val="2614901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609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7 FUNDAMENTALS OF A THRIVING MARRIAGE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439" y="1295400"/>
            <a:ext cx="8799161" cy="5562600"/>
          </a:xfrm>
        </p:spPr>
        <p:txBody>
          <a:bodyPr/>
          <a:lstStyle/>
          <a:p>
            <a:pPr marL="517525" indent="-517525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#3.  God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hates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divorce and likens it to bloody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violence.</a:t>
            </a:r>
          </a:p>
          <a:p>
            <a:pPr marL="517525" indent="-517525">
              <a:spcBef>
                <a:spcPts val="0"/>
              </a:spcBef>
              <a:buNone/>
              <a:defRPr/>
            </a:pPr>
            <a:endParaRPr lang="en-US" sz="1200" i="1" dirty="0" smtClean="0">
              <a:latin typeface="Candara" charset="0"/>
              <a:cs typeface="Times New Roman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 charset="0"/>
                <a:cs typeface="Times New Roman" charset="0"/>
              </a:rPr>
              <a:t> 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...So </a:t>
            </a:r>
            <a:r>
              <a:rPr lang="en-US" sz="2200" i="1" dirty="0">
                <a:latin typeface="Candara" charset="0"/>
                <a:cs typeface="Times New Roman" charset="0"/>
              </a:rPr>
              <a:t>guard yourselves in your spirit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,</a:t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 </a:t>
            </a:r>
            <a:r>
              <a:rPr lang="en-US" sz="2200" i="1" dirty="0">
                <a:latin typeface="Candara" charset="0"/>
                <a:cs typeface="Times New Roman" charset="0"/>
              </a:rPr>
              <a:t>and let none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of </a:t>
            </a:r>
            <a:r>
              <a:rPr lang="en-US" sz="2200" i="1" dirty="0">
                <a:latin typeface="Candara" charset="0"/>
                <a:cs typeface="Times New Roman" charset="0"/>
              </a:rPr>
              <a:t>you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be </a:t>
            </a:r>
            <a:r>
              <a:rPr lang="en-US" sz="2200" i="1" dirty="0">
                <a:latin typeface="Candara" charset="0"/>
                <a:cs typeface="Times New Roman" charset="0"/>
              </a:rPr>
              <a:t>faithless to the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wife</a:t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 </a:t>
            </a:r>
            <a:r>
              <a:rPr lang="en-US" sz="2200" i="1" dirty="0">
                <a:latin typeface="Candara" charset="0"/>
                <a:cs typeface="Times New Roman" charset="0"/>
              </a:rPr>
              <a:t>of your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youth</a:t>
            </a:r>
            <a:r>
              <a:rPr lang="en-US" sz="2200" i="1" dirty="0">
                <a:latin typeface="Candara" charset="0"/>
                <a:cs typeface="Times New Roman" charset="0"/>
              </a:rPr>
              <a:t>. </a:t>
            </a:r>
            <a:r>
              <a:rPr lang="en-US" sz="2200" i="1" baseline="30000" dirty="0" smtClean="0">
                <a:latin typeface="Candara" charset="0"/>
                <a:cs typeface="Times New Roman" charset="0"/>
              </a:rPr>
              <a:t>16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 “</a:t>
            </a:r>
            <a:r>
              <a:rPr lang="en-US" sz="2200" i="1" dirty="0">
                <a:latin typeface="Candara" charset="0"/>
                <a:cs typeface="Times New Roman" charset="0"/>
              </a:rPr>
              <a:t>For the man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who </a:t>
            </a:r>
            <a:r>
              <a:rPr lang="en-US" sz="2200" i="1" dirty="0">
                <a:latin typeface="Candara" charset="0"/>
                <a:cs typeface="Times New Roman" charset="0"/>
              </a:rPr>
              <a:t>does not love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his wife </a:t>
            </a:r>
            <a:r>
              <a:rPr lang="en-US" sz="2200" i="1" dirty="0">
                <a:latin typeface="Candara" charset="0"/>
                <a:cs typeface="Times New Roman" charset="0"/>
              </a:rPr>
              <a:t>but divorces her, says the Lord,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the </a:t>
            </a:r>
            <a:r>
              <a:rPr lang="en-US" sz="2200" i="1" dirty="0">
                <a:latin typeface="Candara" charset="0"/>
                <a:cs typeface="Times New Roman" charset="0"/>
              </a:rPr>
              <a:t>God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of</a:t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 </a:t>
            </a:r>
            <a:r>
              <a:rPr lang="en-US" sz="2200" i="1" dirty="0">
                <a:latin typeface="Candara" charset="0"/>
                <a:cs typeface="Times New Roman" charset="0"/>
              </a:rPr>
              <a:t>Israel, </a:t>
            </a:r>
            <a:r>
              <a:rPr lang="en-US" sz="2200" i="1" dirty="0" smtClean="0">
                <a:solidFill>
                  <a:srgbClr val="FF0000"/>
                </a:solidFill>
                <a:latin typeface="Candara" charset="0"/>
                <a:cs typeface="Times New Roman" charset="0"/>
              </a:rPr>
              <a:t>covers </a:t>
            </a:r>
            <a:r>
              <a:rPr lang="en-US" sz="2200" i="1" dirty="0">
                <a:solidFill>
                  <a:srgbClr val="FF0000"/>
                </a:solidFill>
                <a:latin typeface="Candara" charset="0"/>
                <a:cs typeface="Times New Roman" charset="0"/>
              </a:rPr>
              <a:t>his garment with violence</a:t>
            </a:r>
            <a:r>
              <a:rPr lang="en-US" sz="2200" i="1" dirty="0">
                <a:latin typeface="Candara" charset="0"/>
                <a:cs typeface="Times New Roman" charset="0"/>
              </a:rPr>
              <a:t>, says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the Lord </a:t>
            </a:r>
            <a:r>
              <a:rPr lang="en-US" sz="2200" i="1" dirty="0">
                <a:latin typeface="Candara" charset="0"/>
                <a:cs typeface="Times New Roman" charset="0"/>
              </a:rPr>
              <a:t>of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hosts</a:t>
            </a:r>
            <a:r>
              <a:rPr lang="en-US" sz="2200" i="1" dirty="0">
                <a:latin typeface="Candara" charset="0"/>
                <a:cs typeface="Times New Roman" charset="0"/>
              </a:rPr>
              <a:t>. So guard yourselves in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your </a:t>
            </a:r>
            <a:r>
              <a:rPr lang="en-US" sz="2200" i="1" dirty="0">
                <a:latin typeface="Candara" charset="0"/>
                <a:cs typeface="Times New Roman" charset="0"/>
              </a:rPr>
              <a:t>spirit, and </a:t>
            </a:r>
            <a:r>
              <a:rPr lang="en-US" sz="2200" i="1" dirty="0">
                <a:solidFill>
                  <a:srgbClr val="FF0000"/>
                </a:solidFill>
                <a:latin typeface="Candara" charset="0"/>
                <a:cs typeface="Times New Roman" charset="0"/>
              </a:rPr>
              <a:t>do not be </a:t>
            </a:r>
            <a:r>
              <a:rPr lang="en-US" sz="2200" i="1" dirty="0" smtClean="0">
                <a:solidFill>
                  <a:srgbClr val="FF0000"/>
                </a:solidFill>
                <a:latin typeface="Candara" charset="0"/>
                <a:cs typeface="Times New Roman" charset="0"/>
              </a:rPr>
              <a:t>faithless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.</a:t>
            </a:r>
            <a:endParaRPr lang="en-US" sz="2200" i="1" dirty="0">
              <a:latin typeface="Candara" charset="0"/>
              <a:cs typeface="Times New Roman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 smtClean="0">
                <a:latin typeface="Candara" charset="0"/>
                <a:cs typeface="Times New Roman" charset="0"/>
              </a:rPr>
              <a:t>Malachi 2:15b-16</a:t>
            </a:r>
            <a:endParaRPr lang="en-US" sz="2200" i="1" dirty="0">
              <a:latin typeface="Candara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14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609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7 FUNDAMENTALS OF A THRIVING MARRIAGE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439" y="1295400"/>
            <a:ext cx="8799161" cy="5562600"/>
          </a:xfrm>
        </p:spPr>
        <p:txBody>
          <a:bodyPr/>
          <a:lstStyle/>
          <a:p>
            <a:pPr marL="517525" indent="-517525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#3.  God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hates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divorce and likens it to bloody violence.</a:t>
            </a:r>
          </a:p>
          <a:p>
            <a:pPr marL="517525" indent="-517525">
              <a:spcBef>
                <a:spcPts val="0"/>
              </a:spcBef>
              <a:buNone/>
              <a:defRPr/>
            </a:pPr>
            <a:endParaRPr lang="en-US" sz="1200" i="1" dirty="0" smtClean="0">
              <a:latin typeface="Candara" charset="0"/>
              <a:cs typeface="Times New Roman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 charset="0"/>
                <a:cs typeface="Times New Roman" charset="0"/>
              </a:rPr>
              <a:t> </a:t>
            </a:r>
            <a:r>
              <a:rPr lang="en-US" sz="2200" i="1" baseline="30000" dirty="0">
                <a:latin typeface="Candara" charset="0"/>
                <a:cs typeface="Times New Roman" charset="0"/>
              </a:rPr>
              <a:t>3</a:t>
            </a:r>
            <a:r>
              <a:rPr lang="en-US" sz="2200" i="1" dirty="0">
                <a:latin typeface="Candara" charset="0"/>
                <a:cs typeface="Times New Roman" charset="0"/>
              </a:rPr>
              <a:t> And Pharisees came up to him and tested him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by </a:t>
            </a:r>
            <a:r>
              <a:rPr lang="en-US" sz="2200" i="1" dirty="0">
                <a:latin typeface="Candara" charset="0"/>
                <a:cs typeface="Times New Roman" charset="0"/>
              </a:rPr>
              <a:t>asking, 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“Is </a:t>
            </a:r>
            <a:r>
              <a:rPr lang="en-US" sz="2200" i="1" dirty="0">
                <a:latin typeface="Candara" charset="0"/>
                <a:cs typeface="Times New Roman" charset="0"/>
              </a:rPr>
              <a:t>it lawful to divorce one's wife for any cause?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”</a:t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 </a:t>
            </a:r>
            <a:r>
              <a:rPr lang="en-US" sz="2200" i="1" baseline="30000" dirty="0">
                <a:latin typeface="Candara" charset="0"/>
                <a:cs typeface="Times New Roman" charset="0"/>
              </a:rPr>
              <a:t>4</a:t>
            </a:r>
            <a:r>
              <a:rPr lang="en-US" sz="2200" i="1" dirty="0">
                <a:latin typeface="Candara" charset="0"/>
                <a:cs typeface="Times New Roman" charset="0"/>
              </a:rPr>
              <a:t> He answered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,</a:t>
            </a:r>
            <a:r>
              <a:rPr lang="en-US" sz="2200" i="1" dirty="0">
                <a:latin typeface="Candara" charset="0"/>
                <a:cs typeface="Times New Roman" charset="0"/>
              </a:rPr>
              <a:t> “Have you not read that he who created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them</a:t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 </a:t>
            </a:r>
            <a:r>
              <a:rPr lang="en-US" sz="2200" i="1" dirty="0">
                <a:latin typeface="Candara" charset="0"/>
                <a:cs typeface="Times New Roman" charset="0"/>
              </a:rPr>
              <a:t>from the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beginning made </a:t>
            </a:r>
            <a:r>
              <a:rPr lang="en-US" sz="2200" i="1" dirty="0">
                <a:latin typeface="Candara" charset="0"/>
                <a:cs typeface="Times New Roman" charset="0"/>
              </a:rPr>
              <a:t>them male and female, </a:t>
            </a:r>
            <a:r>
              <a:rPr lang="en-US" sz="2200" i="1" baseline="30000" dirty="0">
                <a:latin typeface="Candara" charset="0"/>
                <a:cs typeface="Times New Roman" charset="0"/>
              </a:rPr>
              <a:t>5</a:t>
            </a:r>
            <a:r>
              <a:rPr lang="en-US" sz="2200" i="1" dirty="0">
                <a:latin typeface="Candara" charset="0"/>
                <a:cs typeface="Times New Roman" charset="0"/>
              </a:rPr>
              <a:t> and said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,</a:t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 ‘Therefore a man shall leave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is </a:t>
            </a:r>
            <a:r>
              <a:rPr lang="en-US" sz="2200" i="1" dirty="0">
                <a:latin typeface="Candara" charset="0"/>
                <a:cs typeface="Times New Roman" charset="0"/>
              </a:rPr>
              <a:t>father and his mother and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hold</a:t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 </a:t>
            </a:r>
            <a:r>
              <a:rPr lang="en-US" sz="2200" i="1" dirty="0">
                <a:latin typeface="Candara" charset="0"/>
                <a:cs typeface="Times New Roman" charset="0"/>
              </a:rPr>
              <a:t>fast to his wife, and the two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shall</a:t>
            </a:r>
            <a:r>
              <a:rPr lang="en-US" sz="2200" i="1" dirty="0">
                <a:latin typeface="Candara" charset="0"/>
                <a:cs typeface="Times New Roman" charset="0"/>
              </a:rPr>
              <a:t>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become </a:t>
            </a:r>
            <a:r>
              <a:rPr lang="en-US" sz="2200" i="1" dirty="0">
                <a:latin typeface="Candara" charset="0"/>
                <a:cs typeface="Times New Roman" charset="0"/>
              </a:rPr>
              <a:t>one flesh’? </a:t>
            </a:r>
            <a:r>
              <a:rPr lang="en-US" sz="2200" i="1" baseline="30000" dirty="0">
                <a:latin typeface="Candara" charset="0"/>
                <a:cs typeface="Times New Roman" charset="0"/>
              </a:rPr>
              <a:t>6</a:t>
            </a:r>
            <a:r>
              <a:rPr lang="en-US" sz="2200" i="1" dirty="0">
                <a:latin typeface="Candara" charset="0"/>
                <a:cs typeface="Times New Roman" charset="0"/>
              </a:rPr>
              <a:t> So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they</a:t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 are </a:t>
            </a:r>
            <a:r>
              <a:rPr lang="en-US" sz="2200" i="1" dirty="0">
                <a:latin typeface="Candara" charset="0"/>
                <a:cs typeface="Times New Roman" charset="0"/>
              </a:rPr>
              <a:t>no longer two but one flesh. What t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herefore God</a:t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 </a:t>
            </a:r>
            <a:r>
              <a:rPr lang="en-US" sz="2200" i="1" dirty="0">
                <a:latin typeface="Candara" charset="0"/>
                <a:cs typeface="Times New Roman" charset="0"/>
              </a:rPr>
              <a:t>has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joined </a:t>
            </a:r>
            <a:r>
              <a:rPr lang="en-US" sz="2200" i="1" dirty="0">
                <a:latin typeface="Candara" charset="0"/>
                <a:cs typeface="Times New Roman" charset="0"/>
              </a:rPr>
              <a:t>together, let not man separate.” 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Matthew 19:3-6</a:t>
            </a:r>
            <a:endParaRPr lang="en-US" sz="2200" i="1" dirty="0">
              <a:latin typeface="Candara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0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609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7 FUNDAMENTALS OF A THRIVING MARRIAGE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439" y="1295400"/>
            <a:ext cx="8799161" cy="5562600"/>
          </a:xfrm>
        </p:spPr>
        <p:txBody>
          <a:bodyPr/>
          <a:lstStyle/>
          <a:p>
            <a:pPr marL="517525" indent="-517525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#4. 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Sex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was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designed by God to be enjoyed in marriage; spouses should not deny it to each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other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517525" indent="-517525">
              <a:spcBef>
                <a:spcPts val="0"/>
              </a:spcBef>
              <a:buNone/>
              <a:defRPr/>
            </a:pPr>
            <a:endParaRPr lang="en-US" sz="1200" i="1" dirty="0" smtClean="0">
              <a:latin typeface="Candara" charset="0"/>
              <a:cs typeface="Times New Roman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 charset="0"/>
                <a:cs typeface="Times New Roman" charset="0"/>
              </a:rPr>
              <a:t> </a:t>
            </a:r>
            <a:r>
              <a:rPr lang="en-US" sz="2200" i="1" baseline="30000" dirty="0" smtClean="0">
                <a:latin typeface="Candara" charset="0"/>
                <a:cs typeface="Times New Roman" charset="0"/>
              </a:rPr>
              <a:t>3</a:t>
            </a:r>
            <a:r>
              <a:rPr lang="en-US" sz="2200" i="1" dirty="0">
                <a:latin typeface="Candara" charset="0"/>
                <a:cs typeface="Times New Roman" charset="0"/>
              </a:rPr>
              <a:t> The husband should give to his wife her conjugal rights,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and </a:t>
            </a:r>
            <a:r>
              <a:rPr lang="en-US" sz="2200" i="1" dirty="0">
                <a:latin typeface="Candara" charset="0"/>
                <a:cs typeface="Times New Roman" charset="0"/>
              </a:rPr>
              <a:t>likewise the wife to her husband. </a:t>
            </a:r>
            <a:r>
              <a:rPr lang="en-US" sz="2200" i="1" baseline="30000" dirty="0">
                <a:latin typeface="Candara" charset="0"/>
                <a:cs typeface="Times New Roman" charset="0"/>
              </a:rPr>
              <a:t>4</a:t>
            </a:r>
            <a:r>
              <a:rPr lang="en-US" sz="2200" i="1" dirty="0">
                <a:latin typeface="Candara" charset="0"/>
                <a:cs typeface="Times New Roman" charset="0"/>
              </a:rPr>
              <a:t> For the wife does not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have </a:t>
            </a:r>
            <a:r>
              <a:rPr lang="en-US" sz="2200" i="1" dirty="0">
                <a:latin typeface="Candara" charset="0"/>
                <a:cs typeface="Times New Roman" charset="0"/>
              </a:rPr>
              <a:t>authority over her own body, but the husband does.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Likewise</a:t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 </a:t>
            </a:r>
            <a:r>
              <a:rPr lang="en-US" sz="2200" i="1" dirty="0">
                <a:latin typeface="Candara" charset="0"/>
                <a:cs typeface="Times New Roman" charset="0"/>
              </a:rPr>
              <a:t>the husband does not have authority over his own body, but the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wife</a:t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does</a:t>
            </a:r>
            <a:r>
              <a:rPr lang="en-US" sz="2200" i="1" dirty="0">
                <a:latin typeface="Candara" charset="0"/>
                <a:cs typeface="Times New Roman" charset="0"/>
              </a:rPr>
              <a:t>. </a:t>
            </a:r>
            <a:r>
              <a:rPr lang="en-US" sz="2200" i="1" baseline="30000" dirty="0">
                <a:latin typeface="Candara" charset="0"/>
                <a:cs typeface="Times New Roman" charset="0"/>
              </a:rPr>
              <a:t>5</a:t>
            </a:r>
            <a:r>
              <a:rPr lang="en-US" sz="2200" i="1" dirty="0">
                <a:latin typeface="Candara" charset="0"/>
                <a:cs typeface="Times New Roman" charset="0"/>
              </a:rPr>
              <a:t> </a:t>
            </a:r>
            <a:r>
              <a:rPr lang="en-US" sz="2200" i="1" dirty="0">
                <a:solidFill>
                  <a:srgbClr val="FF0000"/>
                </a:solidFill>
                <a:latin typeface="Candara" charset="0"/>
                <a:cs typeface="Times New Roman" charset="0"/>
              </a:rPr>
              <a:t>Do not deprive one another</a:t>
            </a:r>
            <a:r>
              <a:rPr lang="en-US" sz="2200" i="1" dirty="0">
                <a:latin typeface="Candara" charset="0"/>
                <a:cs typeface="Times New Roman" charset="0"/>
              </a:rPr>
              <a:t>, except perhaps by agreement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for </a:t>
            </a:r>
            <a:r>
              <a:rPr lang="en-US" sz="2200" i="1" dirty="0">
                <a:latin typeface="Candara" charset="0"/>
                <a:cs typeface="Times New Roman" charset="0"/>
              </a:rPr>
              <a:t>a limited time, that you may devote yourselves to prayer;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but </a:t>
            </a:r>
            <a:r>
              <a:rPr lang="en-US" sz="2200" i="1" dirty="0">
                <a:latin typeface="Candara" charset="0"/>
                <a:cs typeface="Times New Roman" charset="0"/>
              </a:rPr>
              <a:t>then come together again, so that Satan may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not</a:t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 </a:t>
            </a:r>
            <a:r>
              <a:rPr lang="en-US" sz="2200" i="1" dirty="0">
                <a:latin typeface="Candara" charset="0"/>
                <a:cs typeface="Times New Roman" charset="0"/>
              </a:rPr>
              <a:t>tempt you because of your lack of self-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control.</a:t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1 Corinthians 7:3-5</a:t>
            </a:r>
            <a:endParaRPr lang="en-US" sz="2200" i="1" dirty="0">
              <a:latin typeface="Candara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61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609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7 FUNDAMENTALS OF A THRIVING MARRIAGE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439" y="1295400"/>
            <a:ext cx="8799161" cy="5562600"/>
          </a:xfrm>
        </p:spPr>
        <p:txBody>
          <a:bodyPr/>
          <a:lstStyle/>
          <a:p>
            <a:pPr marL="517525" indent="-517525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#5. 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Men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are to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sacrificially love their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wives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517525" indent="-517525">
              <a:spcBef>
                <a:spcPts val="0"/>
              </a:spcBef>
              <a:buNone/>
              <a:defRPr/>
            </a:pPr>
            <a:endParaRPr lang="en-US" sz="1200" i="1" dirty="0" smtClean="0">
              <a:latin typeface="Candara" charset="0"/>
              <a:cs typeface="Times New Roman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 charset="0"/>
                <a:cs typeface="Times New Roman" charset="0"/>
              </a:rPr>
              <a:t> </a:t>
            </a:r>
            <a:r>
              <a:rPr lang="en-US" sz="2200" i="1" baseline="30000" dirty="0" smtClean="0">
                <a:latin typeface="Candara" charset="0"/>
                <a:cs typeface="Times New Roman" charset="0"/>
              </a:rPr>
              <a:t>25</a:t>
            </a:r>
            <a:r>
              <a:rPr lang="en-US" sz="2200" i="1" dirty="0">
                <a:latin typeface="Candara" charset="0"/>
                <a:cs typeface="Times New Roman" charset="0"/>
              </a:rPr>
              <a:t> Husbands, </a:t>
            </a:r>
            <a:r>
              <a:rPr lang="en-US" sz="2200" i="1" dirty="0">
                <a:solidFill>
                  <a:srgbClr val="FF0000"/>
                </a:solidFill>
                <a:latin typeface="Candara" charset="0"/>
                <a:cs typeface="Times New Roman" charset="0"/>
              </a:rPr>
              <a:t>love your wives, as Christ loved </a:t>
            </a:r>
            <a:r>
              <a:rPr lang="en-US" sz="2200" i="1" dirty="0" smtClean="0">
                <a:solidFill>
                  <a:srgbClr val="FF0000"/>
                </a:solidFill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solidFill>
                  <a:srgbClr val="FF0000"/>
                </a:solidFill>
                <a:latin typeface="Candara" charset="0"/>
                <a:cs typeface="Times New Roman" charset="0"/>
              </a:rPr>
            </a:br>
            <a:r>
              <a:rPr lang="en-US" sz="2200" i="1" dirty="0" smtClean="0">
                <a:solidFill>
                  <a:srgbClr val="FF0000"/>
                </a:solidFill>
                <a:latin typeface="Candara" charset="0"/>
                <a:cs typeface="Times New Roman" charset="0"/>
              </a:rPr>
              <a:t>the </a:t>
            </a:r>
            <a:r>
              <a:rPr lang="en-US" sz="2200" i="1" dirty="0">
                <a:solidFill>
                  <a:srgbClr val="FF0000"/>
                </a:solidFill>
                <a:latin typeface="Candara" charset="0"/>
                <a:cs typeface="Times New Roman" charset="0"/>
              </a:rPr>
              <a:t>church </a:t>
            </a:r>
            <a:r>
              <a:rPr lang="en-US" sz="2200" i="1" dirty="0" smtClean="0">
                <a:solidFill>
                  <a:srgbClr val="FF0000"/>
                </a:solidFill>
                <a:latin typeface="Candara" charset="0"/>
                <a:cs typeface="Times New Roman" charset="0"/>
              </a:rPr>
              <a:t>and </a:t>
            </a:r>
            <a:r>
              <a:rPr lang="en-US" sz="2200" i="1" dirty="0">
                <a:solidFill>
                  <a:srgbClr val="FF0000"/>
                </a:solidFill>
                <a:latin typeface="Candara" charset="0"/>
                <a:cs typeface="Times New Roman" charset="0"/>
              </a:rPr>
              <a:t>gave himself up for her</a:t>
            </a:r>
            <a:r>
              <a:rPr lang="en-US" sz="2200" i="1" dirty="0">
                <a:latin typeface="Candara" charset="0"/>
                <a:cs typeface="Times New Roman" charset="0"/>
              </a:rPr>
              <a:t>, </a:t>
            </a:r>
            <a:r>
              <a:rPr lang="en-US" sz="2200" i="1" baseline="30000" dirty="0">
                <a:latin typeface="Candara" charset="0"/>
                <a:cs typeface="Times New Roman" charset="0"/>
              </a:rPr>
              <a:t>26</a:t>
            </a:r>
            <a:r>
              <a:rPr lang="en-US" sz="2200" i="1" dirty="0">
                <a:latin typeface="Candara" charset="0"/>
                <a:cs typeface="Times New Roman" charset="0"/>
              </a:rPr>
              <a:t> that he might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sanctify </a:t>
            </a:r>
            <a:r>
              <a:rPr lang="en-US" sz="2200" i="1" dirty="0">
                <a:latin typeface="Candara" charset="0"/>
                <a:cs typeface="Times New Roman" charset="0"/>
              </a:rPr>
              <a:t>her, having cleansed her by the washing of water 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with </a:t>
            </a:r>
            <a:r>
              <a:rPr lang="en-US" sz="2200" i="1" dirty="0">
                <a:latin typeface="Candara" charset="0"/>
                <a:cs typeface="Times New Roman" charset="0"/>
              </a:rPr>
              <a:t>the word, </a:t>
            </a:r>
            <a:r>
              <a:rPr lang="en-US" sz="2200" i="1" baseline="30000" dirty="0">
                <a:latin typeface="Candara" charset="0"/>
                <a:cs typeface="Times New Roman" charset="0"/>
              </a:rPr>
              <a:t>27</a:t>
            </a:r>
            <a:r>
              <a:rPr lang="en-US" sz="2200" i="1" dirty="0">
                <a:latin typeface="Candara" charset="0"/>
                <a:cs typeface="Times New Roman" charset="0"/>
              </a:rPr>
              <a:t> so that he might present the church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to himself</a:t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 </a:t>
            </a:r>
            <a:r>
              <a:rPr lang="en-US" sz="2200" i="1" dirty="0">
                <a:latin typeface="Candara" charset="0"/>
                <a:cs typeface="Times New Roman" charset="0"/>
              </a:rPr>
              <a:t>in splendor, without spot or wrinkle or any such thing, that she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might</a:t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 </a:t>
            </a:r>
            <a:r>
              <a:rPr lang="en-US" sz="2200" i="1" dirty="0">
                <a:latin typeface="Candara" charset="0"/>
                <a:cs typeface="Times New Roman" charset="0"/>
              </a:rPr>
              <a:t>be holy and without blemish. </a:t>
            </a:r>
            <a:r>
              <a:rPr lang="en-US" sz="2200" i="1" baseline="30000" dirty="0">
                <a:latin typeface="Candara" charset="0"/>
                <a:cs typeface="Times New Roman" charset="0"/>
              </a:rPr>
              <a:t>28</a:t>
            </a:r>
            <a:r>
              <a:rPr lang="en-US" sz="2200" i="1" dirty="0">
                <a:latin typeface="Candara" charset="0"/>
                <a:cs typeface="Times New Roman" charset="0"/>
              </a:rPr>
              <a:t> In the same way husbands </a:t>
            </a:r>
            <a:r>
              <a:rPr lang="en-US" sz="2200" i="1" dirty="0">
                <a:solidFill>
                  <a:srgbClr val="FF0000"/>
                </a:solidFill>
                <a:latin typeface="Candara" charset="0"/>
                <a:cs typeface="Times New Roman" charset="0"/>
              </a:rPr>
              <a:t>should </a:t>
            </a:r>
            <a:r>
              <a:rPr lang="en-US" sz="2200" i="1" dirty="0" smtClean="0">
                <a:solidFill>
                  <a:srgbClr val="FF0000"/>
                </a:solidFill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solidFill>
                  <a:srgbClr val="FF0000"/>
                </a:solidFill>
                <a:latin typeface="Candara" charset="0"/>
                <a:cs typeface="Times New Roman" charset="0"/>
              </a:rPr>
            </a:br>
            <a:r>
              <a:rPr lang="en-US" sz="2200" i="1" dirty="0" smtClean="0">
                <a:solidFill>
                  <a:srgbClr val="FF0000"/>
                </a:solidFill>
                <a:latin typeface="Candara" charset="0"/>
                <a:cs typeface="Times New Roman" charset="0"/>
              </a:rPr>
              <a:t>love </a:t>
            </a:r>
            <a:r>
              <a:rPr lang="en-US" sz="2200" i="1" dirty="0">
                <a:solidFill>
                  <a:srgbClr val="FF0000"/>
                </a:solidFill>
                <a:latin typeface="Candara" charset="0"/>
                <a:cs typeface="Times New Roman" charset="0"/>
              </a:rPr>
              <a:t>their wives as their own bodies</a:t>
            </a:r>
            <a:r>
              <a:rPr lang="en-US" sz="2200" i="1" dirty="0">
                <a:latin typeface="Candara" charset="0"/>
                <a:cs typeface="Times New Roman" charset="0"/>
              </a:rPr>
              <a:t>. He who loves his wife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loves</a:t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 </a:t>
            </a:r>
            <a:r>
              <a:rPr lang="en-US" sz="2200" i="1" dirty="0">
                <a:latin typeface="Candara" charset="0"/>
                <a:cs typeface="Times New Roman" charset="0"/>
              </a:rPr>
              <a:t>himself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. </a:t>
            </a:r>
            <a:r>
              <a:rPr lang="en-US" sz="2200" i="1" baseline="30000" dirty="0" smtClean="0">
                <a:latin typeface="Candara" charset="0"/>
                <a:cs typeface="Times New Roman" charset="0"/>
              </a:rPr>
              <a:t>29</a:t>
            </a:r>
            <a:r>
              <a:rPr lang="en-US" sz="2200" i="1" dirty="0">
                <a:latin typeface="Candara" charset="0"/>
                <a:cs typeface="Times New Roman" charset="0"/>
              </a:rPr>
              <a:t> For no one ever hated his own flesh, but nourishes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and </a:t>
            </a:r>
            <a:r>
              <a:rPr lang="en-US" sz="2200" i="1" dirty="0">
                <a:latin typeface="Candara" charset="0"/>
                <a:cs typeface="Times New Roman" charset="0"/>
              </a:rPr>
              <a:t>cherishes it, just as Christ does the church, 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baseline="30000" dirty="0" smtClean="0">
                <a:latin typeface="Candara" charset="0"/>
                <a:cs typeface="Times New Roman" charset="0"/>
              </a:rPr>
              <a:t>30</a:t>
            </a:r>
            <a:r>
              <a:rPr lang="en-US" sz="2200" i="1" dirty="0">
                <a:latin typeface="Candara" charset="0"/>
                <a:cs typeface="Times New Roman" charset="0"/>
              </a:rPr>
              <a:t> because we are members of his body.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 smtClean="0">
                <a:latin typeface="Candara" charset="0"/>
                <a:cs typeface="Times New Roman" charset="0"/>
              </a:rPr>
              <a:t>Ephesians 5:25-30</a:t>
            </a:r>
            <a:endParaRPr lang="en-US" sz="2200" i="1" dirty="0">
              <a:latin typeface="Candara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24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609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7 FUNDAMENTALS OF A THRIVING MARRIAGE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439" y="1295400"/>
            <a:ext cx="8826623" cy="5562600"/>
          </a:xfrm>
        </p:spPr>
        <p:txBody>
          <a:bodyPr/>
          <a:lstStyle/>
          <a:p>
            <a:pPr marL="517525" indent="-517525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#6.  </a:t>
            </a:r>
            <a:r>
              <a:rPr lang="en-US" sz="2400" b="1" spc="-50" dirty="0" smtClean="0">
                <a:latin typeface="Candara" charset="0"/>
                <a:ea typeface="MS PGothic" charset="0"/>
                <a:cs typeface="Arial" charset="0"/>
              </a:rPr>
              <a:t>Men are </a:t>
            </a:r>
            <a:r>
              <a:rPr lang="en-US" sz="2400" b="1" spc="-5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NOT to </a:t>
            </a:r>
            <a:r>
              <a:rPr lang="en-US" sz="2400" b="1" spc="-5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treat their wives harshly but with </a:t>
            </a:r>
            <a:r>
              <a:rPr lang="en-US" sz="2400" b="1" spc="-5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understanding. </a:t>
            </a:r>
            <a:endParaRPr lang="en-US" sz="2400" b="1" spc="-50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517525" indent="-517525">
              <a:spcBef>
                <a:spcPts val="0"/>
              </a:spcBef>
              <a:buNone/>
              <a:defRPr/>
            </a:pPr>
            <a:endParaRPr lang="en-US" sz="1200" i="1" dirty="0" smtClean="0">
              <a:latin typeface="Candara" charset="0"/>
              <a:cs typeface="Times New Roman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 charset="0"/>
                <a:cs typeface="Times New Roman" charset="0"/>
              </a:rPr>
              <a:t>  </a:t>
            </a:r>
            <a:r>
              <a:rPr lang="en-US" sz="2200" i="1" baseline="30000" dirty="0" smtClean="0">
                <a:latin typeface="Candara" charset="0"/>
                <a:cs typeface="Times New Roman" charset="0"/>
              </a:rPr>
              <a:t>19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 Husbands, love </a:t>
            </a:r>
            <a:r>
              <a:rPr lang="en-US" sz="2200" i="1" dirty="0">
                <a:latin typeface="Candara" charset="0"/>
                <a:cs typeface="Times New Roman" charset="0"/>
              </a:rPr>
              <a:t>your wives,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and </a:t>
            </a:r>
            <a:r>
              <a:rPr lang="en-US" sz="2200" i="1" dirty="0">
                <a:latin typeface="Candara" charset="0"/>
                <a:cs typeface="Times New Roman" charset="0"/>
              </a:rPr>
              <a:t>do not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be </a:t>
            </a:r>
            <a:r>
              <a:rPr lang="en-US" sz="2200" i="1" dirty="0">
                <a:latin typeface="Candara" charset="0"/>
                <a:cs typeface="Times New Roman" charset="0"/>
              </a:rPr>
              <a:t>harsh with them. 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Colossians </a:t>
            </a:r>
            <a:r>
              <a:rPr lang="en-US" sz="2200" i="1" dirty="0">
                <a:latin typeface="Candara" charset="0"/>
                <a:cs typeface="Times New Roman" charset="0"/>
              </a:rPr>
              <a:t>3:18-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19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i="1" dirty="0">
              <a:latin typeface="Candara" charset="0"/>
              <a:cs typeface="Times New Roman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>
                <a:latin typeface="Candara" charset="0"/>
                <a:cs typeface="Times New Roman" charset="0"/>
              </a:rPr>
              <a:t>7</a:t>
            </a:r>
            <a:r>
              <a:rPr lang="en-US" sz="2200" i="1" dirty="0">
                <a:latin typeface="Candara" charset="0"/>
                <a:cs typeface="Times New Roman" charset="0"/>
              </a:rPr>
              <a:t> Likewise, husbands, live with your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wives</a:t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 </a:t>
            </a:r>
            <a:r>
              <a:rPr lang="en-US" sz="2200" i="1" dirty="0">
                <a:solidFill>
                  <a:srgbClr val="FF0000"/>
                </a:solidFill>
                <a:latin typeface="Candara" charset="0"/>
                <a:cs typeface="Times New Roman" charset="0"/>
              </a:rPr>
              <a:t>in an understanding way</a:t>
            </a:r>
            <a:r>
              <a:rPr lang="en-US" sz="2200" i="1" dirty="0">
                <a:latin typeface="Candara" charset="0"/>
                <a:cs typeface="Times New Roman" charset="0"/>
              </a:rPr>
              <a:t>, </a:t>
            </a:r>
            <a:r>
              <a:rPr lang="en-US" sz="2200" i="1" dirty="0">
                <a:solidFill>
                  <a:srgbClr val="FF0000"/>
                </a:solidFill>
                <a:latin typeface="Candara" charset="0"/>
                <a:cs typeface="Times New Roman" charset="0"/>
              </a:rPr>
              <a:t>showing honor </a:t>
            </a:r>
            <a:r>
              <a:rPr lang="en-US" sz="2200" i="1" dirty="0">
                <a:latin typeface="Candara" charset="0"/>
                <a:cs typeface="Times New Roman" charset="0"/>
              </a:rPr>
              <a:t>to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the </a:t>
            </a:r>
            <a:r>
              <a:rPr lang="en-US" sz="2200" i="1" dirty="0">
                <a:latin typeface="Candara" charset="0"/>
                <a:cs typeface="Times New Roman" charset="0"/>
              </a:rPr>
              <a:t>woman as the weaker vessel, since they are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heirs with </a:t>
            </a:r>
            <a:r>
              <a:rPr lang="en-US" sz="2200" i="1" dirty="0">
                <a:latin typeface="Candara" charset="0"/>
                <a:cs typeface="Times New Roman" charset="0"/>
              </a:rPr>
              <a:t>you of the grace of life, so that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your </a:t>
            </a:r>
            <a:r>
              <a:rPr lang="en-US" sz="2200" i="1" dirty="0">
                <a:latin typeface="Candara" charset="0"/>
                <a:cs typeface="Times New Roman" charset="0"/>
              </a:rPr>
              <a:t>prayers may not be hindered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.</a:t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1 Peter 3:7</a:t>
            </a:r>
            <a:endParaRPr lang="en-US" sz="2200" i="1" dirty="0">
              <a:latin typeface="Candara" charset="0"/>
              <a:cs typeface="Times New Roman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200" i="1" dirty="0">
              <a:latin typeface="Candara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74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609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7 FUNDAMENTALS OF A THRIVING MARRIAGE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439" y="1295400"/>
            <a:ext cx="8799161" cy="5562600"/>
          </a:xfrm>
        </p:spPr>
        <p:txBody>
          <a:bodyPr/>
          <a:lstStyle/>
          <a:p>
            <a:pPr marL="517525" indent="-517525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#7. 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Women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are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to submit to and respect their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husbands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517525" indent="-517525">
              <a:spcBef>
                <a:spcPts val="0"/>
              </a:spcBef>
              <a:buNone/>
              <a:defRPr/>
            </a:pPr>
            <a:endParaRPr lang="en-US" sz="1200" i="1" dirty="0" smtClean="0">
              <a:latin typeface="Candara" charset="0"/>
              <a:cs typeface="Times New Roman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 charset="0"/>
                <a:cs typeface="Times New Roman" charset="0"/>
              </a:rPr>
              <a:t>22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 </a:t>
            </a:r>
            <a:r>
              <a:rPr lang="en-US" sz="2200" i="1" dirty="0" smtClean="0">
                <a:solidFill>
                  <a:srgbClr val="FF0000"/>
                </a:solidFill>
                <a:latin typeface="Candara" charset="0"/>
                <a:cs typeface="Times New Roman" charset="0"/>
              </a:rPr>
              <a:t>Wives</a:t>
            </a:r>
            <a:r>
              <a:rPr lang="en-US" sz="2200" i="1" dirty="0">
                <a:solidFill>
                  <a:srgbClr val="FF0000"/>
                </a:solidFill>
                <a:latin typeface="Candara" charset="0"/>
                <a:cs typeface="Times New Roman" charset="0"/>
              </a:rPr>
              <a:t>, submit to your own husbands</a:t>
            </a:r>
            <a:r>
              <a:rPr lang="en-US" sz="2200" i="1" dirty="0">
                <a:latin typeface="Candara" charset="0"/>
                <a:cs typeface="Times New Roman" charset="0"/>
              </a:rPr>
              <a:t>, as to the Lord.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baseline="30000" dirty="0" smtClean="0">
                <a:latin typeface="Candara" charset="0"/>
                <a:cs typeface="Times New Roman" charset="0"/>
              </a:rPr>
              <a:t>23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 For </a:t>
            </a:r>
            <a:r>
              <a:rPr lang="en-US" sz="2200" i="1" dirty="0">
                <a:latin typeface="Candara" charset="0"/>
                <a:cs typeface="Times New Roman" charset="0"/>
              </a:rPr>
              <a:t>the husband is the head of the wife even as Christ is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the </a:t>
            </a:r>
            <a:r>
              <a:rPr lang="en-US" sz="2200" i="1" dirty="0">
                <a:latin typeface="Candara" charset="0"/>
                <a:cs typeface="Times New Roman" charset="0"/>
              </a:rPr>
              <a:t>head of the church, his body, and is himself its Savior.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baseline="30000" dirty="0" smtClean="0">
                <a:latin typeface="Candara" charset="0"/>
                <a:cs typeface="Times New Roman" charset="0"/>
              </a:rPr>
              <a:t>24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 Now </a:t>
            </a:r>
            <a:r>
              <a:rPr lang="en-US" sz="2200" i="1" dirty="0">
                <a:latin typeface="Candara" charset="0"/>
                <a:cs typeface="Times New Roman" charset="0"/>
              </a:rPr>
              <a:t>as the church submits to Christ, so also wives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should </a:t>
            </a:r>
            <a:r>
              <a:rPr lang="en-US" sz="2200" i="1" dirty="0">
                <a:latin typeface="Candara" charset="0"/>
                <a:cs typeface="Times New Roman" charset="0"/>
              </a:rPr>
              <a:t>submit in everything to their husbands.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>
              <a:latin typeface="Candara" charset="0"/>
              <a:cs typeface="Times New Roman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 charset="0"/>
                <a:cs typeface="Times New Roman" charset="0"/>
              </a:rPr>
              <a:t>31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 “</a:t>
            </a:r>
            <a:r>
              <a:rPr lang="en-US" sz="2200" i="1" dirty="0">
                <a:latin typeface="Candara" charset="0"/>
                <a:cs typeface="Times New Roman" charset="0"/>
              </a:rPr>
              <a:t>Therefore a man shall leave his father and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mother</a:t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 </a:t>
            </a:r>
            <a:r>
              <a:rPr lang="en-US" sz="2200" i="1" dirty="0">
                <a:latin typeface="Candara" charset="0"/>
                <a:cs typeface="Times New Roman" charset="0"/>
              </a:rPr>
              <a:t>and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hold </a:t>
            </a:r>
            <a:r>
              <a:rPr lang="en-US" sz="2200" i="1" dirty="0">
                <a:latin typeface="Candara" charset="0"/>
                <a:cs typeface="Times New Roman" charset="0"/>
              </a:rPr>
              <a:t>fast to his wife, and the two shall become one flesh.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”</a:t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 </a:t>
            </a:r>
            <a:r>
              <a:rPr lang="en-US" sz="2200" i="1" baseline="30000" dirty="0" smtClean="0">
                <a:latin typeface="Candara" charset="0"/>
                <a:cs typeface="Times New Roman" charset="0"/>
              </a:rPr>
              <a:t>32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 This </a:t>
            </a:r>
            <a:r>
              <a:rPr lang="en-US" sz="2200" i="1" dirty="0">
                <a:latin typeface="Candara" charset="0"/>
                <a:cs typeface="Times New Roman" charset="0"/>
              </a:rPr>
              <a:t>mystery is profound, and I am saying that it refers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to Christ</a:t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 </a:t>
            </a:r>
            <a:r>
              <a:rPr lang="en-US" sz="2200" i="1" dirty="0">
                <a:latin typeface="Candara" charset="0"/>
                <a:cs typeface="Times New Roman" charset="0"/>
              </a:rPr>
              <a:t>and the church. </a:t>
            </a:r>
            <a:r>
              <a:rPr lang="en-US" sz="2200" i="1" baseline="30000" dirty="0" smtClean="0">
                <a:latin typeface="Candara" charset="0"/>
                <a:cs typeface="Times New Roman" charset="0"/>
              </a:rPr>
              <a:t>33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 However</a:t>
            </a:r>
            <a:r>
              <a:rPr lang="en-US" sz="2200" i="1" dirty="0">
                <a:latin typeface="Candara" charset="0"/>
                <a:cs typeface="Times New Roman" charset="0"/>
              </a:rPr>
              <a:t>, let each one of you love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his </a:t>
            </a:r>
            <a:r>
              <a:rPr lang="en-US" sz="2200" i="1" dirty="0">
                <a:latin typeface="Candara" charset="0"/>
                <a:cs typeface="Times New Roman" charset="0"/>
              </a:rPr>
              <a:t>wife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as </a:t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himself</a:t>
            </a:r>
            <a:r>
              <a:rPr lang="en-US" sz="2200" i="1" dirty="0">
                <a:latin typeface="Candara" charset="0"/>
                <a:cs typeface="Times New Roman" charset="0"/>
              </a:rPr>
              <a:t>, and </a:t>
            </a:r>
            <a:r>
              <a:rPr lang="en-US" sz="2200" i="1" dirty="0">
                <a:solidFill>
                  <a:srgbClr val="FF0000"/>
                </a:solidFill>
                <a:latin typeface="Candara" charset="0"/>
                <a:cs typeface="Times New Roman" charset="0"/>
              </a:rPr>
              <a:t>let the wife see that she respects her husband</a:t>
            </a:r>
            <a:r>
              <a:rPr lang="en-US" sz="2200" i="1" dirty="0">
                <a:latin typeface="Candara" charset="0"/>
                <a:cs typeface="Times New Roman" charset="0"/>
              </a:rPr>
              <a:t>.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Ephesians 5:22-24, 31-33</a:t>
            </a:r>
            <a:endParaRPr lang="en-US" sz="2200" i="1" dirty="0">
              <a:latin typeface="Candara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244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609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Forgiving One Another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439" y="1295400"/>
            <a:ext cx="8799161" cy="55626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 smtClean="0">
                <a:latin typeface="Candara" charset="0"/>
                <a:cs typeface="Times New Roman" charset="0"/>
              </a:rPr>
              <a:t>…</a:t>
            </a:r>
            <a:r>
              <a:rPr lang="en-US" sz="2200" i="1" dirty="0">
                <a:latin typeface="Candara" charset="0"/>
                <a:cs typeface="Times New Roman" charset="0"/>
              </a:rPr>
              <a:t>forgiving each other;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as </a:t>
            </a:r>
            <a:r>
              <a:rPr lang="en-US" sz="2200" i="1" dirty="0">
                <a:latin typeface="Candara" charset="0"/>
                <a:cs typeface="Times New Roman" charset="0"/>
              </a:rPr>
              <a:t>the Lord has forgiven you,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so </a:t>
            </a:r>
            <a:r>
              <a:rPr lang="en-US" sz="2200" i="1" dirty="0">
                <a:latin typeface="Candara" charset="0"/>
                <a:cs typeface="Times New Roman" charset="0"/>
              </a:rPr>
              <a:t>you also must forgive”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Colossians </a:t>
            </a:r>
            <a:r>
              <a:rPr lang="en-US" sz="2200" i="1" dirty="0">
                <a:latin typeface="Candara" charset="0"/>
                <a:cs typeface="Times New Roman" charset="0"/>
              </a:rPr>
              <a:t>3:11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i="1" dirty="0">
              <a:latin typeface="Candara" charset="0"/>
              <a:cs typeface="Times New Roman" charset="0"/>
            </a:endParaRPr>
          </a:p>
          <a:p>
            <a:pPr marL="858838" lvl="1" indent="-401638">
              <a:spcBef>
                <a:spcPts val="0"/>
              </a:spcBef>
              <a:buFont typeface="Wingdings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Candara" charset="0"/>
                <a:cs typeface="Times New Roman" charset="0"/>
              </a:rPr>
              <a:t>S</a:t>
            </a:r>
            <a:r>
              <a:rPr lang="en-US" sz="2200" b="1" dirty="0">
                <a:latin typeface="Candara" charset="0"/>
                <a:cs typeface="Times New Roman" charset="0"/>
              </a:rPr>
              <a:t>tate that you were wrong and sorry that you did </a:t>
            </a:r>
            <a:r>
              <a:rPr lang="en-US" sz="2200" b="1" dirty="0" smtClean="0">
                <a:latin typeface="Candara" charset="0"/>
                <a:cs typeface="Times New Roman" charset="0"/>
              </a:rPr>
              <a:t>not _____well.</a:t>
            </a:r>
            <a:endParaRPr lang="en-US" sz="2200" b="1" dirty="0">
              <a:latin typeface="Candara" charset="0"/>
              <a:cs typeface="Times New Roman" charset="0"/>
            </a:endParaRPr>
          </a:p>
          <a:p>
            <a:pPr marL="858838" lvl="1" indent="-401638">
              <a:spcBef>
                <a:spcPts val="0"/>
              </a:spcBef>
              <a:buFont typeface="Wingdings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Candara" charset="0"/>
                <a:cs typeface="Times New Roman" charset="0"/>
              </a:rPr>
              <a:t>I</a:t>
            </a:r>
            <a:r>
              <a:rPr lang="en-US" sz="2200" b="1" dirty="0">
                <a:solidFill>
                  <a:srgbClr val="000000"/>
                </a:solidFill>
                <a:latin typeface="Candara" charset="0"/>
                <a:cs typeface="Times New Roman" charset="0"/>
              </a:rPr>
              <a:t>nquire</a:t>
            </a:r>
            <a:r>
              <a:rPr lang="en-US" sz="2200" b="1" dirty="0">
                <a:latin typeface="Candara" charset="0"/>
                <a:cs typeface="Times New Roman" charset="0"/>
              </a:rPr>
              <a:t> about how that sin made them feel.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200" i="1" dirty="0" smtClean="0">
                <a:latin typeface="Candara" charset="0"/>
                <a:cs typeface="Times New Roman" charset="0"/>
              </a:rPr>
              <a:t>	</a:t>
            </a:r>
            <a:r>
              <a:rPr lang="en-US" sz="2100" i="1" dirty="0" smtClean="0">
                <a:latin typeface="Candara" charset="0"/>
                <a:cs typeface="Times New Roman" charset="0"/>
              </a:rPr>
              <a:t>“</a:t>
            </a:r>
            <a:r>
              <a:rPr lang="en-US" sz="2100" i="1" dirty="0">
                <a:latin typeface="Candara" charset="0"/>
                <a:cs typeface="Times New Roman" charset="0"/>
              </a:rPr>
              <a:t>You must really have felt hurt when I was so harsh toward you, huh?”</a:t>
            </a:r>
          </a:p>
          <a:p>
            <a:pPr marL="858838" lvl="1" indent="-401638">
              <a:spcBef>
                <a:spcPts val="0"/>
              </a:spcBef>
              <a:buFont typeface="Wingdings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Candara" charset="0"/>
                <a:cs typeface="Times New Roman" charset="0"/>
              </a:rPr>
              <a:t>L</a:t>
            </a:r>
            <a:r>
              <a:rPr lang="en-US" sz="2200" b="1" dirty="0">
                <a:solidFill>
                  <a:srgbClr val="000000"/>
                </a:solidFill>
                <a:latin typeface="Candara" charset="0"/>
                <a:cs typeface="Times New Roman" charset="0"/>
              </a:rPr>
              <a:t>isten</a:t>
            </a:r>
            <a:r>
              <a:rPr lang="en-US" sz="2200" b="1" dirty="0">
                <a:latin typeface="Candara" charset="0"/>
                <a:cs typeface="Times New Roman" charset="0"/>
              </a:rPr>
              <a:t> to their answer and clarify if needed</a:t>
            </a:r>
          </a:p>
          <a:p>
            <a:pPr marL="858838" lvl="1" indent="-401638">
              <a:spcBef>
                <a:spcPts val="0"/>
              </a:spcBef>
              <a:buFont typeface="Wingdings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Candara" charset="0"/>
                <a:cs typeface="Times New Roman" charset="0"/>
              </a:rPr>
              <a:t>A</a:t>
            </a:r>
            <a:r>
              <a:rPr lang="en-US" sz="2200" b="1" dirty="0">
                <a:solidFill>
                  <a:srgbClr val="000000"/>
                </a:solidFill>
                <a:latin typeface="Candara" charset="0"/>
                <a:cs typeface="Times New Roman" charset="0"/>
              </a:rPr>
              <a:t>sk</a:t>
            </a:r>
            <a:r>
              <a:rPr lang="en-US" sz="2200" b="1" dirty="0">
                <a:latin typeface="Candara" charset="0"/>
                <a:cs typeface="Times New Roman" charset="0"/>
              </a:rPr>
              <a:t> them to forgive you</a:t>
            </a:r>
          </a:p>
          <a:p>
            <a:pPr marL="858838" lvl="1" indent="-401638">
              <a:spcBef>
                <a:spcPts val="0"/>
              </a:spcBef>
              <a:buFont typeface="Wingdings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Candara" charset="0"/>
                <a:cs typeface="Times New Roman" charset="0"/>
              </a:rPr>
              <a:t>G</a:t>
            </a:r>
            <a:r>
              <a:rPr lang="en-US" sz="2200" b="1" dirty="0">
                <a:solidFill>
                  <a:srgbClr val="000000"/>
                </a:solidFill>
                <a:latin typeface="Candara" charset="0"/>
                <a:cs typeface="Times New Roman" charset="0"/>
              </a:rPr>
              <a:t>rant</a:t>
            </a:r>
            <a:r>
              <a:rPr lang="en-US" sz="2200" b="1" dirty="0">
                <a:latin typeface="Candara" charset="0"/>
                <a:cs typeface="Times New Roman" charset="0"/>
              </a:rPr>
              <a:t> forgiveness </a:t>
            </a:r>
            <a:r>
              <a:rPr lang="en-US" sz="2200" b="1" dirty="0" smtClean="0">
                <a:latin typeface="Candara" charset="0"/>
                <a:cs typeface="Times New Roman" charset="0"/>
              </a:rPr>
              <a:t>stating, </a:t>
            </a:r>
            <a:r>
              <a:rPr lang="en-US" sz="2100" i="1" dirty="0">
                <a:latin typeface="Candara" charset="0"/>
                <a:cs typeface="Times New Roman" charset="0"/>
              </a:rPr>
              <a:t>“I forgive you and will not hold it against you.” </a:t>
            </a:r>
          </a:p>
        </p:txBody>
      </p:sp>
    </p:spTree>
    <p:extLst>
      <p:ext uri="{BB962C8B-B14F-4D97-AF65-F5344CB8AC3E}">
        <p14:creationId xmlns:p14="http://schemas.microsoft.com/office/powerpoint/2010/main" val="127905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914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Women’s Statistical Top 3 Needs In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Marriage*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58200" cy="5257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Honesty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and openness (heart level communication)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Family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commitment (involvement in the home/parenting)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Affection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(cuddling/touching)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000" b="1" i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* from </a:t>
            </a:r>
            <a:r>
              <a:rPr lang="en-US" sz="2000" b="1" i="1" u="sng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His Needs, Her </a:t>
            </a:r>
            <a:r>
              <a:rPr lang="en-US" sz="2000" b="1" i="1" u="sng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Needs</a:t>
            </a:r>
            <a:r>
              <a:rPr lang="en-US" sz="2000" b="1" i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000" b="1" i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by </a:t>
            </a:r>
            <a:r>
              <a:rPr lang="en-US" sz="2000" b="1" i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Willard F. Harley Jr.</a:t>
            </a:r>
          </a:p>
        </p:txBody>
      </p:sp>
    </p:spTree>
    <p:extLst>
      <p:ext uri="{BB962C8B-B14F-4D97-AF65-F5344CB8AC3E}">
        <p14:creationId xmlns:p14="http://schemas.microsoft.com/office/powerpoint/2010/main" val="307626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685800" y="2057400"/>
            <a:ext cx="7998839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600" b="1" i="1">
                <a:solidFill>
                  <a:srgbClr val="800000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rPr lang="en-US" sz="4400" dirty="0" smtClean="0"/>
              <a:t>7 </a:t>
            </a:r>
            <a:r>
              <a:rPr dirty="0" smtClean="0"/>
              <a:t>Fundamentals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of a </a:t>
            </a:r>
            <a:r>
              <a:rPr dirty="0"/>
              <a:t>Thriving Marriage</a:t>
            </a:r>
          </a:p>
        </p:txBody>
      </p:sp>
      <p:sp>
        <p:nvSpPr>
          <p:cNvPr id="370" name="Shape 370"/>
          <p:cNvSpPr/>
          <p:nvPr/>
        </p:nvSpPr>
        <p:spPr>
          <a:xfrm>
            <a:off x="685800" y="3429000"/>
            <a:ext cx="7998839" cy="1369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ts val="300"/>
              </a:spcBef>
              <a:defRPr sz="2800" i="1">
                <a:effectLst>
                  <a:outerShdw blurRad="38100" dist="38100" dir="2700000" rotWithShape="0">
                    <a:srgbClr val="DDDDDD"/>
                  </a:outerShdw>
                </a:effectLst>
                <a:latin typeface="Candara"/>
                <a:ea typeface="Candara"/>
                <a:cs typeface="Candara"/>
                <a:sym typeface="Candara"/>
              </a:defRPr>
            </a:pPr>
            <a:r>
              <a:rPr dirty="0"/>
              <a:t>Selected Scriptures</a:t>
            </a:r>
          </a:p>
          <a:p>
            <a:pPr algn="ctr">
              <a:spcBef>
                <a:spcPts val="300"/>
              </a:spcBef>
              <a:defRPr sz="2800" b="1">
                <a:latin typeface="Candara"/>
                <a:ea typeface="Candara"/>
                <a:cs typeface="Candara"/>
                <a:sym typeface="Candara"/>
              </a:defRPr>
            </a:pPr>
            <a:r>
              <a:rPr dirty="0"/>
              <a:t>©</a:t>
            </a:r>
            <a:r>
              <a:rPr b="0" dirty="0"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dirty="0"/>
              <a:t>November </a:t>
            </a:r>
            <a:r>
              <a:rPr dirty="0" smtClean="0"/>
              <a:t>8, </a:t>
            </a:r>
            <a:r>
              <a:rPr dirty="0"/>
              <a:t>2015</a:t>
            </a:r>
          </a:p>
          <a:p>
            <a:pPr algn="ctr">
              <a:spcBef>
                <a:spcPts val="300"/>
              </a:spcBef>
              <a:defRPr sz="2800" b="1" i="1">
                <a:effectLst>
                  <a:outerShdw blurRad="38100" dist="38100" dir="2700000" rotWithShape="0">
                    <a:srgbClr val="DDDDDD"/>
                  </a:outerShdw>
                </a:effectLst>
                <a:latin typeface="Candara"/>
                <a:ea typeface="Candara"/>
                <a:cs typeface="Candara"/>
                <a:sym typeface="Candara"/>
              </a:defRPr>
            </a:pPr>
            <a:r>
              <a:rPr dirty="0"/>
              <a:t>Wade Harlan</a:t>
            </a:r>
          </a:p>
        </p:txBody>
      </p:sp>
    </p:spTree>
    <p:extLst>
      <p:ext uri="{BB962C8B-B14F-4D97-AF65-F5344CB8AC3E}">
        <p14:creationId xmlns:p14="http://schemas.microsoft.com/office/powerpoint/2010/main" val="418705109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91440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Men’s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Statistical Top 3 Needs In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Marriage*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58200" cy="5257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Sexual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Fulfillment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Admiration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(respect)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Recreational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companionship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000" b="1" i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* from </a:t>
            </a:r>
            <a:r>
              <a:rPr lang="en-US" sz="2000" b="1" i="1" u="sng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His Needs, Her Needs</a:t>
            </a:r>
            <a:r>
              <a:rPr lang="en-US" sz="2000" b="1" i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by Willard F. Harley Jr.</a:t>
            </a:r>
          </a:p>
        </p:txBody>
      </p:sp>
    </p:spTree>
    <p:extLst>
      <p:ext uri="{BB962C8B-B14F-4D97-AF65-F5344CB8AC3E}">
        <p14:creationId xmlns:p14="http://schemas.microsoft.com/office/powerpoint/2010/main" val="1581925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609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Is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the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Best Kind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of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Accountability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439" y="1295400"/>
            <a:ext cx="8826623" cy="5562600"/>
          </a:xfrm>
        </p:spPr>
        <p:txBody>
          <a:bodyPr/>
          <a:lstStyle/>
          <a:p>
            <a:pPr marL="458788" indent="-458788" eaLnBrk="1" fontAlgn="auto">
              <a:spcBef>
                <a:spcPts val="0"/>
              </a:spcBef>
              <a:spcAft>
                <a:spcPts val="0"/>
              </a:spcAft>
              <a:buSzPct val="100000"/>
              <a:defRPr sz="2400" b="1">
                <a:latin typeface="Candara"/>
                <a:ea typeface="Candara"/>
                <a:cs typeface="Candara"/>
                <a:sym typeface="Candara"/>
              </a:defRPr>
            </a:pPr>
            <a:r>
              <a:rPr lang="en-US" sz="2400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Not someone who scolds you when fail.</a:t>
            </a:r>
          </a:p>
          <a:p>
            <a:pPr lvl="0" eaLnBrk="1" fontAlgn="auto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2400" b="1">
                <a:latin typeface="Candara"/>
                <a:ea typeface="Candara"/>
                <a:cs typeface="Candara"/>
                <a:sym typeface="Candara"/>
              </a:defRPr>
            </a:pPr>
            <a:endParaRPr lang="en-US" sz="1200" dirty="0" smtClean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8788" indent="-458788" eaLnBrk="1" fontAlgn="auto">
              <a:spcBef>
                <a:spcPts val="0"/>
              </a:spcBef>
              <a:spcAft>
                <a:spcPts val="0"/>
              </a:spcAft>
              <a:defRPr sz="2400" b="1">
                <a:latin typeface="Candara"/>
                <a:ea typeface="Candara"/>
                <a:cs typeface="Candara"/>
                <a:sym typeface="Candara"/>
              </a:defRPr>
            </a:pPr>
            <a:r>
              <a:rPr lang="en-US" sz="2400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Instead your accountability partner...</a:t>
            </a:r>
          </a:p>
          <a:p>
            <a:pPr marL="858838" lvl="2" indent="-400050">
              <a:spcBef>
                <a:spcPts val="0"/>
              </a:spcBef>
              <a:buFont typeface="Wingdings" charset="2"/>
              <a:buChar char="Ø"/>
            </a:pPr>
            <a:r>
              <a:rPr lang="en-US" sz="2200" i="1" dirty="0">
                <a:solidFill>
                  <a:srgbClr val="FF0000"/>
                </a:solidFill>
                <a:latin typeface="Candara"/>
                <a:cs typeface="Candara"/>
              </a:rPr>
              <a:t>roots for you</a:t>
            </a:r>
          </a:p>
          <a:p>
            <a:pPr marL="858838" lvl="2" indent="-400050">
              <a:spcBef>
                <a:spcPts val="0"/>
              </a:spcBef>
              <a:buFont typeface="Wingdings" charset="2"/>
              <a:buChar char="Ø"/>
            </a:pPr>
            <a:r>
              <a:rPr lang="en-US" sz="2200" i="1" dirty="0" smtClean="0">
                <a:solidFill>
                  <a:srgbClr val="FF0000"/>
                </a:solidFill>
                <a:latin typeface="Candara"/>
                <a:cs typeface="Candara"/>
              </a:rPr>
              <a:t>prays for you</a:t>
            </a:r>
          </a:p>
          <a:p>
            <a:pPr marL="858838" lvl="2" indent="-400050">
              <a:spcBef>
                <a:spcPts val="0"/>
              </a:spcBef>
              <a:buFont typeface="Wingdings" charset="2"/>
              <a:buChar char="Ø"/>
            </a:pPr>
            <a:r>
              <a:rPr lang="en-US" sz="2200" i="1" dirty="0" smtClean="0">
                <a:solidFill>
                  <a:srgbClr val="FF0000"/>
                </a:solidFill>
                <a:latin typeface="Candara"/>
                <a:cs typeface="Candara"/>
              </a:rPr>
              <a:t>encourages you</a:t>
            </a:r>
          </a:p>
          <a:p>
            <a:pPr marL="858838" lvl="2" indent="-400050">
              <a:spcBef>
                <a:spcPts val="0"/>
              </a:spcBef>
              <a:buFont typeface="Wingdings" charset="2"/>
              <a:buChar char="Ø"/>
            </a:pPr>
            <a:r>
              <a:rPr lang="en-US" sz="2200" i="1" dirty="0" smtClean="0">
                <a:solidFill>
                  <a:srgbClr val="FF0000"/>
                </a:solidFill>
                <a:latin typeface="Candara"/>
                <a:cs typeface="Candara"/>
              </a:rPr>
              <a:t>asks about your progress on your goals</a:t>
            </a:r>
          </a:p>
          <a:p>
            <a:pPr marL="858838" lvl="2" indent="-400050">
              <a:spcBef>
                <a:spcPts val="0"/>
              </a:spcBef>
              <a:buFont typeface="Wingdings" charset="2"/>
              <a:buChar char="Ø"/>
            </a:pPr>
            <a:r>
              <a:rPr lang="en-US" sz="2200" i="1" dirty="0" smtClean="0">
                <a:solidFill>
                  <a:srgbClr val="FF0000"/>
                </a:solidFill>
                <a:latin typeface="Candara"/>
                <a:cs typeface="Candara"/>
              </a:rPr>
              <a:t>helps you troubleshoot problems when you’re not having success</a:t>
            </a:r>
          </a:p>
          <a:p>
            <a:pPr marL="858838" lvl="2" indent="-400050">
              <a:spcBef>
                <a:spcPts val="0"/>
              </a:spcBef>
              <a:buFont typeface="Wingdings" charset="2"/>
              <a:buChar char="Ø"/>
            </a:pPr>
            <a:r>
              <a:rPr lang="en-US" sz="2200" i="1" dirty="0" smtClean="0">
                <a:solidFill>
                  <a:srgbClr val="FF0000"/>
                </a:solidFill>
                <a:latin typeface="Candara"/>
                <a:cs typeface="Candara"/>
              </a:rPr>
              <a:t>celebrates your victories as a team victory</a:t>
            </a:r>
            <a:endParaRPr lang="en-US" sz="2200" dirty="0" smtClean="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 eaLnBrk="1" fontAlgn="auto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2400" b="1">
                <a:latin typeface="Candara"/>
                <a:ea typeface="Candara"/>
                <a:cs typeface="Candara"/>
                <a:sym typeface="Candara"/>
              </a:defRPr>
            </a:pPr>
            <a:endParaRPr lang="en-US" sz="1200" dirty="0" smtClean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2400" b="1">
                <a:latin typeface="Candara"/>
                <a:ea typeface="Candara"/>
                <a:cs typeface="Candara"/>
                <a:sym typeface="Candara"/>
              </a:defRPr>
            </a:pPr>
            <a:r>
              <a:rPr lang="en-US" sz="2200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Also with good accountability will have the biggest impact when you pick goals where you </a:t>
            </a:r>
            <a:r>
              <a:rPr lang="en-US" sz="2200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need to be held accountable to</a:t>
            </a:r>
            <a:r>
              <a:rPr lang="en-US" sz="2200" dirty="0" smtClea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not just goals you want or are willing to be held accountable to.</a:t>
            </a:r>
            <a:endParaRPr lang="en-US" sz="2200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412770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914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Top 3 Fundamentals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for a HUSBAND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58200" cy="5257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6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Be </a:t>
            </a: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a good companions)- enjoy &amp; discuss life </a:t>
            </a:r>
            <a:r>
              <a:rPr lang="en-US" sz="26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together.</a:t>
            </a:r>
            <a:endParaRPr lang="en-US" sz="26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6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Sacrificially </a:t>
            </a: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love your </a:t>
            </a:r>
            <a:r>
              <a:rPr lang="en-US" sz="26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wife.</a:t>
            </a:r>
            <a:endParaRPr lang="en-US" sz="26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6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Be </a:t>
            </a: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gentle not harsh with your </a:t>
            </a:r>
            <a:r>
              <a:rPr lang="en-US" sz="26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wife.</a:t>
            </a:r>
            <a:endParaRPr lang="en-US" sz="26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9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914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Top 3 Fundamentals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for a WIFE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58200" cy="5257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Submit to and respect your </a:t>
            </a:r>
            <a:r>
              <a:rPr lang="en-US" sz="26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husband.</a:t>
            </a:r>
            <a:endParaRPr lang="en-US" sz="26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6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Be </a:t>
            </a: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a good companions- enjoy &amp; discuss life </a:t>
            </a:r>
            <a:r>
              <a:rPr lang="en-US" sz="26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together.</a:t>
            </a:r>
            <a:endParaRPr lang="en-US" sz="26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6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Do </a:t>
            </a:r>
            <a:r>
              <a:rPr lang="en-US" sz="26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not deny your </a:t>
            </a:r>
            <a:r>
              <a:rPr lang="en-US" sz="26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husband.</a:t>
            </a:r>
            <a:endParaRPr lang="en-US" sz="26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31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91440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A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Suggested Application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58200" cy="5257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ake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a date night or at least 10-15 minutes together this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week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2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Take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time to give 1-2 items that you’d like your spouse to work on improving for the next week.</a:t>
            </a:r>
          </a:p>
          <a:p>
            <a:pPr marL="458788" indent="-458788">
              <a:spcBef>
                <a:spcPts val="0"/>
              </a:spcBef>
              <a:buFont typeface="Wingdings" charset="2"/>
              <a:buChar char="Ø"/>
              <a:defRPr/>
            </a:pPr>
            <a:endParaRPr lang="en-US" sz="12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If you have time discuss how you’re doing at the top 3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fundamentals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or top 7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fundamentals of a thriving marriage.</a:t>
            </a: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0"/>
              </a:spcBef>
              <a:buFont typeface="Wingdings" charset="2"/>
              <a:buChar char="Ø"/>
              <a:defRPr/>
            </a:pPr>
            <a:endParaRPr lang="en-US" sz="12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*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**Ask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your accountability partner to help you!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665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908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Verdana" charset="0"/>
              </a:rPr>
              <a:t>Question &amp; Answer Time</a:t>
            </a:r>
            <a:endParaRPr lang="en-US" sz="4000" b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18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ndara" charset="0"/>
                <a:cs typeface="MS PGothic" charset="0"/>
              </a:rPr>
              <a:t>FOUR </a:t>
            </a:r>
            <a:r>
              <a:rPr lang="en-US" dirty="0">
                <a:latin typeface="Candara" charset="0"/>
                <a:cs typeface="MS PGothic" charset="0"/>
              </a:rPr>
              <a:t>PRACTICAL QUESTIONS </a:t>
            </a:r>
            <a:br>
              <a:rPr lang="en-US" dirty="0">
                <a:latin typeface="Candara" charset="0"/>
                <a:cs typeface="MS PGothic" charset="0"/>
              </a:rPr>
            </a:br>
            <a:r>
              <a:rPr lang="en-US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20685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10600" cy="51816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 Which of these 7 fundamentals do you need to give them most attention to</a:t>
            </a:r>
            <a:r>
              <a:rPr lang="en-US" dirty="0" smtClean="0"/>
              <a:t>?</a:t>
            </a:r>
          </a:p>
          <a:p>
            <a:pPr marL="457200" lvl="0" indent="-457200">
              <a:buFont typeface="+mj-lt"/>
              <a:buAutoNum type="arabicPeriod"/>
            </a:pPr>
            <a:endParaRPr lang="en-US" sz="8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 Will you take a date night this week and lovingly discuss your &amp; your spouse’s needs and work on improving the areas your spouse requests</a:t>
            </a:r>
            <a:r>
              <a:rPr lang="en-US" dirty="0" smtClean="0"/>
              <a:t>?</a:t>
            </a:r>
          </a:p>
          <a:p>
            <a:pPr marL="457200" lvl="0" indent="-457200">
              <a:buFont typeface="+mj-lt"/>
              <a:buAutoNum type="arabicPeriod"/>
            </a:pPr>
            <a:endParaRPr lang="en-US" sz="8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* Men </a:t>
            </a:r>
            <a:r>
              <a:rPr lang="en-US" dirty="0"/>
              <a:t>– tell your spouse what they do that makes you feel </a:t>
            </a:r>
            <a:r>
              <a:rPr lang="en-US" dirty="0" smtClean="0"/>
              <a:t>respected.</a:t>
            </a:r>
            <a:br>
              <a:rPr lang="en-US" dirty="0" smtClean="0"/>
            </a:br>
            <a:r>
              <a:rPr lang="en-US" dirty="0" smtClean="0"/>
              <a:t>* Women – tell </a:t>
            </a:r>
            <a:r>
              <a:rPr lang="en-US" dirty="0"/>
              <a:t>your husband what they do that makes you feel loved/cherished.</a:t>
            </a:r>
          </a:p>
          <a:p>
            <a:pPr marL="457200" lvl="0" indent="-457200">
              <a:buFont typeface="+mj-lt"/>
              <a:buAutoNum type="arabicPeriod"/>
            </a:pPr>
            <a:endParaRPr lang="en-US" sz="8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What do </a:t>
            </a:r>
            <a:r>
              <a:rPr lang="en-US" dirty="0"/>
              <a:t>you think are </a:t>
            </a:r>
            <a:r>
              <a:rPr lang="en-US" dirty="0" smtClean="0"/>
              <a:t>your personal </a:t>
            </a:r>
            <a:r>
              <a:rPr lang="en-US" dirty="0"/>
              <a:t>top 3 </a:t>
            </a:r>
            <a:r>
              <a:rPr lang="en-US" dirty="0" smtClean="0"/>
              <a:t>needs in your marriage?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76200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ALL MARRIAGES TAKE WORK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54864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Because there are usually big adjustments that must be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made . . .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900" b="1" i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buFont typeface="Wingdings" charset="2"/>
              <a:buChar char="Ø"/>
            </a:pPr>
            <a:r>
              <a:rPr lang="en-US" sz="2200" b="1" i="1" dirty="0">
                <a:solidFill>
                  <a:srgbClr val="000000"/>
                </a:solidFill>
                <a:latin typeface="Candara"/>
                <a:cs typeface="Candara"/>
              </a:rPr>
              <a:t>as we discover more about our spouses.</a:t>
            </a:r>
          </a:p>
          <a:p>
            <a:pPr marL="458788" lvl="0" indent="-458788">
              <a:buFont typeface="Wingdings" charset="2"/>
              <a:buChar char="Ø"/>
            </a:pPr>
            <a:r>
              <a:rPr lang="en-US" sz="2200" b="1" i="1" dirty="0">
                <a:solidFill>
                  <a:srgbClr val="000000"/>
                </a:solidFill>
                <a:latin typeface="Candara"/>
                <a:cs typeface="Candara"/>
              </a:rPr>
              <a:t>as we realize men aren’t women &amp; women aren’t men.</a:t>
            </a:r>
          </a:p>
          <a:p>
            <a:pPr marL="458788" lvl="0" indent="-458788">
              <a:buFont typeface="Wingdings" charset="2"/>
              <a:buChar char="Ø"/>
            </a:pPr>
            <a:r>
              <a:rPr lang="en-US" sz="2200" b="1" i="1" dirty="0">
                <a:solidFill>
                  <a:srgbClr val="000000"/>
                </a:solidFill>
                <a:latin typeface="Candara"/>
                <a:cs typeface="Candara"/>
              </a:rPr>
              <a:t>as our life circumstances change.</a:t>
            </a:r>
          </a:p>
        </p:txBody>
      </p:sp>
    </p:spTree>
    <p:extLst>
      <p:ext uri="{BB962C8B-B14F-4D97-AF65-F5344CB8AC3E}">
        <p14:creationId xmlns:p14="http://schemas.microsoft.com/office/powerpoint/2010/main" val="298777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The 3 Fundamentals of a Good Tennis Shot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5181600"/>
          </a:xfrm>
        </p:spPr>
        <p:txBody>
          <a:bodyPr/>
          <a:lstStyle/>
          <a:p>
            <a:pPr marL="457200" lvl="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Get  your racquet back in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advance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.</a:t>
            </a: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Hit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the ball off your front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foot.</a:t>
            </a: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Follow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through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high.</a:t>
            </a: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705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7 FUNDAMENTALS OF A THRIVING MARRIAGE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142" y="1295400"/>
            <a:ext cx="8879658" cy="548640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The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husband is the head of the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house.</a:t>
            </a: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The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wife is to be the husband’s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helper/companion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/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partner in glorifying and enjoying God.</a:t>
            </a: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God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hates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divorce and likens it to bloody violence.</a:t>
            </a: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Sex was designed by God to be enjoyed in marriage; spouses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should not deny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it to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each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other.</a:t>
            </a: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Men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are to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sacrificially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love their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wives.</a:t>
            </a: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Men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are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not to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treat their wives</a:t>
            </a:r>
            <a:r>
              <a:rPr lang="en-US" sz="2400" b="1" spc="-40" dirty="0"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spc="-40" dirty="0" smtClean="0">
                <a:latin typeface="Candara" charset="0"/>
                <a:ea typeface="MS PGothic" charset="0"/>
                <a:cs typeface="Arial" charset="0"/>
              </a:rPr>
              <a:t>harshly but with understanding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Women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are to submit and to respect their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husbands.</a:t>
            </a: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580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609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7 FUNDAMENTALS OF A THRIVING MARRIAGE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439" y="1295400"/>
            <a:ext cx="8799161" cy="5562600"/>
          </a:xfrm>
        </p:spPr>
        <p:txBody>
          <a:bodyPr/>
          <a:lstStyle/>
          <a:p>
            <a:pPr marL="517525" indent="-517525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#1.   The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Husband is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head of the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house.</a:t>
            </a:r>
            <a:endParaRPr lang="en-US" sz="800" spc="-10" dirty="0" smtClean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398463" lvl="0" indent="-398463">
              <a:spcBef>
                <a:spcPts val="0"/>
              </a:spcBef>
              <a:buNone/>
              <a:defRPr/>
            </a:pPr>
            <a:endParaRPr lang="en-US" sz="1200" i="1" dirty="0" smtClean="0">
              <a:latin typeface="Candara" charset="0"/>
              <a:cs typeface="Times New Roman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 smtClean="0">
                <a:latin typeface="Candara" charset="0"/>
                <a:cs typeface="Times New Roman" charset="0"/>
              </a:rPr>
              <a:t>But </a:t>
            </a:r>
            <a:r>
              <a:rPr lang="en-US" sz="2200" i="1" dirty="0">
                <a:latin typeface="Candara" charset="0"/>
                <a:cs typeface="Times New Roman" charset="0"/>
              </a:rPr>
              <a:t>I want you to understand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that </a:t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the </a:t>
            </a:r>
            <a:r>
              <a:rPr lang="en-US" sz="2200" i="1" dirty="0">
                <a:latin typeface="Candara" charset="0"/>
                <a:cs typeface="Times New Roman" charset="0"/>
              </a:rPr>
              <a:t>head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of </a:t>
            </a:r>
            <a:r>
              <a:rPr lang="en-US" sz="2200" i="1" dirty="0">
                <a:latin typeface="Candara" charset="0"/>
                <a:cs typeface="Times New Roman" charset="0"/>
              </a:rPr>
              <a:t>every man is Christ,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the </a:t>
            </a:r>
            <a:r>
              <a:rPr lang="en-US" sz="2200" i="1" dirty="0">
                <a:latin typeface="Candara" charset="0"/>
                <a:cs typeface="Times New Roman" charset="0"/>
              </a:rPr>
              <a:t>head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of </a:t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a </a:t>
            </a:r>
            <a:r>
              <a:rPr lang="en-US" sz="2200" i="1" dirty="0">
                <a:latin typeface="Candara" charset="0"/>
                <a:cs typeface="Times New Roman" charset="0"/>
              </a:rPr>
              <a:t>wife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is her </a:t>
            </a:r>
            <a:r>
              <a:rPr lang="en-US" sz="2200" i="1" dirty="0">
                <a:latin typeface="Candara" charset="0"/>
                <a:cs typeface="Times New Roman" charset="0"/>
              </a:rPr>
              <a:t>husband,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and </a:t>
            </a:r>
            <a:r>
              <a:rPr lang="en-US" sz="2200" i="1" dirty="0">
                <a:latin typeface="Candara" charset="0"/>
                <a:cs typeface="Times New Roman" charset="0"/>
              </a:rPr>
              <a:t>the head of Christ is God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.</a:t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1 Corinthians 11: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3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 smtClean="0">
              <a:latin typeface="Candara" charset="0"/>
              <a:cs typeface="Times New Roman" charset="0"/>
            </a:endParaRP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2200" i="1" baseline="30000" dirty="0" smtClean="0">
                <a:latin typeface="Candara" charset="0"/>
                <a:cs typeface="Times New Roman" charset="0"/>
              </a:rPr>
              <a:t>7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 For </a:t>
            </a:r>
            <a:r>
              <a:rPr lang="en-US" sz="2200" i="1" dirty="0">
                <a:latin typeface="Candara" charset="0"/>
                <a:cs typeface="Times New Roman" charset="0"/>
              </a:rPr>
              <a:t>a man ought not to cover his head,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since </a:t>
            </a:r>
            <a:r>
              <a:rPr lang="en-US" sz="2200" i="1" dirty="0">
                <a:latin typeface="Candara" charset="0"/>
                <a:cs typeface="Times New Roman" charset="0"/>
              </a:rPr>
              <a:t>he is the image and glory of God, but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woman</a:t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 </a:t>
            </a:r>
            <a:r>
              <a:rPr lang="en-US" sz="2200" i="1" dirty="0">
                <a:latin typeface="Candara" charset="0"/>
                <a:cs typeface="Times New Roman" charset="0"/>
              </a:rPr>
              <a:t>is the glory of man. </a:t>
            </a:r>
            <a:r>
              <a:rPr lang="en-US" sz="2200" i="1" baseline="30000" dirty="0" smtClean="0">
                <a:latin typeface="Candara" charset="0"/>
                <a:cs typeface="Times New Roman" charset="0"/>
              </a:rPr>
              <a:t>8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 For </a:t>
            </a:r>
            <a:r>
              <a:rPr lang="en-US" sz="2200" i="1" dirty="0">
                <a:latin typeface="Candara" charset="0"/>
                <a:cs typeface="Times New Roman" charset="0"/>
              </a:rPr>
              <a:t>man was not made from woman,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but </a:t>
            </a:r>
            <a:r>
              <a:rPr lang="en-US" sz="2200" i="1" dirty="0">
                <a:latin typeface="Candara" charset="0"/>
                <a:cs typeface="Times New Roman" charset="0"/>
              </a:rPr>
              <a:t>woman from man. </a:t>
            </a:r>
            <a:r>
              <a:rPr lang="en-US" sz="2200" i="1" baseline="30000" dirty="0" smtClean="0">
                <a:latin typeface="Candara" charset="0"/>
                <a:cs typeface="Times New Roman" charset="0"/>
              </a:rPr>
              <a:t>9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 Neither </a:t>
            </a:r>
            <a:r>
              <a:rPr lang="en-US" sz="2200" i="1" dirty="0">
                <a:latin typeface="Candara" charset="0"/>
                <a:cs typeface="Times New Roman" charset="0"/>
              </a:rPr>
              <a:t>was man created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for </a:t>
            </a:r>
            <a:r>
              <a:rPr lang="en-US" sz="2200" i="1" dirty="0">
                <a:latin typeface="Candara" charset="0"/>
                <a:cs typeface="Times New Roman" charset="0"/>
              </a:rPr>
              <a:t>woman, but woman for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man.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2200" i="1" dirty="0">
                <a:latin typeface="Candara" charset="0"/>
                <a:cs typeface="Times New Roman" charset="0"/>
              </a:rPr>
              <a:t>1 Corinthians 11:7-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9</a:t>
            </a:r>
            <a:endParaRPr lang="en-US" sz="2200" i="1" dirty="0">
              <a:latin typeface="Candara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843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609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7 FUNDAMENTALS OF A THRIVING MARRIAGE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439" y="1295400"/>
            <a:ext cx="8799161" cy="5562600"/>
          </a:xfrm>
        </p:spPr>
        <p:txBody>
          <a:bodyPr/>
          <a:lstStyle/>
          <a:p>
            <a:pPr marL="517525" indent="-517525">
              <a:spcBef>
                <a:spcPts val="0"/>
              </a:spcBef>
              <a:buNone/>
              <a:defRPr/>
            </a:pP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#1.   The Husband is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head of the house.</a:t>
            </a:r>
            <a:endParaRPr lang="en-US" sz="800" spc="-10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398463" lvl="0" indent="-398463">
              <a:spcBef>
                <a:spcPts val="0"/>
              </a:spcBef>
              <a:buNone/>
              <a:defRPr/>
            </a:pPr>
            <a:endParaRPr lang="en-US" sz="1200" i="1" dirty="0" smtClean="0">
              <a:latin typeface="Candara" charset="0"/>
              <a:cs typeface="Times New Roman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 charset="0"/>
                <a:cs typeface="Times New Roman" charset="0"/>
              </a:rPr>
              <a:t>6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 So </a:t>
            </a:r>
            <a:r>
              <a:rPr lang="en-US" sz="2200" i="1" dirty="0">
                <a:latin typeface="Candara" charset="0"/>
                <a:cs typeface="Times New Roman" charset="0"/>
              </a:rPr>
              <a:t>when the woman saw that the tree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was </a:t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good </a:t>
            </a:r>
            <a:r>
              <a:rPr lang="en-US" sz="2200" i="1" dirty="0">
                <a:latin typeface="Candara" charset="0"/>
                <a:cs typeface="Times New Roman" charset="0"/>
              </a:rPr>
              <a:t>for food, and that it was a delight to the eyes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,</a:t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and </a:t>
            </a:r>
            <a:r>
              <a:rPr lang="en-US" sz="2200" i="1" dirty="0">
                <a:latin typeface="Candara" charset="0"/>
                <a:cs typeface="Times New Roman" charset="0"/>
              </a:rPr>
              <a:t>that the tree was to be desired to make one wise,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she </a:t>
            </a:r>
            <a:r>
              <a:rPr lang="en-US" sz="2200" i="1" dirty="0">
                <a:latin typeface="Candara" charset="0"/>
                <a:cs typeface="Times New Roman" charset="0"/>
              </a:rPr>
              <a:t>took of its fruit and ate, and she also gave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some </a:t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to </a:t>
            </a:r>
            <a:r>
              <a:rPr lang="en-US" sz="2200" i="1" dirty="0">
                <a:latin typeface="Candara" charset="0"/>
                <a:cs typeface="Times New Roman" charset="0"/>
              </a:rPr>
              <a:t>her husband who was with her, and he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ate.</a:t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>
                <a:solidFill>
                  <a:srgbClr val="000000"/>
                </a:solidFill>
                <a:latin typeface="Candara" charset="0"/>
                <a:cs typeface="Times New Roman" charset="0"/>
              </a:rPr>
              <a:t>Genesis 3:6</a:t>
            </a:r>
            <a:endParaRPr lang="en-US" sz="2200" i="1" dirty="0">
              <a:latin typeface="Candara" charset="0"/>
              <a:cs typeface="Times New Roman" charset="0"/>
            </a:endParaRPr>
          </a:p>
          <a:p>
            <a:pPr marL="0" indent="0" algn="ctr">
              <a:spcBef>
                <a:spcPts val="0"/>
              </a:spcBef>
              <a:buFontTx/>
              <a:buNone/>
            </a:pPr>
            <a:endParaRPr lang="en-US" sz="2200" b="1" i="1" dirty="0">
              <a:latin typeface="Candara" charset="0"/>
              <a:cs typeface="Times New Roman" charset="0"/>
            </a:endParaRPr>
          </a:p>
          <a:p>
            <a:pPr marL="919163" indent="-401638">
              <a:spcBef>
                <a:spcPts val="0"/>
              </a:spcBef>
              <a:buFont typeface="Wingdings" charset="2"/>
              <a:buChar char="Ø"/>
            </a:pPr>
            <a:r>
              <a:rPr lang="en-US" sz="2200" b="1" dirty="0">
                <a:latin typeface="Candara" charset="0"/>
                <a:cs typeface="Times New Roman" charset="0"/>
              </a:rPr>
              <a:t>A leader </a:t>
            </a:r>
            <a:r>
              <a:rPr lang="en-US" sz="2200" b="1" i="1" dirty="0">
                <a:solidFill>
                  <a:srgbClr val="FF0000"/>
                </a:solidFill>
                <a:latin typeface="Candara" charset="0"/>
                <a:cs typeface="Times New Roman" charset="0"/>
              </a:rPr>
              <a:t>must lead </a:t>
            </a:r>
            <a:r>
              <a:rPr lang="en-US" sz="2200" b="1" dirty="0">
                <a:latin typeface="Candara" charset="0"/>
                <a:cs typeface="Times New Roman" charset="0"/>
              </a:rPr>
              <a:t>or there will be problems.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endParaRPr lang="en-US" sz="2200" b="1" i="1" dirty="0">
              <a:latin typeface="Candara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336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609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7 FUNDAMENTALS OF A THRIVING MARRIAGE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439" y="1295400"/>
            <a:ext cx="8799161" cy="5562600"/>
          </a:xfrm>
        </p:spPr>
        <p:txBody>
          <a:bodyPr/>
          <a:lstStyle/>
          <a:p>
            <a:pPr marL="517525" indent="-517525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#2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. 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 wife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is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to be the husband’s helper/companion/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partner in glorifying and enjoying God.</a:t>
            </a:r>
          </a:p>
          <a:p>
            <a:pPr marL="517525" indent="-517525">
              <a:spcBef>
                <a:spcPts val="0"/>
              </a:spcBef>
              <a:buNone/>
              <a:defRPr/>
            </a:pPr>
            <a:endParaRPr lang="en-US" sz="1200" i="1" dirty="0" smtClean="0">
              <a:latin typeface="Candara" charset="0"/>
              <a:cs typeface="Times New Roman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>
                <a:latin typeface="Candara" charset="0"/>
                <a:cs typeface="Times New Roman" charset="0"/>
              </a:rPr>
              <a:t>18</a:t>
            </a:r>
            <a:r>
              <a:rPr lang="en-US" sz="2200" i="1" dirty="0">
                <a:latin typeface="Candara" charset="0"/>
                <a:cs typeface="Times New Roman" charset="0"/>
              </a:rPr>
              <a:t> Then the Lord God said, “</a:t>
            </a:r>
            <a:r>
              <a:rPr lang="en-US" sz="2200" i="1" dirty="0">
                <a:solidFill>
                  <a:srgbClr val="FF0000"/>
                </a:solidFill>
                <a:latin typeface="Candara" charset="0"/>
                <a:cs typeface="Times New Roman" charset="0"/>
              </a:rPr>
              <a:t>It is not good that the man should be </a:t>
            </a:r>
            <a:r>
              <a:rPr lang="en-US" sz="2200" i="1" dirty="0" smtClean="0">
                <a:solidFill>
                  <a:srgbClr val="FF0000"/>
                </a:solidFill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solidFill>
                  <a:srgbClr val="FF0000"/>
                </a:solidFill>
                <a:latin typeface="Candara" charset="0"/>
                <a:cs typeface="Times New Roman" charset="0"/>
              </a:rPr>
            </a:br>
            <a:r>
              <a:rPr lang="en-US" sz="2200" i="1" dirty="0" smtClean="0">
                <a:solidFill>
                  <a:srgbClr val="FF0000"/>
                </a:solidFill>
                <a:latin typeface="Candara" charset="0"/>
                <a:cs typeface="Times New Roman" charset="0"/>
              </a:rPr>
              <a:t>alone</a:t>
            </a:r>
            <a:r>
              <a:rPr lang="en-US" sz="2200" i="1" dirty="0">
                <a:latin typeface="Candara" charset="0"/>
                <a:cs typeface="Times New Roman" charset="0"/>
              </a:rPr>
              <a:t>; I will make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him a</a:t>
            </a:r>
            <a:r>
              <a:rPr lang="en-US" sz="2200" i="1" dirty="0" smtClean="0">
                <a:solidFill>
                  <a:srgbClr val="FF0000"/>
                </a:solidFill>
                <a:latin typeface="Candara" charset="0"/>
                <a:cs typeface="Times New Roman" charset="0"/>
              </a:rPr>
              <a:t> </a:t>
            </a:r>
            <a:r>
              <a:rPr lang="en-US" sz="2200" i="1" dirty="0">
                <a:solidFill>
                  <a:srgbClr val="FF0000"/>
                </a:solidFill>
                <a:latin typeface="Candara" charset="0"/>
                <a:cs typeface="Times New Roman" charset="0"/>
              </a:rPr>
              <a:t>helper fit </a:t>
            </a:r>
            <a:r>
              <a:rPr lang="en-US" sz="2200" i="1" dirty="0">
                <a:latin typeface="Candara" charset="0"/>
                <a:cs typeface="Times New Roman" charset="0"/>
              </a:rPr>
              <a:t>for him.” </a:t>
            </a:r>
            <a:r>
              <a:rPr lang="en-US" sz="2200" i="1" baseline="30000" dirty="0">
                <a:latin typeface="Candara" charset="0"/>
                <a:cs typeface="Times New Roman" charset="0"/>
              </a:rPr>
              <a:t>19</a:t>
            </a:r>
            <a:r>
              <a:rPr lang="en-US" sz="2200" i="1" dirty="0">
                <a:latin typeface="Candara" charset="0"/>
                <a:cs typeface="Times New Roman" charset="0"/>
              </a:rPr>
              <a:t> Now out of the ground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the</a:t>
            </a:r>
            <a:r>
              <a:rPr lang="en-US" sz="2200" i="1" dirty="0">
                <a:latin typeface="Candara" charset="0"/>
                <a:cs typeface="Times New Roman" charset="0"/>
              </a:rPr>
              <a:t> Lord God had formed every beast of the field and every bird of the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heavens </a:t>
            </a:r>
            <a:r>
              <a:rPr lang="en-US" sz="2200" i="1" dirty="0">
                <a:latin typeface="Candara" charset="0"/>
                <a:cs typeface="Times New Roman" charset="0"/>
              </a:rPr>
              <a:t>and brought them to the man to see what he would call them.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And </a:t>
            </a:r>
            <a:r>
              <a:rPr lang="en-US" sz="2200" i="1" dirty="0">
                <a:latin typeface="Candara" charset="0"/>
                <a:cs typeface="Times New Roman" charset="0"/>
              </a:rPr>
              <a:t>whatever the man called every living creature, that was its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name.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 charset="0"/>
                <a:cs typeface="Times New Roman" charset="0"/>
              </a:rPr>
              <a:t> </a:t>
            </a:r>
            <a:r>
              <a:rPr lang="en-US" sz="2200" i="1" baseline="30000" dirty="0">
                <a:latin typeface="Candara" charset="0"/>
                <a:cs typeface="Times New Roman" charset="0"/>
              </a:rPr>
              <a:t>20</a:t>
            </a:r>
            <a:r>
              <a:rPr lang="en-US" sz="2200" i="1" dirty="0">
                <a:latin typeface="Candara" charset="0"/>
                <a:cs typeface="Times New Roman" charset="0"/>
              </a:rPr>
              <a:t> The man gave names to all livestock and to the birds of the heavens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and</a:t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 to </a:t>
            </a:r>
            <a:r>
              <a:rPr lang="en-US" sz="2200" i="1" dirty="0">
                <a:latin typeface="Candara" charset="0"/>
                <a:cs typeface="Times New Roman" charset="0"/>
              </a:rPr>
              <a:t>every beast of the field. But for Adam there was not found a helper fit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for </a:t>
            </a:r>
            <a:r>
              <a:rPr lang="en-US" sz="2200" i="1" dirty="0">
                <a:latin typeface="Candara" charset="0"/>
                <a:cs typeface="Times New Roman" charset="0"/>
              </a:rPr>
              <a:t>him. </a:t>
            </a:r>
            <a:r>
              <a:rPr lang="en-US" sz="2200" i="1" baseline="30000" dirty="0">
                <a:latin typeface="Candara" charset="0"/>
                <a:cs typeface="Times New Roman" charset="0"/>
              </a:rPr>
              <a:t>21</a:t>
            </a:r>
            <a:r>
              <a:rPr lang="en-US" sz="2200" i="1" dirty="0">
                <a:latin typeface="Candara" charset="0"/>
                <a:cs typeface="Times New Roman" charset="0"/>
              </a:rPr>
              <a:t> So the Lord God caused a deep sleep to fall upon the man, 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and </a:t>
            </a:r>
            <a:r>
              <a:rPr lang="en-US" sz="2200" i="1" dirty="0">
                <a:latin typeface="Candara" charset="0"/>
                <a:cs typeface="Times New Roman" charset="0"/>
              </a:rPr>
              <a:t>while he slept took one of his ribs and closed up its place with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flesh</a:t>
            </a:r>
            <a:r>
              <a:rPr lang="en-US" sz="2200" i="1" dirty="0">
                <a:latin typeface="Candara" charset="0"/>
                <a:cs typeface="Times New Roman" charset="0"/>
              </a:rPr>
              <a:t>. </a:t>
            </a:r>
            <a:r>
              <a:rPr lang="en-US" sz="2200" i="1" baseline="30000" dirty="0">
                <a:latin typeface="Candara" charset="0"/>
                <a:cs typeface="Times New Roman" charset="0"/>
              </a:rPr>
              <a:t>22</a:t>
            </a:r>
            <a:r>
              <a:rPr lang="en-US" sz="2200" i="1" dirty="0">
                <a:latin typeface="Candara" charset="0"/>
                <a:cs typeface="Times New Roman" charset="0"/>
              </a:rPr>
              <a:t> And the rib that the Lord God had taken from the man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he </a:t>
            </a:r>
            <a:r>
              <a:rPr lang="en-US" sz="2200" i="1" dirty="0">
                <a:latin typeface="Candara" charset="0"/>
                <a:cs typeface="Times New Roman" charset="0"/>
              </a:rPr>
              <a:t>made into a woman and brought her to the man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.</a:t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Genesis 2:18-22</a:t>
            </a:r>
            <a:endParaRPr lang="en-US" sz="2200" i="1" dirty="0">
              <a:latin typeface="Candara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45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609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7 FUNDAMENTALS OF A THRIVING MARRIAGE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439" y="1295400"/>
            <a:ext cx="8799161" cy="5562600"/>
          </a:xfrm>
        </p:spPr>
        <p:txBody>
          <a:bodyPr/>
          <a:lstStyle/>
          <a:p>
            <a:pPr marL="517525" indent="-517525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#2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.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The wife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is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to be the husband’s helper/companion/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partner in glorifying and enjoying God.</a:t>
            </a:r>
          </a:p>
          <a:p>
            <a:pPr marL="517525" indent="-517525">
              <a:spcBef>
                <a:spcPts val="0"/>
              </a:spcBef>
              <a:buNone/>
              <a:defRPr/>
            </a:pPr>
            <a:endParaRPr lang="en-US" sz="1200" i="1" dirty="0" smtClean="0">
              <a:latin typeface="Candara" charset="0"/>
              <a:cs typeface="Times New Roman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 charset="0"/>
                <a:cs typeface="Times New Roman" charset="0"/>
              </a:rPr>
              <a:t>23</a:t>
            </a:r>
            <a:r>
              <a:rPr lang="en-US" sz="2200" i="1" dirty="0">
                <a:latin typeface="Candara" charset="0"/>
                <a:cs typeface="Times New Roman" charset="0"/>
              </a:rPr>
              <a:t> Then the man said,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 charset="0"/>
                <a:cs typeface="Times New Roman" charset="0"/>
              </a:rPr>
              <a:t>“This at last is bone of my bones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    and flesh of my flesh;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she shall be called Woman,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    because she was taken out of Man.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”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>
              <a:latin typeface="Candara" charset="0"/>
              <a:cs typeface="Times New Roman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>
                <a:latin typeface="Candara" charset="0"/>
                <a:cs typeface="Times New Roman" charset="0"/>
              </a:rPr>
              <a:t>24</a:t>
            </a:r>
            <a:r>
              <a:rPr lang="en-US" sz="2200" i="1" dirty="0">
                <a:latin typeface="Candara" charset="0"/>
                <a:cs typeface="Times New Roman" charset="0"/>
              </a:rPr>
              <a:t> Therefore a man shall leave his father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and</a:t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 </a:t>
            </a:r>
            <a:r>
              <a:rPr lang="en-US" sz="2200" i="1" dirty="0">
                <a:latin typeface="Candara" charset="0"/>
                <a:cs typeface="Times New Roman" charset="0"/>
              </a:rPr>
              <a:t>his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mother </a:t>
            </a:r>
            <a:r>
              <a:rPr lang="en-US" sz="2200" i="1" dirty="0">
                <a:latin typeface="Candara" charset="0"/>
                <a:cs typeface="Times New Roman" charset="0"/>
              </a:rPr>
              <a:t>and hold fast to his wife, and they </a:t>
            </a:r>
            <a:endParaRPr lang="en-US" sz="2200" i="1" dirty="0" smtClean="0">
              <a:latin typeface="Candara" charset="0"/>
              <a:cs typeface="Times New Roman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 smtClean="0">
                <a:latin typeface="Candara" charset="0"/>
                <a:cs typeface="Times New Roman" charset="0"/>
              </a:rPr>
              <a:t>shall </a:t>
            </a:r>
            <a:r>
              <a:rPr lang="en-US" sz="2200" i="1" dirty="0">
                <a:latin typeface="Candara" charset="0"/>
                <a:cs typeface="Times New Roman" charset="0"/>
              </a:rPr>
              <a:t>become </a:t>
            </a:r>
            <a:r>
              <a:rPr lang="en-US" sz="2200" i="1" dirty="0">
                <a:solidFill>
                  <a:srgbClr val="FF0000"/>
                </a:solidFill>
                <a:latin typeface="Candara" charset="0"/>
                <a:cs typeface="Times New Roman" charset="0"/>
              </a:rPr>
              <a:t>one flesh</a:t>
            </a:r>
            <a:r>
              <a:rPr lang="en-US" sz="2200" i="1" dirty="0">
                <a:latin typeface="Candara" charset="0"/>
                <a:cs typeface="Times New Roman" charset="0"/>
              </a:rPr>
              <a:t>. </a:t>
            </a:r>
            <a:r>
              <a:rPr lang="en-US" sz="2200" i="1" baseline="30000" dirty="0" smtClean="0">
                <a:latin typeface="Candara" charset="0"/>
                <a:cs typeface="Times New Roman" charset="0"/>
              </a:rPr>
              <a:t>25</a:t>
            </a:r>
            <a:r>
              <a:rPr lang="en-US" sz="2200" i="1" dirty="0">
                <a:latin typeface="Candara" charset="0"/>
                <a:cs typeface="Times New Roman" charset="0"/>
              </a:rPr>
              <a:t> And the man and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his </a:t>
            </a:r>
            <a:r>
              <a:rPr lang="en-US" sz="2200" i="1" dirty="0">
                <a:latin typeface="Candara" charset="0"/>
                <a:cs typeface="Times New Roman" charset="0"/>
              </a:rPr>
              <a:t>wife </a:t>
            </a:r>
            <a:r>
              <a:rPr lang="en-US" sz="2200" i="1" dirty="0">
                <a:solidFill>
                  <a:srgbClr val="FF0000"/>
                </a:solidFill>
                <a:latin typeface="Candara" charset="0"/>
                <a:cs typeface="Times New Roman" charset="0"/>
              </a:rPr>
              <a:t>were both naked and were not ashamed</a:t>
            </a:r>
            <a:r>
              <a:rPr lang="en-US" sz="2200" i="1" dirty="0">
                <a:latin typeface="Candara" charset="0"/>
                <a:cs typeface="Times New Roman" charset="0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 smtClean="0">
                <a:latin typeface="Candara" charset="0"/>
                <a:cs typeface="Times New Roman" charset="0"/>
              </a:rPr>
              <a:t>Genesis 2:23-25</a:t>
            </a:r>
            <a:endParaRPr lang="en-US" sz="2200" i="1" dirty="0">
              <a:latin typeface="Candara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23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W Sermo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3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77487</TotalTime>
  <Words>922</Words>
  <Application>Microsoft Macintosh PowerPoint</Application>
  <PresentationFormat>On-screen Show (4:3)</PresentationFormat>
  <Paragraphs>156</Paragraphs>
  <Slides>27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36</vt:i4>
      </vt:variant>
      <vt:variant>
        <vt:lpstr>Slide Titles</vt:lpstr>
      </vt:variant>
      <vt:variant>
        <vt:i4>27</vt:i4>
      </vt:variant>
    </vt:vector>
  </HeadingPairs>
  <TitlesOfParts>
    <vt:vector size="63" baseType="lpstr">
      <vt:lpstr>Default Design</vt:lpstr>
      <vt:lpstr>1_Default Design</vt:lpstr>
      <vt:lpstr>3_Default Design</vt:lpstr>
      <vt:lpstr>2_Default Design</vt:lpstr>
      <vt:lpstr>4_Default Design</vt:lpstr>
      <vt:lpstr>5_Default Design</vt:lpstr>
      <vt:lpstr>6_Default Design</vt:lpstr>
      <vt:lpstr>8_Default Design</vt:lpstr>
      <vt:lpstr>7_Default Design</vt:lpstr>
      <vt:lpstr>CW Sermon Template</vt:lpstr>
      <vt:lpstr>9_Default Design</vt:lpstr>
      <vt:lpstr>10_Default Design</vt:lpstr>
      <vt:lpstr>11_Default Design</vt:lpstr>
      <vt:lpstr>12_Default Design</vt:lpstr>
      <vt:lpstr>13_Default Design</vt:lpstr>
      <vt:lpstr>17_Default Design</vt:lpstr>
      <vt:lpstr>14_Default Design</vt:lpstr>
      <vt:lpstr>15_Default Design</vt:lpstr>
      <vt:lpstr>16_Default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2_Normal</vt:lpstr>
      <vt:lpstr>33_Default Design</vt:lpstr>
      <vt:lpstr>35_Default Design</vt:lpstr>
      <vt:lpstr>PowerPoint Presentation</vt:lpstr>
      <vt:lpstr>PowerPoint Presentation</vt:lpstr>
      <vt:lpstr>ALL MARRIAGES TAKE WORK</vt:lpstr>
      <vt:lpstr>The 3 Fundamentals of a Good Tennis Shot</vt:lpstr>
      <vt:lpstr>7 FUNDAMENTALS OF A THRIVING MARRIAGE</vt:lpstr>
      <vt:lpstr>7 FUNDAMENTALS OF A THRIVING MARRIAGE</vt:lpstr>
      <vt:lpstr>7 FUNDAMENTALS OF A THRIVING MARRIAGE</vt:lpstr>
      <vt:lpstr>7 FUNDAMENTALS OF A THRIVING MARRIAGE</vt:lpstr>
      <vt:lpstr>7 FUNDAMENTALS OF A THRIVING MARRIAGE</vt:lpstr>
      <vt:lpstr>7 FUNDAMENTALS OF A THRIVING MARRIAGE</vt:lpstr>
      <vt:lpstr>7 FUNDAMENTALS OF A THRIVING MARRIAGE</vt:lpstr>
      <vt:lpstr>7 FUNDAMENTALS OF A THRIVING MARRIAGE</vt:lpstr>
      <vt:lpstr>7 FUNDAMENTALS OF A THRIVING MARRIAGE</vt:lpstr>
      <vt:lpstr>7 FUNDAMENTALS OF A THRIVING MARRIAGE</vt:lpstr>
      <vt:lpstr>7 FUNDAMENTALS OF A THRIVING MARRIAGE</vt:lpstr>
      <vt:lpstr>7 FUNDAMENTALS OF A THRIVING MARRIAGE</vt:lpstr>
      <vt:lpstr>7 FUNDAMENTALS OF A THRIVING MARRIAGE</vt:lpstr>
      <vt:lpstr>Forgiving One Another</vt:lpstr>
      <vt:lpstr>Women’s Statistical Top 3 Needs In Marriage*</vt:lpstr>
      <vt:lpstr>Men’s Statistical Top 3 Needs In Marriage*</vt:lpstr>
      <vt:lpstr>What Is the Best Kind of Accountability?</vt:lpstr>
      <vt:lpstr>Top 3 Fundamentals for a HUSBAND</vt:lpstr>
      <vt:lpstr>Top 3 Fundamentals for a WIFE</vt:lpstr>
      <vt:lpstr>A Suggested Application</vt:lpstr>
      <vt:lpstr>Question &amp; Answer Time</vt:lpstr>
      <vt:lpstr>FOUR PRACTICAL QUESTIONS  FOR OUR EVERYDAY LIFE</vt:lpstr>
      <vt:lpstr>PowerPoint Presentation</vt:lpstr>
    </vt:vector>
  </TitlesOfParts>
  <Company>UFP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T. Kirk</dc:creator>
  <cp:lastModifiedBy>David Won</cp:lastModifiedBy>
  <cp:revision>3467</cp:revision>
  <cp:lastPrinted>2015-11-08T14:04:23Z</cp:lastPrinted>
  <dcterms:created xsi:type="dcterms:W3CDTF">2007-10-20T20:09:35Z</dcterms:created>
  <dcterms:modified xsi:type="dcterms:W3CDTF">2015-11-11T05:42:33Z</dcterms:modified>
</cp:coreProperties>
</file>