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6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7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8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9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20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1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2.xml" ContentType="application/vnd.openxmlformats-officedocument.theme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23.xml" ContentType="application/vnd.openxmlformats-officedocument.theme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24.xml" ContentType="application/vnd.openxmlformats-officedocument.theme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25.xml" ContentType="application/vnd.openxmlformats-officedocument.theme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26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27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theme/theme28.xml" ContentType="application/vnd.openxmlformats-officedocument.theme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theme/theme29.xml" ContentType="application/vnd.openxmlformats-officedocument.theme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theme/theme30.xml" ContentType="application/vnd.openxmlformats-officedocument.theme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theme/theme31.xml" ContentType="application/vnd.openxmlformats-officedocument.theme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theme/theme32.xml" ContentType="application/vnd.openxmlformats-officedocument.theme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theme/theme33.xml" ContentType="application/vnd.openxmlformats-officedocument.theme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theme/theme34.xml" ContentType="application/vnd.openxmlformats-officedocument.theme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theme/theme35.xml" ContentType="application/vnd.openxmlformats-officedocument.theme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theme/theme36.xml" ContentType="application/vnd.openxmlformats-officedocument.theme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9" r:id="rId3"/>
    <p:sldMasterId id="2147483711" r:id="rId4"/>
    <p:sldMasterId id="2147483723" r:id="rId5"/>
    <p:sldMasterId id="2147483782" r:id="rId6"/>
    <p:sldMasterId id="2147483798" r:id="rId7"/>
    <p:sldMasterId id="2147483810" r:id="rId8"/>
    <p:sldMasterId id="2147485082" r:id="rId9"/>
    <p:sldMasterId id="2147500816" r:id="rId10"/>
    <p:sldMasterId id="2147506752" r:id="rId11"/>
    <p:sldMasterId id="2147507621" r:id="rId12"/>
    <p:sldMasterId id="2147509205" r:id="rId13"/>
    <p:sldMasterId id="2147510775" r:id="rId14"/>
    <p:sldMasterId id="2147510799" r:id="rId15"/>
    <p:sldMasterId id="2147510835" r:id="rId16"/>
    <p:sldMasterId id="2147510847" r:id="rId17"/>
    <p:sldMasterId id="2147510859" r:id="rId18"/>
    <p:sldMasterId id="2147510871" r:id="rId19"/>
    <p:sldMasterId id="2147510883" r:id="rId20"/>
    <p:sldMasterId id="2147510895" r:id="rId21"/>
    <p:sldMasterId id="2147510907" r:id="rId22"/>
    <p:sldMasterId id="2147510931" r:id="rId23"/>
    <p:sldMasterId id="2147510955" r:id="rId24"/>
    <p:sldMasterId id="2147510991" r:id="rId25"/>
    <p:sldMasterId id="2147511003" r:id="rId26"/>
    <p:sldMasterId id="2147511039" r:id="rId27"/>
    <p:sldMasterId id="2147511063" r:id="rId28"/>
    <p:sldMasterId id="2147511075" r:id="rId29"/>
    <p:sldMasterId id="2147511087" r:id="rId30"/>
    <p:sldMasterId id="2147511099" r:id="rId31"/>
    <p:sldMasterId id="2147511111" r:id="rId32"/>
    <p:sldMasterId id="2147511123" r:id="rId33"/>
    <p:sldMasterId id="2147511135" r:id="rId34"/>
    <p:sldMasterId id="2147511159" r:id="rId35"/>
    <p:sldMasterId id="2147511196" r:id="rId36"/>
    <p:sldMasterId id="2147511208" r:id="rId37"/>
  </p:sldMasterIdLst>
  <p:notesMasterIdLst>
    <p:notesMasterId r:id="rId54"/>
  </p:notesMasterIdLst>
  <p:handoutMasterIdLst>
    <p:handoutMasterId r:id="rId55"/>
  </p:handoutMasterIdLst>
  <p:sldIdLst>
    <p:sldId id="1626" r:id="rId38"/>
    <p:sldId id="3075" r:id="rId39"/>
    <p:sldId id="3077" r:id="rId40"/>
    <p:sldId id="3090" r:id="rId41"/>
    <p:sldId id="3079" r:id="rId42"/>
    <p:sldId id="3078" r:id="rId43"/>
    <p:sldId id="3092" r:id="rId44"/>
    <p:sldId id="3081" r:id="rId45"/>
    <p:sldId id="3091" r:id="rId46"/>
    <p:sldId id="3083" r:id="rId47"/>
    <p:sldId id="3093" r:id="rId48"/>
    <p:sldId id="3094" r:id="rId49"/>
    <p:sldId id="3088" r:id="rId50"/>
    <p:sldId id="3095" r:id="rId51"/>
    <p:sldId id="3089" r:id="rId52"/>
    <p:sldId id="1929" r:id="rId53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clrMru>
    <a:srgbClr val="FF5C97"/>
    <a:srgbClr val="800000"/>
    <a:srgbClr val="CC3300"/>
    <a:srgbClr val="FFFF00"/>
    <a:srgbClr val="006600"/>
    <a:srgbClr val="6600FF"/>
    <a:srgbClr val="FFCC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64" autoAdjust="0"/>
    <p:restoredTop sz="94660"/>
  </p:normalViewPr>
  <p:slideViewPr>
    <p:cSldViewPr>
      <p:cViewPr>
        <p:scale>
          <a:sx n="99" d="100"/>
          <a:sy n="99" d="100"/>
        </p:scale>
        <p:origin x="-1800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2864" y="-12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50" Type="http://schemas.openxmlformats.org/officeDocument/2006/relationships/slide" Target="slides/slide13.xml"/><Relationship Id="rId51" Type="http://schemas.openxmlformats.org/officeDocument/2006/relationships/slide" Target="slides/slide14.xml"/><Relationship Id="rId52" Type="http://schemas.openxmlformats.org/officeDocument/2006/relationships/slide" Target="slides/slide15.xml"/><Relationship Id="rId53" Type="http://schemas.openxmlformats.org/officeDocument/2006/relationships/slide" Target="slides/slide16.xml"/><Relationship Id="rId54" Type="http://schemas.openxmlformats.org/officeDocument/2006/relationships/notesMaster" Target="notesMasters/notesMaster1.xml"/><Relationship Id="rId55" Type="http://schemas.openxmlformats.org/officeDocument/2006/relationships/handoutMaster" Target="handoutMasters/handout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.xml"/><Relationship Id="rId41" Type="http://schemas.openxmlformats.org/officeDocument/2006/relationships/slide" Target="slides/slide4.xml"/><Relationship Id="rId42" Type="http://schemas.openxmlformats.org/officeDocument/2006/relationships/slide" Target="slides/slide5.xml"/><Relationship Id="rId43" Type="http://schemas.openxmlformats.org/officeDocument/2006/relationships/slide" Target="slides/slide6.xml"/><Relationship Id="rId44" Type="http://schemas.openxmlformats.org/officeDocument/2006/relationships/slide" Target="slides/slide7.xml"/><Relationship Id="rId45" Type="http://schemas.openxmlformats.org/officeDocument/2006/relationships/slide" Target="slides/slide8.xml"/><Relationship Id="rId46" Type="http://schemas.openxmlformats.org/officeDocument/2006/relationships/slide" Target="slides/slide9.xml"/><Relationship Id="rId47" Type="http://schemas.openxmlformats.org/officeDocument/2006/relationships/slide" Target="slides/slide10.xml"/><Relationship Id="rId48" Type="http://schemas.openxmlformats.org/officeDocument/2006/relationships/slide" Target="slides/slide11.xml"/><Relationship Id="rId4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Master" Target="slideMasters/slideMaster30.xml"/><Relationship Id="rId31" Type="http://schemas.openxmlformats.org/officeDocument/2006/relationships/slideMaster" Target="slideMasters/slideMaster31.xml"/><Relationship Id="rId32" Type="http://schemas.openxmlformats.org/officeDocument/2006/relationships/slideMaster" Target="slideMasters/slideMaster32.xml"/><Relationship Id="rId33" Type="http://schemas.openxmlformats.org/officeDocument/2006/relationships/slideMaster" Target="slideMasters/slideMaster33.xml"/><Relationship Id="rId34" Type="http://schemas.openxmlformats.org/officeDocument/2006/relationships/slideMaster" Target="slideMasters/slideMaster34.xml"/><Relationship Id="rId35" Type="http://schemas.openxmlformats.org/officeDocument/2006/relationships/slideMaster" Target="slideMasters/slideMaster35.xml"/><Relationship Id="rId36" Type="http://schemas.openxmlformats.org/officeDocument/2006/relationships/slideMaster" Target="slideMasters/slideMaster36.xml"/><Relationship Id="rId37" Type="http://schemas.openxmlformats.org/officeDocument/2006/relationships/slideMaster" Target="slideMasters/slideMaster37.xml"/><Relationship Id="rId38" Type="http://schemas.openxmlformats.org/officeDocument/2006/relationships/slide" Target="slides/slide1.xml"/><Relationship Id="rId39" Type="http://schemas.openxmlformats.org/officeDocument/2006/relationships/slide" Target="slides/slide2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Master" Target="slideMasters/slideMaster29.xml"/><Relationship Id="rId60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9B15D2E-FAE6-CE4D-B66C-E52BCAEE9D92}" type="datetimeFigureOut">
              <a:rPr lang="en-US"/>
              <a:pPr>
                <a:defRPr/>
              </a:pPr>
              <a:t>10/12/15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752AC37-DC32-F041-8B94-A46DD5CF3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65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lnSpc>
                <a:spcPct val="90000"/>
              </a:lnSpc>
              <a:spcBef>
                <a:spcPct val="20000"/>
              </a:spcBef>
              <a:defRPr sz="1200">
                <a:latin typeface="Eras Medium ITC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defRPr sz="1200">
                <a:cs typeface="Arial" charset="0"/>
              </a:defRPr>
            </a:lvl1pPr>
          </a:lstStyle>
          <a:p>
            <a:pPr>
              <a:defRPr/>
            </a:pPr>
            <a:fld id="{16EBBE3A-A97D-E042-B626-1CBB950C2DD7}" type="datetimeFigureOut">
              <a:rPr lang="en-US"/>
              <a:pPr>
                <a:defRPr/>
              </a:pPr>
              <a:t>10/12/15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90000"/>
              </a:lnSpc>
              <a:spcBef>
                <a:spcPct val="20000"/>
              </a:spcBef>
              <a:defRPr sz="1200">
                <a:latin typeface="Eras Medium ITC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defRPr sz="1200">
                <a:cs typeface="Arial" charset="0"/>
              </a:defRPr>
            </a:lvl1pPr>
          </a:lstStyle>
          <a:p>
            <a:pPr>
              <a:defRPr/>
            </a:pPr>
            <a:fld id="{482566C9-436E-5446-8C2F-A64C5671F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75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2566C9-436E-5446-8C2F-A64C5671F75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81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787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3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3539" name="Slide Number Placeholder 3"/>
          <p:cNvSpPr txBox="1">
            <a:spLocks noGrp="1"/>
          </p:cNvSpPr>
          <p:nvPr/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</a:pPr>
            <a:fld id="{DA7BB0C5-7562-894C-AF30-61FF206C61BB}" type="slidenum">
              <a:rPr lang="en-US" sz="1200">
                <a:solidFill>
                  <a:srgbClr val="000000"/>
                </a:solidFill>
              </a:rPr>
              <a:pPr algn="r" eaLnBrk="1" hangingPunct="1">
                <a:lnSpc>
                  <a:spcPct val="90000"/>
                </a:lnSpc>
                <a:spcBef>
                  <a:spcPct val="20000"/>
                </a:spcBef>
              </a:pPr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3FC29-560A-2645-9C90-B9DC701C8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45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74BF8-D049-E641-A6E7-AAB1933AC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5729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00400"/>
            <a:ext cx="9144000" cy="1752600"/>
          </a:xfrm>
        </p:spPr>
        <p:txBody>
          <a:bodyPr/>
          <a:lstStyle>
            <a:lvl1pPr marL="0" indent="0" algn="ctr">
              <a:buNone/>
              <a:defRPr sz="2800" b="1" i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2209800"/>
            <a:ext cx="9144000" cy="594360"/>
          </a:xfrm>
        </p:spPr>
        <p:txBody>
          <a:bodyPr/>
          <a:lstStyle>
            <a:lvl1pPr>
              <a:defRPr sz="3800" b="1" i="1" cap="all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96551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4027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pplication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1862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38195-789B-1946-86BE-7F02E667F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2428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3BE58-1EA5-E44D-A5E3-F9AF6111D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3478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5DB89-D584-8446-9F33-9F78E3833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563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7DB77-1002-DA4A-B741-AC9F6FDD3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2242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9D49-8728-3A45-8550-5649222D9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6884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912F0-2131-734F-B499-AEAD63B06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3527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F1EF4-3525-4448-A13F-71C1B5BD2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B39A6-A610-6B46-AAA4-2A30858B07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5020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54EF3-BB9F-F54F-8B2B-2C9269DFD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5675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BDFB0-7DA4-A241-A1A8-49EA5AA85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5113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39FDC-DBCB-0843-A4AE-D9517136B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1824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5A422-E24A-9D46-93BD-79796C902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5543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7191A-C5BC-6242-9BBC-6652D7C4A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0828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175E4-1374-CB41-90A3-6DB85F278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8202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040ED-2A92-114A-985B-F164D8B55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0414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6F5B0-0F85-F34F-8A40-876344470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8065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908CA-6AF0-114F-9A6B-708CE8BDE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0073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CB5C1-6483-5849-8EF1-4825FFB31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26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318E3-2AB3-B54E-87DA-A6C25FF5A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0100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F88CC-569F-9E42-A13D-DFFD0ECFD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2606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8CC3F-6B37-C04B-A9FE-432B4706E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7219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A888E-00F5-A142-A366-EDD46E873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5232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5FB0A50B-5A62-7C4D-B4D9-0409BE7D5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1363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00169C97-1495-0446-B967-445D349E0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4911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9128EBD-EF9E-7B44-97A9-C3093EEED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4093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ECC92684-D253-564D-A42C-8DFDC5EF64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5522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F372634-7A8B-2D44-A0C0-F1FE96011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8043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0AAF84E3-F464-6643-8BCA-ACC822031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3911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B8D63952-F4E8-E14F-B66C-FA95A55FF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92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F88F3-8445-6042-A507-A8D29ECB6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8605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0AC5540-11FC-044F-A33F-7C7B86233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6248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366B5B85-8AC8-5A4A-B105-CCF56821A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3446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2995325-1D9D-9B4E-83D2-3937B8997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0352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E78DD09-47F4-7B43-9C39-022088DCA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6806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5FAE7583-7B49-1B4D-AC6A-1126A72A0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872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6B29896-AA8C-B046-9DFA-AB2D34F06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0517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0130DDF-E378-914C-A80E-8FF33059B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1197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08264A7-4167-DB44-854C-D25A4702D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4782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BD5EC65C-2B83-404B-AAEF-96283FE07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81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E35C927-A2FB-6143-B9CB-902D13AAB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04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5144E-8730-D048-8AB1-71BD8BBD8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4356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B4DC2E4-FC1B-7346-9074-E84798AC3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5834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E4EE3C3D-FD0B-764D-8B73-E40EB8C99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0908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772E67D8-0C5E-AA4F-A2D8-8C75932592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8493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965FF6D-25F9-BF4D-B186-6D0618C25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1865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8F30657-3E40-CF49-82C6-7208DBC52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6623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203B8-A07B-474A-8BFE-9236FB0E5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5270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0565E-683E-C942-A689-C85EA5BAF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2262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BF5B5-F45B-CC41-A197-C63976258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2512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B0469-351C-1840-BD9A-5D1EC9AE3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500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7D78A-FAF1-584A-AD88-FC111B9C7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37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24818-6209-A440-8332-B535875D8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2468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996E6-1E8B-1D4E-A77D-44F00B82D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410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AAEFF-373E-4C49-A729-28E80BCDC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6372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D53D0-25BB-6B40-B124-F50DEE7AF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2542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7CF96-4DBE-5746-9632-6A7FB02A9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0108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51F3-C5FF-BE4D-9942-C8C731C48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0841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68FE0-6417-2B44-98AB-0D83C3F87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8496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4EC9E-5422-3B45-84AF-9CDE372DD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6810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D1708-CD57-7B4A-97C9-02EAD16D9E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00464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5E235-0146-D741-A213-B8C63C1BE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5368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06217-6D2B-FC41-9CAD-F92136D9E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97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08988-10F9-B240-96D4-61B58BEDF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2707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E3A23-A55D-0C47-881D-7CCA586442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9646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E7729-D6EE-8940-9BED-3EA0709E0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17389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63B48-FF95-314D-A836-440E6F07EC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2769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FCB38-5ECE-7A45-B5AE-F3CB40356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715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AD994-E908-7447-973D-D41D8FE815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1757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009E9-D5AE-5C4A-A708-468F7E6B4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1042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C2341-470C-7A46-882D-D58076071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4638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942FD18F-86FA-2C4D-8B76-434CC7FCA4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1865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E5DA1038-F9AC-6245-906C-D9962EC905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3854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5AF4D601-04F9-DE41-AF5C-0FF20318F7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82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9E98D-ACFE-544D-9A75-C14C09515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7384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08E24455-3CB0-6549-A02B-B14C0C41B4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4452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16B1BD9A-8861-8147-A225-1AC4D4DBB3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3230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C26C5AEA-EDE7-9148-8599-3ED3E53EDD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7563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380EBE30-1067-B44C-AF74-F37E708627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8852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5C202E33-6E0A-904F-870C-9A6938A566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2318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37B80F4D-67AB-0047-86BE-082B6FA1C8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2524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23E0BD64-26B2-3947-8788-7B2FF0B1C7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1157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68A533DA-D7AC-B94D-865A-03F96F4E2D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7268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12E4C-BE3E-464F-B59B-24A20244D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9430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7B142-A881-4C4E-B3E2-E544EE781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49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1E3E1-99C0-5B4C-BAC1-139703E3C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0598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C2A34-B588-0749-AF65-5EB0AE9F7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5663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5411F-5BCD-4D46-8BE3-A0AF00C1E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263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5CFED-1760-A64E-ACF5-4EEBFDD27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4852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0D928-6312-8044-8D78-AEA408A7F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1796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9CBFE-9B42-3941-A600-2D4B43353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5530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3B2C6-1AAE-9145-88A1-16DC87995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1669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73B59-7159-1D40-8586-70C233BFD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8174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81C0D-E1B2-7548-89EE-7844F1B9D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0943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D827F-E5B8-3343-BF30-A2678BBA6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3661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E155B-90A8-B44B-B815-B1288CB1B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70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95E28-A116-9F4A-B9C0-115FC7E9F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405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DE0DF-0BD7-B145-90EB-3AE82322B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8943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BCC6F-A29B-9247-8805-76C904D3E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7090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4A49D-032A-5246-8DB4-D535DF5D1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3448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728C1-3D37-B64B-B9B1-23AE7306F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4695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4E498-625E-1E42-8EA6-4ECEDD6AD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5047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CE7E8-04D5-3240-9F26-B06BDC2B5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2099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A0CCA-D498-9943-8CC4-3BBFD580F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145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44912-83B5-F74F-AE9E-6369A22DE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4725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A9624-D876-F74B-B9A0-BF73E64B0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1939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2A7FE-3D4B-6541-87E0-C2E37D598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99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3DC98-6DFD-3147-BB75-2230E8B6B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74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91D4B-18EB-7D45-8E5B-0B1D96942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7541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66A17-73FA-424C-BF89-65FD542B2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3162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00520-3932-F441-A491-3F04FFD13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9748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2FBF9-673A-0D4F-8ACF-1CEFBB343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5557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9E699-43C8-4C49-81E2-001335DAE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2341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15195-A87A-1545-8C8E-9D2DB91F0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5332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05E42-B0B5-D941-91E7-AD69B446C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7293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767D9-A62A-0E49-A58D-DA02EEE92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8268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A2948-5BEB-F040-B22F-578127914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150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76098-FB83-1646-A974-8E38D9F84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819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27FAD-842D-EA4C-A020-127C8965A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15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B9293-C587-BD41-958C-0043B658D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0750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790A0-52C4-C345-83B8-EF97C15C2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3221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68945F-90D7-A541-9860-725505EEAE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720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F6D6C2-AF3B-8145-AFF7-7E19F200C4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96638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6F6BA7-91EB-D24E-BE5C-ED138249BA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0278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5F8BC4-C8AF-1540-89AB-D69194790E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9647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AC27E6-DF20-C049-9392-0474CEDAC5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9757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5624D1-DF22-6E4A-9DF0-31229FFE3E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9511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550F37-FFB4-924E-AFF5-E7E9499AB7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98816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6CBED5-F545-934C-9A5F-C7BE7E38F9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3705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6E6578-7048-704B-9C44-15D208DB0B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26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BECA5-AA36-5144-BCBF-25CE1FE0D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3595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DA85EA-B925-B741-A9A7-30BE656E86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5014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FD6F08-D4EB-BD4B-9C34-4796EAD235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11447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52425-7E35-A141-8746-6514D4E9D9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162943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34D4D-BD8E-8F44-9DCC-AE38490EF5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2216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96BF2-EF96-C444-AE34-343DD7AF8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57831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24A8C-6B00-D34B-B072-DEDDCE82B9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52220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24391-F4CC-DB40-8D8C-F3BB162396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8778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2B21F-1690-DB43-AC57-E1D08888F6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755044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BB72E-3F53-4342-B1A0-1C8E09A25D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6651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92940-AAC6-3649-BACF-49C57AC070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8934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88618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710CA-B58B-314F-BB62-CEFD0D171B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47089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CC316-691C-0347-8DF1-7D44B5F97D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71502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03414-0662-D249-AE10-41127F6ADF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05072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42B34D-0529-9C43-A94D-B987A850AD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18806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9F92D2-AC31-AD49-A4AB-F223E770BFC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068843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6BE20F-EBCF-6243-BA5C-4B816E9C7A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71807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06C5A3-B23C-F842-83E8-1436512E7E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13404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65CB12-E717-BD47-B069-6C8023C895C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498660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FF5B1A-FB1A-8A45-9089-673D0CCB90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36247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57488B-E258-3146-AAB0-F40D771F1C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7636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9792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1CAEA0-6F0F-464B-8476-011FAE5FB3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366323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7AB498-523F-F641-8587-D4C90335D3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18392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CBD1D8-9DAA-774B-AA54-1C510B456F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234789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6C70E3-A2AC-364C-824E-90C19ED1B1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698128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09B7B-4D90-9947-BA1C-07797741E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3927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7C165-4F3C-BC40-A2C2-8B09A5F8A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90623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328AB-A448-1D4E-8D50-F03B0E4B5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8732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502CF-0991-2444-9A20-6E86DAFF9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67338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51083-5E74-244B-AE18-AAF5B8CCB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6204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794C8-1380-E441-97ED-DAF82C4FE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93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75370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86E3D-FE65-BF46-AF7B-5E4028C2D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62327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16484-0B13-1E4C-9604-F9F246257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61211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8F0E7-A26B-D645-9EED-45AEB4748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25128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B174B-E2E1-5740-BB25-99ADA8B5B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69933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C5E4E-A49D-A743-8200-A523A55D7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66792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AD9A1-DF3D-4F44-91EB-6736C69C7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93945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99F89-BAA8-DF4E-B18C-75CED57DD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00178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CBDF7-CE67-B84E-B547-2DE9EC4D8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16489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80EAB-F1FF-2D43-81A0-A0BF9037D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5672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7E899-920F-CF46-8F81-D570420EB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165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255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70D85-F024-D249-9E5E-6C30CB8CB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89753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46694-6E48-1F4F-9B36-F305B1F6B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54844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110C1-142F-3A40-A20C-BACD90E65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4908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1ACA3-8064-FA41-9D44-3531A24F9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56849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2882F-C501-204F-95C7-982137B6E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2615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3E022-2165-1748-AA9E-5440FE8513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84788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33FD0-6887-6746-B038-20BC56D7B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55945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FEE78-F259-7D4A-9F61-8FDF9EE9D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97023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A80EA-533D-5449-A5A5-EB837E3A0F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40855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54036-4C86-EA4C-B75D-5050339ED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889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07320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1EB14-5F75-194C-AA46-D8F082723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27072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CAB85-541E-F049-9594-56E7ACC02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48767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095EE-245F-4C4B-BEFC-4C26D284C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69718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45990-3FAD-5641-8E2B-31DFF63EC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46354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269E5-6556-D94C-B7AE-B56000498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26050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70CAF-5016-9E41-979F-98E48AD5F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4527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E1E73-9F3B-B44E-BC25-2CCFA4495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10488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B659F-AA70-0F47-8793-E47646D87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06228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E591F-B568-E942-81FC-6C7E226F3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36387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35B6A-80FB-C74F-A789-AF2CEB1CF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699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69418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45655-929F-6A43-9D8A-32A7D3A80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36441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00F0C-C288-3448-8491-4E0B07CB6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98459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401ED-9A01-D541-9268-6E5E830E6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780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B47E6-1732-9543-9B99-018F8B961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51495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12DAB-E05B-824B-8BFB-A69DC9625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33096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7E7B8-3BB4-314A-8E27-4003D35FB1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9676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2061E-9D7C-6845-BB95-8F8DB6960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71813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5AC2-CDAF-784E-B0E6-A18F11C9A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88674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FD92D-D0EF-334D-984C-857912631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48522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58D6E-9C81-D94B-BD32-F366E0A00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551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8879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66FC2-0171-1240-9C88-D1647C0F4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1146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84139-4EC2-454D-8C3D-585FABBF1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02396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038E7-F3FF-A741-B4C0-60F8EE104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75895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197EA-5EE5-9449-80B3-38EB4BB6D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05670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A2E6A-8BB7-0345-96A2-4579A8E49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60184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ED2D-BB69-3C44-8FFB-FB509F5E1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02580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3A5F5-316E-9849-AC54-F7828DF1C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13614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D2389-62EE-764D-8180-1C18D1D05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00606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C2897-9BD8-6C46-B0CC-C20436BAD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48196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A957D-78C7-0546-80D6-F79E1E6BA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80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E9606-F166-6D4D-B638-41696D4AA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905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80056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87C91-A899-CC41-AED2-1FE752129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2684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1FEAB-4C59-294C-B6DF-75B7F99DC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98198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81548-B585-D54A-B661-15D4DABB6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25656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902F8-46AE-A64C-9560-72A3BEEFE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4494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DA5AA-964C-0C41-B17F-4E142BD80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78600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C8307-7702-9E41-9A07-9769372A3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27591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4C0F1-A0AC-3148-A885-E9C03FC21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67393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50145-BA1C-734E-83FD-6FF588BD0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59083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98BF3-99C7-4447-83DC-A99FD22C4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24370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95B81-F0AE-FA43-B1EC-271774F83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325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30228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06" indent="0" algn="ctr">
              <a:buNone/>
              <a:defRPr/>
            </a:lvl3pPr>
            <a:lvl4pPr marL="1371460" indent="0" algn="ctr">
              <a:buNone/>
              <a:defRPr/>
            </a:lvl4pPr>
            <a:lvl5pPr marL="1828613" indent="0" algn="ctr">
              <a:buNone/>
              <a:defRPr/>
            </a:lvl5pPr>
            <a:lvl6pPr marL="2285766" indent="0" algn="ctr">
              <a:buNone/>
              <a:defRPr/>
            </a:lvl6pPr>
            <a:lvl7pPr marL="2742920" indent="0" algn="ctr">
              <a:buNone/>
              <a:defRPr/>
            </a:lvl7pPr>
            <a:lvl8pPr marL="3200072" indent="0" algn="ctr">
              <a:buNone/>
              <a:defRPr/>
            </a:lvl8pPr>
            <a:lvl9pPr marL="365722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09B7B-4D90-9947-BA1C-07797741E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09051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7C165-4F3C-BC40-A2C2-8B09A5F8A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35818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4" indent="0">
              <a:buNone/>
              <a:defRPr sz="1800"/>
            </a:lvl2pPr>
            <a:lvl3pPr marL="914306" indent="0">
              <a:buNone/>
              <a:defRPr sz="1600"/>
            </a:lvl3pPr>
            <a:lvl4pPr marL="1371460" indent="0">
              <a:buNone/>
              <a:defRPr sz="1400"/>
            </a:lvl4pPr>
            <a:lvl5pPr marL="1828613" indent="0">
              <a:buNone/>
              <a:defRPr sz="1400"/>
            </a:lvl5pPr>
            <a:lvl6pPr marL="2285766" indent="0">
              <a:buNone/>
              <a:defRPr sz="1400"/>
            </a:lvl6pPr>
            <a:lvl7pPr marL="2742920" indent="0">
              <a:buNone/>
              <a:defRPr sz="1400"/>
            </a:lvl7pPr>
            <a:lvl8pPr marL="3200072" indent="0">
              <a:buNone/>
              <a:defRPr sz="1400"/>
            </a:lvl8pPr>
            <a:lvl9pPr marL="365722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328AB-A448-1D4E-8D50-F03B0E4B5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38921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502CF-0991-2444-9A20-6E86DAFF9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67723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51083-5E74-244B-AE18-AAF5B8CCB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74041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794C8-1380-E441-97ED-DAF82C4FE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4649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86E3D-FE65-BF46-AF7B-5E4028C2D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2461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16484-0B13-1E4C-9604-F9F246257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68823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3" indent="0">
              <a:buNone/>
              <a:defRPr sz="2000"/>
            </a:lvl5pPr>
            <a:lvl6pPr marL="2285766" indent="0">
              <a:buNone/>
              <a:defRPr sz="2000"/>
            </a:lvl6pPr>
            <a:lvl7pPr marL="2742920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8F0E7-A26B-D645-9EED-45AEB4748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6961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B174B-E2E1-5740-BB25-99ADA8B5B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32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71351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1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1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C5E4E-A49D-A743-8200-A523A55D7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17720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E7E17-A737-C44A-9D46-F44A80880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85721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99773-DE23-354F-BD7E-B59E053E9F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95583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CD176-3AAB-AB41-9EF8-122C7103B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16877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52F66-6E24-4441-811C-412EECCA5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89171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3C5C8-4C98-9D4E-9398-974CC8D23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84318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B69AE-1AAE-0C45-BB49-0B865F1F1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91981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EF51C-7ABA-504E-A688-547339970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31233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8050E-770C-7B4B-8A4C-DBB81FAB1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62283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60491-8CFE-A145-89D2-11756E778C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547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00475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D07BB-003C-2E4B-93FF-8BF799C92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12818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E4F61-A3D8-1F46-8A20-4FD03CA19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35608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CD96C-6E2F-064B-BBA1-B1509EDD1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55366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4EE85-3FAA-BE49-B471-0127BBE64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84153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DB9DB-911E-044E-A7B8-0D406C470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42513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1F7D4-93F4-284F-8CEA-5A8FFA264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31399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D1AE8-E175-6040-AE31-236BBD75E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07244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83DF3-9F6B-5A4F-9E14-45134F4EF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9140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71525-86D5-5C4A-B1C9-18938325DD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23346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29CB3-641A-DB4E-AA79-B8D61804D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511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10B7A-FC7C-994F-9129-7A96B2EBD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54708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B589E-8E55-E947-AE54-2C263E601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37753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74560-6056-E747-9B90-1F37B18C7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05200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D1ADD-1D46-444B-8F19-8F62BAE9E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49073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D718A-027D-9646-A3BE-7C0C124F93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082908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667E6-5E6F-934A-90E8-DD013E4E22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034279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36993-8A7D-BE40-B2A0-02F87FAFB3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29910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32FAB-4DD2-E84D-8FE2-FCBB253CF4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094354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76385-D970-4243-837B-9987D18FA5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098603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263E5-7A27-BB4B-A7C8-AA377B17A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848058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BB78E-F8B5-B444-8753-D24E50D9B0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2762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6519C-435B-044D-A21B-2DEEF8B7B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56567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E1DD1-1251-6040-BCA6-92C934896F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018044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E996A-9510-C24C-BF86-C1D4A6F732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433330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26DE9-BC5C-2448-8EE0-4C3F745090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366452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87820-FDE8-7044-8FBB-8981F334C5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973363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7F46B-C909-184B-9D7D-A8624C9E5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71015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09FBD-E720-E84A-8110-36EF73F20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71310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3D375-4B65-924D-B5FD-0853D260C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0798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B465D-08F7-5D46-A81F-1550DCEE4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31269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FB57D-8E2F-8C42-9341-D241A925B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18355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6D6F5-3046-E747-B6F9-FF1DCF50A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902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9F8D9-64FF-344A-A250-1695B46CD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62575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836B1-78AD-E547-A9F5-F11948376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1622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335A6-4659-024C-8DFF-CEA01F553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24098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BB0D0-378C-534B-8018-25A1A0916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37097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DD2FD-F9EF-6D49-86EC-9A94EA4B7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31384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61DEF-D6D6-AB4C-8037-88180CB746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87470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42214EC-B6E1-1F4D-A0B7-E1234D56E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207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400" b="1">
                <a:latin typeface="Candara"/>
                <a:cs typeface="Candara"/>
              </a:defRPr>
            </a:lvl1pPr>
            <a:lvl2pPr marL="457200" indent="0">
              <a:buFont typeface="Wingdings" charset="2"/>
              <a:buNone/>
              <a:defRPr sz="2300" b="1">
                <a:latin typeface="Candara"/>
                <a:cs typeface="Candara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A10B823-4BCA-4847-9E9C-52FFB9F84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73668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FC3AE35-BE47-9440-93AF-A946EC85F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582403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C7C4FF9-3A3A-4641-AA28-F90B9F257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68327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0881160-D1AA-B446-A54D-078003365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16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62C00-D3F8-704A-AEBB-3DF97F162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045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631F684-539D-DD44-834F-BC13A160A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17496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1DFC5F-D4D1-9B48-BE1B-83258BC36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32704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BD984AF-F241-EE4C-8222-85195A990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01156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DAC27B7-3E5E-3640-99C2-BCB67B220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7194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8483A43-03D9-D448-9507-748667DDE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69531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3B883AE-092D-FE46-B9B0-DA60D5C61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6682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36549-C2F2-914E-8047-FE88B38BF5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02061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9A30F-26F8-DA41-969B-9BF91E3B4B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567897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AA423-06BA-7D42-A7FB-5435EE81C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81500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69DCA-AC79-6F47-901A-ECD6B3D8A0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073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AD02F-EFE2-E84F-80D3-2224754B4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3074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15BB1-B6AE-D04D-AABC-4D7BEE0D2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43667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5F8B1-2447-4C43-AF7B-55DBB3E449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67399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9CAC1-8590-8A4D-B62A-3AB687271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34495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AFE1B-B8A3-F245-A1B7-31EE01599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57293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BE467-E687-2A49-B75E-2E14DA1DE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80108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6570E-83A0-1948-969C-B97CDC322F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23898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14443-C4E8-5042-84EE-6439BC110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4515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D6FD25-5494-6542-B765-A1EBF541FD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720921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88D058-0ACD-8744-893A-9B76D39F59F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8117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C113DC-8D35-E546-9976-829D16AFC5C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1296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F2809-4791-1640-91F7-6262B1B2C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47169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C1493A-8ED9-7642-8B7E-CE8278EDCE4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992505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D4CCC0-50B5-9D47-A6B5-9B2FA33372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860391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F13B21-CDFC-574E-8C6F-DC2B8F4F27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57690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95B753-6D68-8447-A458-D39EEBF9C5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676280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047085-79D8-7E43-B019-605D99D19A7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789322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777A48-9DF0-6C40-B2DB-8E2E295A4ED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129428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81F2E-FDFA-CA49-99F2-C6731EFD61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777105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557C53-A43A-E049-8CA9-60A4D36E6F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350429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BEC45-0193-CE40-91AB-F8CA7F56CDA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513052"/>
      </p:ext>
    </p:extLst>
  </p:cSld>
  <p:clrMapOvr>
    <a:masterClrMapping/>
  </p:clrMapOvr>
  <p:transition xmlns:p14="http://schemas.microsoft.com/office/powerpoint/2010/main">
    <p:randomBar/>
  </p:transition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881F9-DD1C-F643-9FEA-7580BB5A873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38221"/>
      </p:ext>
    </p:extLst>
  </p:cSld>
  <p:clrMapOvr>
    <a:masterClrMapping/>
  </p:clrMapOvr>
  <p:transition xmlns:p14="http://schemas.microsoft.com/office/powerpoint/2010/main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5B96C-B097-5741-88A1-C4F6CA20B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797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C0245-420D-DB46-9740-CFF319788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78225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1B316-F769-E644-8985-7B2A6121F90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451864"/>
      </p:ext>
    </p:extLst>
  </p:cSld>
  <p:clrMapOvr>
    <a:masterClrMapping/>
  </p:clrMapOvr>
  <p:transition xmlns:p14="http://schemas.microsoft.com/office/powerpoint/2010/main">
    <p:randomBar/>
  </p:transition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48256-A9A7-044A-81AF-C6B0D2BBBB6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090847"/>
      </p:ext>
    </p:extLst>
  </p:cSld>
  <p:clrMapOvr>
    <a:masterClrMapping/>
  </p:clrMapOvr>
  <p:transition xmlns:p14="http://schemas.microsoft.com/office/powerpoint/2010/main">
    <p:randomBar/>
  </p:transition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A85C2-02EA-B641-99C3-9DC6094B1DD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586658"/>
      </p:ext>
    </p:extLst>
  </p:cSld>
  <p:clrMapOvr>
    <a:masterClrMapping/>
  </p:clrMapOvr>
  <p:transition xmlns:p14="http://schemas.microsoft.com/office/powerpoint/2010/main">
    <p:randomBar/>
  </p:transition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D9EF7-BAA0-0A4F-96B7-746453899A4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183933"/>
      </p:ext>
    </p:extLst>
  </p:cSld>
  <p:clrMapOvr>
    <a:masterClrMapping/>
  </p:clrMapOvr>
  <p:transition xmlns:p14="http://schemas.microsoft.com/office/powerpoint/2010/main">
    <p:randomBar/>
  </p:transition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D48EE-5F6D-764D-847C-D1D99AAFA5B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868716"/>
      </p:ext>
    </p:extLst>
  </p:cSld>
  <p:clrMapOvr>
    <a:masterClrMapping/>
  </p:clrMapOvr>
  <p:transition xmlns:p14="http://schemas.microsoft.com/office/powerpoint/2010/main">
    <p:randomBar/>
  </p:transition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162D5-CAAA-EA4E-B2A9-F08A8FC3694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576822"/>
      </p:ext>
    </p:extLst>
  </p:cSld>
  <p:clrMapOvr>
    <a:masterClrMapping/>
  </p:clrMapOvr>
  <p:transition xmlns:p14="http://schemas.microsoft.com/office/powerpoint/2010/main">
    <p:randomBar/>
  </p:transition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8422B-6ED9-B249-B78B-0C92C4495F3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191349"/>
      </p:ext>
    </p:extLst>
  </p:cSld>
  <p:clrMapOvr>
    <a:masterClrMapping/>
  </p:clrMapOvr>
  <p:transition xmlns:p14="http://schemas.microsoft.com/office/powerpoint/2010/main">
    <p:randomBar/>
  </p:transition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5815E-62AE-B648-B5DD-9CC34F6BE58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832455"/>
      </p:ext>
    </p:extLst>
  </p:cSld>
  <p:clrMapOvr>
    <a:masterClrMapping/>
  </p:clrMapOvr>
  <p:transition xmlns:p14="http://schemas.microsoft.com/office/powerpoint/2010/main">
    <p:randomBar/>
  </p:transition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A2BA4-F434-5D46-BC72-2424F31287B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152039"/>
      </p:ext>
    </p:extLst>
  </p:cSld>
  <p:clrMapOvr>
    <a:masterClrMapping/>
  </p:clrMapOvr>
  <p:transition xmlns:p14="http://schemas.microsoft.com/office/powerpoint/2010/main">
    <p:randomBar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DC80B-288B-9F4E-B1B9-253AD2F0D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35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88815-2F7C-334F-8C2E-9DC3B8D91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182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3098C-0F1F-7E40-A500-419C54887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799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87A25-BD42-BF4B-BDDF-1D8C0EE42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874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AE9AA-1898-BD4E-99A2-0D26AAD6C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917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763FD-617D-5D4C-A1F1-170E2781F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254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D22B3-1656-E846-B5CF-B5DDAAEFD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538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F688B-B769-FE48-8431-58CC6D0FA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792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F9BE6-8E70-9049-82EA-EA3CBFAAC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6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803C2-7A58-CE42-9A07-6A80968E3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221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270AC-B9FB-614B-9916-C1E136D91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899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D29C1-9EA0-EB40-AAD6-C74C331CC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851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39D98-0975-F74E-B636-B81BC104B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60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E1806-7304-4641-804B-D08639B5C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236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DA593-7A12-F44E-BA7E-012815135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225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879A7-12AC-794C-9651-83F6B88F2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192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51B49F32-426B-BE45-BB87-2FD2ED13F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391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FD6CEFE9-C49A-EB4E-BC48-182631B65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598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6C8C8699-9883-B949-ABCD-06BB16FC9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494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13F2F435-63AC-0D43-8F7E-F1C7D49F3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84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FA306-1D1C-B54A-85C5-0F9993CE0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214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DD91DAB1-3C75-B040-A27A-24A08BEF4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814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CF7D4428-3EE0-2E46-9C11-712B28A79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233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DD4581A9-306D-B546-9F42-EE9B92EF9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454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93343D5C-BDE3-B04C-92DD-65F7499A7B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020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1156D6FB-8443-9447-BB85-462E1C138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601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888507CC-E0F9-7C4B-9417-2EEF6DE3E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03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947AE4FF-2D57-1B42-99D6-863D791E3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749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7EC2C634-6753-2A4A-86B9-08E693EEA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046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47EC26F1-A82E-164C-8B7C-8C2D884C6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094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F28F29DB-4DD0-2646-A741-46F2FC3E9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1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4BE11-B421-964E-A457-E521B1998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962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06559B6E-E7BC-7646-87BC-60F51EBEC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368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27607DCE-85D7-E448-B466-298AB492F0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99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8E43DFD6-A408-334F-A309-043F17210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314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DD994392-192C-704B-87CA-68AA4535F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34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FBEF95F7-60D7-594B-A6D2-FA7BB0884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502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2CF64519-1550-654A-BA85-07283101A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111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7BDF0F8E-11FC-074B-BB69-C398DB972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348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A3FE0373-F564-9B43-A270-96AEFBA71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6987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16BE4-6E4E-1D45-9047-719CB12DF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890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EBC5E-F786-1B49-93FF-D94C8F830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92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04F61-7153-3547-81D4-BE27B2B84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944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48695-1692-9D42-8EB9-5E5BC7F4F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390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CC33B-B964-4549-9AB9-6AEDD426E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809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A81FD-0B28-E341-A39A-C6DC2EFDC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431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55E3B-31A9-3243-90AE-FC0FA45D7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12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19F46-0CC1-3F4E-8396-869669B77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395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8B411-DC19-7B48-8692-0E561C139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773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FD072-F469-2C49-9E7B-998EA9B93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8243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589AB-DEEA-A34B-9CE2-A3585D833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548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25337-87B0-B846-9D7D-386CFBD7D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9039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AF49A-265E-A54C-B210-CF22C62A3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65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EB8C5-D52B-324D-9287-8DCCE6BFD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0871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BD6B4-FC4D-4C45-8F48-828946936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6862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7C1CB-8824-E142-867A-D07DDC148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4324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FF7D4-425A-984C-AD90-639229B2D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1167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CB951-B975-2B48-AF60-6EE8B124B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532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FC9C9-8114-F945-A2DA-F4AE496A8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62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00332-834B-7049-AAF1-B4FF78366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7450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F7999-D237-ED42-B67D-0B9CCC106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3303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C337B-EA76-084A-A0E7-237C1B929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7293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F71B0-52C4-914C-9453-C64CBF391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1960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46ADB-B8CF-1F44-A445-1921454CD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56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1.xml"/><Relationship Id="rId13" Type="http://schemas.openxmlformats.org/officeDocument/2006/relationships/theme" Target="../theme/theme10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2.xml"/><Relationship Id="rId12" Type="http://schemas.openxmlformats.org/officeDocument/2006/relationships/theme" Target="../theme/theme1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18.xml"/><Relationship Id="rId8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3.xml"/><Relationship Id="rId12" Type="http://schemas.openxmlformats.org/officeDocument/2006/relationships/theme" Target="../theme/theme1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29.xml"/><Relationship Id="rId8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4.xml"/><Relationship Id="rId12" Type="http://schemas.openxmlformats.org/officeDocument/2006/relationships/theme" Target="../theme/theme1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0.xml"/><Relationship Id="rId8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3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5.xml"/><Relationship Id="rId12" Type="http://schemas.openxmlformats.org/officeDocument/2006/relationships/theme" Target="../theme/theme1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1.xml"/><Relationship Id="rId8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4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6.xml"/><Relationship Id="rId12" Type="http://schemas.openxmlformats.org/officeDocument/2006/relationships/theme" Target="../theme/theme1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2.xml"/><Relationship Id="rId8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5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7.xml"/><Relationship Id="rId12" Type="http://schemas.openxmlformats.org/officeDocument/2006/relationships/theme" Target="../theme/theme1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3.xml"/><Relationship Id="rId8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76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8.xml"/><Relationship Id="rId12" Type="http://schemas.openxmlformats.org/officeDocument/2006/relationships/theme" Target="../theme/theme1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78.xml"/><Relationship Id="rId2" Type="http://schemas.openxmlformats.org/officeDocument/2006/relationships/slideLayout" Target="../slideLayouts/slideLayout179.xml"/><Relationship Id="rId3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4.xml"/><Relationship Id="rId8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87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9.xml"/><Relationship Id="rId12" Type="http://schemas.openxmlformats.org/officeDocument/2006/relationships/theme" Target="../theme/theme1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5.xml"/><Relationship Id="rId8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198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0.xml"/><Relationship Id="rId12" Type="http://schemas.openxmlformats.org/officeDocument/2006/relationships/theme" Target="../theme/theme1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00.xml"/><Relationship Id="rId2" Type="http://schemas.openxmlformats.org/officeDocument/2006/relationships/slideLayout" Target="../slideLayouts/slideLayout201.xml"/><Relationship Id="rId3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6.xml"/><Relationship Id="rId8" Type="http://schemas.openxmlformats.org/officeDocument/2006/relationships/slideLayout" Target="../slideLayouts/slideLayout207.xml"/><Relationship Id="rId9" Type="http://schemas.openxmlformats.org/officeDocument/2006/relationships/slideLayout" Target="../slideLayouts/slideLayout208.xml"/><Relationship Id="rId10" Type="http://schemas.openxmlformats.org/officeDocument/2006/relationships/slideLayout" Target="../slideLayouts/slideLayout209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1.xml"/><Relationship Id="rId12" Type="http://schemas.openxmlformats.org/officeDocument/2006/relationships/theme" Target="../theme/theme20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11.xml"/><Relationship Id="rId2" Type="http://schemas.openxmlformats.org/officeDocument/2006/relationships/slideLayout" Target="../slideLayouts/slideLayout212.xml"/><Relationship Id="rId3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15.xml"/><Relationship Id="rId6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17.xml"/><Relationship Id="rId8" Type="http://schemas.openxmlformats.org/officeDocument/2006/relationships/slideLayout" Target="../slideLayouts/slideLayout218.xml"/><Relationship Id="rId9" Type="http://schemas.openxmlformats.org/officeDocument/2006/relationships/slideLayout" Target="../slideLayouts/slideLayout219.xml"/><Relationship Id="rId10" Type="http://schemas.openxmlformats.org/officeDocument/2006/relationships/slideLayout" Target="../slideLayouts/slideLayout220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2.xml"/><Relationship Id="rId12" Type="http://schemas.openxmlformats.org/officeDocument/2006/relationships/theme" Target="../theme/theme2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22.xml"/><Relationship Id="rId2" Type="http://schemas.openxmlformats.org/officeDocument/2006/relationships/slideLayout" Target="../slideLayouts/slideLayout223.xml"/><Relationship Id="rId3" Type="http://schemas.openxmlformats.org/officeDocument/2006/relationships/slideLayout" Target="../slideLayouts/slideLayout224.xml"/><Relationship Id="rId4" Type="http://schemas.openxmlformats.org/officeDocument/2006/relationships/slideLayout" Target="../slideLayouts/slideLayout225.xml"/><Relationship Id="rId5" Type="http://schemas.openxmlformats.org/officeDocument/2006/relationships/slideLayout" Target="../slideLayouts/slideLayout226.xml"/><Relationship Id="rId6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28.xml"/><Relationship Id="rId8" Type="http://schemas.openxmlformats.org/officeDocument/2006/relationships/slideLayout" Target="../slideLayouts/slideLayout229.xml"/><Relationship Id="rId9" Type="http://schemas.openxmlformats.org/officeDocument/2006/relationships/slideLayout" Target="../slideLayouts/slideLayout230.xml"/><Relationship Id="rId10" Type="http://schemas.openxmlformats.org/officeDocument/2006/relationships/slideLayout" Target="../slideLayouts/slideLayout231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3.xml"/><Relationship Id="rId12" Type="http://schemas.openxmlformats.org/officeDocument/2006/relationships/theme" Target="../theme/theme2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3.xml"/><Relationship Id="rId2" Type="http://schemas.openxmlformats.org/officeDocument/2006/relationships/slideLayout" Target="../slideLayouts/slideLayout234.xml"/><Relationship Id="rId3" Type="http://schemas.openxmlformats.org/officeDocument/2006/relationships/slideLayout" Target="../slideLayouts/slideLayout235.xml"/><Relationship Id="rId4" Type="http://schemas.openxmlformats.org/officeDocument/2006/relationships/slideLayout" Target="../slideLayouts/slideLayout236.xml"/><Relationship Id="rId5" Type="http://schemas.openxmlformats.org/officeDocument/2006/relationships/slideLayout" Target="../slideLayouts/slideLayout237.xml"/><Relationship Id="rId6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239.xml"/><Relationship Id="rId8" Type="http://schemas.openxmlformats.org/officeDocument/2006/relationships/slideLayout" Target="../slideLayouts/slideLayout240.xml"/><Relationship Id="rId9" Type="http://schemas.openxmlformats.org/officeDocument/2006/relationships/slideLayout" Target="../slideLayouts/slideLayout241.xml"/><Relationship Id="rId10" Type="http://schemas.openxmlformats.org/officeDocument/2006/relationships/slideLayout" Target="../slideLayouts/slideLayout242.xml"/></Relationships>
</file>

<file path=ppt/slideMasters/_rels/slideMaster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4.xml"/><Relationship Id="rId12" Type="http://schemas.openxmlformats.org/officeDocument/2006/relationships/theme" Target="../theme/theme2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44.xml"/><Relationship Id="rId2" Type="http://schemas.openxmlformats.org/officeDocument/2006/relationships/slideLayout" Target="../slideLayouts/slideLayout245.xml"/><Relationship Id="rId3" Type="http://schemas.openxmlformats.org/officeDocument/2006/relationships/slideLayout" Target="../slideLayouts/slideLayout246.xml"/><Relationship Id="rId4" Type="http://schemas.openxmlformats.org/officeDocument/2006/relationships/slideLayout" Target="../slideLayouts/slideLayout247.xml"/><Relationship Id="rId5" Type="http://schemas.openxmlformats.org/officeDocument/2006/relationships/slideLayout" Target="../slideLayouts/slideLayout248.xml"/><Relationship Id="rId6" Type="http://schemas.openxmlformats.org/officeDocument/2006/relationships/slideLayout" Target="../slideLayouts/slideLayout249.xml"/><Relationship Id="rId7" Type="http://schemas.openxmlformats.org/officeDocument/2006/relationships/slideLayout" Target="../slideLayouts/slideLayout250.xml"/><Relationship Id="rId8" Type="http://schemas.openxmlformats.org/officeDocument/2006/relationships/slideLayout" Target="../slideLayouts/slideLayout251.xml"/><Relationship Id="rId9" Type="http://schemas.openxmlformats.org/officeDocument/2006/relationships/slideLayout" Target="../slideLayouts/slideLayout252.xml"/><Relationship Id="rId10" Type="http://schemas.openxmlformats.org/officeDocument/2006/relationships/slideLayout" Target="../slideLayouts/slideLayout253.xml"/></Relationships>
</file>

<file path=ppt/slideMasters/_rels/slideMaster2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5.xml"/><Relationship Id="rId12" Type="http://schemas.openxmlformats.org/officeDocument/2006/relationships/theme" Target="../theme/theme2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55.xml"/><Relationship Id="rId2" Type="http://schemas.openxmlformats.org/officeDocument/2006/relationships/slideLayout" Target="../slideLayouts/slideLayout256.xml"/><Relationship Id="rId3" Type="http://schemas.openxmlformats.org/officeDocument/2006/relationships/slideLayout" Target="../slideLayouts/slideLayout257.xml"/><Relationship Id="rId4" Type="http://schemas.openxmlformats.org/officeDocument/2006/relationships/slideLayout" Target="../slideLayouts/slideLayout258.xml"/><Relationship Id="rId5" Type="http://schemas.openxmlformats.org/officeDocument/2006/relationships/slideLayout" Target="../slideLayouts/slideLayout259.xml"/><Relationship Id="rId6" Type="http://schemas.openxmlformats.org/officeDocument/2006/relationships/slideLayout" Target="../slideLayouts/slideLayout260.xml"/><Relationship Id="rId7" Type="http://schemas.openxmlformats.org/officeDocument/2006/relationships/slideLayout" Target="../slideLayouts/slideLayout261.xml"/><Relationship Id="rId8" Type="http://schemas.openxmlformats.org/officeDocument/2006/relationships/slideLayout" Target="../slideLayouts/slideLayout262.xml"/><Relationship Id="rId9" Type="http://schemas.openxmlformats.org/officeDocument/2006/relationships/slideLayout" Target="../slideLayouts/slideLayout263.xml"/><Relationship Id="rId10" Type="http://schemas.openxmlformats.org/officeDocument/2006/relationships/slideLayout" Target="../slideLayouts/slideLayout264.xml"/></Relationships>
</file>

<file path=ppt/slideMasters/_rels/slideMaster2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6.xml"/><Relationship Id="rId12" Type="http://schemas.openxmlformats.org/officeDocument/2006/relationships/theme" Target="../theme/theme2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66.xml"/><Relationship Id="rId2" Type="http://schemas.openxmlformats.org/officeDocument/2006/relationships/slideLayout" Target="../slideLayouts/slideLayout267.xml"/><Relationship Id="rId3" Type="http://schemas.openxmlformats.org/officeDocument/2006/relationships/slideLayout" Target="../slideLayouts/slideLayout268.xml"/><Relationship Id="rId4" Type="http://schemas.openxmlformats.org/officeDocument/2006/relationships/slideLayout" Target="../slideLayouts/slideLayout269.xml"/><Relationship Id="rId5" Type="http://schemas.openxmlformats.org/officeDocument/2006/relationships/slideLayout" Target="../slideLayouts/slideLayout270.xml"/><Relationship Id="rId6" Type="http://schemas.openxmlformats.org/officeDocument/2006/relationships/slideLayout" Target="../slideLayouts/slideLayout271.xml"/><Relationship Id="rId7" Type="http://schemas.openxmlformats.org/officeDocument/2006/relationships/slideLayout" Target="../slideLayouts/slideLayout272.xml"/><Relationship Id="rId8" Type="http://schemas.openxmlformats.org/officeDocument/2006/relationships/slideLayout" Target="../slideLayouts/slideLayout273.xml"/><Relationship Id="rId9" Type="http://schemas.openxmlformats.org/officeDocument/2006/relationships/slideLayout" Target="../slideLayouts/slideLayout274.xml"/><Relationship Id="rId10" Type="http://schemas.openxmlformats.org/officeDocument/2006/relationships/slideLayout" Target="../slideLayouts/slideLayout275.xml"/></Relationships>
</file>

<file path=ppt/slideMasters/_rels/slideMaster2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7.xml"/><Relationship Id="rId12" Type="http://schemas.openxmlformats.org/officeDocument/2006/relationships/theme" Target="../theme/theme2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77.xml"/><Relationship Id="rId2" Type="http://schemas.openxmlformats.org/officeDocument/2006/relationships/slideLayout" Target="../slideLayouts/slideLayout278.xml"/><Relationship Id="rId3" Type="http://schemas.openxmlformats.org/officeDocument/2006/relationships/slideLayout" Target="../slideLayouts/slideLayout279.xml"/><Relationship Id="rId4" Type="http://schemas.openxmlformats.org/officeDocument/2006/relationships/slideLayout" Target="../slideLayouts/slideLayout280.xml"/><Relationship Id="rId5" Type="http://schemas.openxmlformats.org/officeDocument/2006/relationships/slideLayout" Target="../slideLayouts/slideLayout281.xml"/><Relationship Id="rId6" Type="http://schemas.openxmlformats.org/officeDocument/2006/relationships/slideLayout" Target="../slideLayouts/slideLayout282.xml"/><Relationship Id="rId7" Type="http://schemas.openxmlformats.org/officeDocument/2006/relationships/slideLayout" Target="../slideLayouts/slideLayout283.xml"/><Relationship Id="rId8" Type="http://schemas.openxmlformats.org/officeDocument/2006/relationships/slideLayout" Target="../slideLayouts/slideLayout284.xml"/><Relationship Id="rId9" Type="http://schemas.openxmlformats.org/officeDocument/2006/relationships/slideLayout" Target="../slideLayouts/slideLayout285.xml"/><Relationship Id="rId10" Type="http://schemas.openxmlformats.org/officeDocument/2006/relationships/slideLayout" Target="../slideLayouts/slideLayout286.xml"/></Relationships>
</file>

<file path=ppt/slideMasters/_rels/slideMaster2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8.xml"/><Relationship Id="rId12" Type="http://schemas.openxmlformats.org/officeDocument/2006/relationships/theme" Target="../theme/theme2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88.xml"/><Relationship Id="rId2" Type="http://schemas.openxmlformats.org/officeDocument/2006/relationships/slideLayout" Target="../slideLayouts/slideLayout289.xml"/><Relationship Id="rId3" Type="http://schemas.openxmlformats.org/officeDocument/2006/relationships/slideLayout" Target="../slideLayouts/slideLayout290.xml"/><Relationship Id="rId4" Type="http://schemas.openxmlformats.org/officeDocument/2006/relationships/slideLayout" Target="../slideLayouts/slideLayout291.xml"/><Relationship Id="rId5" Type="http://schemas.openxmlformats.org/officeDocument/2006/relationships/slideLayout" Target="../slideLayouts/slideLayout292.xml"/><Relationship Id="rId6" Type="http://schemas.openxmlformats.org/officeDocument/2006/relationships/slideLayout" Target="../slideLayouts/slideLayout293.xml"/><Relationship Id="rId7" Type="http://schemas.openxmlformats.org/officeDocument/2006/relationships/slideLayout" Target="../slideLayouts/slideLayout294.xml"/><Relationship Id="rId8" Type="http://schemas.openxmlformats.org/officeDocument/2006/relationships/slideLayout" Target="../slideLayouts/slideLayout295.xml"/><Relationship Id="rId9" Type="http://schemas.openxmlformats.org/officeDocument/2006/relationships/slideLayout" Target="../slideLayouts/slideLayout296.xml"/><Relationship Id="rId10" Type="http://schemas.openxmlformats.org/officeDocument/2006/relationships/slideLayout" Target="../slideLayouts/slideLayout297.xml"/></Relationships>
</file>

<file path=ppt/slideMasters/_rels/slideMaster2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9.xml"/><Relationship Id="rId12" Type="http://schemas.openxmlformats.org/officeDocument/2006/relationships/theme" Target="../theme/theme2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99.xml"/><Relationship Id="rId2" Type="http://schemas.openxmlformats.org/officeDocument/2006/relationships/slideLayout" Target="../slideLayouts/slideLayout300.xml"/><Relationship Id="rId3" Type="http://schemas.openxmlformats.org/officeDocument/2006/relationships/slideLayout" Target="../slideLayouts/slideLayout301.xml"/><Relationship Id="rId4" Type="http://schemas.openxmlformats.org/officeDocument/2006/relationships/slideLayout" Target="../slideLayouts/slideLayout302.xml"/><Relationship Id="rId5" Type="http://schemas.openxmlformats.org/officeDocument/2006/relationships/slideLayout" Target="../slideLayouts/slideLayout303.xml"/><Relationship Id="rId6" Type="http://schemas.openxmlformats.org/officeDocument/2006/relationships/slideLayout" Target="../slideLayouts/slideLayout304.xml"/><Relationship Id="rId7" Type="http://schemas.openxmlformats.org/officeDocument/2006/relationships/slideLayout" Target="../slideLayouts/slideLayout305.xml"/><Relationship Id="rId8" Type="http://schemas.openxmlformats.org/officeDocument/2006/relationships/slideLayout" Target="../slideLayouts/slideLayout306.xml"/><Relationship Id="rId9" Type="http://schemas.openxmlformats.org/officeDocument/2006/relationships/slideLayout" Target="../slideLayouts/slideLayout307.xml"/><Relationship Id="rId10" Type="http://schemas.openxmlformats.org/officeDocument/2006/relationships/slideLayout" Target="../slideLayouts/slideLayout308.xml"/></Relationships>
</file>

<file path=ppt/slideMasters/_rels/slideMaster2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20.xml"/><Relationship Id="rId12" Type="http://schemas.openxmlformats.org/officeDocument/2006/relationships/theme" Target="../theme/theme2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10.xml"/><Relationship Id="rId2" Type="http://schemas.openxmlformats.org/officeDocument/2006/relationships/slideLayout" Target="../slideLayouts/slideLayout311.xml"/><Relationship Id="rId3" Type="http://schemas.openxmlformats.org/officeDocument/2006/relationships/slideLayout" Target="../slideLayouts/slideLayout312.xml"/><Relationship Id="rId4" Type="http://schemas.openxmlformats.org/officeDocument/2006/relationships/slideLayout" Target="../slideLayouts/slideLayout313.xml"/><Relationship Id="rId5" Type="http://schemas.openxmlformats.org/officeDocument/2006/relationships/slideLayout" Target="../slideLayouts/slideLayout314.xml"/><Relationship Id="rId6" Type="http://schemas.openxmlformats.org/officeDocument/2006/relationships/slideLayout" Target="../slideLayouts/slideLayout315.xml"/><Relationship Id="rId7" Type="http://schemas.openxmlformats.org/officeDocument/2006/relationships/slideLayout" Target="../slideLayouts/slideLayout316.xml"/><Relationship Id="rId8" Type="http://schemas.openxmlformats.org/officeDocument/2006/relationships/slideLayout" Target="../slideLayouts/slideLayout317.xml"/><Relationship Id="rId9" Type="http://schemas.openxmlformats.org/officeDocument/2006/relationships/slideLayout" Target="../slideLayouts/slideLayout318.xml"/><Relationship Id="rId10" Type="http://schemas.openxmlformats.org/officeDocument/2006/relationships/slideLayout" Target="../slideLayouts/slideLayout319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3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1.xml"/><Relationship Id="rId12" Type="http://schemas.openxmlformats.org/officeDocument/2006/relationships/theme" Target="../theme/theme30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21.xml"/><Relationship Id="rId2" Type="http://schemas.openxmlformats.org/officeDocument/2006/relationships/slideLayout" Target="../slideLayouts/slideLayout322.xml"/><Relationship Id="rId3" Type="http://schemas.openxmlformats.org/officeDocument/2006/relationships/slideLayout" Target="../slideLayouts/slideLayout323.xml"/><Relationship Id="rId4" Type="http://schemas.openxmlformats.org/officeDocument/2006/relationships/slideLayout" Target="../slideLayouts/slideLayout324.xml"/><Relationship Id="rId5" Type="http://schemas.openxmlformats.org/officeDocument/2006/relationships/slideLayout" Target="../slideLayouts/slideLayout325.xml"/><Relationship Id="rId6" Type="http://schemas.openxmlformats.org/officeDocument/2006/relationships/slideLayout" Target="../slideLayouts/slideLayout326.xml"/><Relationship Id="rId7" Type="http://schemas.openxmlformats.org/officeDocument/2006/relationships/slideLayout" Target="../slideLayouts/slideLayout327.xml"/><Relationship Id="rId8" Type="http://schemas.openxmlformats.org/officeDocument/2006/relationships/slideLayout" Target="../slideLayouts/slideLayout328.xml"/><Relationship Id="rId9" Type="http://schemas.openxmlformats.org/officeDocument/2006/relationships/slideLayout" Target="../slideLayouts/slideLayout329.xml"/><Relationship Id="rId10" Type="http://schemas.openxmlformats.org/officeDocument/2006/relationships/slideLayout" Target="../slideLayouts/slideLayout330.xml"/></Relationships>
</file>

<file path=ppt/slideMasters/_rels/slideMaster3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2.xml"/><Relationship Id="rId12" Type="http://schemas.openxmlformats.org/officeDocument/2006/relationships/theme" Target="../theme/theme3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32.xml"/><Relationship Id="rId2" Type="http://schemas.openxmlformats.org/officeDocument/2006/relationships/slideLayout" Target="../slideLayouts/slideLayout333.xml"/><Relationship Id="rId3" Type="http://schemas.openxmlformats.org/officeDocument/2006/relationships/slideLayout" Target="../slideLayouts/slideLayout334.xml"/><Relationship Id="rId4" Type="http://schemas.openxmlformats.org/officeDocument/2006/relationships/slideLayout" Target="../slideLayouts/slideLayout335.xml"/><Relationship Id="rId5" Type="http://schemas.openxmlformats.org/officeDocument/2006/relationships/slideLayout" Target="../slideLayouts/slideLayout336.xml"/><Relationship Id="rId6" Type="http://schemas.openxmlformats.org/officeDocument/2006/relationships/slideLayout" Target="../slideLayouts/slideLayout337.xml"/><Relationship Id="rId7" Type="http://schemas.openxmlformats.org/officeDocument/2006/relationships/slideLayout" Target="../slideLayouts/slideLayout338.xml"/><Relationship Id="rId8" Type="http://schemas.openxmlformats.org/officeDocument/2006/relationships/slideLayout" Target="../slideLayouts/slideLayout339.xml"/><Relationship Id="rId9" Type="http://schemas.openxmlformats.org/officeDocument/2006/relationships/slideLayout" Target="../slideLayouts/slideLayout340.xml"/><Relationship Id="rId10" Type="http://schemas.openxmlformats.org/officeDocument/2006/relationships/slideLayout" Target="../slideLayouts/slideLayout341.xml"/></Relationships>
</file>

<file path=ppt/slideMasters/_rels/slideMaster3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3.xml"/><Relationship Id="rId12" Type="http://schemas.openxmlformats.org/officeDocument/2006/relationships/theme" Target="../theme/theme3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43.xml"/><Relationship Id="rId2" Type="http://schemas.openxmlformats.org/officeDocument/2006/relationships/slideLayout" Target="../slideLayouts/slideLayout344.xml"/><Relationship Id="rId3" Type="http://schemas.openxmlformats.org/officeDocument/2006/relationships/slideLayout" Target="../slideLayouts/slideLayout345.xml"/><Relationship Id="rId4" Type="http://schemas.openxmlformats.org/officeDocument/2006/relationships/slideLayout" Target="../slideLayouts/slideLayout346.xml"/><Relationship Id="rId5" Type="http://schemas.openxmlformats.org/officeDocument/2006/relationships/slideLayout" Target="../slideLayouts/slideLayout347.xml"/><Relationship Id="rId6" Type="http://schemas.openxmlformats.org/officeDocument/2006/relationships/slideLayout" Target="../slideLayouts/slideLayout348.xml"/><Relationship Id="rId7" Type="http://schemas.openxmlformats.org/officeDocument/2006/relationships/slideLayout" Target="../slideLayouts/slideLayout349.xml"/><Relationship Id="rId8" Type="http://schemas.openxmlformats.org/officeDocument/2006/relationships/slideLayout" Target="../slideLayouts/slideLayout350.xml"/><Relationship Id="rId9" Type="http://schemas.openxmlformats.org/officeDocument/2006/relationships/slideLayout" Target="../slideLayouts/slideLayout351.xml"/><Relationship Id="rId10" Type="http://schemas.openxmlformats.org/officeDocument/2006/relationships/slideLayout" Target="../slideLayouts/slideLayout352.xml"/></Relationships>
</file>

<file path=ppt/slideMasters/_rels/slideMaster3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4.xml"/><Relationship Id="rId12" Type="http://schemas.openxmlformats.org/officeDocument/2006/relationships/theme" Target="../theme/theme3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54.xml"/><Relationship Id="rId2" Type="http://schemas.openxmlformats.org/officeDocument/2006/relationships/slideLayout" Target="../slideLayouts/slideLayout355.xml"/><Relationship Id="rId3" Type="http://schemas.openxmlformats.org/officeDocument/2006/relationships/slideLayout" Target="../slideLayouts/slideLayout356.xml"/><Relationship Id="rId4" Type="http://schemas.openxmlformats.org/officeDocument/2006/relationships/slideLayout" Target="../slideLayouts/slideLayout357.xml"/><Relationship Id="rId5" Type="http://schemas.openxmlformats.org/officeDocument/2006/relationships/slideLayout" Target="../slideLayouts/slideLayout358.xml"/><Relationship Id="rId6" Type="http://schemas.openxmlformats.org/officeDocument/2006/relationships/slideLayout" Target="../slideLayouts/slideLayout359.xml"/><Relationship Id="rId7" Type="http://schemas.openxmlformats.org/officeDocument/2006/relationships/slideLayout" Target="../slideLayouts/slideLayout360.xml"/><Relationship Id="rId8" Type="http://schemas.openxmlformats.org/officeDocument/2006/relationships/slideLayout" Target="../slideLayouts/slideLayout361.xml"/><Relationship Id="rId9" Type="http://schemas.openxmlformats.org/officeDocument/2006/relationships/slideLayout" Target="../slideLayouts/slideLayout362.xml"/><Relationship Id="rId10" Type="http://schemas.openxmlformats.org/officeDocument/2006/relationships/slideLayout" Target="../slideLayouts/slideLayout363.xml"/></Relationships>
</file>

<file path=ppt/slideMasters/_rels/slideMaster3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5.xml"/><Relationship Id="rId12" Type="http://schemas.openxmlformats.org/officeDocument/2006/relationships/theme" Target="../theme/theme34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365.xml"/><Relationship Id="rId2" Type="http://schemas.openxmlformats.org/officeDocument/2006/relationships/slideLayout" Target="../slideLayouts/slideLayout366.xml"/><Relationship Id="rId3" Type="http://schemas.openxmlformats.org/officeDocument/2006/relationships/slideLayout" Target="../slideLayouts/slideLayout367.xml"/><Relationship Id="rId4" Type="http://schemas.openxmlformats.org/officeDocument/2006/relationships/slideLayout" Target="../slideLayouts/slideLayout368.xml"/><Relationship Id="rId5" Type="http://schemas.openxmlformats.org/officeDocument/2006/relationships/slideLayout" Target="../slideLayouts/slideLayout369.xml"/><Relationship Id="rId6" Type="http://schemas.openxmlformats.org/officeDocument/2006/relationships/slideLayout" Target="../slideLayouts/slideLayout370.xml"/><Relationship Id="rId7" Type="http://schemas.openxmlformats.org/officeDocument/2006/relationships/slideLayout" Target="../slideLayouts/slideLayout371.xml"/><Relationship Id="rId8" Type="http://schemas.openxmlformats.org/officeDocument/2006/relationships/slideLayout" Target="../slideLayouts/slideLayout372.xml"/><Relationship Id="rId9" Type="http://schemas.openxmlformats.org/officeDocument/2006/relationships/slideLayout" Target="../slideLayouts/slideLayout373.xml"/><Relationship Id="rId10" Type="http://schemas.openxmlformats.org/officeDocument/2006/relationships/slideLayout" Target="../slideLayouts/slideLayout374.xml"/></Relationships>
</file>

<file path=ppt/slideMasters/_rels/slideMaster3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6.xml"/><Relationship Id="rId12" Type="http://schemas.openxmlformats.org/officeDocument/2006/relationships/theme" Target="../theme/theme3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76.xml"/><Relationship Id="rId2" Type="http://schemas.openxmlformats.org/officeDocument/2006/relationships/slideLayout" Target="../slideLayouts/slideLayout377.xml"/><Relationship Id="rId3" Type="http://schemas.openxmlformats.org/officeDocument/2006/relationships/slideLayout" Target="../slideLayouts/slideLayout378.xml"/><Relationship Id="rId4" Type="http://schemas.openxmlformats.org/officeDocument/2006/relationships/slideLayout" Target="../slideLayouts/slideLayout379.xml"/><Relationship Id="rId5" Type="http://schemas.openxmlformats.org/officeDocument/2006/relationships/slideLayout" Target="../slideLayouts/slideLayout380.xml"/><Relationship Id="rId6" Type="http://schemas.openxmlformats.org/officeDocument/2006/relationships/slideLayout" Target="../slideLayouts/slideLayout381.xml"/><Relationship Id="rId7" Type="http://schemas.openxmlformats.org/officeDocument/2006/relationships/slideLayout" Target="../slideLayouts/slideLayout382.xml"/><Relationship Id="rId8" Type="http://schemas.openxmlformats.org/officeDocument/2006/relationships/slideLayout" Target="../slideLayouts/slideLayout383.xml"/><Relationship Id="rId9" Type="http://schemas.openxmlformats.org/officeDocument/2006/relationships/slideLayout" Target="../slideLayouts/slideLayout384.xml"/><Relationship Id="rId10" Type="http://schemas.openxmlformats.org/officeDocument/2006/relationships/slideLayout" Target="../slideLayouts/slideLayout385.xml"/></Relationships>
</file>

<file path=ppt/slideMasters/_rels/slideMaster3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7.xml"/><Relationship Id="rId12" Type="http://schemas.openxmlformats.org/officeDocument/2006/relationships/theme" Target="../theme/theme3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87.xml"/><Relationship Id="rId2" Type="http://schemas.openxmlformats.org/officeDocument/2006/relationships/slideLayout" Target="../slideLayouts/slideLayout388.xml"/><Relationship Id="rId3" Type="http://schemas.openxmlformats.org/officeDocument/2006/relationships/slideLayout" Target="../slideLayouts/slideLayout389.xml"/><Relationship Id="rId4" Type="http://schemas.openxmlformats.org/officeDocument/2006/relationships/slideLayout" Target="../slideLayouts/slideLayout390.xml"/><Relationship Id="rId5" Type="http://schemas.openxmlformats.org/officeDocument/2006/relationships/slideLayout" Target="../slideLayouts/slideLayout391.xml"/><Relationship Id="rId6" Type="http://schemas.openxmlformats.org/officeDocument/2006/relationships/slideLayout" Target="../slideLayouts/slideLayout392.xml"/><Relationship Id="rId7" Type="http://schemas.openxmlformats.org/officeDocument/2006/relationships/slideLayout" Target="../slideLayouts/slideLayout393.xml"/><Relationship Id="rId8" Type="http://schemas.openxmlformats.org/officeDocument/2006/relationships/slideLayout" Target="../slideLayouts/slideLayout394.xml"/><Relationship Id="rId9" Type="http://schemas.openxmlformats.org/officeDocument/2006/relationships/slideLayout" Target="../slideLayouts/slideLayout395.xml"/><Relationship Id="rId10" Type="http://schemas.openxmlformats.org/officeDocument/2006/relationships/slideLayout" Target="../slideLayouts/slideLayout396.xml"/></Relationships>
</file>

<file path=ppt/slideMasters/_rels/slideMaster3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08.xml"/><Relationship Id="rId12" Type="http://schemas.openxmlformats.org/officeDocument/2006/relationships/theme" Target="../theme/theme37.xml"/><Relationship Id="rId1" Type="http://schemas.openxmlformats.org/officeDocument/2006/relationships/slideLayout" Target="../slideLayouts/slideLayout398.xml"/><Relationship Id="rId2" Type="http://schemas.openxmlformats.org/officeDocument/2006/relationships/slideLayout" Target="../slideLayouts/slideLayout399.xml"/><Relationship Id="rId3" Type="http://schemas.openxmlformats.org/officeDocument/2006/relationships/slideLayout" Target="../slideLayouts/slideLayout400.xml"/><Relationship Id="rId4" Type="http://schemas.openxmlformats.org/officeDocument/2006/relationships/slideLayout" Target="../slideLayouts/slideLayout401.xml"/><Relationship Id="rId5" Type="http://schemas.openxmlformats.org/officeDocument/2006/relationships/slideLayout" Target="../slideLayouts/slideLayout402.xml"/><Relationship Id="rId6" Type="http://schemas.openxmlformats.org/officeDocument/2006/relationships/slideLayout" Target="../slideLayouts/slideLayout403.xml"/><Relationship Id="rId7" Type="http://schemas.openxmlformats.org/officeDocument/2006/relationships/slideLayout" Target="../slideLayouts/slideLayout404.xml"/><Relationship Id="rId8" Type="http://schemas.openxmlformats.org/officeDocument/2006/relationships/slideLayout" Target="../slideLayouts/slideLayout405.xml"/><Relationship Id="rId9" Type="http://schemas.openxmlformats.org/officeDocument/2006/relationships/slideLayout" Target="../slideLayouts/slideLayout406.xml"/><Relationship Id="rId10" Type="http://schemas.openxmlformats.org/officeDocument/2006/relationships/slideLayout" Target="../slideLayouts/slideLayout407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FEA81C-25FE-5545-BA87-44E01D7AB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20" r:id="rId1"/>
    <p:sldLayoutId id="2147510621" r:id="rId2"/>
    <p:sldLayoutId id="2147510622" r:id="rId3"/>
    <p:sldLayoutId id="2147510623" r:id="rId4"/>
    <p:sldLayoutId id="2147510624" r:id="rId5"/>
    <p:sldLayoutId id="2147510625" r:id="rId6"/>
    <p:sldLayoutId id="2147510626" r:id="rId7"/>
    <p:sldLayoutId id="2147510627" r:id="rId8"/>
    <p:sldLayoutId id="2147510628" r:id="rId9"/>
    <p:sldLayoutId id="2147510629" r:id="rId10"/>
    <p:sldLayoutId id="21475106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14400"/>
            <a:ext cx="8686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D61402-0C7A-024F-B0DE-D22A59869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50" r:id="rId1"/>
    <p:sldLayoutId id="2147510751" r:id="rId2"/>
    <p:sldLayoutId id="2147510752" r:id="rId3"/>
    <p:sldLayoutId id="2147510697" r:id="rId4"/>
    <p:sldLayoutId id="2147510698" r:id="rId5"/>
    <p:sldLayoutId id="2147510699" r:id="rId6"/>
    <p:sldLayoutId id="2147510700" r:id="rId7"/>
    <p:sldLayoutId id="2147510701" r:id="rId8"/>
    <p:sldLayoutId id="2147510702" r:id="rId9"/>
    <p:sldLayoutId id="2147510703" r:id="rId10"/>
    <p:sldLayoutId id="2147510704" r:id="rId11"/>
    <p:sldLayoutId id="214751070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457200" indent="-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ndara"/>
          <a:ea typeface="ＭＳ Ｐゴシック" charset="0"/>
          <a:cs typeface="+mn-cs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200" i="1">
          <a:solidFill>
            <a:schemeClr val="tx1"/>
          </a:solidFill>
          <a:latin typeface="Candara"/>
          <a:ea typeface="Arial" charset="0"/>
          <a:cs typeface="+mn-cs"/>
        </a:defRPr>
      </a:lvl2pPr>
      <a:lvl3pPr marL="914400" indent="-457200" algn="l" rtl="0" eaLnBrk="0" fontAlgn="base" hangingPunct="0">
        <a:spcBef>
          <a:spcPct val="0"/>
        </a:spcBef>
        <a:spcAft>
          <a:spcPct val="0"/>
        </a:spcAft>
        <a:buFont typeface="Wingdings" charset="0"/>
        <a:buChar char="Ø"/>
        <a:defRPr sz="2300" b="1">
          <a:solidFill>
            <a:schemeClr val="tx1"/>
          </a:solidFill>
          <a:latin typeface="Candara"/>
          <a:ea typeface="Arial" charset="0"/>
          <a:cs typeface="+mn-cs"/>
        </a:defRPr>
      </a:lvl3pPr>
      <a:lvl4pPr marL="914400" indent="-457200" algn="l" rtl="0" eaLnBrk="0" fontAlgn="base" hangingPunct="0">
        <a:spcBef>
          <a:spcPct val="0"/>
        </a:spcBef>
        <a:spcAft>
          <a:spcPct val="0"/>
        </a:spcAft>
        <a:buFont typeface="Wingdings" charset="0"/>
        <a:buChar char="ü"/>
        <a:defRPr sz="2000">
          <a:solidFill>
            <a:srgbClr val="0000FF"/>
          </a:solidFill>
          <a:latin typeface="Candara"/>
          <a:ea typeface="Arial" charset="0"/>
          <a:cs typeface="+mn-cs"/>
        </a:defRPr>
      </a:lvl4pPr>
      <a:lvl5pPr marL="1371600" indent="-4572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Candara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19399872-6E7A-284E-A63F-CD7B61DAA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06" r:id="rId1"/>
    <p:sldLayoutId id="2147510707" r:id="rId2"/>
    <p:sldLayoutId id="2147510708" r:id="rId3"/>
    <p:sldLayoutId id="2147510709" r:id="rId4"/>
    <p:sldLayoutId id="2147510710" r:id="rId5"/>
    <p:sldLayoutId id="2147510711" r:id="rId6"/>
    <p:sldLayoutId id="2147510712" r:id="rId7"/>
    <p:sldLayoutId id="2147510713" r:id="rId8"/>
    <p:sldLayoutId id="2147510714" r:id="rId9"/>
    <p:sldLayoutId id="2147510715" r:id="rId10"/>
    <p:sldLayoutId id="21475107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E47291-C8AF-1D4B-B8A8-79B624AF0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53" r:id="rId1"/>
    <p:sldLayoutId id="2147510754" r:id="rId2"/>
    <p:sldLayoutId id="2147510755" r:id="rId3"/>
    <p:sldLayoutId id="2147510756" r:id="rId4"/>
    <p:sldLayoutId id="2147510757" r:id="rId5"/>
    <p:sldLayoutId id="2147510758" r:id="rId6"/>
    <p:sldLayoutId id="2147510759" r:id="rId7"/>
    <p:sldLayoutId id="2147510760" r:id="rId8"/>
    <p:sldLayoutId id="2147510761" r:id="rId9"/>
    <p:sldLayoutId id="2147510762" r:id="rId10"/>
    <p:sldLayoutId id="21475107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C29015-5700-2D41-9569-F0AC5B91E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64" r:id="rId1"/>
    <p:sldLayoutId id="2147510765" r:id="rId2"/>
    <p:sldLayoutId id="2147510766" r:id="rId3"/>
    <p:sldLayoutId id="2147510767" r:id="rId4"/>
    <p:sldLayoutId id="2147510768" r:id="rId5"/>
    <p:sldLayoutId id="2147510769" r:id="rId6"/>
    <p:sldLayoutId id="2147510770" r:id="rId7"/>
    <p:sldLayoutId id="2147510771" r:id="rId8"/>
    <p:sldLayoutId id="2147510772" r:id="rId9"/>
    <p:sldLayoutId id="2147510773" r:id="rId10"/>
    <p:sldLayoutId id="21475107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6CF3F18D-A41F-0F49-9BA3-D6117130A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9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776" r:id="rId1"/>
    <p:sldLayoutId id="2147510777" r:id="rId2"/>
    <p:sldLayoutId id="2147510778" r:id="rId3"/>
    <p:sldLayoutId id="2147510779" r:id="rId4"/>
    <p:sldLayoutId id="2147510780" r:id="rId5"/>
    <p:sldLayoutId id="2147510781" r:id="rId6"/>
    <p:sldLayoutId id="2147510782" r:id="rId7"/>
    <p:sldLayoutId id="2147510783" r:id="rId8"/>
    <p:sldLayoutId id="2147510784" r:id="rId9"/>
    <p:sldLayoutId id="2147510785" r:id="rId10"/>
    <p:sldLayoutId id="21475107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9C15E4C9-9402-7A45-BA0C-F19ACCA9D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11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00" r:id="rId1"/>
    <p:sldLayoutId id="2147510801" r:id="rId2"/>
    <p:sldLayoutId id="2147510802" r:id="rId3"/>
    <p:sldLayoutId id="2147510803" r:id="rId4"/>
    <p:sldLayoutId id="2147510804" r:id="rId5"/>
    <p:sldLayoutId id="2147510805" r:id="rId6"/>
    <p:sldLayoutId id="2147510806" r:id="rId7"/>
    <p:sldLayoutId id="2147510807" r:id="rId8"/>
    <p:sldLayoutId id="2147510808" r:id="rId9"/>
    <p:sldLayoutId id="2147510809" r:id="rId10"/>
    <p:sldLayoutId id="21475108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F38B5D-84A9-034A-9BFB-E6F798AFC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36" r:id="rId1"/>
    <p:sldLayoutId id="2147510837" r:id="rId2"/>
    <p:sldLayoutId id="2147510838" r:id="rId3"/>
    <p:sldLayoutId id="2147510839" r:id="rId4"/>
    <p:sldLayoutId id="2147510840" r:id="rId5"/>
    <p:sldLayoutId id="2147510841" r:id="rId6"/>
    <p:sldLayoutId id="2147510842" r:id="rId7"/>
    <p:sldLayoutId id="2147510843" r:id="rId8"/>
    <p:sldLayoutId id="2147510844" r:id="rId9"/>
    <p:sldLayoutId id="2147510845" r:id="rId10"/>
    <p:sldLayoutId id="21475108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82000F88-DF64-0640-8E29-434363F4D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35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48" r:id="rId1"/>
    <p:sldLayoutId id="2147510849" r:id="rId2"/>
    <p:sldLayoutId id="2147510850" r:id="rId3"/>
    <p:sldLayoutId id="2147510851" r:id="rId4"/>
    <p:sldLayoutId id="2147510852" r:id="rId5"/>
    <p:sldLayoutId id="2147510853" r:id="rId6"/>
    <p:sldLayoutId id="2147510854" r:id="rId7"/>
    <p:sldLayoutId id="2147510855" r:id="rId8"/>
    <p:sldLayoutId id="2147510856" r:id="rId9"/>
    <p:sldLayoutId id="2147510857" r:id="rId10"/>
    <p:sldLayoutId id="21475108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i="0"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i="0"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B84F0A5A-A96B-4048-9348-360DF1EE3319}" type="slidenum">
              <a:rPr lang="en-US" i="0">
                <a:latin typeface="Arial" charset="0"/>
              </a:rPr>
              <a:pPr>
                <a:defRPr/>
              </a:pPr>
              <a:t>‹#›</a:t>
            </a:fld>
            <a:endParaRPr lang="en-US" i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902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60" r:id="rId1"/>
    <p:sldLayoutId id="2147510861" r:id="rId2"/>
    <p:sldLayoutId id="2147510862" r:id="rId3"/>
    <p:sldLayoutId id="2147510863" r:id="rId4"/>
    <p:sldLayoutId id="2147510864" r:id="rId5"/>
    <p:sldLayoutId id="2147510865" r:id="rId6"/>
    <p:sldLayoutId id="2147510866" r:id="rId7"/>
    <p:sldLayoutId id="2147510867" r:id="rId8"/>
    <p:sldLayoutId id="2147510868" r:id="rId9"/>
    <p:sldLayoutId id="2147510869" r:id="rId10"/>
    <p:sldLayoutId id="21475108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 smtClean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E3BB0FF-B24E-7C48-A20C-06BA747AC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72" r:id="rId1"/>
    <p:sldLayoutId id="2147510873" r:id="rId2"/>
    <p:sldLayoutId id="2147510874" r:id="rId3"/>
    <p:sldLayoutId id="2147510875" r:id="rId4"/>
    <p:sldLayoutId id="2147510876" r:id="rId5"/>
    <p:sldLayoutId id="2147510877" r:id="rId6"/>
    <p:sldLayoutId id="2147510878" r:id="rId7"/>
    <p:sldLayoutId id="2147510879" r:id="rId8"/>
    <p:sldLayoutId id="2147510880" r:id="rId9"/>
    <p:sldLayoutId id="2147510881" r:id="rId10"/>
    <p:sldLayoutId id="21475108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91BEEA-BB41-CD4B-9D36-1DDB0CC01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31" r:id="rId1"/>
    <p:sldLayoutId id="2147510632" r:id="rId2"/>
    <p:sldLayoutId id="2147510633" r:id="rId3"/>
    <p:sldLayoutId id="2147510634" r:id="rId4"/>
    <p:sldLayoutId id="2147510635" r:id="rId5"/>
    <p:sldLayoutId id="2147510636" r:id="rId6"/>
    <p:sldLayoutId id="2147510637" r:id="rId7"/>
    <p:sldLayoutId id="2147510638" r:id="rId8"/>
    <p:sldLayoutId id="2147510639" r:id="rId9"/>
    <p:sldLayoutId id="2147510640" r:id="rId10"/>
    <p:sldLayoutId id="21475106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fld id="{CCC81F94-2CFD-8647-9E13-8601D26FA723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8428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84" r:id="rId1"/>
    <p:sldLayoutId id="2147510885" r:id="rId2"/>
    <p:sldLayoutId id="2147510886" r:id="rId3"/>
    <p:sldLayoutId id="2147510887" r:id="rId4"/>
    <p:sldLayoutId id="2147510888" r:id="rId5"/>
    <p:sldLayoutId id="2147510889" r:id="rId6"/>
    <p:sldLayoutId id="2147510890" r:id="rId7"/>
    <p:sldLayoutId id="2147510891" r:id="rId8"/>
    <p:sldLayoutId id="2147510892" r:id="rId9"/>
    <p:sldLayoutId id="2147510893" r:id="rId10"/>
    <p:sldLayoutId id="21475108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F74E3C8C-595E-E443-9735-D1467AD8AF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96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96" r:id="rId1"/>
    <p:sldLayoutId id="2147510897" r:id="rId2"/>
    <p:sldLayoutId id="2147510898" r:id="rId3"/>
    <p:sldLayoutId id="2147510899" r:id="rId4"/>
    <p:sldLayoutId id="2147510900" r:id="rId5"/>
    <p:sldLayoutId id="2147510901" r:id="rId6"/>
    <p:sldLayoutId id="2147510902" r:id="rId7"/>
    <p:sldLayoutId id="2147510903" r:id="rId8"/>
    <p:sldLayoutId id="2147510904" r:id="rId9"/>
    <p:sldLayoutId id="2147510905" r:id="rId10"/>
    <p:sldLayoutId id="21475109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</a:defRPr>
            </a:lvl1pPr>
          </a:lstStyle>
          <a:p>
            <a:fld id="{74D2E023-9DEB-E840-90F9-A5DDD94C0206}" type="slidenum">
              <a:rPr lang="en-US" smtClean="0">
                <a:solidFill>
                  <a:srgbClr val="000000"/>
                </a:solidFill>
                <a:cs typeface="Arial" charset="0"/>
              </a:rPr>
              <a:pPr/>
              <a:t>‹#›</a:t>
            </a:fld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10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08" r:id="rId1"/>
    <p:sldLayoutId id="2147510909" r:id="rId2"/>
    <p:sldLayoutId id="2147510910" r:id="rId3"/>
    <p:sldLayoutId id="2147510911" r:id="rId4"/>
    <p:sldLayoutId id="2147510912" r:id="rId5"/>
    <p:sldLayoutId id="2147510913" r:id="rId6"/>
    <p:sldLayoutId id="2147510914" r:id="rId7"/>
    <p:sldLayoutId id="2147510915" r:id="rId8"/>
    <p:sldLayoutId id="2147510916" r:id="rId9"/>
    <p:sldLayoutId id="2147510917" r:id="rId10"/>
    <p:sldLayoutId id="21475109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91C5607C-E5BB-CA42-833F-A14C7D083387}" type="slidenum">
              <a:rPr lang="en-US">
                <a:ea typeface="MS PGothic" charset="0"/>
                <a:cs typeface="MS PGothic" charset="0"/>
              </a:rPr>
              <a:pPr>
                <a:defRPr/>
              </a:pPr>
              <a:t>‹#›</a:t>
            </a:fld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68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32" r:id="rId1"/>
    <p:sldLayoutId id="2147510933" r:id="rId2"/>
    <p:sldLayoutId id="2147510934" r:id="rId3"/>
    <p:sldLayoutId id="2147510935" r:id="rId4"/>
    <p:sldLayoutId id="2147510936" r:id="rId5"/>
    <p:sldLayoutId id="2147510937" r:id="rId6"/>
    <p:sldLayoutId id="2147510938" r:id="rId7"/>
    <p:sldLayoutId id="2147510939" r:id="rId8"/>
    <p:sldLayoutId id="2147510940" r:id="rId9"/>
    <p:sldLayoutId id="2147510941" r:id="rId10"/>
    <p:sldLayoutId id="21475109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635D8D00-F7A0-3A43-8D57-69D6B84F0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51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56" r:id="rId1"/>
    <p:sldLayoutId id="2147510957" r:id="rId2"/>
    <p:sldLayoutId id="2147510958" r:id="rId3"/>
    <p:sldLayoutId id="2147510959" r:id="rId4"/>
    <p:sldLayoutId id="2147510960" r:id="rId5"/>
    <p:sldLayoutId id="2147510961" r:id="rId6"/>
    <p:sldLayoutId id="2147510962" r:id="rId7"/>
    <p:sldLayoutId id="2147510963" r:id="rId8"/>
    <p:sldLayoutId id="2147510964" r:id="rId9"/>
    <p:sldLayoutId id="2147510965" r:id="rId10"/>
    <p:sldLayoutId id="21475109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67FA673-8D4F-D646-BAF0-6208C5D46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94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92" r:id="rId1"/>
    <p:sldLayoutId id="2147510993" r:id="rId2"/>
    <p:sldLayoutId id="2147510994" r:id="rId3"/>
    <p:sldLayoutId id="2147510995" r:id="rId4"/>
    <p:sldLayoutId id="2147510996" r:id="rId5"/>
    <p:sldLayoutId id="2147510997" r:id="rId6"/>
    <p:sldLayoutId id="2147510998" r:id="rId7"/>
    <p:sldLayoutId id="2147510999" r:id="rId8"/>
    <p:sldLayoutId id="2147511000" r:id="rId9"/>
    <p:sldLayoutId id="2147511001" r:id="rId10"/>
    <p:sldLayoutId id="21475110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2E00F3-1409-C545-ABCE-B58B7E761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7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04" r:id="rId1"/>
    <p:sldLayoutId id="2147511005" r:id="rId2"/>
    <p:sldLayoutId id="2147511006" r:id="rId3"/>
    <p:sldLayoutId id="2147511007" r:id="rId4"/>
    <p:sldLayoutId id="2147511008" r:id="rId5"/>
    <p:sldLayoutId id="2147511009" r:id="rId6"/>
    <p:sldLayoutId id="2147511010" r:id="rId7"/>
    <p:sldLayoutId id="2147511011" r:id="rId8"/>
    <p:sldLayoutId id="2147511012" r:id="rId9"/>
    <p:sldLayoutId id="2147511013" r:id="rId10"/>
    <p:sldLayoutId id="21475110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B8386AF4-C9CA-D042-9661-387DAB874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40" r:id="rId1"/>
    <p:sldLayoutId id="2147511041" r:id="rId2"/>
    <p:sldLayoutId id="2147511042" r:id="rId3"/>
    <p:sldLayoutId id="2147511043" r:id="rId4"/>
    <p:sldLayoutId id="2147511044" r:id="rId5"/>
    <p:sldLayoutId id="2147511045" r:id="rId6"/>
    <p:sldLayoutId id="2147511046" r:id="rId7"/>
    <p:sldLayoutId id="2147511047" r:id="rId8"/>
    <p:sldLayoutId id="2147511048" r:id="rId9"/>
    <p:sldLayoutId id="2147511049" r:id="rId10"/>
    <p:sldLayoutId id="21475110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9399F498-DDA1-1247-92D9-CCA456933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5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64" r:id="rId1"/>
    <p:sldLayoutId id="2147511065" r:id="rId2"/>
    <p:sldLayoutId id="2147511066" r:id="rId3"/>
    <p:sldLayoutId id="2147511067" r:id="rId4"/>
    <p:sldLayoutId id="2147511068" r:id="rId5"/>
    <p:sldLayoutId id="2147511069" r:id="rId6"/>
    <p:sldLayoutId id="2147511070" r:id="rId7"/>
    <p:sldLayoutId id="2147511071" r:id="rId8"/>
    <p:sldLayoutId id="2147511072" r:id="rId9"/>
    <p:sldLayoutId id="2147511073" r:id="rId10"/>
    <p:sldLayoutId id="21475110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91C5607C-E5BB-CA42-833F-A14C7D083387}" type="slidenum">
              <a:rPr lang="en-US">
                <a:ea typeface="MS PGothic" charset="0"/>
                <a:cs typeface="MS PGothic" charset="0"/>
              </a:rPr>
              <a:pPr>
                <a:defRPr/>
              </a:pPr>
              <a:t>‹#›</a:t>
            </a:fld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72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76" r:id="rId1"/>
    <p:sldLayoutId id="2147511077" r:id="rId2"/>
    <p:sldLayoutId id="2147511078" r:id="rId3"/>
    <p:sldLayoutId id="2147511079" r:id="rId4"/>
    <p:sldLayoutId id="2147511080" r:id="rId5"/>
    <p:sldLayoutId id="2147511081" r:id="rId6"/>
    <p:sldLayoutId id="2147511082" r:id="rId7"/>
    <p:sldLayoutId id="2147511083" r:id="rId8"/>
    <p:sldLayoutId id="2147511084" r:id="rId9"/>
    <p:sldLayoutId id="2147511085" r:id="rId10"/>
    <p:sldLayoutId id="21475110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306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46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613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865" indent="-34286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874" indent="-28572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2883" indent="-22857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036" indent="-22857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190" indent="-22857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343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496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650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5802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3D6B2C5-A86A-4648-A427-EA5B13061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42" r:id="rId1"/>
    <p:sldLayoutId id="2147510643" r:id="rId2"/>
    <p:sldLayoutId id="2147510644" r:id="rId3"/>
    <p:sldLayoutId id="2147510645" r:id="rId4"/>
    <p:sldLayoutId id="2147510646" r:id="rId5"/>
    <p:sldLayoutId id="2147510647" r:id="rId6"/>
    <p:sldLayoutId id="2147510648" r:id="rId7"/>
    <p:sldLayoutId id="2147510649" r:id="rId8"/>
    <p:sldLayoutId id="2147510650" r:id="rId9"/>
    <p:sldLayoutId id="2147510651" r:id="rId10"/>
    <p:sldLayoutId id="21475106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716F8E90-25F5-804D-B97F-CF2A0FFC9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72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88" r:id="rId1"/>
    <p:sldLayoutId id="2147511089" r:id="rId2"/>
    <p:sldLayoutId id="2147511090" r:id="rId3"/>
    <p:sldLayoutId id="2147511091" r:id="rId4"/>
    <p:sldLayoutId id="2147511092" r:id="rId5"/>
    <p:sldLayoutId id="2147511093" r:id="rId6"/>
    <p:sldLayoutId id="2147511094" r:id="rId7"/>
    <p:sldLayoutId id="2147511095" r:id="rId8"/>
    <p:sldLayoutId id="2147511096" r:id="rId9"/>
    <p:sldLayoutId id="2147511097" r:id="rId10"/>
    <p:sldLayoutId id="21475110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92B09246-444E-CF4A-9226-F7B6327A4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3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00" r:id="rId1"/>
    <p:sldLayoutId id="2147511101" r:id="rId2"/>
    <p:sldLayoutId id="2147511102" r:id="rId3"/>
    <p:sldLayoutId id="2147511103" r:id="rId4"/>
    <p:sldLayoutId id="2147511104" r:id="rId5"/>
    <p:sldLayoutId id="2147511105" r:id="rId6"/>
    <p:sldLayoutId id="2147511106" r:id="rId7"/>
    <p:sldLayoutId id="2147511107" r:id="rId8"/>
    <p:sldLayoutId id="2147511108" r:id="rId9"/>
    <p:sldLayoutId id="2147511109" r:id="rId10"/>
    <p:sldLayoutId id="21475111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C07C5F23-A5C0-0647-8166-CF64904856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930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12" r:id="rId1"/>
    <p:sldLayoutId id="2147511113" r:id="rId2"/>
    <p:sldLayoutId id="2147511114" r:id="rId3"/>
    <p:sldLayoutId id="2147511115" r:id="rId4"/>
    <p:sldLayoutId id="2147511116" r:id="rId5"/>
    <p:sldLayoutId id="2147511117" r:id="rId6"/>
    <p:sldLayoutId id="2147511118" r:id="rId7"/>
    <p:sldLayoutId id="2147511119" r:id="rId8"/>
    <p:sldLayoutId id="2147511120" r:id="rId9"/>
    <p:sldLayoutId id="2147511121" r:id="rId10"/>
    <p:sldLayoutId id="21475111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A6398F6E-A68F-DB4B-B414-379BBD23E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7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24" r:id="rId1"/>
    <p:sldLayoutId id="2147511125" r:id="rId2"/>
    <p:sldLayoutId id="2147511126" r:id="rId3"/>
    <p:sldLayoutId id="2147511127" r:id="rId4"/>
    <p:sldLayoutId id="2147511128" r:id="rId5"/>
    <p:sldLayoutId id="2147511129" r:id="rId6"/>
    <p:sldLayoutId id="2147511130" r:id="rId7"/>
    <p:sldLayoutId id="2147511131" r:id="rId8"/>
    <p:sldLayoutId id="2147511132" r:id="rId9"/>
    <p:sldLayoutId id="2147511133" r:id="rId10"/>
    <p:sldLayoutId id="21475111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16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932B51CD-39DC-9542-8862-93B080A63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5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36" r:id="rId1"/>
    <p:sldLayoutId id="2147511137" r:id="rId2"/>
    <p:sldLayoutId id="2147511138" r:id="rId3"/>
    <p:sldLayoutId id="2147511139" r:id="rId4"/>
    <p:sldLayoutId id="2147511140" r:id="rId5"/>
    <p:sldLayoutId id="2147511141" r:id="rId6"/>
    <p:sldLayoutId id="2147511142" r:id="rId7"/>
    <p:sldLayoutId id="2147511143" r:id="rId8"/>
    <p:sldLayoutId id="2147511144" r:id="rId9"/>
    <p:sldLayoutId id="2147511145" r:id="rId10"/>
    <p:sldLayoutId id="214751114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800000"/>
          </a:solidFill>
          <a:latin typeface="Candara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6DC7CBDB-40B9-9943-AC0F-2CBAA7A39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2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60" r:id="rId1"/>
    <p:sldLayoutId id="2147511161" r:id="rId2"/>
    <p:sldLayoutId id="2147511162" r:id="rId3"/>
    <p:sldLayoutId id="2147511163" r:id="rId4"/>
    <p:sldLayoutId id="2147511164" r:id="rId5"/>
    <p:sldLayoutId id="2147511165" r:id="rId6"/>
    <p:sldLayoutId id="2147511166" r:id="rId7"/>
    <p:sldLayoutId id="2147511167" r:id="rId8"/>
    <p:sldLayoutId id="2147511168" r:id="rId9"/>
    <p:sldLayoutId id="2147511169" r:id="rId10"/>
    <p:sldLayoutId id="21475111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</a:defRPr>
            </a:lvl1pPr>
          </a:lstStyle>
          <a:p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</a:defRPr>
            </a:lvl1pPr>
          </a:lstStyle>
          <a:p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</a:defRPr>
            </a:lvl1pPr>
          </a:lstStyle>
          <a:p>
            <a:fld id="{DF5B8D55-9131-7047-8078-DDE331E5FC40}" type="slidenum">
              <a:rPr lang="en-US" smtClean="0">
                <a:solidFill>
                  <a:srgbClr val="000000"/>
                </a:solidFill>
                <a:cs typeface="Arial" charset="0"/>
              </a:rPr>
              <a:pPr/>
              <a:t>‹#›</a:t>
            </a:fld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82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97" r:id="rId1"/>
    <p:sldLayoutId id="2147511198" r:id="rId2"/>
    <p:sldLayoutId id="2147511199" r:id="rId3"/>
    <p:sldLayoutId id="2147511200" r:id="rId4"/>
    <p:sldLayoutId id="2147511201" r:id="rId5"/>
    <p:sldLayoutId id="2147511202" r:id="rId6"/>
    <p:sldLayoutId id="2147511203" r:id="rId7"/>
    <p:sldLayoutId id="2147511204" r:id="rId8"/>
    <p:sldLayoutId id="2147511205" r:id="rId9"/>
    <p:sldLayoutId id="2147511206" r:id="rId10"/>
    <p:sldLayoutId id="21475112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algn="r">
              <a:lnSpc>
                <a:spcPct val="90000"/>
              </a:lnSpc>
              <a:spcBef>
                <a:spcPct val="20000"/>
              </a:spcBef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 algn="r">
              <a:lnSpc>
                <a:spcPct val="90000"/>
              </a:lnSpc>
              <a:spcBef>
                <a:spcPct val="20000"/>
              </a:spcBef>
              <a:defRPr/>
            </a:pPr>
            <a:fld id="{D7DA8AE8-179E-8B48-990F-2D2699201E63}" type="slidenum">
              <a:rPr lang="en-US">
                <a:solidFill>
                  <a:srgbClr val="FFFFFF"/>
                </a:solidFill>
              </a:rPr>
              <a:pPr algn="r">
                <a:lnSpc>
                  <a:spcPct val="90000"/>
                </a:lnSpc>
                <a:spcBef>
                  <a:spcPct val="20000"/>
                </a:spcBef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114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209" r:id="rId1"/>
    <p:sldLayoutId id="2147511210" r:id="rId2"/>
    <p:sldLayoutId id="2147511211" r:id="rId3"/>
    <p:sldLayoutId id="2147511212" r:id="rId4"/>
    <p:sldLayoutId id="2147511213" r:id="rId5"/>
    <p:sldLayoutId id="2147511214" r:id="rId6"/>
    <p:sldLayoutId id="2147511215" r:id="rId7"/>
    <p:sldLayoutId id="2147511216" r:id="rId8"/>
    <p:sldLayoutId id="2147511217" r:id="rId9"/>
    <p:sldLayoutId id="2147511218" r:id="rId10"/>
    <p:sldLayoutId id="2147511219" r:id="rId11"/>
  </p:sldLayoutIdLst>
  <p:transition xmlns:p14="http://schemas.microsoft.com/office/powerpoint/2010/main"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F8CE344F-9F1A-774A-88AA-3D7B180A3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53" r:id="rId1"/>
    <p:sldLayoutId id="2147510654" r:id="rId2"/>
    <p:sldLayoutId id="2147510655" r:id="rId3"/>
    <p:sldLayoutId id="2147510656" r:id="rId4"/>
    <p:sldLayoutId id="2147510657" r:id="rId5"/>
    <p:sldLayoutId id="2147510658" r:id="rId6"/>
    <p:sldLayoutId id="2147510659" r:id="rId7"/>
    <p:sldLayoutId id="2147510660" r:id="rId8"/>
    <p:sldLayoutId id="2147510661" r:id="rId9"/>
    <p:sldLayoutId id="2147510662" r:id="rId10"/>
    <p:sldLayoutId id="21475106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CB6A9333-4134-D446-BA36-C1573574F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64" r:id="rId1"/>
    <p:sldLayoutId id="2147510665" r:id="rId2"/>
    <p:sldLayoutId id="2147510666" r:id="rId3"/>
    <p:sldLayoutId id="2147510667" r:id="rId4"/>
    <p:sldLayoutId id="2147510668" r:id="rId5"/>
    <p:sldLayoutId id="2147510669" r:id="rId6"/>
    <p:sldLayoutId id="2147510670" r:id="rId7"/>
    <p:sldLayoutId id="2147510671" r:id="rId8"/>
    <p:sldLayoutId id="2147510672" r:id="rId9"/>
    <p:sldLayoutId id="2147510673" r:id="rId10"/>
    <p:sldLayoutId id="2147510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B1F78E54-4723-984C-B994-E737C39BE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17" r:id="rId1"/>
    <p:sldLayoutId id="2147510718" r:id="rId2"/>
    <p:sldLayoutId id="2147510719" r:id="rId3"/>
    <p:sldLayoutId id="2147510720" r:id="rId4"/>
    <p:sldLayoutId id="2147510721" r:id="rId5"/>
    <p:sldLayoutId id="2147510722" r:id="rId6"/>
    <p:sldLayoutId id="2147510723" r:id="rId7"/>
    <p:sldLayoutId id="2147510724" r:id="rId8"/>
    <p:sldLayoutId id="2147510725" r:id="rId9"/>
    <p:sldLayoutId id="2147510726" r:id="rId10"/>
    <p:sldLayoutId id="21475107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A473DC-F563-3D4E-A9D2-68E9FEE8E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28" r:id="rId1"/>
    <p:sldLayoutId id="2147510729" r:id="rId2"/>
    <p:sldLayoutId id="2147510730" r:id="rId3"/>
    <p:sldLayoutId id="2147510731" r:id="rId4"/>
    <p:sldLayoutId id="2147510732" r:id="rId5"/>
    <p:sldLayoutId id="2147510733" r:id="rId6"/>
    <p:sldLayoutId id="2147510734" r:id="rId7"/>
    <p:sldLayoutId id="2147510735" r:id="rId8"/>
    <p:sldLayoutId id="2147510736" r:id="rId9"/>
    <p:sldLayoutId id="2147510737" r:id="rId10"/>
    <p:sldLayoutId id="21475107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BA5AFAB2-C6CA-694E-AC88-82DBB9931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75" r:id="rId1"/>
    <p:sldLayoutId id="2147510676" r:id="rId2"/>
    <p:sldLayoutId id="2147510677" r:id="rId3"/>
    <p:sldLayoutId id="2147510678" r:id="rId4"/>
    <p:sldLayoutId id="2147510679" r:id="rId5"/>
    <p:sldLayoutId id="2147510680" r:id="rId6"/>
    <p:sldLayoutId id="2147510681" r:id="rId7"/>
    <p:sldLayoutId id="2147510682" r:id="rId8"/>
    <p:sldLayoutId id="2147510683" r:id="rId9"/>
    <p:sldLayoutId id="2147510684" r:id="rId10"/>
    <p:sldLayoutId id="2147510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4139A57-1C88-0D4A-9316-0FCC6646D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86" r:id="rId1"/>
    <p:sldLayoutId id="2147510687" r:id="rId2"/>
    <p:sldLayoutId id="2147510688" r:id="rId3"/>
    <p:sldLayoutId id="2147510689" r:id="rId4"/>
    <p:sldLayoutId id="2147510690" r:id="rId5"/>
    <p:sldLayoutId id="2147510691" r:id="rId6"/>
    <p:sldLayoutId id="2147510692" r:id="rId7"/>
    <p:sldLayoutId id="2147510693" r:id="rId8"/>
    <p:sldLayoutId id="2147510694" r:id="rId9"/>
    <p:sldLayoutId id="2147510695" r:id="rId10"/>
    <p:sldLayoutId id="2147510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6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86800" cy="5334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THE MEEK SHALL INHERIT THE EARTH . . . HOW?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2999" cy="57150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200" b="1" i="1" baseline="30000" dirty="0" smtClean="0">
                <a:latin typeface="Candara"/>
                <a:cs typeface="Candara"/>
              </a:rPr>
              <a:t>5</a:t>
            </a:r>
            <a:r>
              <a:rPr lang="en-US" sz="2200" b="1" i="1" baseline="30000" dirty="0">
                <a:latin typeface="Candara"/>
                <a:cs typeface="Candara"/>
              </a:rPr>
              <a:t> </a:t>
            </a:r>
            <a:r>
              <a:rPr lang="en-US" sz="2200" b="1" i="1" dirty="0">
                <a:latin typeface="Candara"/>
                <a:cs typeface="Candara"/>
              </a:rPr>
              <a:t>Commit</a:t>
            </a:r>
            <a:r>
              <a:rPr lang="en-US" sz="2200" i="1" dirty="0">
                <a:latin typeface="Candara"/>
                <a:cs typeface="Candara"/>
              </a:rPr>
              <a:t> your way to the Lord;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b="1" i="1" dirty="0">
                <a:latin typeface="Candara"/>
                <a:cs typeface="Candara"/>
              </a:rPr>
              <a:t>    trust </a:t>
            </a:r>
            <a:r>
              <a:rPr lang="en-US" sz="2200" i="1" dirty="0">
                <a:latin typeface="Candara"/>
                <a:cs typeface="Candara"/>
              </a:rPr>
              <a:t>in him, and he will act.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b="1" i="1" baseline="30000" dirty="0">
                <a:latin typeface="Candara"/>
                <a:cs typeface="Candara"/>
              </a:rPr>
              <a:t>6 </a:t>
            </a:r>
            <a:r>
              <a:rPr lang="en-US" sz="2200" b="1" i="1" dirty="0">
                <a:latin typeface="Candara"/>
                <a:cs typeface="Candara"/>
              </a:rPr>
              <a:t>He will </a:t>
            </a:r>
            <a:r>
              <a:rPr lang="en-US" sz="2200" i="1" dirty="0">
                <a:latin typeface="Candara"/>
                <a:cs typeface="Candara"/>
              </a:rPr>
              <a:t>bring forth your righteousness as the light,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    and your justice as the noonday.</a:t>
            </a:r>
            <a:endParaRPr lang="en-US" sz="2200" dirty="0"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b="1" i="1" baseline="30000" dirty="0">
                <a:latin typeface="Candara"/>
                <a:cs typeface="Candara"/>
              </a:rPr>
              <a:t>7 </a:t>
            </a:r>
            <a:r>
              <a:rPr lang="en-US" sz="2200" b="1" i="1" dirty="0">
                <a:latin typeface="Candara"/>
                <a:cs typeface="Candara"/>
              </a:rPr>
              <a:t>Be still </a:t>
            </a:r>
            <a:r>
              <a:rPr lang="en-US" sz="2200" i="1" dirty="0">
                <a:latin typeface="Candara"/>
                <a:cs typeface="Candara"/>
              </a:rPr>
              <a:t>before the Lord and </a:t>
            </a:r>
            <a:r>
              <a:rPr lang="en-US" sz="2200" b="1" i="1" dirty="0">
                <a:latin typeface="Candara"/>
                <a:cs typeface="Candara"/>
              </a:rPr>
              <a:t>wait patiently </a:t>
            </a:r>
            <a:r>
              <a:rPr lang="en-US" sz="2200" i="1" dirty="0">
                <a:latin typeface="Candara"/>
                <a:cs typeface="Candara"/>
              </a:rPr>
              <a:t>for him;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    </a:t>
            </a:r>
            <a:r>
              <a:rPr lang="en-US" sz="2200" b="1" i="1" dirty="0">
                <a:latin typeface="Candara"/>
                <a:cs typeface="Candara"/>
              </a:rPr>
              <a:t>fret not </a:t>
            </a:r>
            <a:r>
              <a:rPr lang="en-US" sz="2200" i="1" dirty="0">
                <a:latin typeface="Candara"/>
                <a:cs typeface="Candara"/>
              </a:rPr>
              <a:t>yourself over the one who prospers in his way,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    over the man who carries out evil devices!</a:t>
            </a:r>
            <a:endParaRPr lang="en-US" sz="2200" dirty="0"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b="1" i="1" baseline="30000" dirty="0">
                <a:latin typeface="Candara"/>
                <a:cs typeface="Candara"/>
              </a:rPr>
              <a:t>8 </a:t>
            </a:r>
            <a:r>
              <a:rPr lang="en-US" sz="2200" b="1" i="1" dirty="0">
                <a:latin typeface="Candara"/>
                <a:cs typeface="Candara"/>
              </a:rPr>
              <a:t>Refrain from anger</a:t>
            </a:r>
            <a:r>
              <a:rPr lang="en-US" sz="2200" i="1" dirty="0">
                <a:latin typeface="Candara"/>
                <a:cs typeface="Candara"/>
              </a:rPr>
              <a:t>, and forsake wrath!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    Fret not yourself; it tends only to evil.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b="1" i="1" baseline="30000" dirty="0">
                <a:latin typeface="Candara"/>
                <a:cs typeface="Candara"/>
              </a:rPr>
              <a:t>9 </a:t>
            </a:r>
            <a:r>
              <a:rPr lang="en-US" sz="2200" i="1" dirty="0">
                <a:latin typeface="Candara"/>
                <a:cs typeface="Candara"/>
              </a:rPr>
              <a:t>For the evildoers shall be cut off,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    but those who wait for the Lord </a:t>
            </a:r>
            <a:r>
              <a:rPr lang="en-US" sz="2200" b="1" i="1" dirty="0">
                <a:latin typeface="Candara"/>
                <a:cs typeface="Candara"/>
              </a:rPr>
              <a:t>shall inherit the land</a:t>
            </a:r>
            <a:r>
              <a:rPr lang="en-US" sz="2200" i="1" dirty="0">
                <a:latin typeface="Candara"/>
                <a:cs typeface="Candara"/>
              </a:rPr>
              <a:t>.</a:t>
            </a:r>
            <a:endParaRPr lang="en-US" sz="2200" dirty="0"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b="1" i="1" baseline="30000" dirty="0">
                <a:latin typeface="Candara"/>
                <a:cs typeface="Candara"/>
              </a:rPr>
              <a:t>10 </a:t>
            </a:r>
            <a:r>
              <a:rPr lang="en-US" sz="2200" i="1" dirty="0">
                <a:latin typeface="Candara"/>
                <a:cs typeface="Candara"/>
              </a:rPr>
              <a:t>In just a little while, the wicked will be no more;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    though you look carefully at his place, he will not be there.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b="1" i="1" baseline="30000" dirty="0">
                <a:latin typeface="Candara"/>
                <a:cs typeface="Candara"/>
              </a:rPr>
              <a:t>11 </a:t>
            </a:r>
            <a:r>
              <a:rPr lang="en-US" sz="2200" i="1" dirty="0">
                <a:latin typeface="Candara"/>
                <a:cs typeface="Candara"/>
              </a:rPr>
              <a:t>But </a:t>
            </a:r>
            <a:r>
              <a:rPr lang="en-US" sz="2200" b="1" i="1" dirty="0">
                <a:latin typeface="Candara"/>
                <a:cs typeface="Candara"/>
              </a:rPr>
              <a:t>the meek shall inherit the land</a:t>
            </a:r>
            <a:br>
              <a:rPr lang="en-US" sz="2200" b="1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    and </a:t>
            </a:r>
            <a:r>
              <a:rPr lang="en-US" sz="2200" b="1" i="1" dirty="0">
                <a:latin typeface="Candara"/>
                <a:cs typeface="Candara"/>
              </a:rPr>
              <a:t>delight themselves </a:t>
            </a:r>
            <a:r>
              <a:rPr lang="en-US" sz="2200" i="1" dirty="0">
                <a:latin typeface="Candara"/>
                <a:cs typeface="Candara"/>
              </a:rPr>
              <a:t>in abundant peace</a:t>
            </a:r>
            <a:r>
              <a:rPr lang="en-US" sz="2200" i="1" dirty="0" smtClean="0">
                <a:latin typeface="Candara"/>
                <a:cs typeface="Candara"/>
              </a:rPr>
              <a:t>.</a:t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Psalm 37:5-11</a:t>
            </a:r>
            <a:endParaRPr lang="en-US" sz="2300" i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330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86800" cy="5334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THE MEEK SHALL INHERIT THE EARTH . . . HOW?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715000"/>
          </a:xfrm>
        </p:spPr>
        <p:txBody>
          <a:bodyPr/>
          <a:lstStyle/>
          <a:p>
            <a:pPr marL="461963" indent="-404813" defTabSz="461963">
              <a:spcBef>
                <a:spcPct val="0"/>
              </a:spcBef>
              <a:buFont typeface="Arial"/>
              <a:buChar char="•"/>
              <a:defRPr/>
            </a:pPr>
            <a:r>
              <a:rPr lang="en-US" sz="2400" b="1" kern="1200" dirty="0" smtClean="0">
                <a:latin typeface="Candara" charset="0"/>
                <a:ea typeface="ＭＳ Ｐゴシック" charset="0"/>
                <a:cs typeface="Candara" charset="0"/>
              </a:rPr>
              <a:t>In Two Ways</a:t>
            </a:r>
          </a:p>
          <a:p>
            <a:pPr marL="461963" indent="-404813" defTabSz="461963">
              <a:spcBef>
                <a:spcPct val="0"/>
              </a:spcBef>
              <a:buFont typeface="Arial"/>
              <a:buChar char="•"/>
              <a:defRPr/>
            </a:pPr>
            <a:endParaRPr lang="en-US" sz="1400" kern="1200" dirty="0">
              <a:latin typeface="Candara" charset="0"/>
              <a:ea typeface="ＭＳ Ｐゴシック" charset="0"/>
              <a:cs typeface="Candara" charset="0"/>
            </a:endParaRPr>
          </a:p>
          <a:p>
            <a:pPr marL="858838" lvl="1" indent="-401638" defTabSz="974725">
              <a:spcBef>
                <a:spcPts val="400"/>
              </a:spcBef>
              <a:buFont typeface="Wingdings" charset="2"/>
              <a:buChar char="Ø"/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Future: They will inherit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the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new heaven and earth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(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Rom.8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: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17; Rev. 21:1-4)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.</a:t>
            </a:r>
          </a:p>
          <a:p>
            <a:pPr marL="858838" lvl="1" indent="-401638" defTabSz="974725">
              <a:spcBef>
                <a:spcPts val="400"/>
              </a:spcBef>
              <a:buFont typeface="Wingdings" charset="2"/>
              <a:buChar char="Ø"/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Present: They are truly satisfied. They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are content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in all things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 (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Phil. 4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: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12; Ps. 37:11)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.</a:t>
            </a:r>
            <a:endParaRPr lang="en-US" sz="2400" b="1" dirty="0">
              <a:latin typeface="Candara" charset="0"/>
              <a:ea typeface="MS PGothic" charset="0"/>
              <a:cs typeface="Arial" charset="0"/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en-US" sz="2300" i="1" dirty="0" smtClean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en-US" sz="2300" i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en-US" sz="2300" i="1" dirty="0" smtClean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lvl="1" indent="-342900" defTabSz="457200">
              <a:spcBef>
                <a:spcPts val="300"/>
              </a:spcBef>
              <a:buFont typeface="Wingdings" charset="2"/>
              <a:buChar char="ü"/>
              <a:defRPr/>
            </a:pPr>
            <a:r>
              <a:rPr lang="en-US" sz="2300" b="1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THE WORLD: </a:t>
            </a:r>
            <a:r>
              <a:rPr lang="en-US" sz="2300" b="1" kern="1200" dirty="0" smtClean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Be assertive for yourself—conquer and take what’s rightfully yours!</a:t>
            </a:r>
            <a:endParaRPr lang="en-US" sz="2300" b="1" kern="1200" dirty="0">
              <a:solidFill>
                <a:srgbClr val="000000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lvl="1" indent="-342900" defTabSz="457200">
              <a:spcBef>
                <a:spcPts val="300"/>
              </a:spcBef>
              <a:buFont typeface="Wingdings" charset="2"/>
              <a:buChar char="ü"/>
              <a:defRPr/>
            </a:pPr>
            <a:r>
              <a:rPr lang="en-US" sz="2300" b="1" kern="1200" dirty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JESUS: </a:t>
            </a:r>
            <a:r>
              <a:rPr lang="en-US" sz="2300" b="1" kern="1200" dirty="0" smtClean="0">
                <a:latin typeface="Candara" charset="0"/>
                <a:ea typeface="ＭＳ Ｐゴシック" charset="0"/>
                <a:cs typeface="Candara" charset="0"/>
              </a:rPr>
              <a:t>Be broken and meek—let God give you the contentment for both now and in eternity!</a:t>
            </a:r>
            <a:endParaRPr lang="en-US" sz="2300" b="1" kern="1200" dirty="0">
              <a:latin typeface="Candara" charset="0"/>
              <a:ea typeface="ＭＳ Ｐゴシック" charset="0"/>
              <a:cs typeface="Candara" charset="0"/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en-US" sz="2300" i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394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4572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MEEKNESS IN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YOUR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EVERYDAY LIFE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990600"/>
            <a:ext cx="8762999" cy="5715000"/>
          </a:xfrm>
        </p:spPr>
        <p:txBody>
          <a:bodyPr/>
          <a:lstStyle/>
          <a:p>
            <a:pPr marL="398463" lvl="0" indent="-398463">
              <a:spcBef>
                <a:spcPts val="0"/>
              </a:spcBef>
              <a:buNone/>
              <a:defRPr/>
            </a:pP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1)   Embrace the first two Beatitudes: </a:t>
            </a:r>
            <a:r>
              <a:rPr lang="en-US" sz="2400" b="1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be POOR IN SPIRIT AND MOURN over your sin </a:t>
            </a: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(Matt. 5:3-4).</a:t>
            </a:r>
            <a:endParaRPr lang="en-US" sz="2400" b="1" spc="-10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862013" lvl="1" indent="-461963">
              <a:spcBef>
                <a:spcPts val="0"/>
              </a:spcBef>
              <a:buFont typeface="Wingdings" charset="2"/>
              <a:buChar char="Ø"/>
              <a:defRPr/>
            </a:pPr>
            <a:endParaRPr lang="en-US" sz="1400" spc="-10" dirty="0" smtClean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algn="ctr">
              <a:spcBef>
                <a:spcPts val="0"/>
              </a:spcBef>
              <a:buFontTx/>
              <a:buNone/>
            </a:pPr>
            <a:r>
              <a:rPr lang="en-US" sz="2200" i="1" baseline="30000" dirty="0">
                <a:latin typeface="Candara" charset="0"/>
                <a:cs typeface="Times New Roman" charset="0"/>
              </a:rPr>
              <a:t>13</a:t>
            </a:r>
            <a:r>
              <a:rPr lang="en-US" sz="2200" i="1" dirty="0">
                <a:latin typeface="Candara" charset="0"/>
                <a:cs typeface="Times New Roman" charset="0"/>
              </a:rPr>
              <a:t> But the tax collector, standing far off,</a:t>
            </a:r>
            <a:br>
              <a:rPr lang="en-US" sz="2200" i="1" dirty="0">
                <a:latin typeface="Candara" charset="0"/>
                <a:cs typeface="Times New Roman" charset="0"/>
              </a:rPr>
            </a:br>
            <a:r>
              <a:rPr lang="en-US" sz="2200" i="1" dirty="0">
                <a:latin typeface="Candara" charset="0"/>
                <a:cs typeface="Times New Roman" charset="0"/>
              </a:rPr>
              <a:t>would not even lift up his eyes to heaven, but beat </a:t>
            </a:r>
            <a:br>
              <a:rPr lang="en-US" sz="2200" i="1" dirty="0">
                <a:latin typeface="Candara" charset="0"/>
                <a:cs typeface="Times New Roman" charset="0"/>
              </a:rPr>
            </a:br>
            <a:r>
              <a:rPr lang="en-US" sz="2200" i="1" dirty="0">
                <a:latin typeface="Candara" charset="0"/>
                <a:cs typeface="Times New Roman" charset="0"/>
              </a:rPr>
              <a:t>his breast, saying, ‘God, be merciful to me, a sinner!’ </a:t>
            </a:r>
            <a:br>
              <a:rPr lang="en-US" sz="2200" i="1" dirty="0">
                <a:latin typeface="Candara" charset="0"/>
                <a:cs typeface="Times New Roman" charset="0"/>
              </a:rPr>
            </a:br>
            <a:r>
              <a:rPr lang="en-US" sz="2200" i="1" dirty="0">
                <a:latin typeface="Candara" charset="0"/>
                <a:cs typeface="Times New Roman" charset="0"/>
              </a:rPr>
              <a:t>Luke 18: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13</a:t>
            </a:r>
          </a:p>
          <a:p>
            <a:pPr marL="0" algn="ctr">
              <a:spcBef>
                <a:spcPts val="0"/>
              </a:spcBef>
              <a:buFontTx/>
              <a:buNone/>
            </a:pPr>
            <a:endParaRPr lang="en-US" sz="2000" i="1" dirty="0">
              <a:latin typeface="Candara" charset="0"/>
              <a:cs typeface="Times New Roman" charset="0"/>
            </a:endParaRPr>
          </a:p>
          <a:p>
            <a:pPr marL="0" algn="ctr">
              <a:spcBef>
                <a:spcPts val="0"/>
              </a:spcBef>
              <a:buFontTx/>
              <a:buNone/>
            </a:pPr>
            <a:r>
              <a:rPr lang="en-US" sz="2200" i="1" baseline="30000" dirty="0">
                <a:latin typeface="Candara" charset="0"/>
                <a:cs typeface="Times New Roman" charset="0"/>
              </a:rPr>
              <a:t>24</a:t>
            </a:r>
            <a:r>
              <a:rPr lang="en-US" sz="2200" i="1" dirty="0">
                <a:latin typeface="Candara" charset="0"/>
                <a:cs typeface="Times New Roman" charset="0"/>
              </a:rPr>
              <a:t> Wretched man that I am! </a:t>
            </a:r>
            <a:br>
              <a:rPr lang="en-US" sz="2200" i="1" dirty="0">
                <a:latin typeface="Candara" charset="0"/>
                <a:cs typeface="Times New Roman" charset="0"/>
              </a:rPr>
            </a:br>
            <a:r>
              <a:rPr lang="en-US" sz="2200" i="1" dirty="0">
                <a:latin typeface="Candara" charset="0"/>
                <a:cs typeface="Times New Roman" charset="0"/>
              </a:rPr>
              <a:t>Who will deliver me from this body of death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?</a:t>
            </a:r>
            <a:endParaRPr lang="en-US" sz="2200" i="1" dirty="0">
              <a:latin typeface="Candara" charset="0"/>
              <a:cs typeface="Times New Roman" charset="0"/>
            </a:endParaRPr>
          </a:p>
          <a:p>
            <a:pPr marL="0" algn="ctr">
              <a:spcBef>
                <a:spcPts val="0"/>
              </a:spcBef>
              <a:buFontTx/>
              <a:buNone/>
            </a:pPr>
            <a:r>
              <a:rPr lang="en-US" sz="2200" i="1" dirty="0">
                <a:latin typeface="Candara" charset="0"/>
                <a:cs typeface="Times New Roman" charset="0"/>
              </a:rPr>
              <a:t>Romans 7: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24</a:t>
            </a:r>
            <a:endParaRPr lang="en-US" sz="800" spc="-10" dirty="0" smtClean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986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4572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MEEKNESS IN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YOUR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EVERYDAY LIFE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990600"/>
            <a:ext cx="8762999" cy="5715000"/>
          </a:xfrm>
        </p:spPr>
        <p:txBody>
          <a:bodyPr/>
          <a:lstStyle/>
          <a:p>
            <a:pPr marL="398463" lvl="0" indent="-398463">
              <a:spcBef>
                <a:spcPts val="0"/>
              </a:spcBef>
              <a:buNone/>
              <a:defRPr/>
            </a:pP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2</a:t>
            </a: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)   Surrender </a:t>
            </a:r>
            <a:r>
              <a:rPr lang="en-US" sz="2400" b="1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YOUR STUBBORN SELF unreservedly to the Holy Spirit. 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(Gal. 2:20)</a:t>
            </a:r>
          </a:p>
          <a:p>
            <a:pPr marL="400050" lvl="1" indent="0">
              <a:spcBef>
                <a:spcPts val="0"/>
              </a:spcBef>
              <a:buNone/>
              <a:defRPr/>
            </a:pPr>
            <a:endParaRPr lang="en-US" sz="1400" spc="-10" dirty="0" smtClean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algn="ctr">
              <a:spcBef>
                <a:spcPts val="0"/>
              </a:spcBef>
              <a:buFontTx/>
              <a:buNone/>
            </a:pPr>
            <a:r>
              <a:rPr lang="en-US" sz="2200" i="1" baseline="30000" dirty="0" smtClean="0">
                <a:latin typeface="Candara" charset="0"/>
                <a:cs typeface="Times New Roman" charset="0"/>
              </a:rPr>
              <a:t>20</a:t>
            </a:r>
            <a:r>
              <a:rPr lang="en-US" sz="2200" i="1" dirty="0">
                <a:latin typeface="Candara" charset="0"/>
                <a:cs typeface="Times New Roman" charset="0"/>
              </a:rPr>
              <a:t> I have been crucified with Christ. </a:t>
            </a:r>
            <a:br>
              <a:rPr lang="en-US" sz="2200" i="1" dirty="0">
                <a:latin typeface="Candara" charset="0"/>
                <a:cs typeface="Times New Roman" charset="0"/>
              </a:rPr>
            </a:br>
            <a:r>
              <a:rPr lang="en-US" sz="2200" i="1" dirty="0">
                <a:latin typeface="Candara" charset="0"/>
                <a:cs typeface="Times New Roman" charset="0"/>
              </a:rPr>
              <a:t>It is no longer I who live, but Christ who lives in me.</a:t>
            </a:r>
            <a:br>
              <a:rPr lang="en-US" sz="2200" i="1" dirty="0">
                <a:latin typeface="Candara" charset="0"/>
                <a:cs typeface="Times New Roman" charset="0"/>
              </a:rPr>
            </a:br>
            <a:r>
              <a:rPr lang="en-US" sz="2200" i="1" dirty="0">
                <a:latin typeface="Candara" charset="0"/>
                <a:cs typeface="Times New Roman" charset="0"/>
              </a:rPr>
              <a:t> And the life I now live in the flesh I live by faith in the Son </a:t>
            </a:r>
            <a:br>
              <a:rPr lang="en-US" sz="2200" i="1" dirty="0">
                <a:latin typeface="Candara" charset="0"/>
                <a:cs typeface="Times New Roman" charset="0"/>
              </a:rPr>
            </a:br>
            <a:r>
              <a:rPr lang="en-US" sz="2200" i="1" dirty="0">
                <a:latin typeface="Candara" charset="0"/>
                <a:cs typeface="Times New Roman" charset="0"/>
              </a:rPr>
              <a:t>of God, who loved me and gave himself for me.</a:t>
            </a:r>
          </a:p>
          <a:p>
            <a:pPr marL="0" algn="ctr">
              <a:spcBef>
                <a:spcPts val="0"/>
              </a:spcBef>
              <a:buFontTx/>
              <a:buNone/>
            </a:pPr>
            <a:r>
              <a:rPr lang="en-US" sz="2200" i="1" dirty="0">
                <a:latin typeface="Candara" charset="0"/>
                <a:cs typeface="Times New Roman" charset="0"/>
              </a:rPr>
              <a:t>Galatians 2: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20</a:t>
            </a:r>
          </a:p>
          <a:p>
            <a:pPr marL="0" algn="ctr">
              <a:spcBef>
                <a:spcPts val="0"/>
              </a:spcBef>
              <a:buFontTx/>
              <a:buNone/>
            </a:pPr>
            <a:endParaRPr lang="en-US" sz="1200" i="1" dirty="0">
              <a:latin typeface="Candara" charset="0"/>
              <a:cs typeface="Times New Roman" charset="0"/>
            </a:endParaRPr>
          </a:p>
          <a:p>
            <a:pPr marL="0" algn="ctr">
              <a:spcBef>
                <a:spcPts val="0"/>
              </a:spcBef>
              <a:buFontTx/>
              <a:buNone/>
            </a:pPr>
            <a:r>
              <a:rPr lang="en-US" sz="2200" i="1" dirty="0">
                <a:latin typeface="Candara" charset="0"/>
                <a:cs typeface="Times New Roman" charset="0"/>
              </a:rPr>
              <a:t>Those who have been in tropical lands tell us that </a:t>
            </a:r>
            <a:br>
              <a:rPr lang="en-US" sz="2200" i="1" dirty="0">
                <a:latin typeface="Candara" charset="0"/>
                <a:cs typeface="Times New Roman" charset="0"/>
              </a:rPr>
            </a:br>
            <a:r>
              <a:rPr lang="en-US" sz="2200" i="1" dirty="0">
                <a:latin typeface="Candara" charset="0"/>
                <a:cs typeface="Times New Roman" charset="0"/>
              </a:rPr>
              <a:t>there is a big difference between a snake and a worm, </a:t>
            </a:r>
            <a:br>
              <a:rPr lang="en-US" sz="2200" i="1" dirty="0">
                <a:latin typeface="Candara" charset="0"/>
                <a:cs typeface="Times New Roman" charset="0"/>
              </a:rPr>
            </a:br>
            <a:r>
              <a:rPr lang="en-US" sz="2200" i="1" dirty="0">
                <a:latin typeface="Candara" charset="0"/>
                <a:cs typeface="Times New Roman" charset="0"/>
              </a:rPr>
              <a:t>when you attempt to strike at them. The snake rears itself</a:t>
            </a:r>
          </a:p>
          <a:p>
            <a:pPr marL="0" algn="ctr">
              <a:spcBef>
                <a:spcPts val="0"/>
              </a:spcBef>
              <a:buFontTx/>
              <a:buNone/>
            </a:pPr>
            <a:r>
              <a:rPr lang="en-US" sz="2200" i="1" dirty="0">
                <a:latin typeface="Candara" charset="0"/>
                <a:cs typeface="Times New Roman" charset="0"/>
              </a:rPr>
              <a:t> up and hisses and tries to strike back—a true picture of self. </a:t>
            </a:r>
            <a:br>
              <a:rPr lang="en-US" sz="2200" i="1" dirty="0">
                <a:latin typeface="Candara" charset="0"/>
                <a:cs typeface="Times New Roman" charset="0"/>
              </a:rPr>
            </a:br>
            <a:r>
              <a:rPr lang="en-US" sz="2200" i="1" dirty="0">
                <a:latin typeface="Candara" charset="0"/>
                <a:cs typeface="Times New Roman" charset="0"/>
              </a:rPr>
              <a:t>But a worm offers 'no resistance, it allows you to do </a:t>
            </a:r>
            <a:br>
              <a:rPr lang="en-US" sz="2200" i="1" dirty="0">
                <a:latin typeface="Candara" charset="0"/>
                <a:cs typeface="Times New Roman" charset="0"/>
              </a:rPr>
            </a:br>
            <a:r>
              <a:rPr lang="en-US" sz="2200" i="1" dirty="0">
                <a:latin typeface="Candara" charset="0"/>
                <a:cs typeface="Times New Roman" charset="0"/>
              </a:rPr>
              <a:t>what you like with it, kick it or squash it under </a:t>
            </a:r>
            <a:br>
              <a:rPr lang="en-US" sz="2200" i="1" dirty="0">
                <a:latin typeface="Candara" charset="0"/>
                <a:cs typeface="Times New Roman" charset="0"/>
              </a:rPr>
            </a:br>
            <a:r>
              <a:rPr lang="en-US" sz="2200" i="1" dirty="0">
                <a:latin typeface="Candara" charset="0"/>
                <a:cs typeface="Times New Roman" charset="0"/>
              </a:rPr>
              <a:t>your heel—a picture of true brokenness.</a:t>
            </a:r>
            <a:br>
              <a:rPr lang="en-US" sz="2200" i="1" dirty="0">
                <a:latin typeface="Candara" charset="0"/>
                <a:cs typeface="Times New Roman" charset="0"/>
              </a:rPr>
            </a:br>
            <a:r>
              <a:rPr lang="en-US" sz="2200" i="1" dirty="0">
                <a:latin typeface="Candara" charset="0"/>
                <a:cs typeface="Times New Roman" charset="0"/>
              </a:rPr>
              <a:t>Roy Hession</a:t>
            </a:r>
          </a:p>
        </p:txBody>
      </p:sp>
    </p:spTree>
    <p:extLst>
      <p:ext uri="{BB962C8B-B14F-4D97-AF65-F5344CB8AC3E}">
        <p14:creationId xmlns:p14="http://schemas.microsoft.com/office/powerpoint/2010/main" val="4177683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4572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MEEKNESS IN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YOUR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EVERYDAY LIFE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990600"/>
            <a:ext cx="8762999" cy="5715000"/>
          </a:xfrm>
        </p:spPr>
        <p:txBody>
          <a:bodyPr/>
          <a:lstStyle/>
          <a:p>
            <a:pPr marL="398463" lvl="0" indent="-398463">
              <a:spcBef>
                <a:spcPts val="0"/>
              </a:spcBef>
              <a:buNone/>
              <a:defRPr/>
            </a:pP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3</a:t>
            </a: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)   Learn </a:t>
            </a:r>
            <a:r>
              <a:rPr lang="en-US" sz="2400" b="1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THE MEEK WAY OF JESUS as you take his easy yoke daily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. (Matt 11:29) </a:t>
            </a:r>
          </a:p>
          <a:p>
            <a:pPr marL="400050" lvl="1" indent="0">
              <a:spcBef>
                <a:spcPts val="0"/>
              </a:spcBef>
              <a:buNone/>
              <a:defRPr/>
            </a:pPr>
            <a:endParaRPr lang="en-US" sz="1400" spc="-10" dirty="0" smtClean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862013" lvl="1" indent="-461963">
              <a:spcBef>
                <a:spcPts val="0"/>
              </a:spcBef>
              <a:buFont typeface="Wingdings" charset="2"/>
              <a:buChar char="Ø"/>
              <a:defRPr/>
            </a:pPr>
            <a:endParaRPr lang="en-US" sz="800" spc="-10" dirty="0" smtClean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algn="ctr">
              <a:spcBef>
                <a:spcPts val="0"/>
              </a:spcBef>
              <a:buFontTx/>
              <a:buNone/>
            </a:pPr>
            <a:r>
              <a:rPr lang="en-US" sz="2200" i="1" dirty="0" smtClean="0">
                <a:latin typeface="Candara" charset="0"/>
                <a:cs typeface="Times New Roman" charset="0"/>
              </a:rPr>
              <a:t>“</a:t>
            </a:r>
            <a:r>
              <a:rPr lang="en-US" sz="2200" i="1" baseline="30000" dirty="0" smtClean="0">
                <a:latin typeface="Candara" charset="0"/>
                <a:cs typeface="Times New Roman" charset="0"/>
              </a:rPr>
              <a:t>29</a:t>
            </a:r>
            <a:r>
              <a:rPr lang="en-US" sz="2200" i="1" dirty="0">
                <a:latin typeface="Candara" charset="0"/>
                <a:cs typeface="Times New Roman" charset="0"/>
              </a:rPr>
              <a:t> 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Take </a:t>
            </a:r>
            <a:r>
              <a:rPr lang="en-US" sz="2200" i="1" dirty="0">
                <a:latin typeface="Candara" charset="0"/>
                <a:cs typeface="Times New Roman" charset="0"/>
              </a:rPr>
              <a:t>my yoke upon you, </a:t>
            </a:r>
            <a:endParaRPr lang="en-US" sz="2200" i="1" dirty="0" smtClean="0">
              <a:latin typeface="Candara" charset="0"/>
              <a:cs typeface="Times New Roman" charset="0"/>
            </a:endParaRPr>
          </a:p>
          <a:p>
            <a:pPr marL="0" algn="ctr">
              <a:spcBef>
                <a:spcPts val="0"/>
              </a:spcBef>
              <a:buFontTx/>
              <a:buNone/>
            </a:pPr>
            <a:r>
              <a:rPr lang="en-US" sz="2200" i="1" dirty="0" smtClean="0">
                <a:latin typeface="Candara" charset="0"/>
                <a:cs typeface="Times New Roman" charset="0"/>
              </a:rPr>
              <a:t>and</a:t>
            </a:r>
            <a:r>
              <a:rPr lang="en-US" sz="2200" i="1" dirty="0">
                <a:latin typeface="Candara" charset="0"/>
                <a:cs typeface="Times New Roman" charset="0"/>
              </a:rPr>
              <a:t> learn from me, 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for </a:t>
            </a:r>
            <a:r>
              <a:rPr lang="en-US" sz="2200" i="1" dirty="0">
                <a:latin typeface="Candara" charset="0"/>
                <a:cs typeface="Times New Roman" charset="0"/>
              </a:rPr>
              <a:t>I am gentle 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/>
            </a:r>
            <a:br>
              <a:rPr lang="en-US" sz="2200" i="1" dirty="0" smtClean="0">
                <a:latin typeface="Candara" charset="0"/>
                <a:cs typeface="Times New Roman" charset="0"/>
              </a:rPr>
            </a:br>
            <a:r>
              <a:rPr lang="en-US" sz="2200" i="1" dirty="0" smtClean="0">
                <a:latin typeface="Candara" charset="0"/>
                <a:cs typeface="Times New Roman" charset="0"/>
              </a:rPr>
              <a:t>and </a:t>
            </a:r>
            <a:r>
              <a:rPr lang="en-US" sz="2200" i="1" dirty="0">
                <a:latin typeface="Candara" charset="0"/>
                <a:cs typeface="Times New Roman" charset="0"/>
              </a:rPr>
              <a:t>lowly in heart, 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and</a:t>
            </a:r>
            <a:r>
              <a:rPr lang="en-US" sz="2200" i="1" dirty="0">
                <a:latin typeface="Candara" charset="0"/>
                <a:cs typeface="Times New Roman" charset="0"/>
              </a:rPr>
              <a:t> you will 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/>
            </a:r>
            <a:br>
              <a:rPr lang="en-US" sz="2200" i="1" dirty="0" smtClean="0">
                <a:latin typeface="Candara" charset="0"/>
                <a:cs typeface="Times New Roman" charset="0"/>
              </a:rPr>
            </a:br>
            <a:r>
              <a:rPr lang="en-US" sz="2200" i="1" dirty="0" smtClean="0">
                <a:latin typeface="Candara" charset="0"/>
                <a:cs typeface="Times New Roman" charset="0"/>
              </a:rPr>
              <a:t>find rest </a:t>
            </a:r>
            <a:r>
              <a:rPr lang="en-US" sz="2200" i="1" dirty="0">
                <a:latin typeface="Candara" charset="0"/>
                <a:cs typeface="Times New Roman" charset="0"/>
              </a:rPr>
              <a:t>for your 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souls.</a:t>
            </a:r>
            <a:r>
              <a:rPr lang="en-US" sz="2200" i="1" dirty="0" smtClean="0">
                <a:latin typeface="Candara" charset="0"/>
                <a:cs typeface="Times New Roman" charset="0"/>
              </a:rPr>
              <a:t>”</a:t>
            </a:r>
            <a:br>
              <a:rPr lang="en-US" sz="2200" i="1" dirty="0" smtClean="0">
                <a:latin typeface="Candara" charset="0"/>
                <a:cs typeface="Times New Roman" charset="0"/>
              </a:rPr>
            </a:br>
            <a:r>
              <a:rPr lang="en-US" sz="2200" i="1" dirty="0" smtClean="0">
                <a:latin typeface="Candara" charset="0"/>
                <a:cs typeface="Times New Roman" charset="0"/>
              </a:rPr>
              <a:t>Matthew </a:t>
            </a:r>
            <a:r>
              <a:rPr lang="en-US" sz="2200" i="1" dirty="0">
                <a:latin typeface="Candara" charset="0"/>
                <a:cs typeface="Times New Roman" charset="0"/>
              </a:rPr>
              <a:t>11:29</a:t>
            </a:r>
          </a:p>
        </p:txBody>
      </p:sp>
    </p:spTree>
    <p:extLst>
      <p:ext uri="{BB962C8B-B14F-4D97-AF65-F5344CB8AC3E}">
        <p14:creationId xmlns:p14="http://schemas.microsoft.com/office/powerpoint/2010/main" val="2040828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914400"/>
          </a:xfrm>
        </p:spPr>
        <p:txBody>
          <a:bodyPr/>
          <a:lstStyle/>
          <a:p>
            <a:pPr eaLnBrk="1" hangingPunct="1"/>
            <a:r>
              <a:rPr lang="en-US" dirty="0">
                <a:latin typeface="Candara" charset="0"/>
                <a:cs typeface="MS PGothic" charset="0"/>
              </a:rPr>
              <a:t>THREE PRACTICAL QUESTIONS </a:t>
            </a:r>
            <a:br>
              <a:rPr lang="en-US" dirty="0">
                <a:latin typeface="Candara" charset="0"/>
                <a:cs typeface="MS PGothic" charset="0"/>
              </a:rPr>
            </a:br>
            <a:r>
              <a:rPr lang="en-US" dirty="0">
                <a:latin typeface="Candara" charset="0"/>
                <a:cs typeface="MS PGothic" charset="0"/>
              </a:rPr>
              <a:t>FOR OUR EVERYDAY LIFE</a:t>
            </a:r>
          </a:p>
        </p:txBody>
      </p:sp>
      <p:sp>
        <p:nvSpPr>
          <p:cNvPr id="20685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707462" cy="5181600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dirty="0"/>
              <a:t>In what ways are you convinced more of your need for meekness? Why is meekness the happiest way of living your Christian life?</a:t>
            </a:r>
          </a:p>
          <a:p>
            <a:pPr marL="457200" lvl="0" indent="-457200">
              <a:buFont typeface="+mj-lt"/>
              <a:buAutoNum type="arabicPeriod"/>
            </a:pPr>
            <a:endParaRPr lang="en-US" sz="1600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What would it mean for you to surrender your stubborn self unreservedly to the Holy Spirit today?</a:t>
            </a:r>
          </a:p>
          <a:p>
            <a:pPr marL="457200" lvl="0" indent="-457200">
              <a:buFont typeface="+mj-lt"/>
              <a:buAutoNum type="arabicPeriod"/>
            </a:pPr>
            <a:endParaRPr lang="en-US" sz="1600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What is one practical way to take Jesus’ easy yoke as your meek way of life in the coming week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75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362200"/>
            <a:ext cx="8447362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Blessed Are the Meek</a:t>
            </a:r>
            <a:endParaRPr lang="en-US" sz="3600" b="1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971800"/>
            <a:ext cx="7813019" cy="25908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28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The Sermon on the Mount Series [4]</a:t>
            </a:r>
            <a:endParaRPr lang="en-US" sz="2800" b="1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  <a:p>
            <a:pPr algn="ctr" eaLnBrk="1" hangingPunct="1">
              <a:buNone/>
              <a:defRPr/>
            </a:pPr>
            <a:r>
              <a:rPr lang="en-US" sz="2600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Matthew 5:</a:t>
            </a:r>
            <a:r>
              <a:rPr lang="en-US" sz="2600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5</a:t>
            </a:r>
            <a:endParaRPr lang="en-US" sz="2600" i="1" dirty="0" smtClean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  <a:p>
            <a:pPr algn="ctr" eaLnBrk="1" hangingPunct="1">
              <a:buNone/>
              <a:defRPr/>
            </a:pPr>
            <a:r>
              <a:rPr lang="en-US" sz="2800" b="1" dirty="0" smtClean="0">
                <a:latin typeface="Candara"/>
                <a:cs typeface="Candara"/>
              </a:rPr>
              <a:t>©</a:t>
            </a:r>
            <a:r>
              <a:rPr lang="en-US" sz="2800" dirty="0" smtClean="0"/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October 11, 2015</a:t>
            </a:r>
            <a:endParaRPr lang="en-US" b="1" dirty="0" smtClean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  <a:p>
            <a:pPr algn="ctr">
              <a:buFontTx/>
              <a:buNone/>
              <a:defRPr/>
            </a:pPr>
            <a:r>
              <a:rPr lang="en-US" sz="28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Pastor Paul K. Kim</a:t>
            </a:r>
          </a:p>
          <a:p>
            <a:pPr algn="ctr">
              <a:buFontTx/>
              <a:buNone/>
              <a:defRPr/>
            </a:pPr>
            <a:endParaRPr lang="en-US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128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9906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WHAT IS A CHRISTIAN?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/>
            </a:r>
            <a:b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THE BEATITUDES ARE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JESUS’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ANSWER...</a:t>
            </a:r>
            <a:endParaRPr lang="en-US" sz="28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676400"/>
            <a:ext cx="8686800" cy="5181600"/>
          </a:xfrm>
        </p:spPr>
        <p:txBody>
          <a:bodyPr/>
          <a:lstStyle/>
          <a:p>
            <a:pPr marL="458788" indent="-458788">
              <a:spcBef>
                <a:spcPts val="400"/>
              </a:spcBef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The Beatitudes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are Jesus’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definitions of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a Christian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.</a:t>
            </a:r>
          </a:p>
          <a:p>
            <a:pPr marL="458788" indent="-458788">
              <a:spcBef>
                <a:spcPts val="400"/>
              </a:spcBef>
              <a:defRPr/>
            </a:pPr>
            <a:endParaRPr lang="en-US" sz="1400" b="1" dirty="0"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spcBef>
                <a:spcPts val="400"/>
              </a:spcBef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The Beatitudes are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Jesus’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portrait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of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Christlike character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.</a:t>
            </a:r>
          </a:p>
          <a:p>
            <a:pPr marL="458788" indent="-458788">
              <a:spcBef>
                <a:spcPts val="400"/>
              </a:spcBef>
              <a:defRPr/>
            </a:pPr>
            <a:endParaRPr lang="en-US" sz="1400" b="1" dirty="0"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spcBef>
                <a:spcPts val="400"/>
              </a:spcBef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The Beatitudes are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also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a process of spiritual transformation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in Christ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(progressions)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.</a:t>
            </a:r>
            <a:endParaRPr lang="en-US" sz="2400" b="1" dirty="0"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505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686800" cy="8382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MEEKNESS: IS IT REALLY FOR ALL OF US?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524000"/>
            <a:ext cx="8686800" cy="5334000"/>
          </a:xfrm>
        </p:spPr>
        <p:txBody>
          <a:bodyPr/>
          <a:lstStyle/>
          <a:p>
            <a:pPr marL="458788" indent="-458788">
              <a:spcBef>
                <a:spcPts val="400"/>
              </a:spcBef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The goal of the Christian life is to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become more like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Christ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.</a:t>
            </a:r>
          </a:p>
          <a:p>
            <a:pPr marL="458788" indent="-458788">
              <a:spcBef>
                <a:spcPts val="400"/>
              </a:spcBef>
              <a:defRPr/>
            </a:pPr>
            <a:endParaRPr lang="en-US" sz="1400" b="1" dirty="0"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spcBef>
                <a:spcPts val="400"/>
              </a:spcBef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The central quality of Christ’s character is that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he is meek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.</a:t>
            </a:r>
          </a:p>
          <a:p>
            <a:pPr marL="458788" indent="-458788">
              <a:spcBef>
                <a:spcPts val="400"/>
              </a:spcBef>
              <a:defRPr/>
            </a:pPr>
            <a:endParaRPr lang="en-US" sz="1400" b="1" dirty="0"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spcBef>
                <a:spcPts val="400"/>
              </a:spcBef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This call is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NOT for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personality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but for character—i.e.,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a heart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of brokenness toward others as well as toward God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.</a:t>
            </a:r>
          </a:p>
          <a:p>
            <a:pPr marL="458788" indent="-458788">
              <a:spcBef>
                <a:spcPts val="400"/>
              </a:spcBef>
              <a:defRPr/>
            </a:pPr>
            <a:endParaRPr lang="en-US" sz="1400" b="1" dirty="0"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spcBef>
                <a:spcPts val="400"/>
              </a:spcBef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Therefore,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meekness is for 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all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Christ-followers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without exception.</a:t>
            </a:r>
            <a:endParaRPr lang="en-US" sz="2400" b="1" dirty="0">
              <a:latin typeface="Candara" charset="0"/>
              <a:ea typeface="MS PGothic" charset="0"/>
              <a:cs typeface="Arial" charset="0"/>
            </a:endParaRPr>
          </a:p>
          <a:p>
            <a:pPr marL="0" indent="0" algn="ctr">
              <a:buNone/>
              <a:defRPr/>
            </a:pPr>
            <a:endParaRPr lang="en-US" sz="1000" b="1" dirty="0">
              <a:latin typeface="Candara" charset="0"/>
              <a:ea typeface="MS PGothic" charset="0"/>
              <a:cs typeface="Arial" charset="0"/>
            </a:endParaRPr>
          </a:p>
          <a:p>
            <a:pPr marL="0" indent="0" algn="ctr">
              <a:buNone/>
              <a:defRPr/>
            </a:pPr>
            <a:endParaRPr lang="en-US" sz="2200" i="1" dirty="0"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694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686800" cy="5334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WHAT THEN DOES IT MEAN TO BE MEEK?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839200" cy="5638800"/>
          </a:xfrm>
        </p:spPr>
        <p:txBody>
          <a:bodyPr/>
          <a:lstStyle/>
          <a:p>
            <a:pPr marL="0" indent="0" algn="ctr">
              <a:spcBef>
                <a:spcPts val="300"/>
              </a:spcBef>
              <a:buNone/>
            </a:pPr>
            <a:r>
              <a:rPr lang="en-US" sz="2300" i="1" dirty="0">
                <a:solidFill>
                  <a:srgbClr val="000000"/>
                </a:solidFill>
                <a:latin typeface="Candara"/>
                <a:cs typeface="Candara"/>
              </a:rPr>
              <a:t>“Blessed are the meek, for they shall inherit the earth</a:t>
            </a:r>
            <a:r>
              <a:rPr lang="en-US" sz="2300" i="1" dirty="0" smtClean="0">
                <a:solidFill>
                  <a:srgbClr val="000000"/>
                </a:solidFill>
                <a:latin typeface="Candara"/>
                <a:cs typeface="Candara"/>
              </a:rPr>
              <a:t>.” (v. 5)</a:t>
            </a:r>
            <a:endParaRPr lang="en-US" sz="2300" i="1" dirty="0">
              <a:solidFill>
                <a:srgbClr val="000000"/>
              </a:solidFill>
              <a:latin typeface="Candara"/>
              <a:cs typeface="Candara"/>
            </a:endParaRPr>
          </a:p>
          <a:p>
            <a:pPr marL="458788" indent="-458788">
              <a:spcBef>
                <a:spcPts val="400"/>
              </a:spcBef>
              <a:defRPr/>
            </a:pPr>
            <a:endParaRPr lang="en-US" sz="800" b="1" dirty="0" smtClean="0">
              <a:latin typeface="Candara" charset="0"/>
              <a:ea typeface="MS PGothic" charset="0"/>
              <a:cs typeface="Arial" charset="0"/>
            </a:endParaRPr>
          </a:p>
          <a:p>
            <a:pPr marL="458788" lvl="0" indent="-458788">
              <a:spcBef>
                <a:spcPts val="400"/>
              </a:spcBef>
              <a:defRPr/>
            </a:pP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Meekness is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NOT weakness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—i.e.,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being nice, people-pleasing, spineless, timid, etc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. Nor is it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an innate natural personality .</a:t>
            </a:r>
            <a:endParaRPr lang="en-US" sz="2400" b="1" dirty="0">
              <a:latin typeface="Candara" charset="0"/>
              <a:ea typeface="MS PGothic" charset="0"/>
              <a:cs typeface="Arial" charset="0"/>
            </a:endParaRPr>
          </a:p>
          <a:p>
            <a:pPr marL="458788" lvl="0" indent="-458788">
              <a:spcBef>
                <a:spcPts val="400"/>
              </a:spcBef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In essence, meekness is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“power under control.”</a:t>
            </a:r>
          </a:p>
          <a:p>
            <a:pPr marL="458788" lvl="0" indent="-458788">
              <a:spcBef>
                <a:spcPts val="400"/>
              </a:spcBef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It is a heart condition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[</a:t>
            </a:r>
            <a:r>
              <a:rPr lang="en-US" sz="24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transformed character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] where “self”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is broken toward God and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others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:</a:t>
            </a:r>
          </a:p>
          <a:p>
            <a:pPr marL="858838" lvl="1" indent="-396875">
              <a:spcBef>
                <a:spcPts val="400"/>
              </a:spcBef>
              <a:buFont typeface="Wingdings" charset="2"/>
              <a:buChar char="Ø"/>
              <a:defRPr/>
            </a:pPr>
            <a:r>
              <a:rPr lang="en-US" sz="2250" dirty="0">
                <a:latin typeface="Candara" charset="0"/>
                <a:ea typeface="MS PGothic" charset="0"/>
                <a:cs typeface="Arial" charset="0"/>
              </a:rPr>
              <a:t>A meek person does </a:t>
            </a:r>
            <a:r>
              <a:rPr lang="en-US" sz="2250" i="1" dirty="0">
                <a:latin typeface="Candara" charset="0"/>
                <a:ea typeface="MS PGothic" charset="0"/>
                <a:cs typeface="Arial" charset="0"/>
              </a:rPr>
              <a:t>not</a:t>
            </a:r>
            <a:r>
              <a:rPr lang="en-US" sz="2250" dirty="0">
                <a:latin typeface="Candara" charset="0"/>
                <a:ea typeface="MS PGothic" charset="0"/>
                <a:cs typeface="Arial" charset="0"/>
              </a:rPr>
              <a:t> seek self-importance and self-assertion.</a:t>
            </a:r>
          </a:p>
          <a:p>
            <a:pPr marL="858838" lvl="1" indent="-396875">
              <a:spcBef>
                <a:spcPts val="400"/>
              </a:spcBef>
              <a:buFont typeface="Wingdings" charset="2"/>
              <a:buChar char="Ø"/>
              <a:defRPr/>
            </a:pPr>
            <a:r>
              <a:rPr lang="en-US" sz="2250" dirty="0" smtClean="0">
                <a:latin typeface="Candara" charset="0"/>
                <a:ea typeface="MS PGothic" charset="0"/>
                <a:cs typeface="Arial" charset="0"/>
              </a:rPr>
              <a:t>A </a:t>
            </a:r>
            <a:r>
              <a:rPr lang="en-US" sz="2250" dirty="0">
                <a:latin typeface="Candara" charset="0"/>
                <a:ea typeface="MS PGothic" charset="0"/>
                <a:cs typeface="Arial" charset="0"/>
              </a:rPr>
              <a:t>meek person </a:t>
            </a:r>
            <a:r>
              <a:rPr lang="en-US" sz="2250" i="1" dirty="0">
                <a:latin typeface="Candara" charset="0"/>
                <a:ea typeface="MS PGothic" charset="0"/>
                <a:cs typeface="Arial" charset="0"/>
              </a:rPr>
              <a:t>submits </a:t>
            </a:r>
            <a:r>
              <a:rPr lang="en-US" sz="2250" dirty="0">
                <a:latin typeface="Candara" charset="0"/>
                <a:ea typeface="MS PGothic" charset="0"/>
                <a:cs typeface="Arial" charset="0"/>
              </a:rPr>
              <a:t>to </a:t>
            </a:r>
            <a:r>
              <a:rPr lang="en-US" sz="2250" dirty="0" smtClean="0">
                <a:latin typeface="Candara" charset="0"/>
                <a:ea typeface="MS PGothic" charset="0"/>
                <a:cs typeface="Arial" charset="0"/>
              </a:rPr>
              <a:t>God’s will.</a:t>
            </a:r>
          </a:p>
          <a:p>
            <a:pPr marL="858838" lvl="1" indent="-396875">
              <a:spcBef>
                <a:spcPts val="400"/>
              </a:spcBef>
              <a:buFont typeface="Wingdings" charset="2"/>
              <a:buChar char="Ø"/>
              <a:defRPr/>
            </a:pPr>
            <a:r>
              <a:rPr lang="en-US" sz="2250" dirty="0" smtClean="0">
                <a:latin typeface="Candara" charset="0"/>
                <a:ea typeface="MS PGothic" charset="0"/>
                <a:cs typeface="Arial" charset="0"/>
              </a:rPr>
              <a:t>A </a:t>
            </a:r>
            <a:r>
              <a:rPr lang="en-US" sz="2250" dirty="0">
                <a:latin typeface="Candara" charset="0"/>
                <a:ea typeface="MS PGothic" charset="0"/>
                <a:cs typeface="Arial" charset="0"/>
              </a:rPr>
              <a:t>meek person is gentle </a:t>
            </a:r>
            <a:r>
              <a:rPr lang="en-US" sz="2250" i="1" dirty="0">
                <a:latin typeface="Candara" charset="0"/>
                <a:ea typeface="MS PGothic" charset="0"/>
                <a:cs typeface="Arial" charset="0"/>
              </a:rPr>
              <a:t>when provoked</a:t>
            </a:r>
            <a:r>
              <a:rPr lang="en-US" sz="2250" dirty="0">
                <a:latin typeface="Candara" charset="0"/>
                <a:ea typeface="MS PGothic" charset="0"/>
                <a:cs typeface="Arial" charset="0"/>
              </a:rPr>
              <a:t>.</a:t>
            </a:r>
          </a:p>
          <a:p>
            <a:pPr marL="858838" lvl="1" indent="-396875">
              <a:spcBef>
                <a:spcPts val="400"/>
              </a:spcBef>
              <a:buFont typeface="Wingdings" charset="2"/>
              <a:buChar char="Ø"/>
              <a:defRPr/>
            </a:pPr>
            <a:r>
              <a:rPr lang="en-US" sz="2250" dirty="0">
                <a:latin typeface="Candara" charset="0"/>
                <a:ea typeface="MS PGothic" charset="0"/>
                <a:cs typeface="Arial" charset="0"/>
              </a:rPr>
              <a:t>A meek person is </a:t>
            </a:r>
            <a:r>
              <a:rPr lang="en-US" sz="2250" i="1" dirty="0">
                <a:latin typeface="Candara" charset="0"/>
                <a:ea typeface="MS PGothic" charset="0"/>
                <a:cs typeface="Arial" charset="0"/>
              </a:rPr>
              <a:t>bold</a:t>
            </a:r>
            <a:r>
              <a:rPr lang="en-US" sz="2250" dirty="0">
                <a:latin typeface="Candara" charset="0"/>
                <a:ea typeface="MS PGothic" charset="0"/>
                <a:cs typeface="Arial" charset="0"/>
              </a:rPr>
              <a:t> in the face of evil (righteous anger).</a:t>
            </a:r>
          </a:p>
          <a:p>
            <a:pPr marL="858838" lvl="1" indent="-396875">
              <a:spcBef>
                <a:spcPts val="400"/>
              </a:spcBef>
              <a:buFont typeface="Wingdings" charset="2"/>
              <a:buChar char="Ø"/>
              <a:defRPr/>
            </a:pPr>
            <a:r>
              <a:rPr lang="en-US" sz="2250" dirty="0">
                <a:latin typeface="Candara" charset="0"/>
                <a:ea typeface="MS PGothic" charset="0"/>
                <a:cs typeface="Arial" charset="0"/>
              </a:rPr>
              <a:t>A meek person is </a:t>
            </a:r>
            <a:r>
              <a:rPr lang="en-US" sz="2250" i="1" dirty="0" smtClean="0">
                <a:latin typeface="Candara" charset="0"/>
                <a:ea typeface="MS PGothic" charset="0"/>
                <a:cs typeface="Arial" charset="0"/>
              </a:rPr>
              <a:t>teachable</a:t>
            </a:r>
            <a:r>
              <a:rPr lang="en-US" sz="2250" dirty="0" smtClean="0">
                <a:latin typeface="Candara" charset="0"/>
                <a:ea typeface="MS PGothic" charset="0"/>
                <a:cs typeface="Arial" charset="0"/>
              </a:rPr>
              <a:t> to and </a:t>
            </a:r>
            <a:r>
              <a:rPr lang="en-US" sz="2250" i="1" dirty="0" smtClean="0">
                <a:latin typeface="Candara" charset="0"/>
                <a:ea typeface="MS PGothic" charset="0"/>
                <a:cs typeface="Arial" charset="0"/>
              </a:rPr>
              <a:t>approachable </a:t>
            </a:r>
            <a:r>
              <a:rPr lang="en-US" sz="2250" dirty="0">
                <a:latin typeface="Candara" charset="0"/>
                <a:ea typeface="MS PGothic" charset="0"/>
                <a:cs typeface="Arial" charset="0"/>
              </a:rPr>
              <a:t>by others</a:t>
            </a:r>
            <a:r>
              <a:rPr lang="en-US" sz="2250" dirty="0" smtClean="0">
                <a:latin typeface="Candara" charset="0"/>
                <a:ea typeface="MS PGothic" charset="0"/>
                <a:cs typeface="Arial" charset="0"/>
              </a:rPr>
              <a:t>.</a:t>
            </a:r>
            <a:endParaRPr lang="en-US" sz="2200" i="1" dirty="0"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334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533400"/>
            <a:ext cx="91440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sz="3200" b="1" i="0" dirty="0" smtClean="0">
                <a:solidFill>
                  <a:srgbClr val="FFFFFF"/>
                </a:solidFill>
                <a:latin typeface="Candara" charset="0"/>
              </a:rPr>
              <a:t>INTERRELATIONSHIPS OF THE EIGHT BEATITUDES </a:t>
            </a:r>
          </a:p>
        </p:txBody>
      </p:sp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231775" y="1314450"/>
            <a:ext cx="8435975" cy="4659313"/>
            <a:chOff x="274" y="851"/>
            <a:chExt cx="5037" cy="2935"/>
          </a:xfrm>
        </p:grpSpPr>
        <p:grpSp>
          <p:nvGrpSpPr>
            <p:cNvPr id="35844" name="Group 72"/>
            <p:cNvGrpSpPr>
              <a:grpSpLocks/>
            </p:cNvGrpSpPr>
            <p:nvPr/>
          </p:nvGrpSpPr>
          <p:grpSpPr bwMode="auto">
            <a:xfrm>
              <a:off x="454" y="851"/>
              <a:ext cx="4857" cy="1241"/>
              <a:chOff x="454" y="851"/>
              <a:chExt cx="4857" cy="1241"/>
            </a:xfrm>
          </p:grpSpPr>
          <p:sp>
            <p:nvSpPr>
              <p:cNvPr id="35858" name="Line 6"/>
              <p:cNvSpPr>
                <a:spLocks noChangeShapeType="1"/>
              </p:cNvSpPr>
              <p:nvPr/>
            </p:nvSpPr>
            <p:spPr bwMode="auto">
              <a:xfrm>
                <a:off x="1527" y="1390"/>
                <a:ext cx="183" cy="0"/>
              </a:xfrm>
              <a:prstGeom prst="line">
                <a:avLst/>
              </a:prstGeom>
              <a:noFill/>
              <a:ln w="635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r">
                  <a:lnSpc>
                    <a:spcPct val="90000"/>
                  </a:lnSpc>
                  <a:spcBef>
                    <a:spcPct val="20000"/>
                  </a:spcBef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59" name="Text Box 7"/>
              <p:cNvSpPr txBox="1">
                <a:spLocks noChangeArrowheads="1"/>
              </p:cNvSpPr>
              <p:nvPr/>
            </p:nvSpPr>
            <p:spPr bwMode="auto">
              <a:xfrm>
                <a:off x="2966" y="851"/>
                <a:ext cx="1070" cy="123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2pPr>
                <a:lvl3pPr marL="11430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3pPr>
                <a:lvl4pPr marL="16002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4pPr>
                <a:lvl5pPr marL="20574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dirty="0" smtClean="0">
                    <a:solidFill>
                      <a:srgbClr val="000000"/>
                    </a:solidFill>
                    <a:latin typeface="Candara" charset="0"/>
                  </a:rPr>
                  <a:t>#3: the meek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dirty="0" smtClean="0">
                    <a:solidFill>
                      <a:srgbClr val="000000"/>
                    </a:solidFill>
                    <a:latin typeface="Candara" charset="0"/>
                  </a:rPr>
                  <a:t>(v.5)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endParaRPr lang="en-US" sz="2800" b="1" i="0" dirty="0" smtClean="0">
                  <a:solidFill>
                    <a:srgbClr val="CC3300"/>
                  </a:solidFill>
                  <a:latin typeface="Candara" charset="0"/>
                  <a:sym typeface="Wingdings" charset="0"/>
                </a:endParaRP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  <a:sym typeface="Wingdings" charset="0"/>
                  </a:rPr>
                  <a:t></a:t>
                </a: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</a:rPr>
                  <a:t>shall inherit the earth.</a:t>
                </a:r>
              </a:p>
            </p:txBody>
          </p:sp>
          <p:sp>
            <p:nvSpPr>
              <p:cNvPr id="35860" name="Text Box 8"/>
              <p:cNvSpPr txBox="1">
                <a:spLocks noChangeArrowheads="1"/>
              </p:cNvSpPr>
              <p:nvPr/>
            </p:nvSpPr>
            <p:spPr bwMode="auto">
              <a:xfrm>
                <a:off x="1710" y="851"/>
                <a:ext cx="1071" cy="124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2pPr>
                <a:lvl3pPr marL="11430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3pPr>
                <a:lvl4pPr marL="16002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4pPr>
                <a:lvl5pPr marL="20574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smtClean="0">
                    <a:solidFill>
                      <a:srgbClr val="000000"/>
                    </a:solidFill>
                    <a:latin typeface="Candara" charset="0"/>
                  </a:rPr>
                  <a:t>#2: those who mourn (v.4)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endParaRPr lang="en-US" sz="2800" b="1" i="0" smtClean="0">
                  <a:solidFill>
                    <a:srgbClr val="000000"/>
                  </a:solidFill>
                  <a:latin typeface="Candara" charset="0"/>
                  <a:sym typeface="Wingdings" charset="0"/>
                </a:endParaRP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smtClean="0">
                    <a:solidFill>
                      <a:srgbClr val="CC3300"/>
                    </a:solidFill>
                    <a:latin typeface="Candara" charset="0"/>
                    <a:sym typeface="Wingdings" charset="0"/>
                  </a:rPr>
                  <a:t>sha</a:t>
                </a:r>
                <a:r>
                  <a:rPr lang="en-US" b="1" i="0" smtClean="0">
                    <a:solidFill>
                      <a:srgbClr val="CC3300"/>
                    </a:solidFill>
                    <a:latin typeface="Candara" charset="0"/>
                  </a:rPr>
                  <a:t>ll be comforted.</a:t>
                </a:r>
              </a:p>
            </p:txBody>
          </p:sp>
          <p:sp>
            <p:nvSpPr>
              <p:cNvPr id="35861" name="Text Box 9"/>
              <p:cNvSpPr txBox="1">
                <a:spLocks noChangeArrowheads="1"/>
              </p:cNvSpPr>
              <p:nvPr/>
            </p:nvSpPr>
            <p:spPr bwMode="auto">
              <a:xfrm>
                <a:off x="454" y="851"/>
                <a:ext cx="1069" cy="12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2pPr>
                <a:lvl3pPr marL="11430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3pPr>
                <a:lvl4pPr marL="16002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4pPr>
                <a:lvl5pPr marL="20574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dirty="0" smtClean="0">
                    <a:solidFill>
                      <a:srgbClr val="000000"/>
                    </a:solidFill>
                    <a:latin typeface="Candara" charset="0"/>
                  </a:rPr>
                  <a:t>#1: the poor in spirit (v.3)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endParaRPr lang="en-US" sz="2800" b="1" i="0" dirty="0" smtClean="0">
                  <a:solidFill>
                    <a:srgbClr val="000000"/>
                  </a:solidFill>
                  <a:latin typeface="Candara" charset="0"/>
                </a:endParaRP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  <a:sym typeface="Wingdings" charset="0"/>
                  </a:rPr>
                  <a:t></a:t>
                </a: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</a:rPr>
                  <a:t>theirs is the kingdom of heaven.</a:t>
                </a:r>
              </a:p>
            </p:txBody>
          </p:sp>
          <p:sp>
            <p:nvSpPr>
              <p:cNvPr id="35862" name="Line 10"/>
              <p:cNvSpPr>
                <a:spLocks noChangeShapeType="1"/>
              </p:cNvSpPr>
              <p:nvPr/>
            </p:nvSpPr>
            <p:spPr bwMode="auto">
              <a:xfrm>
                <a:off x="2783" y="1390"/>
                <a:ext cx="183" cy="0"/>
              </a:xfrm>
              <a:prstGeom prst="line">
                <a:avLst/>
              </a:prstGeom>
              <a:noFill/>
              <a:ln w="635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r">
                  <a:lnSpc>
                    <a:spcPct val="90000"/>
                  </a:lnSpc>
                  <a:spcBef>
                    <a:spcPct val="20000"/>
                  </a:spcBef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63" name="Line 11"/>
              <p:cNvSpPr>
                <a:spLocks noChangeShapeType="1"/>
              </p:cNvSpPr>
              <p:nvPr/>
            </p:nvSpPr>
            <p:spPr bwMode="auto">
              <a:xfrm>
                <a:off x="3998" y="1367"/>
                <a:ext cx="279" cy="0"/>
              </a:xfrm>
              <a:prstGeom prst="line">
                <a:avLst/>
              </a:prstGeom>
              <a:noFill/>
              <a:ln w="635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r">
                  <a:lnSpc>
                    <a:spcPct val="90000"/>
                  </a:lnSpc>
                  <a:spcBef>
                    <a:spcPct val="20000"/>
                  </a:spcBef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64" name="Text Box 12"/>
              <p:cNvSpPr txBox="1">
                <a:spLocks noChangeArrowheads="1"/>
              </p:cNvSpPr>
              <p:nvPr/>
            </p:nvSpPr>
            <p:spPr bwMode="auto">
              <a:xfrm>
                <a:off x="4222" y="854"/>
                <a:ext cx="1089" cy="121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2pPr>
                <a:lvl3pPr marL="11430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3pPr>
                <a:lvl4pPr marL="16002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4pPr>
                <a:lvl5pPr marL="20574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dirty="0" smtClean="0">
                    <a:solidFill>
                      <a:srgbClr val="000000"/>
                    </a:solidFill>
                    <a:latin typeface="Candara" charset="0"/>
                  </a:rPr>
                  <a:t>#4: those who hunger and thirst for righteousness (v.6) </a:t>
                </a: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  <a:sym typeface="Wingdings" charset="0"/>
                  </a:rPr>
                  <a:t></a:t>
                </a: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</a:rPr>
                  <a:t>shall be satisfied.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endParaRPr lang="en-US" sz="1800" i="0" dirty="0" smtClean="0">
                  <a:solidFill>
                    <a:srgbClr val="000000"/>
                  </a:solidFill>
                  <a:latin typeface="Eras Demi ITC" charset="0"/>
                </a:endParaRPr>
              </a:p>
            </p:txBody>
          </p:sp>
        </p:grpSp>
        <p:grpSp>
          <p:nvGrpSpPr>
            <p:cNvPr id="35845" name="Group 13"/>
            <p:cNvGrpSpPr>
              <a:grpSpLocks/>
            </p:cNvGrpSpPr>
            <p:nvPr/>
          </p:nvGrpSpPr>
          <p:grpSpPr bwMode="auto">
            <a:xfrm>
              <a:off x="460" y="2545"/>
              <a:ext cx="4833" cy="1241"/>
              <a:chOff x="1830" y="4962"/>
              <a:chExt cx="8903" cy="2074"/>
            </a:xfrm>
          </p:grpSpPr>
          <p:sp>
            <p:nvSpPr>
              <p:cNvPr id="35851" name="Line 14"/>
              <p:cNvSpPr>
                <a:spLocks noChangeShapeType="1"/>
              </p:cNvSpPr>
              <p:nvPr/>
            </p:nvSpPr>
            <p:spPr bwMode="auto">
              <a:xfrm>
                <a:off x="3806" y="5862"/>
                <a:ext cx="338" cy="1"/>
              </a:xfrm>
              <a:prstGeom prst="line">
                <a:avLst/>
              </a:prstGeom>
              <a:noFill/>
              <a:ln w="635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r">
                  <a:lnSpc>
                    <a:spcPct val="90000"/>
                  </a:lnSpc>
                  <a:spcBef>
                    <a:spcPct val="20000"/>
                  </a:spcBef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52" name="Text Box 15"/>
              <p:cNvSpPr txBox="1">
                <a:spLocks noChangeArrowheads="1"/>
              </p:cNvSpPr>
              <p:nvPr/>
            </p:nvSpPr>
            <p:spPr bwMode="auto">
              <a:xfrm>
                <a:off x="6458" y="4962"/>
                <a:ext cx="1971" cy="205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2pPr>
                <a:lvl3pPr marL="11430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3pPr>
                <a:lvl4pPr marL="16002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4pPr>
                <a:lvl5pPr marL="20574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dirty="0" smtClean="0">
                    <a:solidFill>
                      <a:srgbClr val="000000"/>
                    </a:solidFill>
                    <a:latin typeface="Candara" charset="0"/>
                  </a:rPr>
                  <a:t>#7: the peacemakers (v.9)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endParaRPr lang="en-US" sz="800" b="1" i="0" dirty="0" smtClean="0">
                  <a:solidFill>
                    <a:srgbClr val="000000"/>
                  </a:solidFill>
                  <a:latin typeface="Candara" charset="0"/>
                </a:endParaRP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  <a:sym typeface="Wingdings" charset="0"/>
                  </a:rPr>
                  <a:t></a:t>
                </a: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</a:rPr>
                  <a:t>shall be called sons of God.</a:t>
                </a:r>
              </a:p>
            </p:txBody>
          </p:sp>
          <p:sp>
            <p:nvSpPr>
              <p:cNvPr id="35853" name="Text Box 16"/>
              <p:cNvSpPr txBox="1">
                <a:spLocks noChangeArrowheads="1"/>
              </p:cNvSpPr>
              <p:nvPr/>
            </p:nvSpPr>
            <p:spPr bwMode="auto">
              <a:xfrm>
                <a:off x="4144" y="4962"/>
                <a:ext cx="2018" cy="20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2pPr>
                <a:lvl3pPr marL="11430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3pPr>
                <a:lvl4pPr marL="16002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4pPr>
                <a:lvl5pPr marL="20574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dirty="0" smtClean="0">
                    <a:solidFill>
                      <a:srgbClr val="000000"/>
                    </a:solidFill>
                    <a:latin typeface="Candara" charset="0"/>
                  </a:rPr>
                  <a:t>#6: the pure in heart (v.8)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endParaRPr lang="en-US" b="1" i="0" dirty="0" smtClean="0">
                  <a:solidFill>
                    <a:srgbClr val="000000"/>
                  </a:solidFill>
                  <a:latin typeface="Candara" charset="0"/>
                  <a:sym typeface="Wingdings" charset="0"/>
                </a:endParaRP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endParaRPr lang="en-US" sz="800" b="1" i="0" dirty="0" smtClean="0">
                  <a:solidFill>
                    <a:srgbClr val="000000"/>
                  </a:solidFill>
                  <a:latin typeface="Candara" charset="0"/>
                  <a:sym typeface="Wingdings" charset="0"/>
                </a:endParaRP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  <a:sym typeface="Wingdings" charset="0"/>
                  </a:rPr>
                  <a:t></a:t>
                </a: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</a:rPr>
                  <a:t>shall see God.</a:t>
                </a:r>
              </a:p>
            </p:txBody>
          </p:sp>
          <p:sp>
            <p:nvSpPr>
              <p:cNvPr id="35854" name="Text Box 17"/>
              <p:cNvSpPr txBox="1">
                <a:spLocks noChangeArrowheads="1"/>
              </p:cNvSpPr>
              <p:nvPr/>
            </p:nvSpPr>
            <p:spPr bwMode="auto">
              <a:xfrm>
                <a:off x="1830" y="4962"/>
                <a:ext cx="1969" cy="204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2pPr>
                <a:lvl3pPr marL="11430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3pPr>
                <a:lvl4pPr marL="16002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4pPr>
                <a:lvl5pPr marL="20574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dirty="0" smtClean="0">
                    <a:solidFill>
                      <a:srgbClr val="000000"/>
                    </a:solidFill>
                    <a:latin typeface="Candara" charset="0"/>
                  </a:rPr>
                  <a:t>#5: the merciful (v.7)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endParaRPr lang="en-US" b="1" i="0" dirty="0" smtClean="0">
                  <a:solidFill>
                    <a:srgbClr val="000000"/>
                  </a:solidFill>
                  <a:latin typeface="Candara" charset="0"/>
                  <a:sym typeface="Wingdings" charset="0"/>
                </a:endParaRP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endParaRPr lang="en-US" sz="800" b="1" i="0" dirty="0" smtClean="0">
                  <a:solidFill>
                    <a:srgbClr val="000000"/>
                  </a:solidFill>
                  <a:latin typeface="Candara" charset="0"/>
                  <a:sym typeface="Wingdings" charset="0"/>
                </a:endParaRPr>
              </a:p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  <a:sym typeface="Wingdings" charset="0"/>
                  </a:rPr>
                  <a:t>sha</a:t>
                </a: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</a:rPr>
                  <a:t>ll be shown mercy.</a:t>
                </a:r>
              </a:p>
            </p:txBody>
          </p:sp>
          <p:sp>
            <p:nvSpPr>
              <p:cNvPr id="35855" name="Line 18"/>
              <p:cNvSpPr>
                <a:spLocks noChangeShapeType="1"/>
              </p:cNvSpPr>
              <p:nvPr/>
            </p:nvSpPr>
            <p:spPr bwMode="auto">
              <a:xfrm>
                <a:off x="6120" y="5862"/>
                <a:ext cx="338" cy="1"/>
              </a:xfrm>
              <a:prstGeom prst="line">
                <a:avLst/>
              </a:prstGeom>
              <a:noFill/>
              <a:ln w="635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r">
                  <a:lnSpc>
                    <a:spcPct val="90000"/>
                  </a:lnSpc>
                  <a:spcBef>
                    <a:spcPct val="20000"/>
                  </a:spcBef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856" name="Line 19"/>
              <p:cNvSpPr>
                <a:spLocks noChangeShapeType="1"/>
              </p:cNvSpPr>
              <p:nvPr/>
            </p:nvSpPr>
            <p:spPr bwMode="auto">
              <a:xfrm>
                <a:off x="8434" y="5862"/>
                <a:ext cx="338" cy="1"/>
              </a:xfrm>
              <a:prstGeom prst="line">
                <a:avLst/>
              </a:prstGeom>
              <a:noFill/>
              <a:ln w="635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r">
                  <a:lnSpc>
                    <a:spcPct val="90000"/>
                  </a:lnSpc>
                  <a:spcBef>
                    <a:spcPct val="20000"/>
                  </a:spcBef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57" name="Text Box 20"/>
              <p:cNvSpPr txBox="1">
                <a:spLocks noChangeArrowheads="1"/>
              </p:cNvSpPr>
              <p:nvPr/>
            </p:nvSpPr>
            <p:spPr bwMode="auto">
              <a:xfrm>
                <a:off x="8772" y="4967"/>
                <a:ext cx="1961" cy="203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2000" i="1">
                    <a:solidFill>
                      <a:schemeClr val="tx1"/>
                    </a:solidFill>
                    <a:latin typeface="Eras Medium ITC" charset="0"/>
                    <a:ea typeface="Arial" charset="0"/>
                    <a:cs typeface="Arial" charset="0"/>
                  </a:defRPr>
                </a:lvl5pPr>
                <a:lvl6pPr marL="25146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Arial" charset="0"/>
                    <a:cs typeface="Arial" charset="0"/>
                  </a:defRPr>
                </a:lvl6pPr>
                <a:lvl7pPr marL="29718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Arial" charset="0"/>
                    <a:cs typeface="Arial" charset="0"/>
                  </a:defRPr>
                </a:lvl7pPr>
                <a:lvl8pPr marL="34290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Arial" charset="0"/>
                    <a:cs typeface="Arial" charset="0"/>
                  </a:defRPr>
                </a:lvl8pPr>
                <a:lvl9pPr marL="3886200" indent="-228600" algn="r" eaLnBrk="0" fontAlgn="base" hangingPunct="0">
                  <a:lnSpc>
                    <a:spcPct val="90000"/>
                  </a:lnSpc>
                  <a:spcBef>
                    <a:spcPct val="2000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Eras Medium ITC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  <a:defRPr/>
                </a:pPr>
                <a:r>
                  <a:rPr lang="en-US" b="1" i="0" spc="-150" dirty="0" smtClean="0">
                    <a:solidFill>
                      <a:srgbClr val="000000"/>
                    </a:solidFill>
                    <a:latin typeface="Candara" charset="0"/>
                  </a:rPr>
                  <a:t>#8: </a:t>
                </a:r>
                <a:r>
                  <a:rPr lang="en-US" sz="1950" b="1" i="0" spc="-150" dirty="0" smtClean="0">
                    <a:solidFill>
                      <a:srgbClr val="000000"/>
                    </a:solidFill>
                    <a:latin typeface="Candara" charset="0"/>
                  </a:rPr>
                  <a:t>those who are </a:t>
                </a:r>
                <a:r>
                  <a:rPr lang="en-US" sz="1950" b="1" i="0" spc="-50" dirty="0" smtClean="0">
                    <a:solidFill>
                      <a:srgbClr val="000000"/>
                    </a:solidFill>
                    <a:latin typeface="Candara" charset="0"/>
                  </a:rPr>
                  <a:t>persecuted for  righteousness  </a:t>
                </a:r>
                <a:r>
                  <a:rPr lang="en-US" b="1" i="0" dirty="0" smtClean="0">
                    <a:solidFill>
                      <a:srgbClr val="000000"/>
                    </a:solidFill>
                    <a:latin typeface="Candara" charset="0"/>
                  </a:rPr>
                  <a:t>(vs.10-12)</a:t>
                </a:r>
                <a:endParaRPr lang="en-US" sz="500" b="1" i="0" dirty="0" smtClean="0">
                  <a:solidFill>
                    <a:srgbClr val="000000"/>
                  </a:solidFill>
                  <a:latin typeface="Candara" charset="0"/>
                </a:endParaRPr>
              </a:p>
              <a:p>
                <a:pPr eaLnBrk="1" hangingPunct="1">
                  <a:lnSpc>
                    <a:spcPts val="1700"/>
                  </a:lnSpc>
                  <a:spcBef>
                    <a:spcPct val="20000"/>
                  </a:spcBef>
                  <a:defRPr/>
                </a:pP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  <a:sym typeface="Wingdings" charset="0"/>
                  </a:rPr>
                  <a:t></a:t>
                </a:r>
                <a:r>
                  <a:rPr lang="en-US" b="1" i="0" dirty="0" smtClean="0">
                    <a:solidFill>
                      <a:srgbClr val="CC3300"/>
                    </a:solidFill>
                    <a:latin typeface="Candara" charset="0"/>
                  </a:rPr>
                  <a:t>theirs is the kingdom of heaven.</a:t>
                </a:r>
              </a:p>
            </p:txBody>
          </p:sp>
        </p:grpSp>
        <p:sp>
          <p:nvSpPr>
            <p:cNvPr id="35846" name="Line 21"/>
            <p:cNvSpPr>
              <a:spLocks noChangeShapeType="1"/>
            </p:cNvSpPr>
            <p:nvPr/>
          </p:nvSpPr>
          <p:spPr bwMode="auto">
            <a:xfrm>
              <a:off x="274" y="3089"/>
              <a:ext cx="184" cy="1"/>
            </a:xfrm>
            <a:prstGeom prst="line">
              <a:avLst/>
            </a:prstGeom>
            <a:noFill/>
            <a:ln w="635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lnSpc>
                  <a:spcPct val="90000"/>
                </a:lnSpc>
                <a:spcBef>
                  <a:spcPct val="20000"/>
                </a:spcBef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5847" name="Line 22"/>
            <p:cNvSpPr>
              <a:spLocks noChangeShapeType="1"/>
            </p:cNvSpPr>
            <p:nvPr/>
          </p:nvSpPr>
          <p:spPr bwMode="auto">
            <a:xfrm flipV="1">
              <a:off x="935" y="2061"/>
              <a:ext cx="0" cy="463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lnSpc>
                  <a:spcPct val="90000"/>
                </a:lnSpc>
                <a:spcBef>
                  <a:spcPct val="20000"/>
                </a:spcBef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5848" name="Line 23"/>
            <p:cNvSpPr>
              <a:spLocks noChangeShapeType="1"/>
            </p:cNvSpPr>
            <p:nvPr/>
          </p:nvSpPr>
          <p:spPr bwMode="auto">
            <a:xfrm flipV="1">
              <a:off x="2206" y="2081"/>
              <a:ext cx="1" cy="464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lnSpc>
                  <a:spcPct val="90000"/>
                </a:lnSpc>
                <a:spcBef>
                  <a:spcPct val="20000"/>
                </a:spcBef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5849" name="Line 24"/>
            <p:cNvSpPr>
              <a:spLocks noChangeShapeType="1"/>
            </p:cNvSpPr>
            <p:nvPr/>
          </p:nvSpPr>
          <p:spPr bwMode="auto">
            <a:xfrm flipV="1">
              <a:off x="3511" y="2100"/>
              <a:ext cx="1" cy="464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lnSpc>
                  <a:spcPct val="90000"/>
                </a:lnSpc>
                <a:spcBef>
                  <a:spcPct val="20000"/>
                </a:spcBef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5850" name="Line 25"/>
            <p:cNvSpPr>
              <a:spLocks noChangeShapeType="1"/>
            </p:cNvSpPr>
            <p:nvPr/>
          </p:nvSpPr>
          <p:spPr bwMode="auto">
            <a:xfrm flipV="1">
              <a:off x="4797" y="2095"/>
              <a:ext cx="1" cy="463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r">
                <a:lnSpc>
                  <a:spcPct val="90000"/>
                </a:lnSpc>
                <a:spcBef>
                  <a:spcPct val="20000"/>
                </a:spcBef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3705309"/>
      </p:ext>
    </p:extLst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763000" cy="5562600"/>
          </a:xfrm>
        </p:spPr>
        <p:txBody>
          <a:bodyPr/>
          <a:lstStyle/>
          <a:p>
            <a:pPr marL="0" algn="ctr">
              <a:spcBef>
                <a:spcPct val="0"/>
              </a:spcBef>
              <a:buNone/>
            </a:pP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Meekness is essentially a true view of oneself, </a:t>
            </a:r>
            <a:b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expressing itself in attitude and conduct with respect </a:t>
            </a:r>
            <a:b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to others . . . It is my attitude towards myself; and it is an </a:t>
            </a:r>
            <a:b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expression of that in my relationship to others. You see how it </a:t>
            </a:r>
            <a:b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inevitably follows being ‘poor in spirit’ and ‘mourning’ . . . To be </a:t>
            </a:r>
            <a:b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meek, in other words, means that you have finished with yourself </a:t>
            </a:r>
            <a:b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altogether, and you come to see you have no rights or deserts at all. </a:t>
            </a:r>
            <a:b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You come to realize that nobody can harm you. John Bunyan </a:t>
            </a:r>
            <a:b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puts it perfectly. "He that is down </a:t>
            </a:r>
            <a:r>
              <a:rPr lang="en-US" sz="2400" b="1" i="1" dirty="0" smtClean="0">
                <a:latin typeface="Candara" charset="0"/>
                <a:ea typeface="Calibri" charset="0"/>
                <a:cs typeface="Times New Roman" charset="0"/>
              </a:rPr>
              <a:t>need </a:t>
            </a: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fear no fall."</a:t>
            </a:r>
            <a:b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</a:br>
            <a:r>
              <a:rPr lang="en-US" sz="2400" b="1" i="1" dirty="0">
                <a:latin typeface="Candara" charset="0"/>
                <a:ea typeface="Calibri" charset="0"/>
                <a:cs typeface="Times New Roman" charset="0"/>
              </a:rPr>
              <a:t>Martyn Lloyd-Jones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686800" cy="533400"/>
          </a:xfrm>
        </p:spPr>
        <p:txBody>
          <a:bodyPr/>
          <a:lstStyle/>
          <a:p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Meekness: Having Finished with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S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elf</a:t>
            </a:r>
            <a:endParaRPr lang="en-US" sz="2800" b="1" dirty="0"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861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86800" cy="533400"/>
          </a:xfrm>
        </p:spPr>
        <p:txBody>
          <a:bodyPr/>
          <a:lstStyle/>
          <a:p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/>
            </a:r>
            <a:b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WHAT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DOES A MEEK PERSON LOOK LIKE?</a:t>
            </a:r>
            <a:br>
              <a:rPr lang="en-US" sz="2800" b="1" dirty="0">
                <a:latin typeface="Candara" charset="0"/>
                <a:ea typeface="MS PGothic" charset="0"/>
                <a:cs typeface="Arial" charset="0"/>
              </a:rPr>
            </a:br>
            <a:endParaRPr lang="en-US" sz="28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2999" cy="5715000"/>
          </a:xfrm>
        </p:spPr>
        <p:txBody>
          <a:bodyPr/>
          <a:lstStyle/>
          <a:p>
            <a:pPr marL="461963" indent="-404813" defTabSz="461963">
              <a:spcBef>
                <a:spcPct val="0"/>
              </a:spcBef>
              <a:buFont typeface="Arial"/>
              <a:buChar char="•"/>
              <a:defRPr/>
            </a:pPr>
            <a:r>
              <a:rPr lang="en-US" sz="2400" b="1" u="sng" kern="120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MOSES</a:t>
            </a:r>
            <a:r>
              <a:rPr lang="en-US" sz="2400" b="1" kern="120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 </a:t>
            </a:r>
            <a:r>
              <a:rPr lang="en-US" sz="2400" b="1" kern="1200" dirty="0" smtClean="0">
                <a:latin typeface="Candara" charset="0"/>
                <a:ea typeface="ＭＳ Ｐゴシック" charset="0"/>
                <a:cs typeface="Candara" charset="0"/>
              </a:rPr>
              <a:t>(</a:t>
            </a:r>
            <a:r>
              <a:rPr lang="en-US" sz="2400" b="1" kern="1200" dirty="0">
                <a:latin typeface="Candara" charset="0"/>
                <a:ea typeface="ＭＳ Ｐゴシック" charset="0"/>
                <a:cs typeface="Candara" charset="0"/>
              </a:rPr>
              <a:t>Numbers 12:3)</a:t>
            </a:r>
          </a:p>
          <a:p>
            <a:pPr marL="401637" defTabSz="457200">
              <a:spcBef>
                <a:spcPct val="0"/>
              </a:spcBef>
              <a:buFont typeface="Arial"/>
              <a:buChar char="•"/>
              <a:defRPr/>
            </a:pPr>
            <a:endParaRPr lang="en-US" sz="800" kern="1200" dirty="0" smtClean="0">
              <a:latin typeface="Candara" charset="0"/>
              <a:ea typeface="ＭＳ Ｐゴシック" charset="0"/>
              <a:cs typeface="Candara" charset="0"/>
            </a:endParaRPr>
          </a:p>
          <a:p>
            <a:pPr marL="401637" defTabSz="457200">
              <a:spcBef>
                <a:spcPct val="0"/>
              </a:spcBef>
              <a:buFont typeface="Arial"/>
              <a:buChar char="•"/>
              <a:defRPr/>
            </a:pPr>
            <a:endParaRPr lang="en-US" sz="1400" kern="1200" dirty="0">
              <a:latin typeface="Candara" charset="0"/>
              <a:ea typeface="ＭＳ Ｐゴシック" charset="0"/>
              <a:cs typeface="Candara" charset="0"/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 </a:t>
            </a:r>
            <a:r>
              <a:rPr lang="en-US" sz="2300" i="1" baseline="3000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3</a:t>
            </a: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 Now the man Moses was </a:t>
            </a:r>
            <a:br>
              <a:rPr lang="en-US" sz="23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</a:b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very meek, more than all people who </a:t>
            </a:r>
            <a:br>
              <a:rPr lang="en-US" sz="23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</a:b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were on the face of the earth. 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Numbers 12:3</a:t>
            </a:r>
          </a:p>
          <a:p>
            <a:pPr marL="58737" indent="0" defTabSz="457200">
              <a:spcBef>
                <a:spcPct val="0"/>
              </a:spcBef>
              <a:buNone/>
              <a:defRPr/>
            </a:pPr>
            <a:endParaRPr lang="en-US" sz="1400" kern="1200" dirty="0" smtClean="0">
              <a:latin typeface="Candara" charset="0"/>
              <a:ea typeface="ＭＳ Ｐゴシック" charset="0"/>
              <a:cs typeface="Candara" charset="0"/>
            </a:endParaRPr>
          </a:p>
          <a:p>
            <a:pPr marL="858838" lvl="1" indent="-401638" defTabSz="974725">
              <a:spcBef>
                <a:spcPts val="400"/>
              </a:spcBef>
              <a:buFont typeface="Wingdings" charset="2"/>
              <a:buChar char="Ø"/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Contrasting character: first 40 years vs. third 40 years.</a:t>
            </a:r>
          </a:p>
          <a:p>
            <a:pPr marL="858838" lvl="1" indent="-401638" defTabSz="974725">
              <a:spcBef>
                <a:spcPts val="400"/>
              </a:spcBef>
              <a:buFont typeface="Wingdings" charset="2"/>
              <a:buChar char="Ø"/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God’s work during the second 4o years in the wilderness.</a:t>
            </a:r>
            <a:endParaRPr lang="en-US" sz="2400" b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858838" lvl="1" indent="-401638" defTabSz="974725">
              <a:spcBef>
                <a:spcPts val="400"/>
              </a:spcBef>
              <a:buFont typeface="Wingdings" charset="2"/>
              <a:buChar char="Ø"/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Burning </a:t>
            </a:r>
            <a:r>
              <a:rPr lang="en-US" sz="24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b</a:t>
            </a:r>
            <a:r>
              <a:rPr lang="en-US" sz="24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ush</a:t>
            </a:r>
            <a:r>
              <a:rPr lang="en-US" sz="24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, </a:t>
            </a:r>
            <a:r>
              <a:rPr lang="en-US" sz="24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oppositions to his leadership.</a:t>
            </a:r>
            <a:endParaRPr lang="en-US" sz="2400" b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01637" defTabSz="457200">
              <a:spcBef>
                <a:spcPct val="0"/>
              </a:spcBef>
              <a:buFont typeface="Arial"/>
              <a:buChar char="•"/>
              <a:defRPr/>
            </a:pPr>
            <a:endParaRPr lang="en-US" sz="800" kern="1200" dirty="0">
              <a:latin typeface="Candara" charset="0"/>
              <a:ea typeface="ＭＳ Ｐゴシック" charset="0"/>
              <a:cs typeface="Candara" charset="0"/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en-US" sz="800" i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en-US" sz="2300" i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743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86800" cy="533400"/>
          </a:xfrm>
        </p:spPr>
        <p:txBody>
          <a:bodyPr/>
          <a:lstStyle/>
          <a:p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/>
            </a:r>
            <a:b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WHAT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DOES A MEEK PERSON LOOK LIKE?</a:t>
            </a:r>
            <a:br>
              <a:rPr lang="en-US" sz="2800" b="1" dirty="0">
                <a:latin typeface="Candara" charset="0"/>
                <a:ea typeface="MS PGothic" charset="0"/>
                <a:cs typeface="Arial" charset="0"/>
              </a:rPr>
            </a:br>
            <a:endParaRPr lang="en-US" sz="28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2999" cy="5715000"/>
          </a:xfrm>
        </p:spPr>
        <p:txBody>
          <a:bodyPr/>
          <a:lstStyle/>
          <a:p>
            <a:pPr marL="461963" indent="-404813" defTabSz="461963">
              <a:spcBef>
                <a:spcPct val="0"/>
              </a:spcBef>
              <a:buFont typeface="Arial"/>
              <a:buChar char="•"/>
              <a:defRPr/>
            </a:pPr>
            <a:r>
              <a:rPr lang="en-US" sz="2400" b="1" u="sng" kern="120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JESUS</a:t>
            </a:r>
            <a:r>
              <a:rPr lang="en-US" sz="2400" b="1" kern="1200" dirty="0" smtClean="0">
                <a:solidFill>
                  <a:srgbClr val="FF0000"/>
                </a:solidFill>
                <a:latin typeface="Candara" charset="0"/>
                <a:ea typeface="ＭＳ Ｐゴシック" charset="0"/>
                <a:cs typeface="Candara" charset="0"/>
              </a:rPr>
              <a:t> </a:t>
            </a:r>
            <a:r>
              <a:rPr lang="en-US" sz="2400" b="1" kern="1200" dirty="0">
                <a:latin typeface="Candara" charset="0"/>
                <a:ea typeface="ＭＳ Ｐゴシック" charset="0"/>
                <a:cs typeface="Candara" charset="0"/>
              </a:rPr>
              <a:t>(Matthew 11:28-29) </a:t>
            </a:r>
            <a:endParaRPr lang="en-US" sz="800" kern="1200" dirty="0" smtClean="0">
              <a:latin typeface="Candara" charset="0"/>
              <a:ea typeface="ＭＳ Ｐゴシック" charset="0"/>
              <a:cs typeface="Candara" charset="0"/>
            </a:endParaRPr>
          </a:p>
          <a:p>
            <a:pPr marL="401637" defTabSz="457200">
              <a:spcBef>
                <a:spcPct val="0"/>
              </a:spcBef>
              <a:buFont typeface="Arial"/>
              <a:buChar char="•"/>
              <a:defRPr/>
            </a:pPr>
            <a:endParaRPr lang="en-US" sz="1400" kern="1200" dirty="0">
              <a:latin typeface="Candara" charset="0"/>
              <a:ea typeface="ＭＳ Ｐゴシック" charset="0"/>
              <a:cs typeface="Candara" charset="0"/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“</a:t>
            </a:r>
            <a:r>
              <a:rPr lang="en-US" sz="2300" i="1" baseline="3000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28</a:t>
            </a:r>
            <a: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 Come to me, all who labor </a:t>
            </a:r>
            <a:b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</a:br>
            <a: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and are heavy laden, and I will give you rest.</a:t>
            </a:r>
            <a:b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</a:br>
            <a: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 </a:t>
            </a:r>
            <a:r>
              <a:rPr lang="en-US" sz="2300" i="1" baseline="3000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29</a:t>
            </a:r>
            <a: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 Take my yoke upon you, and learn from me, </a:t>
            </a:r>
            <a:b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</a:br>
            <a: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for I am gentle and lowly in heart, and</a:t>
            </a:r>
            <a:b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</a:br>
            <a: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 you will find rest for your souls</a:t>
            </a:r>
            <a:r>
              <a:rPr lang="en-US" sz="23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.”</a:t>
            </a:r>
            <a:endParaRPr lang="en-US" sz="2300" i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23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Matthew 11:28-29</a:t>
            </a:r>
          </a:p>
          <a:p>
            <a:pPr marL="58737" indent="0" defTabSz="457200">
              <a:spcBef>
                <a:spcPct val="0"/>
              </a:spcBef>
              <a:buNone/>
              <a:defRPr/>
            </a:pPr>
            <a:endParaRPr lang="en-US" sz="800" kern="1200" dirty="0" smtClean="0">
              <a:latin typeface="Candara" charset="0"/>
              <a:ea typeface="ＭＳ Ｐゴシック" charset="0"/>
              <a:cs typeface="Candara" charset="0"/>
            </a:endParaRPr>
          </a:p>
          <a:p>
            <a:pPr marL="858838" lvl="1" indent="-401638" defTabSz="974725">
              <a:spcBef>
                <a:spcPts val="400"/>
              </a:spcBef>
              <a:buFont typeface="Wingdings" charset="2"/>
              <a:buChar char="Ø"/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His relationship, motivation, &amp; work with God the Father.</a:t>
            </a:r>
          </a:p>
          <a:p>
            <a:pPr marL="858838" lvl="1" indent="-401638" defTabSz="974725">
              <a:spcBef>
                <a:spcPts val="400"/>
              </a:spcBef>
              <a:buFont typeface="Wingdings" charset="2"/>
              <a:buChar char="Ø"/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His boldness in responding to hypocrisy, injustice, children.</a:t>
            </a:r>
          </a:p>
          <a:p>
            <a:pPr marL="858838" lvl="1" indent="-401638" defTabSz="974725">
              <a:spcBef>
                <a:spcPts val="400"/>
              </a:spcBef>
              <a:buFont typeface="Wingdings" charset="2"/>
              <a:buChar char="Ø"/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Responding to the insults, mistreatments, suffering</a:t>
            </a:r>
            <a:r>
              <a:rPr lang="en-US" sz="24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, </a:t>
            </a:r>
            <a:r>
              <a:rPr lang="en-US" sz="24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and the Cross.</a:t>
            </a:r>
            <a:endParaRPr lang="en-US" sz="2400" b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802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CW Sermon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2_Nor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5.xml><?xml version="1.0" encoding="utf-8"?>
<a:theme xmlns:a="http://schemas.openxmlformats.org/drawingml/2006/main" name="3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74473</TotalTime>
  <Words>612</Words>
  <Application>Microsoft Macintosh PowerPoint</Application>
  <PresentationFormat>On-screen Show (4:3)</PresentationFormat>
  <Paragraphs>121</Paragraphs>
  <Slides>16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37</vt:i4>
      </vt:variant>
      <vt:variant>
        <vt:lpstr>Slide Titles</vt:lpstr>
      </vt:variant>
      <vt:variant>
        <vt:i4>16</vt:i4>
      </vt:variant>
    </vt:vector>
  </HeadingPairs>
  <TitlesOfParts>
    <vt:vector size="53" baseType="lpstr">
      <vt:lpstr>Default Design</vt:lpstr>
      <vt:lpstr>1_Default Design</vt:lpstr>
      <vt:lpstr>3_Default Design</vt:lpstr>
      <vt:lpstr>2_Default Design</vt:lpstr>
      <vt:lpstr>4_Default Design</vt:lpstr>
      <vt:lpstr>5_Default Design</vt:lpstr>
      <vt:lpstr>6_Default Design</vt:lpstr>
      <vt:lpstr>8_Default Design</vt:lpstr>
      <vt:lpstr>7_Default Design</vt:lpstr>
      <vt:lpstr>CW Sermon Template</vt:lpstr>
      <vt:lpstr>9_Default Design</vt:lpstr>
      <vt:lpstr>10_Default Design</vt:lpstr>
      <vt:lpstr>11_Default Design</vt:lpstr>
      <vt:lpstr>12_Default Design</vt:lpstr>
      <vt:lpstr>13_Default Design</vt:lpstr>
      <vt:lpstr>17_Default Design</vt:lpstr>
      <vt:lpstr>14_Default Design</vt:lpstr>
      <vt:lpstr>15_Default Design</vt:lpstr>
      <vt:lpstr>16_Default Design</vt:lpstr>
      <vt:lpstr>18_Default Design</vt:lpstr>
      <vt:lpstr>19_Default Design</vt:lpstr>
      <vt:lpstr>20_Default Design</vt:lpstr>
      <vt:lpstr>21_Default Design</vt:lpstr>
      <vt:lpstr>22_Default Design</vt:lpstr>
      <vt:lpstr>23_Default Design</vt:lpstr>
      <vt:lpstr>24_Default Design</vt:lpstr>
      <vt:lpstr>25_Default Design</vt:lpstr>
      <vt:lpstr>26_Default Design</vt:lpstr>
      <vt:lpstr>27_Default Design</vt:lpstr>
      <vt:lpstr>28_Default Design</vt:lpstr>
      <vt:lpstr>29_Default Design</vt:lpstr>
      <vt:lpstr>30_Default Design</vt:lpstr>
      <vt:lpstr>31_Default Design</vt:lpstr>
      <vt:lpstr>2_Normal</vt:lpstr>
      <vt:lpstr>33_Default Design</vt:lpstr>
      <vt:lpstr>35_Default Design</vt:lpstr>
      <vt:lpstr>32_Default Design</vt:lpstr>
      <vt:lpstr>PowerPoint Presentation</vt:lpstr>
      <vt:lpstr>Blessed Are the Meek</vt:lpstr>
      <vt:lpstr>WHAT IS A CHRISTIAN?  THE BEATITUDES ARE JESUS’ ANSWER...</vt:lpstr>
      <vt:lpstr>MEEKNESS: IS IT REALLY FOR ALL OF US?</vt:lpstr>
      <vt:lpstr>WHAT THEN DOES IT MEAN TO BE MEEK?</vt:lpstr>
      <vt:lpstr>PowerPoint Presentation</vt:lpstr>
      <vt:lpstr>Meekness: Having Finished with Self</vt:lpstr>
      <vt:lpstr> WHAT DOES A MEEK PERSON LOOK LIKE? </vt:lpstr>
      <vt:lpstr> WHAT DOES A MEEK PERSON LOOK LIKE? </vt:lpstr>
      <vt:lpstr>THE MEEK SHALL INHERIT THE EARTH . . . HOW?</vt:lpstr>
      <vt:lpstr>THE MEEK SHALL INHERIT THE EARTH . . . HOW?</vt:lpstr>
      <vt:lpstr>MEEKNESS IN YOUR EVERYDAY LIFE </vt:lpstr>
      <vt:lpstr>MEEKNESS IN YOUR EVERYDAY LIFE </vt:lpstr>
      <vt:lpstr>MEEKNESS IN YOUR EVERYDAY LIFE </vt:lpstr>
      <vt:lpstr>THREE PRACTICAL QUESTIONS  FOR OUR EVERYDAY LIFE</vt:lpstr>
      <vt:lpstr>PowerPoint Presentation</vt:lpstr>
    </vt:vector>
  </TitlesOfParts>
  <Company>UFP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T. Kirk</dc:creator>
  <cp:lastModifiedBy>Paul Kim</cp:lastModifiedBy>
  <cp:revision>3363</cp:revision>
  <cp:lastPrinted>2015-09-20T16:05:39Z</cp:lastPrinted>
  <dcterms:created xsi:type="dcterms:W3CDTF">2007-10-20T20:09:35Z</dcterms:created>
  <dcterms:modified xsi:type="dcterms:W3CDTF">2015-10-12T18:15:20Z</dcterms:modified>
</cp:coreProperties>
</file>