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0.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1.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2.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3.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4.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5.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6.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27.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28.xml" ContentType="application/vnd.openxmlformats-officedocument.theme+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theme/theme29.xml" ContentType="application/vnd.openxmlformats-officedocument.theme+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30.xml" ContentType="application/vnd.openxmlformats-officedocument.theme+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theme/theme31.xml" ContentType="application/vnd.openxmlformats-officedocument.theme+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theme/theme32.xml" ContentType="application/vnd.openxmlformats-officedocument.theme+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theme/theme33.xml" ContentType="application/vnd.openxmlformats-officedocument.theme+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theme/theme34.xml" ContentType="application/vnd.openxmlformats-officedocument.theme+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theme/theme35.xml" ContentType="application/vnd.openxmlformats-officedocument.theme+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theme/theme36.xml" ContentType="application/vnd.openxmlformats-officedocument.theme+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theme/theme37.xml" ContentType="application/vnd.openxmlformats-officedocument.theme+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theme/theme38.xml" ContentType="application/vnd.openxmlformats-officedocument.theme+xml"/>
  <Override PartName="/ppt/theme/theme39.xml" ContentType="application/vnd.openxmlformats-officedocument.theme+xml"/>
  <Override PartName="/ppt/theme/theme4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9" r:id="rId3"/>
    <p:sldMasterId id="2147483711" r:id="rId4"/>
    <p:sldMasterId id="2147483723" r:id="rId5"/>
    <p:sldMasterId id="2147483782" r:id="rId6"/>
    <p:sldMasterId id="2147483798" r:id="rId7"/>
    <p:sldMasterId id="2147483810" r:id="rId8"/>
    <p:sldMasterId id="2147485082" r:id="rId9"/>
    <p:sldMasterId id="2147500816" r:id="rId10"/>
    <p:sldMasterId id="2147506752" r:id="rId11"/>
    <p:sldMasterId id="2147507621" r:id="rId12"/>
    <p:sldMasterId id="2147509205" r:id="rId13"/>
    <p:sldMasterId id="2147510775" r:id="rId14"/>
    <p:sldMasterId id="2147510799" r:id="rId15"/>
    <p:sldMasterId id="2147510835" r:id="rId16"/>
    <p:sldMasterId id="2147510847" r:id="rId17"/>
    <p:sldMasterId id="2147510859" r:id="rId18"/>
    <p:sldMasterId id="2147510871" r:id="rId19"/>
    <p:sldMasterId id="2147510883" r:id="rId20"/>
    <p:sldMasterId id="2147510895" r:id="rId21"/>
    <p:sldMasterId id="2147510907" r:id="rId22"/>
    <p:sldMasterId id="2147510931" r:id="rId23"/>
    <p:sldMasterId id="2147510955" r:id="rId24"/>
    <p:sldMasterId id="2147510991" r:id="rId25"/>
    <p:sldMasterId id="2147511003" r:id="rId26"/>
    <p:sldMasterId id="2147511039" r:id="rId27"/>
    <p:sldMasterId id="2147511063" r:id="rId28"/>
    <p:sldMasterId id="2147511075" r:id="rId29"/>
    <p:sldMasterId id="2147511087" r:id="rId30"/>
    <p:sldMasterId id="2147511099" r:id="rId31"/>
    <p:sldMasterId id="2147511111" r:id="rId32"/>
    <p:sldMasterId id="2147511123" r:id="rId33"/>
    <p:sldMasterId id="2147511159" r:id="rId34"/>
    <p:sldMasterId id="2147511196" r:id="rId35"/>
    <p:sldMasterId id="2147511220" r:id="rId36"/>
    <p:sldMasterId id="2147511232" r:id="rId37"/>
    <p:sldMasterId id="2147511244" r:id="rId38"/>
  </p:sldMasterIdLst>
  <p:notesMasterIdLst>
    <p:notesMasterId r:id="rId53"/>
  </p:notesMasterIdLst>
  <p:handoutMasterIdLst>
    <p:handoutMasterId r:id="rId54"/>
  </p:handoutMasterIdLst>
  <p:sldIdLst>
    <p:sldId id="1626" r:id="rId39"/>
    <p:sldId id="3225" r:id="rId40"/>
    <p:sldId id="3243" r:id="rId41"/>
    <p:sldId id="3238" r:id="rId42"/>
    <p:sldId id="3270" r:id="rId43"/>
    <p:sldId id="3271" r:id="rId44"/>
    <p:sldId id="3273" r:id="rId45"/>
    <p:sldId id="3276" r:id="rId46"/>
    <p:sldId id="3275" r:id="rId47"/>
    <p:sldId id="3277" r:id="rId48"/>
    <p:sldId id="3278" r:id="rId49"/>
    <p:sldId id="3279" r:id="rId50"/>
    <p:sldId id="3237" r:id="rId51"/>
    <p:sldId id="1929" r:id="rId52"/>
  </p:sldIdLst>
  <p:sldSz cx="9144000" cy="6858000" type="screen4x3"/>
  <p:notesSz cx="9144000" cy="6858000"/>
  <p:defaultTextStyle>
    <a:defPPr>
      <a:defRPr lang="en-US"/>
    </a:defPPr>
    <a:lvl1pPr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5C97"/>
    <a:srgbClr val="800000"/>
    <a:srgbClr val="CC3300"/>
    <a:srgbClr val="FFFF00"/>
    <a:srgbClr val="0066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30" autoAdjust="0"/>
    <p:restoredTop sz="94660"/>
  </p:normalViewPr>
  <p:slideViewPr>
    <p:cSldViewPr>
      <p:cViewPr>
        <p:scale>
          <a:sx n="103" d="100"/>
          <a:sy n="103" d="100"/>
        </p:scale>
        <p:origin x="-920" y="-176"/>
      </p:cViewPr>
      <p:guideLst>
        <p:guide orient="horz" pos="2160"/>
        <p:guide pos="2880"/>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2864" y="-12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50" Type="http://schemas.openxmlformats.org/officeDocument/2006/relationships/slide" Target="slides/slide12.xml"/><Relationship Id="rId51" Type="http://schemas.openxmlformats.org/officeDocument/2006/relationships/slide" Target="slides/slide13.xml"/><Relationship Id="rId52" Type="http://schemas.openxmlformats.org/officeDocument/2006/relationships/slide" Target="slides/slide14.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2.xml"/><Relationship Id="rId41" Type="http://schemas.openxmlformats.org/officeDocument/2006/relationships/slide" Target="slides/slide3.xml"/><Relationship Id="rId42" Type="http://schemas.openxmlformats.org/officeDocument/2006/relationships/slide" Target="slides/slide4.xml"/><Relationship Id="rId43" Type="http://schemas.openxmlformats.org/officeDocument/2006/relationships/slide" Target="slides/slide5.xml"/><Relationship Id="rId44" Type="http://schemas.openxmlformats.org/officeDocument/2006/relationships/slide" Target="slides/slide6.xml"/><Relationship Id="rId45" Type="http://schemas.openxmlformats.org/officeDocument/2006/relationships/slide" Target="slides/slide7.xml"/><Relationship Id="rId46" Type="http://schemas.openxmlformats.org/officeDocument/2006/relationships/slide" Target="slides/slide8.xml"/><Relationship Id="rId47" Type="http://schemas.openxmlformats.org/officeDocument/2006/relationships/slide" Target="slides/slide9.xml"/><Relationship Id="rId48" Type="http://schemas.openxmlformats.org/officeDocument/2006/relationships/slide" Target="slides/slide10.xml"/><Relationship Id="rId49" Type="http://schemas.openxmlformats.org/officeDocument/2006/relationships/slide" Target="slides/slide1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Master" Target="slideMasters/slideMaster38.xml"/><Relationship Id="rId39" Type="http://schemas.openxmlformats.org/officeDocument/2006/relationships/slide" Target="slides/slide1.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pPr>
              <a:defRPr/>
            </a:pPr>
            <a:fld id="{D9B15D2E-FAE6-CE4D-B66C-E52BCAEE9D92}" type="datetimeFigureOut">
              <a:rPr lang="en-US"/>
              <a:pPr>
                <a:defRPr/>
              </a:pPr>
              <a:t>1/4/16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pPr>
              <a:defRPr/>
            </a:pPr>
            <a:fld id="{6752AC37-DC32-F041-8B94-A46DD5CF3B0D}" type="slidenum">
              <a:rPr lang="en-US"/>
              <a:pPr>
                <a:defRPr/>
              </a:pPr>
              <a:t>‹#›</a:t>
            </a:fld>
            <a:endParaRPr lang="en-US"/>
          </a:p>
        </p:txBody>
      </p:sp>
    </p:spTree>
    <p:extLst>
      <p:ext uri="{BB962C8B-B14F-4D97-AF65-F5344CB8AC3E}">
        <p14:creationId xmlns:p14="http://schemas.microsoft.com/office/powerpoint/2010/main" val="903565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lnSpc>
                <a:spcPct val="90000"/>
              </a:lnSpc>
              <a:spcBef>
                <a:spcPct val="20000"/>
              </a:spcBef>
              <a:defRPr sz="1200">
                <a:latin typeface="Eras Medium ITC"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a:lnSpc>
                <a:spcPct val="90000"/>
              </a:lnSpc>
              <a:spcBef>
                <a:spcPct val="20000"/>
              </a:spcBef>
              <a:defRPr sz="1200">
                <a:cs typeface="Arial" charset="0"/>
              </a:defRPr>
            </a:lvl1pPr>
          </a:lstStyle>
          <a:p>
            <a:pPr>
              <a:defRPr/>
            </a:pPr>
            <a:fld id="{16EBBE3A-A97D-E042-B626-1CBB950C2DD7}" type="datetimeFigureOut">
              <a:rPr lang="en-US"/>
              <a:pPr>
                <a:defRPr/>
              </a:pPr>
              <a:t>1/4/16</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lnSpc>
                <a:spcPct val="90000"/>
              </a:lnSpc>
              <a:spcBef>
                <a:spcPct val="20000"/>
              </a:spcBef>
              <a:defRPr sz="1200">
                <a:latin typeface="Eras Medium ITC"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a:lnSpc>
                <a:spcPct val="90000"/>
              </a:lnSpc>
              <a:spcBef>
                <a:spcPct val="20000"/>
              </a:spcBef>
              <a:defRPr sz="1200">
                <a:cs typeface="Arial" charset="0"/>
              </a:defRPr>
            </a:lvl1pPr>
          </a:lstStyle>
          <a:p>
            <a:pPr>
              <a:defRPr/>
            </a:pPr>
            <a:fld id="{482566C9-436E-5446-8C2F-A64C5671F75C}" type="slidenum">
              <a:rPr lang="en-US"/>
              <a:pPr>
                <a:defRPr/>
              </a:pPr>
              <a:t>‹#›</a:t>
            </a:fld>
            <a:endParaRPr lang="en-US"/>
          </a:p>
        </p:txBody>
      </p:sp>
    </p:spTree>
    <p:extLst>
      <p:ext uri="{BB962C8B-B14F-4D97-AF65-F5344CB8AC3E}">
        <p14:creationId xmlns:p14="http://schemas.microsoft.com/office/powerpoint/2010/main" val="1272175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2566C9-436E-5446-8C2F-A64C5671F75C}" type="slidenum">
              <a:rPr lang="en-US" smtClean="0"/>
              <a:pPr>
                <a:defRPr/>
              </a:pPr>
              <a:t>1</a:t>
            </a:fld>
            <a:endParaRPr lang="en-US"/>
          </a:p>
        </p:txBody>
      </p:sp>
    </p:spTree>
    <p:extLst>
      <p:ext uri="{BB962C8B-B14F-4D97-AF65-F5344CB8AC3E}">
        <p14:creationId xmlns:p14="http://schemas.microsoft.com/office/powerpoint/2010/main" val="2370881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42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787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0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40291" name="Slide Number Placeholder 3"/>
          <p:cNvSpPr txBox="1">
            <a:spLocks noGrp="1"/>
          </p:cNvSpPr>
          <p:nvPr/>
        </p:nvSpPr>
        <p:spPr bwMode="auto">
          <a:xfrm>
            <a:off x="5179484" y="651391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0CE3007F-C2E8-5749-8413-6F4987B94245}"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93FC29-560A-2645-9C90-B9DC701C8D1C}" type="slidenum">
              <a:rPr lang="en-US"/>
              <a:pPr>
                <a:defRPr/>
              </a:pPr>
              <a:t>‹#›</a:t>
            </a:fld>
            <a:endParaRPr lang="en-US"/>
          </a:p>
        </p:txBody>
      </p:sp>
    </p:spTree>
    <p:extLst>
      <p:ext uri="{BB962C8B-B14F-4D97-AF65-F5344CB8AC3E}">
        <p14:creationId xmlns:p14="http://schemas.microsoft.com/office/powerpoint/2010/main" val="3855745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374BF8-D049-E641-A6E7-AAB1933AC3AC}" type="slidenum">
              <a:rPr lang="en-US"/>
              <a:pPr>
                <a:defRPr/>
              </a:pPr>
              <a:t>‹#›</a:t>
            </a:fld>
            <a:endParaRPr lang="en-US"/>
          </a:p>
        </p:txBody>
      </p:sp>
    </p:spTree>
    <p:extLst>
      <p:ext uri="{BB962C8B-B14F-4D97-AF65-F5344CB8AC3E}">
        <p14:creationId xmlns:p14="http://schemas.microsoft.com/office/powerpoint/2010/main" val="235415729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00400"/>
            <a:ext cx="9144000" cy="1752600"/>
          </a:xfrm>
        </p:spPr>
        <p:txBody>
          <a:bodyPr/>
          <a:lstStyle>
            <a:lvl1pPr marL="0" indent="0" algn="ctr">
              <a:buNone/>
              <a:defRPr sz="2800" b="1" i="1">
                <a:effectLst>
                  <a:outerShdw blurRad="50800" dist="38100" dir="2700000" algn="tl" rotWithShape="0">
                    <a:srgbClr val="000000">
                      <a:alpha val="43000"/>
                    </a:srgbClr>
                  </a:outerShdw>
                </a:effectLs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1" name="Title 10"/>
          <p:cNvSpPr>
            <a:spLocks noGrp="1"/>
          </p:cNvSpPr>
          <p:nvPr>
            <p:ph type="title"/>
          </p:nvPr>
        </p:nvSpPr>
        <p:spPr>
          <a:xfrm>
            <a:off x="0" y="2209800"/>
            <a:ext cx="9144000" cy="594360"/>
          </a:xfrm>
        </p:spPr>
        <p:txBody>
          <a:bodyPr/>
          <a:lstStyle>
            <a:lvl1pPr>
              <a:defRPr sz="3800" b="1" i="1" cap="all">
                <a:effectLst>
                  <a:outerShdw blurRad="50800" dist="38100" dir="2700000" algn="tl" rotWithShape="0">
                    <a:srgbClr val="000000">
                      <a:alpha val="43000"/>
                    </a:srgb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42139655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19402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Application Questions">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US" dirty="0"/>
          </a:p>
        </p:txBody>
      </p:sp>
      <p:sp>
        <p:nvSpPr>
          <p:cNvPr id="3" name="Content Placeholder 2"/>
          <p:cNvSpPr>
            <a:spLocks noGrp="1"/>
          </p:cNvSpPr>
          <p:nvPr>
            <p:ph idx="1"/>
          </p:nvPr>
        </p:nvSpPr>
        <p:spPr>
          <a:xfrm>
            <a:off x="228600" y="1371600"/>
            <a:ext cx="86868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5186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438195-789B-1946-86BE-7F02E667F6DF}" type="slidenum">
              <a:rPr lang="en-US"/>
              <a:pPr>
                <a:defRPr/>
              </a:pPr>
              <a:t>‹#›</a:t>
            </a:fld>
            <a:endParaRPr lang="en-US"/>
          </a:p>
        </p:txBody>
      </p:sp>
    </p:spTree>
    <p:extLst>
      <p:ext uri="{BB962C8B-B14F-4D97-AF65-F5344CB8AC3E}">
        <p14:creationId xmlns:p14="http://schemas.microsoft.com/office/powerpoint/2010/main" val="5603242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A3BE58-1EA5-E44D-A5E3-F9AF6111DBB2}" type="slidenum">
              <a:rPr lang="en-US"/>
              <a:pPr>
                <a:defRPr/>
              </a:pPr>
              <a:t>‹#›</a:t>
            </a:fld>
            <a:endParaRPr lang="en-US"/>
          </a:p>
        </p:txBody>
      </p:sp>
    </p:spTree>
    <p:extLst>
      <p:ext uri="{BB962C8B-B14F-4D97-AF65-F5344CB8AC3E}">
        <p14:creationId xmlns:p14="http://schemas.microsoft.com/office/powerpoint/2010/main" val="23839347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265DB89-D584-8446-9F33-9F78E3833181}" type="slidenum">
              <a:rPr lang="en-US"/>
              <a:pPr>
                <a:defRPr/>
              </a:pPr>
              <a:t>‹#›</a:t>
            </a:fld>
            <a:endParaRPr lang="en-US"/>
          </a:p>
        </p:txBody>
      </p:sp>
    </p:spTree>
    <p:extLst>
      <p:ext uri="{BB962C8B-B14F-4D97-AF65-F5344CB8AC3E}">
        <p14:creationId xmlns:p14="http://schemas.microsoft.com/office/powerpoint/2010/main" val="4022556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ED7DB77-1002-DA4A-B741-AC9F6FDD370F}" type="slidenum">
              <a:rPr lang="en-US"/>
              <a:pPr>
                <a:defRPr/>
              </a:pPr>
              <a:t>‹#›</a:t>
            </a:fld>
            <a:endParaRPr lang="en-US"/>
          </a:p>
        </p:txBody>
      </p:sp>
    </p:spTree>
    <p:extLst>
      <p:ext uri="{BB962C8B-B14F-4D97-AF65-F5344CB8AC3E}">
        <p14:creationId xmlns:p14="http://schemas.microsoft.com/office/powerpoint/2010/main" val="33070224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CA39D49-8728-3A45-8550-5649222D9142}" type="slidenum">
              <a:rPr lang="en-US"/>
              <a:pPr>
                <a:defRPr/>
              </a:pPr>
              <a:t>‹#›</a:t>
            </a:fld>
            <a:endParaRPr lang="en-US"/>
          </a:p>
        </p:txBody>
      </p:sp>
    </p:spTree>
    <p:extLst>
      <p:ext uri="{BB962C8B-B14F-4D97-AF65-F5344CB8AC3E}">
        <p14:creationId xmlns:p14="http://schemas.microsoft.com/office/powerpoint/2010/main" val="29494688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5912F0-2131-734F-B499-AEAD63B06DCF}" type="slidenum">
              <a:rPr lang="en-US"/>
              <a:pPr>
                <a:defRPr/>
              </a:pPr>
              <a:t>‹#›</a:t>
            </a:fld>
            <a:endParaRPr lang="en-US"/>
          </a:p>
        </p:txBody>
      </p:sp>
    </p:spTree>
    <p:extLst>
      <p:ext uri="{BB962C8B-B14F-4D97-AF65-F5344CB8AC3E}">
        <p14:creationId xmlns:p14="http://schemas.microsoft.com/office/powerpoint/2010/main" val="23366352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2F1EF4-3525-4448-A13F-71C1B5BD29A3}" type="slidenum">
              <a:rPr lang="en-US"/>
              <a:pPr>
                <a:defRPr/>
              </a:pPr>
              <a:t>‹#›</a:t>
            </a:fld>
            <a:endParaRPr lang="en-US"/>
          </a:p>
        </p:txBody>
      </p:sp>
    </p:spTree>
    <p:extLst>
      <p:ext uri="{BB962C8B-B14F-4D97-AF65-F5344CB8AC3E}">
        <p14:creationId xmlns:p14="http://schemas.microsoft.com/office/powerpoint/2010/main" val="2377790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2B39A6-A610-6B46-AAA4-2A30858B0744}" type="slidenum">
              <a:rPr lang="en-US"/>
              <a:pPr>
                <a:defRPr/>
              </a:pPr>
              <a:t>‹#›</a:t>
            </a:fld>
            <a:endParaRPr lang="en-US"/>
          </a:p>
        </p:txBody>
      </p:sp>
    </p:spTree>
    <p:extLst>
      <p:ext uri="{BB962C8B-B14F-4D97-AF65-F5344CB8AC3E}">
        <p14:creationId xmlns:p14="http://schemas.microsoft.com/office/powerpoint/2010/main" val="104955020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E54EF3-BB9F-F54F-8B2B-2C9269DFDF29}" type="slidenum">
              <a:rPr lang="en-US"/>
              <a:pPr>
                <a:defRPr/>
              </a:pPr>
              <a:t>‹#›</a:t>
            </a:fld>
            <a:endParaRPr lang="en-US"/>
          </a:p>
        </p:txBody>
      </p:sp>
    </p:spTree>
    <p:extLst>
      <p:ext uri="{BB962C8B-B14F-4D97-AF65-F5344CB8AC3E}">
        <p14:creationId xmlns:p14="http://schemas.microsoft.com/office/powerpoint/2010/main" val="24315567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0BDFB0-7DA4-A241-A1A8-49EA5AA85E3C}" type="slidenum">
              <a:rPr lang="en-US"/>
              <a:pPr>
                <a:defRPr/>
              </a:pPr>
              <a:t>‹#›</a:t>
            </a:fld>
            <a:endParaRPr lang="en-US"/>
          </a:p>
        </p:txBody>
      </p:sp>
    </p:spTree>
    <p:extLst>
      <p:ext uri="{BB962C8B-B14F-4D97-AF65-F5344CB8AC3E}">
        <p14:creationId xmlns:p14="http://schemas.microsoft.com/office/powerpoint/2010/main" val="5401511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C39FDC-DBCB-0843-A4AE-D9517136BF87}" type="slidenum">
              <a:rPr lang="en-US"/>
              <a:pPr>
                <a:defRPr/>
              </a:pPr>
              <a:t>‹#›</a:t>
            </a:fld>
            <a:endParaRPr lang="en-US"/>
          </a:p>
        </p:txBody>
      </p:sp>
    </p:spTree>
    <p:extLst>
      <p:ext uri="{BB962C8B-B14F-4D97-AF65-F5344CB8AC3E}">
        <p14:creationId xmlns:p14="http://schemas.microsoft.com/office/powerpoint/2010/main" val="35041182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B5A422-E24A-9D46-93BD-79796C9022FF}" type="slidenum">
              <a:rPr lang="en-US"/>
              <a:pPr>
                <a:defRPr/>
              </a:pPr>
              <a:t>‹#›</a:t>
            </a:fld>
            <a:endParaRPr lang="en-US"/>
          </a:p>
        </p:txBody>
      </p:sp>
    </p:spTree>
    <p:extLst>
      <p:ext uri="{BB962C8B-B14F-4D97-AF65-F5344CB8AC3E}">
        <p14:creationId xmlns:p14="http://schemas.microsoft.com/office/powerpoint/2010/main" val="241755543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57191A-C5BC-6242-9BBC-6652D7C4A3A3}" type="slidenum">
              <a:rPr lang="en-US"/>
              <a:pPr>
                <a:defRPr/>
              </a:pPr>
              <a:t>‹#›</a:t>
            </a:fld>
            <a:endParaRPr lang="en-US"/>
          </a:p>
        </p:txBody>
      </p:sp>
    </p:spTree>
    <p:extLst>
      <p:ext uri="{BB962C8B-B14F-4D97-AF65-F5344CB8AC3E}">
        <p14:creationId xmlns:p14="http://schemas.microsoft.com/office/powerpoint/2010/main" val="177280828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9175E4-1374-CB41-90A3-6DB85F278371}" type="slidenum">
              <a:rPr lang="en-US"/>
              <a:pPr>
                <a:defRPr/>
              </a:pPr>
              <a:t>‹#›</a:t>
            </a:fld>
            <a:endParaRPr lang="en-US"/>
          </a:p>
        </p:txBody>
      </p:sp>
    </p:spTree>
    <p:extLst>
      <p:ext uri="{BB962C8B-B14F-4D97-AF65-F5344CB8AC3E}">
        <p14:creationId xmlns:p14="http://schemas.microsoft.com/office/powerpoint/2010/main" val="24199820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3040ED-2A92-114A-985B-F164D8B55371}" type="slidenum">
              <a:rPr lang="en-US"/>
              <a:pPr>
                <a:defRPr/>
              </a:pPr>
              <a:t>‹#›</a:t>
            </a:fld>
            <a:endParaRPr lang="en-US"/>
          </a:p>
        </p:txBody>
      </p:sp>
    </p:spTree>
    <p:extLst>
      <p:ext uri="{BB962C8B-B14F-4D97-AF65-F5344CB8AC3E}">
        <p14:creationId xmlns:p14="http://schemas.microsoft.com/office/powerpoint/2010/main" val="39108041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86F5B0-0F85-F34F-8A40-876344470F63}" type="slidenum">
              <a:rPr lang="en-US"/>
              <a:pPr>
                <a:defRPr/>
              </a:pPr>
              <a:t>‹#›</a:t>
            </a:fld>
            <a:endParaRPr lang="en-US"/>
          </a:p>
        </p:txBody>
      </p:sp>
    </p:spTree>
    <p:extLst>
      <p:ext uri="{BB962C8B-B14F-4D97-AF65-F5344CB8AC3E}">
        <p14:creationId xmlns:p14="http://schemas.microsoft.com/office/powerpoint/2010/main" val="25043806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9908CA-6AF0-114F-9A6B-708CE8BDE4E7}" type="slidenum">
              <a:rPr lang="en-US"/>
              <a:pPr>
                <a:defRPr/>
              </a:pPr>
              <a:t>‹#›</a:t>
            </a:fld>
            <a:endParaRPr lang="en-US"/>
          </a:p>
        </p:txBody>
      </p:sp>
    </p:spTree>
    <p:extLst>
      <p:ext uri="{BB962C8B-B14F-4D97-AF65-F5344CB8AC3E}">
        <p14:creationId xmlns:p14="http://schemas.microsoft.com/office/powerpoint/2010/main" val="35254007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BCB5C1-6483-5849-8EF1-4825FFB3125F}" type="slidenum">
              <a:rPr lang="en-US"/>
              <a:pPr>
                <a:defRPr/>
              </a:pPr>
              <a:t>‹#›</a:t>
            </a:fld>
            <a:endParaRPr lang="en-US"/>
          </a:p>
        </p:txBody>
      </p:sp>
    </p:spTree>
    <p:extLst>
      <p:ext uri="{BB962C8B-B14F-4D97-AF65-F5344CB8AC3E}">
        <p14:creationId xmlns:p14="http://schemas.microsoft.com/office/powerpoint/2010/main" val="4281626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6318E3-2AB3-B54E-87DA-A6C25FF5AD10}" type="slidenum">
              <a:rPr lang="en-US"/>
              <a:pPr>
                <a:defRPr/>
              </a:pPr>
              <a:t>‹#›</a:t>
            </a:fld>
            <a:endParaRPr lang="en-US"/>
          </a:p>
        </p:txBody>
      </p:sp>
    </p:spTree>
    <p:extLst>
      <p:ext uri="{BB962C8B-B14F-4D97-AF65-F5344CB8AC3E}">
        <p14:creationId xmlns:p14="http://schemas.microsoft.com/office/powerpoint/2010/main" val="40123010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0F88CC-569F-9E42-A13D-DFFD0ECFD5FC}" type="slidenum">
              <a:rPr lang="en-US"/>
              <a:pPr>
                <a:defRPr/>
              </a:pPr>
              <a:t>‹#›</a:t>
            </a:fld>
            <a:endParaRPr lang="en-US"/>
          </a:p>
        </p:txBody>
      </p:sp>
    </p:spTree>
    <p:extLst>
      <p:ext uri="{BB962C8B-B14F-4D97-AF65-F5344CB8AC3E}">
        <p14:creationId xmlns:p14="http://schemas.microsoft.com/office/powerpoint/2010/main" val="379912606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F8CC3F-6B37-C04B-A9FE-432B4706E30E}" type="slidenum">
              <a:rPr lang="en-US"/>
              <a:pPr>
                <a:defRPr/>
              </a:pPr>
              <a:t>‹#›</a:t>
            </a:fld>
            <a:endParaRPr lang="en-US"/>
          </a:p>
        </p:txBody>
      </p:sp>
    </p:spTree>
    <p:extLst>
      <p:ext uri="{BB962C8B-B14F-4D97-AF65-F5344CB8AC3E}">
        <p14:creationId xmlns:p14="http://schemas.microsoft.com/office/powerpoint/2010/main" val="11881721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7A888E-00F5-A142-A366-EDD46E87309C}" type="slidenum">
              <a:rPr lang="en-US"/>
              <a:pPr>
                <a:defRPr/>
              </a:pPr>
              <a:t>‹#›</a:t>
            </a:fld>
            <a:endParaRPr lang="en-US"/>
          </a:p>
        </p:txBody>
      </p:sp>
    </p:spTree>
    <p:extLst>
      <p:ext uri="{BB962C8B-B14F-4D97-AF65-F5344CB8AC3E}">
        <p14:creationId xmlns:p14="http://schemas.microsoft.com/office/powerpoint/2010/main" val="30760523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5FB0A50B-5A62-7C4D-B4D9-0409BE7D5EEC}" type="slidenum">
              <a:rPr lang="en-US"/>
              <a:pPr>
                <a:defRPr/>
              </a:pPr>
              <a:t>‹#›</a:t>
            </a:fld>
            <a:endParaRPr lang="en-US"/>
          </a:p>
        </p:txBody>
      </p:sp>
    </p:spTree>
    <p:extLst>
      <p:ext uri="{BB962C8B-B14F-4D97-AF65-F5344CB8AC3E}">
        <p14:creationId xmlns:p14="http://schemas.microsoft.com/office/powerpoint/2010/main" val="61271363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00169C97-1495-0446-B967-445D349E0579}" type="slidenum">
              <a:rPr lang="en-US"/>
              <a:pPr>
                <a:defRPr/>
              </a:pPr>
              <a:t>‹#›</a:t>
            </a:fld>
            <a:endParaRPr lang="en-US"/>
          </a:p>
        </p:txBody>
      </p:sp>
    </p:spTree>
    <p:extLst>
      <p:ext uri="{BB962C8B-B14F-4D97-AF65-F5344CB8AC3E}">
        <p14:creationId xmlns:p14="http://schemas.microsoft.com/office/powerpoint/2010/main" val="46454911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89128EBD-EF9E-7B44-97A9-C3093EEEDB98}" type="slidenum">
              <a:rPr lang="en-US"/>
              <a:pPr>
                <a:defRPr/>
              </a:pPr>
              <a:t>‹#›</a:t>
            </a:fld>
            <a:endParaRPr lang="en-US"/>
          </a:p>
        </p:txBody>
      </p:sp>
    </p:spTree>
    <p:extLst>
      <p:ext uri="{BB962C8B-B14F-4D97-AF65-F5344CB8AC3E}">
        <p14:creationId xmlns:p14="http://schemas.microsoft.com/office/powerpoint/2010/main" val="31642409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ECC92684-D253-564D-A42C-8DFDC5EF648E}" type="slidenum">
              <a:rPr lang="en-US"/>
              <a:pPr>
                <a:defRPr/>
              </a:pPr>
              <a:t>‹#›</a:t>
            </a:fld>
            <a:endParaRPr lang="en-US"/>
          </a:p>
        </p:txBody>
      </p:sp>
    </p:spTree>
    <p:extLst>
      <p:ext uri="{BB962C8B-B14F-4D97-AF65-F5344CB8AC3E}">
        <p14:creationId xmlns:p14="http://schemas.microsoft.com/office/powerpoint/2010/main" val="8920552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ＭＳ Ｐゴシック" charset="0"/>
              </a:defRPr>
            </a:lvl1pPr>
          </a:lstStyle>
          <a:p>
            <a:pPr>
              <a:defRPr/>
            </a:pPr>
            <a:fld id="{8F372634-7A8B-2D44-A0C0-F1FE9601177C}" type="slidenum">
              <a:rPr lang="en-US"/>
              <a:pPr>
                <a:defRPr/>
              </a:pPr>
              <a:t>‹#›</a:t>
            </a:fld>
            <a:endParaRPr lang="en-US"/>
          </a:p>
        </p:txBody>
      </p:sp>
    </p:spTree>
    <p:extLst>
      <p:ext uri="{BB962C8B-B14F-4D97-AF65-F5344CB8AC3E}">
        <p14:creationId xmlns:p14="http://schemas.microsoft.com/office/powerpoint/2010/main" val="346528043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ＭＳ Ｐゴシック" charset="0"/>
              </a:defRPr>
            </a:lvl1pPr>
          </a:lstStyle>
          <a:p>
            <a:pPr>
              <a:defRPr/>
            </a:pPr>
            <a:fld id="{0AAF84E3-F464-6643-8BCA-ACC822031C86}" type="slidenum">
              <a:rPr lang="en-US"/>
              <a:pPr>
                <a:defRPr/>
              </a:pPr>
              <a:t>‹#›</a:t>
            </a:fld>
            <a:endParaRPr lang="en-US"/>
          </a:p>
        </p:txBody>
      </p:sp>
    </p:spTree>
    <p:extLst>
      <p:ext uri="{BB962C8B-B14F-4D97-AF65-F5344CB8AC3E}">
        <p14:creationId xmlns:p14="http://schemas.microsoft.com/office/powerpoint/2010/main" val="378973911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ＭＳ Ｐゴシック" charset="0"/>
              </a:defRPr>
            </a:lvl1pPr>
          </a:lstStyle>
          <a:p>
            <a:pPr>
              <a:defRPr/>
            </a:pPr>
            <a:fld id="{B8D63952-F4E8-E14F-B66C-FA95A55FF03B}" type="slidenum">
              <a:rPr lang="en-US"/>
              <a:pPr>
                <a:defRPr/>
              </a:pPr>
              <a:t>‹#›</a:t>
            </a:fld>
            <a:endParaRPr lang="en-US"/>
          </a:p>
        </p:txBody>
      </p:sp>
    </p:spTree>
    <p:extLst>
      <p:ext uri="{BB962C8B-B14F-4D97-AF65-F5344CB8AC3E}">
        <p14:creationId xmlns:p14="http://schemas.microsoft.com/office/powerpoint/2010/main" val="2474392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5F88F3-8445-6042-A507-A8D29ECB6DF3}" type="slidenum">
              <a:rPr lang="en-US"/>
              <a:pPr>
                <a:defRPr/>
              </a:pPr>
              <a:t>‹#›</a:t>
            </a:fld>
            <a:endParaRPr lang="en-US"/>
          </a:p>
        </p:txBody>
      </p:sp>
    </p:spTree>
    <p:extLst>
      <p:ext uri="{BB962C8B-B14F-4D97-AF65-F5344CB8AC3E}">
        <p14:creationId xmlns:p14="http://schemas.microsoft.com/office/powerpoint/2010/main" val="274038605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F0AC5540-11FC-044F-A33F-7C7B86233FC7}" type="slidenum">
              <a:rPr lang="en-US"/>
              <a:pPr>
                <a:defRPr/>
              </a:pPr>
              <a:t>‹#›</a:t>
            </a:fld>
            <a:endParaRPr lang="en-US"/>
          </a:p>
        </p:txBody>
      </p:sp>
    </p:spTree>
    <p:extLst>
      <p:ext uri="{BB962C8B-B14F-4D97-AF65-F5344CB8AC3E}">
        <p14:creationId xmlns:p14="http://schemas.microsoft.com/office/powerpoint/2010/main" val="414606248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366B5B85-8AC8-5A4A-B105-CCF56821AE90}" type="slidenum">
              <a:rPr lang="en-US"/>
              <a:pPr>
                <a:defRPr/>
              </a:pPr>
              <a:t>‹#›</a:t>
            </a:fld>
            <a:endParaRPr lang="en-US"/>
          </a:p>
        </p:txBody>
      </p:sp>
    </p:spTree>
    <p:extLst>
      <p:ext uri="{BB962C8B-B14F-4D97-AF65-F5344CB8AC3E}">
        <p14:creationId xmlns:p14="http://schemas.microsoft.com/office/powerpoint/2010/main" val="356783446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22995325-1D9D-9B4E-83D2-3937B8997C15}" type="slidenum">
              <a:rPr lang="en-US"/>
              <a:pPr>
                <a:defRPr/>
              </a:pPr>
              <a:t>‹#›</a:t>
            </a:fld>
            <a:endParaRPr lang="en-US"/>
          </a:p>
        </p:txBody>
      </p:sp>
    </p:spTree>
    <p:extLst>
      <p:ext uri="{BB962C8B-B14F-4D97-AF65-F5344CB8AC3E}">
        <p14:creationId xmlns:p14="http://schemas.microsoft.com/office/powerpoint/2010/main" val="187140352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FE78DD09-47F4-7B43-9C39-022088DCAA0D}" type="slidenum">
              <a:rPr lang="en-US"/>
              <a:pPr>
                <a:defRPr/>
              </a:pPr>
              <a:t>‹#›</a:t>
            </a:fld>
            <a:endParaRPr lang="en-US"/>
          </a:p>
        </p:txBody>
      </p:sp>
    </p:spTree>
    <p:extLst>
      <p:ext uri="{BB962C8B-B14F-4D97-AF65-F5344CB8AC3E}">
        <p14:creationId xmlns:p14="http://schemas.microsoft.com/office/powerpoint/2010/main" val="9902680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5FAE7583-7B49-1B4D-AC6A-1126A72A04A9}" type="slidenum">
              <a:rPr lang="en-US"/>
              <a:pPr>
                <a:defRPr/>
              </a:pPr>
              <a:t>‹#›</a:t>
            </a:fld>
            <a:endParaRPr lang="en-US"/>
          </a:p>
        </p:txBody>
      </p:sp>
    </p:spTree>
    <p:extLst>
      <p:ext uri="{BB962C8B-B14F-4D97-AF65-F5344CB8AC3E}">
        <p14:creationId xmlns:p14="http://schemas.microsoft.com/office/powerpoint/2010/main" val="34745872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26B29896-AA8C-B046-9DFA-AB2D34F069EB}" type="slidenum">
              <a:rPr lang="en-US"/>
              <a:pPr>
                <a:defRPr/>
              </a:pPr>
              <a:t>‹#›</a:t>
            </a:fld>
            <a:endParaRPr lang="en-US"/>
          </a:p>
        </p:txBody>
      </p:sp>
    </p:spTree>
    <p:extLst>
      <p:ext uri="{BB962C8B-B14F-4D97-AF65-F5344CB8AC3E}">
        <p14:creationId xmlns:p14="http://schemas.microsoft.com/office/powerpoint/2010/main" val="36706051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80130DDF-E378-914C-A80E-8FF33059B021}" type="slidenum">
              <a:rPr lang="en-US"/>
              <a:pPr>
                <a:defRPr/>
              </a:pPr>
              <a:t>‹#›</a:t>
            </a:fld>
            <a:endParaRPr lang="en-US"/>
          </a:p>
        </p:txBody>
      </p:sp>
    </p:spTree>
    <p:extLst>
      <p:ext uri="{BB962C8B-B14F-4D97-AF65-F5344CB8AC3E}">
        <p14:creationId xmlns:p14="http://schemas.microsoft.com/office/powerpoint/2010/main" val="39630119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F08264A7-4167-DB44-854C-D25A4702D58B}" type="slidenum">
              <a:rPr lang="en-US"/>
              <a:pPr>
                <a:defRPr/>
              </a:pPr>
              <a:t>‹#›</a:t>
            </a:fld>
            <a:endParaRPr lang="en-US"/>
          </a:p>
        </p:txBody>
      </p:sp>
    </p:spTree>
    <p:extLst>
      <p:ext uri="{BB962C8B-B14F-4D97-AF65-F5344CB8AC3E}">
        <p14:creationId xmlns:p14="http://schemas.microsoft.com/office/powerpoint/2010/main" val="399034782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ＭＳ Ｐゴシック" charset="0"/>
              </a:defRPr>
            </a:lvl1pPr>
          </a:lstStyle>
          <a:p>
            <a:pPr>
              <a:defRPr/>
            </a:pPr>
            <a:fld id="{BD5EC65C-2B83-404B-AAEF-96283FE071F9}" type="slidenum">
              <a:rPr lang="en-US"/>
              <a:pPr>
                <a:defRPr/>
              </a:pPr>
              <a:t>‹#›</a:t>
            </a:fld>
            <a:endParaRPr lang="en-US"/>
          </a:p>
        </p:txBody>
      </p:sp>
    </p:spTree>
    <p:extLst>
      <p:ext uri="{BB962C8B-B14F-4D97-AF65-F5344CB8AC3E}">
        <p14:creationId xmlns:p14="http://schemas.microsoft.com/office/powerpoint/2010/main" val="421578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ＭＳ Ｐゴシック" charset="0"/>
              </a:defRPr>
            </a:lvl1pPr>
          </a:lstStyle>
          <a:p>
            <a:pPr>
              <a:defRPr/>
            </a:pPr>
            <a:fld id="{1E35C927-A2FB-6143-B9CB-902D13AABCB2}" type="slidenum">
              <a:rPr lang="en-US"/>
              <a:pPr>
                <a:defRPr/>
              </a:pPr>
              <a:t>‹#›</a:t>
            </a:fld>
            <a:endParaRPr lang="en-US"/>
          </a:p>
        </p:txBody>
      </p:sp>
    </p:spTree>
    <p:extLst>
      <p:ext uri="{BB962C8B-B14F-4D97-AF65-F5344CB8AC3E}">
        <p14:creationId xmlns:p14="http://schemas.microsoft.com/office/powerpoint/2010/main" val="552604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25144E-8730-D048-8AB1-71BD8BBD8CE5}" type="slidenum">
              <a:rPr lang="en-US"/>
              <a:pPr>
                <a:defRPr/>
              </a:pPr>
              <a:t>‹#›</a:t>
            </a:fld>
            <a:endParaRPr lang="en-US"/>
          </a:p>
        </p:txBody>
      </p:sp>
    </p:spTree>
    <p:extLst>
      <p:ext uri="{BB962C8B-B14F-4D97-AF65-F5344CB8AC3E}">
        <p14:creationId xmlns:p14="http://schemas.microsoft.com/office/powerpoint/2010/main" val="175624356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ＭＳ Ｐゴシック" charset="0"/>
              </a:defRPr>
            </a:lvl1pPr>
          </a:lstStyle>
          <a:p>
            <a:pPr>
              <a:defRPr/>
            </a:pPr>
            <a:fld id="{1B4DC2E4-FC1B-7346-9074-E84798AC3A84}" type="slidenum">
              <a:rPr lang="en-US"/>
              <a:pPr>
                <a:defRPr/>
              </a:pPr>
              <a:t>‹#›</a:t>
            </a:fld>
            <a:endParaRPr lang="en-US"/>
          </a:p>
        </p:txBody>
      </p:sp>
    </p:spTree>
    <p:extLst>
      <p:ext uri="{BB962C8B-B14F-4D97-AF65-F5344CB8AC3E}">
        <p14:creationId xmlns:p14="http://schemas.microsoft.com/office/powerpoint/2010/main" val="56475834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E4EE3C3D-FD0B-764D-8B73-E40EB8C99886}" type="slidenum">
              <a:rPr lang="en-US"/>
              <a:pPr>
                <a:defRPr/>
              </a:pPr>
              <a:t>‹#›</a:t>
            </a:fld>
            <a:endParaRPr lang="en-US"/>
          </a:p>
        </p:txBody>
      </p:sp>
    </p:spTree>
    <p:extLst>
      <p:ext uri="{BB962C8B-B14F-4D97-AF65-F5344CB8AC3E}">
        <p14:creationId xmlns:p14="http://schemas.microsoft.com/office/powerpoint/2010/main" val="404240908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772E67D8-0C5E-AA4F-A2D8-8C75932592BE}" type="slidenum">
              <a:rPr lang="en-US"/>
              <a:pPr>
                <a:defRPr/>
              </a:pPr>
              <a:t>‹#›</a:t>
            </a:fld>
            <a:endParaRPr lang="en-US"/>
          </a:p>
        </p:txBody>
      </p:sp>
    </p:spTree>
    <p:extLst>
      <p:ext uri="{BB962C8B-B14F-4D97-AF65-F5344CB8AC3E}">
        <p14:creationId xmlns:p14="http://schemas.microsoft.com/office/powerpoint/2010/main" val="96228493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1965FF6D-25F9-BF4D-B186-6D0618C256A0}" type="slidenum">
              <a:rPr lang="en-US"/>
              <a:pPr>
                <a:defRPr/>
              </a:pPr>
              <a:t>‹#›</a:t>
            </a:fld>
            <a:endParaRPr lang="en-US"/>
          </a:p>
        </p:txBody>
      </p:sp>
    </p:spTree>
    <p:extLst>
      <p:ext uri="{BB962C8B-B14F-4D97-AF65-F5344CB8AC3E}">
        <p14:creationId xmlns:p14="http://schemas.microsoft.com/office/powerpoint/2010/main" val="397541865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F8F30657-3E40-CF49-82C6-7208DBC52F01}" type="slidenum">
              <a:rPr lang="en-US"/>
              <a:pPr>
                <a:defRPr/>
              </a:pPr>
              <a:t>‹#›</a:t>
            </a:fld>
            <a:endParaRPr lang="en-US"/>
          </a:p>
        </p:txBody>
      </p:sp>
    </p:spTree>
    <p:extLst>
      <p:ext uri="{BB962C8B-B14F-4D97-AF65-F5344CB8AC3E}">
        <p14:creationId xmlns:p14="http://schemas.microsoft.com/office/powerpoint/2010/main" val="204576623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C203B8-A07B-474A-8BFE-9236FB0E562B}" type="slidenum">
              <a:rPr lang="en-US"/>
              <a:pPr>
                <a:defRPr/>
              </a:pPr>
              <a:t>‹#›</a:t>
            </a:fld>
            <a:endParaRPr lang="en-US"/>
          </a:p>
        </p:txBody>
      </p:sp>
    </p:spTree>
    <p:extLst>
      <p:ext uri="{BB962C8B-B14F-4D97-AF65-F5344CB8AC3E}">
        <p14:creationId xmlns:p14="http://schemas.microsoft.com/office/powerpoint/2010/main" val="421065270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E0565E-683E-C942-A689-C85EA5BAF135}" type="slidenum">
              <a:rPr lang="en-US"/>
              <a:pPr>
                <a:defRPr/>
              </a:pPr>
              <a:t>‹#›</a:t>
            </a:fld>
            <a:endParaRPr lang="en-US"/>
          </a:p>
        </p:txBody>
      </p:sp>
    </p:spTree>
    <p:extLst>
      <p:ext uri="{BB962C8B-B14F-4D97-AF65-F5344CB8AC3E}">
        <p14:creationId xmlns:p14="http://schemas.microsoft.com/office/powerpoint/2010/main" val="266692262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CBF5B5-F45B-CC41-A197-C639762588D6}" type="slidenum">
              <a:rPr lang="en-US"/>
              <a:pPr>
                <a:defRPr/>
              </a:pPr>
              <a:t>‹#›</a:t>
            </a:fld>
            <a:endParaRPr lang="en-US"/>
          </a:p>
        </p:txBody>
      </p:sp>
    </p:spTree>
    <p:extLst>
      <p:ext uri="{BB962C8B-B14F-4D97-AF65-F5344CB8AC3E}">
        <p14:creationId xmlns:p14="http://schemas.microsoft.com/office/powerpoint/2010/main" val="345602512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CB0469-351C-1840-BD9A-5D1EC9AE304B}" type="slidenum">
              <a:rPr lang="en-US"/>
              <a:pPr>
                <a:defRPr/>
              </a:pPr>
              <a:t>‹#›</a:t>
            </a:fld>
            <a:endParaRPr lang="en-US"/>
          </a:p>
        </p:txBody>
      </p:sp>
    </p:spTree>
    <p:extLst>
      <p:ext uri="{BB962C8B-B14F-4D97-AF65-F5344CB8AC3E}">
        <p14:creationId xmlns:p14="http://schemas.microsoft.com/office/powerpoint/2010/main" val="3071750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987D78A-FAF1-584A-AD88-FC111B9C7F31}" type="slidenum">
              <a:rPr lang="en-US"/>
              <a:pPr>
                <a:defRPr/>
              </a:pPr>
              <a:t>‹#›</a:t>
            </a:fld>
            <a:endParaRPr lang="en-US"/>
          </a:p>
        </p:txBody>
      </p:sp>
    </p:spTree>
    <p:extLst>
      <p:ext uri="{BB962C8B-B14F-4D97-AF65-F5344CB8AC3E}">
        <p14:creationId xmlns:p14="http://schemas.microsoft.com/office/powerpoint/2010/main" val="3655337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924818-6209-A440-8332-B535875D86E7}" type="slidenum">
              <a:rPr lang="en-US"/>
              <a:pPr>
                <a:defRPr/>
              </a:pPr>
              <a:t>‹#›</a:t>
            </a:fld>
            <a:endParaRPr lang="en-US"/>
          </a:p>
        </p:txBody>
      </p:sp>
    </p:spTree>
    <p:extLst>
      <p:ext uri="{BB962C8B-B14F-4D97-AF65-F5344CB8AC3E}">
        <p14:creationId xmlns:p14="http://schemas.microsoft.com/office/powerpoint/2010/main" val="17079246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2F996E6-1E8B-1D4E-A77D-44F00B82D7A9}" type="slidenum">
              <a:rPr lang="en-US"/>
              <a:pPr>
                <a:defRPr/>
              </a:pPr>
              <a:t>‹#›</a:t>
            </a:fld>
            <a:endParaRPr lang="en-US"/>
          </a:p>
        </p:txBody>
      </p:sp>
    </p:spTree>
    <p:extLst>
      <p:ext uri="{BB962C8B-B14F-4D97-AF65-F5344CB8AC3E}">
        <p14:creationId xmlns:p14="http://schemas.microsoft.com/office/powerpoint/2010/main" val="13118410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30AAEFF-373E-4C49-A729-28E80BCDC287}" type="slidenum">
              <a:rPr lang="en-US"/>
              <a:pPr>
                <a:defRPr/>
              </a:pPr>
              <a:t>‹#›</a:t>
            </a:fld>
            <a:endParaRPr lang="en-US"/>
          </a:p>
        </p:txBody>
      </p:sp>
    </p:spTree>
    <p:extLst>
      <p:ext uri="{BB962C8B-B14F-4D97-AF65-F5344CB8AC3E}">
        <p14:creationId xmlns:p14="http://schemas.microsoft.com/office/powerpoint/2010/main" val="207396372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8D53D0-25BB-6B40-B124-F50DEE7AF60E}" type="slidenum">
              <a:rPr lang="en-US"/>
              <a:pPr>
                <a:defRPr/>
              </a:pPr>
              <a:t>‹#›</a:t>
            </a:fld>
            <a:endParaRPr lang="en-US"/>
          </a:p>
        </p:txBody>
      </p:sp>
    </p:spTree>
    <p:extLst>
      <p:ext uri="{BB962C8B-B14F-4D97-AF65-F5344CB8AC3E}">
        <p14:creationId xmlns:p14="http://schemas.microsoft.com/office/powerpoint/2010/main" val="269622542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F7CF96-4DBE-5746-9632-6A7FB02A9363}" type="slidenum">
              <a:rPr lang="en-US"/>
              <a:pPr>
                <a:defRPr/>
              </a:pPr>
              <a:t>‹#›</a:t>
            </a:fld>
            <a:endParaRPr lang="en-US"/>
          </a:p>
        </p:txBody>
      </p:sp>
    </p:spTree>
    <p:extLst>
      <p:ext uri="{BB962C8B-B14F-4D97-AF65-F5344CB8AC3E}">
        <p14:creationId xmlns:p14="http://schemas.microsoft.com/office/powerpoint/2010/main" val="178080108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0F51F3-C5FF-BE4D-9942-C8C731C4850A}" type="slidenum">
              <a:rPr lang="en-US"/>
              <a:pPr>
                <a:defRPr/>
              </a:pPr>
              <a:t>‹#›</a:t>
            </a:fld>
            <a:endParaRPr lang="en-US"/>
          </a:p>
        </p:txBody>
      </p:sp>
    </p:spTree>
    <p:extLst>
      <p:ext uri="{BB962C8B-B14F-4D97-AF65-F5344CB8AC3E}">
        <p14:creationId xmlns:p14="http://schemas.microsoft.com/office/powerpoint/2010/main" val="382350841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F68FE0-6417-2B44-98AB-0D83C3F87E9B}" type="slidenum">
              <a:rPr lang="en-US"/>
              <a:pPr>
                <a:defRPr/>
              </a:pPr>
              <a:t>‹#›</a:t>
            </a:fld>
            <a:endParaRPr lang="en-US"/>
          </a:p>
        </p:txBody>
      </p:sp>
    </p:spTree>
    <p:extLst>
      <p:ext uri="{BB962C8B-B14F-4D97-AF65-F5344CB8AC3E}">
        <p14:creationId xmlns:p14="http://schemas.microsoft.com/office/powerpoint/2010/main" val="71618496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94EC9E-5422-3B45-84AF-9CDE372DD3F4}" type="slidenum">
              <a:rPr lang="en-US"/>
              <a:pPr>
                <a:defRPr/>
              </a:pPr>
              <a:t>‹#›</a:t>
            </a:fld>
            <a:endParaRPr lang="en-US"/>
          </a:p>
        </p:txBody>
      </p:sp>
    </p:spTree>
    <p:extLst>
      <p:ext uri="{BB962C8B-B14F-4D97-AF65-F5344CB8AC3E}">
        <p14:creationId xmlns:p14="http://schemas.microsoft.com/office/powerpoint/2010/main" val="176936810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7D1708-CD57-7B4A-97C9-02EAD16D9E1F}" type="slidenum">
              <a:rPr lang="en-US"/>
              <a:pPr>
                <a:defRPr/>
              </a:pPr>
              <a:t>‹#›</a:t>
            </a:fld>
            <a:endParaRPr lang="en-US"/>
          </a:p>
        </p:txBody>
      </p:sp>
    </p:spTree>
    <p:extLst>
      <p:ext uri="{BB962C8B-B14F-4D97-AF65-F5344CB8AC3E}">
        <p14:creationId xmlns:p14="http://schemas.microsoft.com/office/powerpoint/2010/main" val="279700464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45E235-0146-D741-A213-B8C63C1BEDA7}" type="slidenum">
              <a:rPr lang="en-US"/>
              <a:pPr>
                <a:defRPr/>
              </a:pPr>
              <a:t>‹#›</a:t>
            </a:fld>
            <a:endParaRPr lang="en-US"/>
          </a:p>
        </p:txBody>
      </p:sp>
    </p:spTree>
    <p:extLst>
      <p:ext uri="{BB962C8B-B14F-4D97-AF65-F5344CB8AC3E}">
        <p14:creationId xmlns:p14="http://schemas.microsoft.com/office/powerpoint/2010/main" val="282035368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06217-6D2B-FC41-9CAD-F92136D9E823}" type="slidenum">
              <a:rPr lang="en-US"/>
              <a:pPr>
                <a:defRPr/>
              </a:pPr>
              <a:t>‹#›</a:t>
            </a:fld>
            <a:endParaRPr lang="en-US"/>
          </a:p>
        </p:txBody>
      </p:sp>
    </p:spTree>
    <p:extLst>
      <p:ext uri="{BB962C8B-B14F-4D97-AF65-F5344CB8AC3E}">
        <p14:creationId xmlns:p14="http://schemas.microsoft.com/office/powerpoint/2010/main" val="2974697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308988-10F9-B240-96D4-61B58BEDFC9D}" type="slidenum">
              <a:rPr lang="en-US"/>
              <a:pPr>
                <a:defRPr/>
              </a:pPr>
              <a:t>‹#›</a:t>
            </a:fld>
            <a:endParaRPr lang="en-US"/>
          </a:p>
        </p:txBody>
      </p:sp>
    </p:spTree>
    <p:extLst>
      <p:ext uri="{BB962C8B-B14F-4D97-AF65-F5344CB8AC3E}">
        <p14:creationId xmlns:p14="http://schemas.microsoft.com/office/powerpoint/2010/main" val="76382707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41E3A23-A55D-0C47-881D-7CCA586442FC}" type="slidenum">
              <a:rPr lang="en-US"/>
              <a:pPr>
                <a:defRPr/>
              </a:pPr>
              <a:t>‹#›</a:t>
            </a:fld>
            <a:endParaRPr lang="en-US"/>
          </a:p>
        </p:txBody>
      </p:sp>
    </p:spTree>
    <p:extLst>
      <p:ext uri="{BB962C8B-B14F-4D97-AF65-F5344CB8AC3E}">
        <p14:creationId xmlns:p14="http://schemas.microsoft.com/office/powerpoint/2010/main" val="187599646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BAE7729-D6EE-8940-9BED-3EA0709E0507}" type="slidenum">
              <a:rPr lang="en-US"/>
              <a:pPr>
                <a:defRPr/>
              </a:pPr>
              <a:t>‹#›</a:t>
            </a:fld>
            <a:endParaRPr lang="en-US"/>
          </a:p>
        </p:txBody>
      </p:sp>
    </p:spTree>
    <p:extLst>
      <p:ext uri="{BB962C8B-B14F-4D97-AF65-F5344CB8AC3E}">
        <p14:creationId xmlns:p14="http://schemas.microsoft.com/office/powerpoint/2010/main" val="343217389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5463B48-FF95-314D-A836-440E6F07EC5B}" type="slidenum">
              <a:rPr lang="en-US"/>
              <a:pPr>
                <a:defRPr/>
              </a:pPr>
              <a:t>‹#›</a:t>
            </a:fld>
            <a:endParaRPr lang="en-US"/>
          </a:p>
        </p:txBody>
      </p:sp>
    </p:spTree>
    <p:extLst>
      <p:ext uri="{BB962C8B-B14F-4D97-AF65-F5344CB8AC3E}">
        <p14:creationId xmlns:p14="http://schemas.microsoft.com/office/powerpoint/2010/main" val="346452769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BFCB38-5ECE-7A45-B5AE-F3CB40356A02}" type="slidenum">
              <a:rPr lang="en-US"/>
              <a:pPr>
                <a:defRPr/>
              </a:pPr>
              <a:t>‹#›</a:t>
            </a:fld>
            <a:endParaRPr lang="en-US"/>
          </a:p>
        </p:txBody>
      </p:sp>
    </p:spTree>
    <p:extLst>
      <p:ext uri="{BB962C8B-B14F-4D97-AF65-F5344CB8AC3E}">
        <p14:creationId xmlns:p14="http://schemas.microsoft.com/office/powerpoint/2010/main" val="35718715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4AD994-E908-7447-973D-D41D8FE81575}" type="slidenum">
              <a:rPr lang="en-US"/>
              <a:pPr>
                <a:defRPr/>
              </a:pPr>
              <a:t>‹#›</a:t>
            </a:fld>
            <a:endParaRPr lang="en-US"/>
          </a:p>
        </p:txBody>
      </p:sp>
    </p:spTree>
    <p:extLst>
      <p:ext uri="{BB962C8B-B14F-4D97-AF65-F5344CB8AC3E}">
        <p14:creationId xmlns:p14="http://schemas.microsoft.com/office/powerpoint/2010/main" val="49981757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2009E9-D5AE-5C4A-A708-468F7E6B4DC6}" type="slidenum">
              <a:rPr lang="en-US"/>
              <a:pPr>
                <a:defRPr/>
              </a:pPr>
              <a:t>‹#›</a:t>
            </a:fld>
            <a:endParaRPr lang="en-US"/>
          </a:p>
        </p:txBody>
      </p:sp>
    </p:spTree>
    <p:extLst>
      <p:ext uri="{BB962C8B-B14F-4D97-AF65-F5344CB8AC3E}">
        <p14:creationId xmlns:p14="http://schemas.microsoft.com/office/powerpoint/2010/main" val="364451042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8C2341-470C-7A46-882D-D58076071B8A}" type="slidenum">
              <a:rPr lang="en-US"/>
              <a:pPr>
                <a:defRPr/>
              </a:pPr>
              <a:t>‹#›</a:t>
            </a:fld>
            <a:endParaRPr lang="en-US"/>
          </a:p>
        </p:txBody>
      </p:sp>
    </p:spTree>
    <p:extLst>
      <p:ext uri="{BB962C8B-B14F-4D97-AF65-F5344CB8AC3E}">
        <p14:creationId xmlns:p14="http://schemas.microsoft.com/office/powerpoint/2010/main" val="367724638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942FD18F-86FA-2C4D-8B76-434CC7FCA458}" type="slidenum">
              <a:rPr lang="en-US"/>
              <a:pPr/>
              <a:t>‹#›</a:t>
            </a:fld>
            <a:endParaRPr lang="en-US"/>
          </a:p>
        </p:txBody>
      </p:sp>
    </p:spTree>
    <p:extLst>
      <p:ext uri="{BB962C8B-B14F-4D97-AF65-F5344CB8AC3E}">
        <p14:creationId xmlns:p14="http://schemas.microsoft.com/office/powerpoint/2010/main" val="223151865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E5DA1038-F9AC-6245-906C-D9962EC905B5}" type="slidenum">
              <a:rPr lang="en-US"/>
              <a:pPr/>
              <a:t>‹#›</a:t>
            </a:fld>
            <a:endParaRPr lang="en-US"/>
          </a:p>
        </p:txBody>
      </p:sp>
    </p:spTree>
    <p:extLst>
      <p:ext uri="{BB962C8B-B14F-4D97-AF65-F5344CB8AC3E}">
        <p14:creationId xmlns:p14="http://schemas.microsoft.com/office/powerpoint/2010/main" val="208453854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5AF4D601-04F9-DE41-AF5C-0FF20318F778}" type="slidenum">
              <a:rPr lang="en-US"/>
              <a:pPr/>
              <a:t>‹#›</a:t>
            </a:fld>
            <a:endParaRPr lang="en-US"/>
          </a:p>
        </p:txBody>
      </p:sp>
    </p:spTree>
    <p:extLst>
      <p:ext uri="{BB962C8B-B14F-4D97-AF65-F5344CB8AC3E}">
        <p14:creationId xmlns:p14="http://schemas.microsoft.com/office/powerpoint/2010/main" val="2601782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B49E98D-ACFE-544D-9A75-C14C09515C80}" type="slidenum">
              <a:rPr lang="en-US"/>
              <a:pPr>
                <a:defRPr/>
              </a:pPr>
              <a:t>‹#›</a:t>
            </a:fld>
            <a:endParaRPr lang="en-US"/>
          </a:p>
        </p:txBody>
      </p:sp>
    </p:spTree>
    <p:extLst>
      <p:ext uri="{BB962C8B-B14F-4D97-AF65-F5344CB8AC3E}">
        <p14:creationId xmlns:p14="http://schemas.microsoft.com/office/powerpoint/2010/main" val="267857384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08E24455-3CB0-6549-A02B-B14C0C41B43C}" type="slidenum">
              <a:rPr lang="en-US"/>
              <a:pPr/>
              <a:t>‹#›</a:t>
            </a:fld>
            <a:endParaRPr lang="en-US"/>
          </a:p>
        </p:txBody>
      </p:sp>
    </p:spTree>
    <p:extLst>
      <p:ext uri="{BB962C8B-B14F-4D97-AF65-F5344CB8AC3E}">
        <p14:creationId xmlns:p14="http://schemas.microsoft.com/office/powerpoint/2010/main" val="55604452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MS PGothic" charset="0"/>
              </a:defRPr>
            </a:lvl1pPr>
          </a:lstStyle>
          <a:p>
            <a:fld id="{16B1BD9A-8861-8147-A225-1AC4D4DBB3FA}" type="slidenum">
              <a:rPr lang="en-US"/>
              <a:pPr/>
              <a:t>‹#›</a:t>
            </a:fld>
            <a:endParaRPr lang="en-US"/>
          </a:p>
        </p:txBody>
      </p:sp>
    </p:spTree>
    <p:extLst>
      <p:ext uri="{BB962C8B-B14F-4D97-AF65-F5344CB8AC3E}">
        <p14:creationId xmlns:p14="http://schemas.microsoft.com/office/powerpoint/2010/main" val="163923230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MS PGothic" charset="0"/>
              </a:defRPr>
            </a:lvl1pPr>
          </a:lstStyle>
          <a:p>
            <a:fld id="{C26C5AEA-EDE7-9148-8599-3ED3E53EDDC3}" type="slidenum">
              <a:rPr lang="en-US"/>
              <a:pPr/>
              <a:t>‹#›</a:t>
            </a:fld>
            <a:endParaRPr lang="en-US"/>
          </a:p>
        </p:txBody>
      </p:sp>
    </p:spTree>
    <p:extLst>
      <p:ext uri="{BB962C8B-B14F-4D97-AF65-F5344CB8AC3E}">
        <p14:creationId xmlns:p14="http://schemas.microsoft.com/office/powerpoint/2010/main" val="205017563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MS PGothic" charset="0"/>
              </a:defRPr>
            </a:lvl1pPr>
          </a:lstStyle>
          <a:p>
            <a:fld id="{380EBE30-1067-B44C-AF74-F37E7086275A}" type="slidenum">
              <a:rPr lang="en-US"/>
              <a:pPr/>
              <a:t>‹#›</a:t>
            </a:fld>
            <a:endParaRPr lang="en-US"/>
          </a:p>
        </p:txBody>
      </p:sp>
    </p:spTree>
    <p:extLst>
      <p:ext uri="{BB962C8B-B14F-4D97-AF65-F5344CB8AC3E}">
        <p14:creationId xmlns:p14="http://schemas.microsoft.com/office/powerpoint/2010/main" val="41088885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5C202E33-6E0A-904F-870C-9A6938A56606}" type="slidenum">
              <a:rPr lang="en-US"/>
              <a:pPr/>
              <a:t>‹#›</a:t>
            </a:fld>
            <a:endParaRPr lang="en-US"/>
          </a:p>
        </p:txBody>
      </p:sp>
    </p:spTree>
    <p:extLst>
      <p:ext uri="{BB962C8B-B14F-4D97-AF65-F5344CB8AC3E}">
        <p14:creationId xmlns:p14="http://schemas.microsoft.com/office/powerpoint/2010/main" val="334332318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37B80F4D-67AB-0047-86BE-082B6FA1C89A}" type="slidenum">
              <a:rPr lang="en-US"/>
              <a:pPr/>
              <a:t>‹#›</a:t>
            </a:fld>
            <a:endParaRPr lang="en-US"/>
          </a:p>
        </p:txBody>
      </p:sp>
    </p:spTree>
    <p:extLst>
      <p:ext uri="{BB962C8B-B14F-4D97-AF65-F5344CB8AC3E}">
        <p14:creationId xmlns:p14="http://schemas.microsoft.com/office/powerpoint/2010/main" val="94772524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23E0BD64-26B2-3947-8788-7B2FF0B1C7C1}" type="slidenum">
              <a:rPr lang="en-US"/>
              <a:pPr/>
              <a:t>‹#›</a:t>
            </a:fld>
            <a:endParaRPr lang="en-US"/>
          </a:p>
        </p:txBody>
      </p:sp>
    </p:spTree>
    <p:extLst>
      <p:ext uri="{BB962C8B-B14F-4D97-AF65-F5344CB8AC3E}">
        <p14:creationId xmlns:p14="http://schemas.microsoft.com/office/powerpoint/2010/main" val="54051157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68A533DA-D7AC-B94D-865A-03F96F4E2DA4}" type="slidenum">
              <a:rPr lang="en-US"/>
              <a:pPr/>
              <a:t>‹#›</a:t>
            </a:fld>
            <a:endParaRPr lang="en-US"/>
          </a:p>
        </p:txBody>
      </p:sp>
    </p:spTree>
    <p:extLst>
      <p:ext uri="{BB962C8B-B14F-4D97-AF65-F5344CB8AC3E}">
        <p14:creationId xmlns:p14="http://schemas.microsoft.com/office/powerpoint/2010/main" val="36046726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512E4C-BE3E-464F-B59B-24A20244D816}" type="slidenum">
              <a:rPr lang="en-US"/>
              <a:pPr>
                <a:defRPr/>
              </a:pPr>
              <a:t>‹#›</a:t>
            </a:fld>
            <a:endParaRPr lang="en-US"/>
          </a:p>
        </p:txBody>
      </p:sp>
    </p:spTree>
    <p:extLst>
      <p:ext uri="{BB962C8B-B14F-4D97-AF65-F5344CB8AC3E}">
        <p14:creationId xmlns:p14="http://schemas.microsoft.com/office/powerpoint/2010/main" val="296509430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87B142-A881-4C4E-B3E2-E544EE781CAB}" type="slidenum">
              <a:rPr lang="en-US"/>
              <a:pPr>
                <a:defRPr/>
              </a:pPr>
              <a:t>‹#›</a:t>
            </a:fld>
            <a:endParaRPr lang="en-US"/>
          </a:p>
        </p:txBody>
      </p:sp>
    </p:spTree>
    <p:extLst>
      <p:ext uri="{BB962C8B-B14F-4D97-AF65-F5344CB8AC3E}">
        <p14:creationId xmlns:p14="http://schemas.microsoft.com/office/powerpoint/2010/main" val="2741349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2A1E3E1-99C0-5B4C-BAC1-139703E3C901}" type="slidenum">
              <a:rPr lang="en-US"/>
              <a:pPr>
                <a:defRPr/>
              </a:pPr>
              <a:t>‹#›</a:t>
            </a:fld>
            <a:endParaRPr lang="en-US"/>
          </a:p>
        </p:txBody>
      </p:sp>
    </p:spTree>
    <p:extLst>
      <p:ext uri="{BB962C8B-B14F-4D97-AF65-F5344CB8AC3E}">
        <p14:creationId xmlns:p14="http://schemas.microsoft.com/office/powerpoint/2010/main" val="377190598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1C2A34-B588-0749-AF65-5EB0AE9F7235}" type="slidenum">
              <a:rPr lang="en-US"/>
              <a:pPr>
                <a:defRPr/>
              </a:pPr>
              <a:t>‹#›</a:t>
            </a:fld>
            <a:endParaRPr lang="en-US"/>
          </a:p>
        </p:txBody>
      </p:sp>
    </p:spTree>
    <p:extLst>
      <p:ext uri="{BB962C8B-B14F-4D97-AF65-F5344CB8AC3E}">
        <p14:creationId xmlns:p14="http://schemas.microsoft.com/office/powerpoint/2010/main" val="140425663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F5411F-5BCD-4D46-8BE3-A0AF00C1ED4A}" type="slidenum">
              <a:rPr lang="en-US"/>
              <a:pPr>
                <a:defRPr/>
              </a:pPr>
              <a:t>‹#›</a:t>
            </a:fld>
            <a:endParaRPr lang="en-US"/>
          </a:p>
        </p:txBody>
      </p:sp>
    </p:spTree>
    <p:extLst>
      <p:ext uri="{BB962C8B-B14F-4D97-AF65-F5344CB8AC3E}">
        <p14:creationId xmlns:p14="http://schemas.microsoft.com/office/powerpoint/2010/main" val="28106263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CD5CFED-1760-A64E-ACF5-4EEBFDD2752D}" type="slidenum">
              <a:rPr lang="en-US"/>
              <a:pPr>
                <a:defRPr/>
              </a:pPr>
              <a:t>‹#›</a:t>
            </a:fld>
            <a:endParaRPr lang="en-US"/>
          </a:p>
        </p:txBody>
      </p:sp>
    </p:spTree>
    <p:extLst>
      <p:ext uri="{BB962C8B-B14F-4D97-AF65-F5344CB8AC3E}">
        <p14:creationId xmlns:p14="http://schemas.microsoft.com/office/powerpoint/2010/main" val="181254852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B40D928-6312-8044-8D78-AEA408A7FD05}" type="slidenum">
              <a:rPr lang="en-US"/>
              <a:pPr>
                <a:defRPr/>
              </a:pPr>
              <a:t>‹#›</a:t>
            </a:fld>
            <a:endParaRPr lang="en-US"/>
          </a:p>
        </p:txBody>
      </p:sp>
    </p:spTree>
    <p:extLst>
      <p:ext uri="{BB962C8B-B14F-4D97-AF65-F5344CB8AC3E}">
        <p14:creationId xmlns:p14="http://schemas.microsoft.com/office/powerpoint/2010/main" val="150641796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2B9CBFE-9B42-3941-A600-2D4B433538E3}" type="slidenum">
              <a:rPr lang="en-US"/>
              <a:pPr>
                <a:defRPr/>
              </a:pPr>
              <a:t>‹#›</a:t>
            </a:fld>
            <a:endParaRPr lang="en-US"/>
          </a:p>
        </p:txBody>
      </p:sp>
    </p:spTree>
    <p:extLst>
      <p:ext uri="{BB962C8B-B14F-4D97-AF65-F5344CB8AC3E}">
        <p14:creationId xmlns:p14="http://schemas.microsoft.com/office/powerpoint/2010/main" val="215845530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C3B2C6-1AAE-9145-88A1-16DC87995EC5}" type="slidenum">
              <a:rPr lang="en-US"/>
              <a:pPr>
                <a:defRPr/>
              </a:pPr>
              <a:t>‹#›</a:t>
            </a:fld>
            <a:endParaRPr lang="en-US"/>
          </a:p>
        </p:txBody>
      </p:sp>
    </p:spTree>
    <p:extLst>
      <p:ext uri="{BB962C8B-B14F-4D97-AF65-F5344CB8AC3E}">
        <p14:creationId xmlns:p14="http://schemas.microsoft.com/office/powerpoint/2010/main" val="225771669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E73B59-7159-1D40-8586-70C233BFD3E2}" type="slidenum">
              <a:rPr lang="en-US"/>
              <a:pPr>
                <a:defRPr/>
              </a:pPr>
              <a:t>‹#›</a:t>
            </a:fld>
            <a:endParaRPr lang="en-US"/>
          </a:p>
        </p:txBody>
      </p:sp>
    </p:spTree>
    <p:extLst>
      <p:ext uri="{BB962C8B-B14F-4D97-AF65-F5344CB8AC3E}">
        <p14:creationId xmlns:p14="http://schemas.microsoft.com/office/powerpoint/2010/main" val="157338174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D81C0D-E1B2-7548-89EE-7844F1B9D345}" type="slidenum">
              <a:rPr lang="en-US"/>
              <a:pPr>
                <a:defRPr/>
              </a:pPr>
              <a:t>‹#›</a:t>
            </a:fld>
            <a:endParaRPr lang="en-US"/>
          </a:p>
        </p:txBody>
      </p:sp>
    </p:spTree>
    <p:extLst>
      <p:ext uri="{BB962C8B-B14F-4D97-AF65-F5344CB8AC3E}">
        <p14:creationId xmlns:p14="http://schemas.microsoft.com/office/powerpoint/2010/main" val="75360943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AD827F-E5B8-3343-BF30-A2678BBA663E}" type="slidenum">
              <a:rPr lang="en-US"/>
              <a:pPr>
                <a:defRPr/>
              </a:pPr>
              <a:t>‹#›</a:t>
            </a:fld>
            <a:endParaRPr lang="en-US"/>
          </a:p>
        </p:txBody>
      </p:sp>
    </p:spTree>
    <p:extLst>
      <p:ext uri="{BB962C8B-B14F-4D97-AF65-F5344CB8AC3E}">
        <p14:creationId xmlns:p14="http://schemas.microsoft.com/office/powerpoint/2010/main" val="198993661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0E155B-90A8-B44B-B815-B1288CB1B430}" type="slidenum">
              <a:rPr lang="en-US"/>
              <a:pPr>
                <a:defRPr/>
              </a:pPr>
              <a:t>‹#›</a:t>
            </a:fld>
            <a:endParaRPr lang="en-US"/>
          </a:p>
        </p:txBody>
      </p:sp>
    </p:spTree>
    <p:extLst>
      <p:ext uri="{BB962C8B-B14F-4D97-AF65-F5344CB8AC3E}">
        <p14:creationId xmlns:p14="http://schemas.microsoft.com/office/powerpoint/2010/main" val="2535770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295E28-A116-9F4A-B9C0-115FC7E9F9A6}" type="slidenum">
              <a:rPr lang="en-US"/>
              <a:pPr>
                <a:defRPr/>
              </a:pPr>
              <a:t>‹#›</a:t>
            </a:fld>
            <a:endParaRPr lang="en-US"/>
          </a:p>
        </p:txBody>
      </p:sp>
    </p:spTree>
    <p:extLst>
      <p:ext uri="{BB962C8B-B14F-4D97-AF65-F5344CB8AC3E}">
        <p14:creationId xmlns:p14="http://schemas.microsoft.com/office/powerpoint/2010/main" val="13939405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BDE0DF-0BD7-B145-90EB-3AE82322B46C}" type="slidenum">
              <a:rPr lang="en-US"/>
              <a:pPr>
                <a:defRPr/>
              </a:pPr>
              <a:t>‹#›</a:t>
            </a:fld>
            <a:endParaRPr lang="en-US"/>
          </a:p>
        </p:txBody>
      </p:sp>
    </p:spTree>
    <p:extLst>
      <p:ext uri="{BB962C8B-B14F-4D97-AF65-F5344CB8AC3E}">
        <p14:creationId xmlns:p14="http://schemas.microsoft.com/office/powerpoint/2010/main" val="92818943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DBCC6F-A29B-9247-8805-76C904D3E5B5}" type="slidenum">
              <a:rPr lang="en-US"/>
              <a:pPr>
                <a:defRPr/>
              </a:pPr>
              <a:t>‹#›</a:t>
            </a:fld>
            <a:endParaRPr lang="en-US"/>
          </a:p>
        </p:txBody>
      </p:sp>
    </p:spTree>
    <p:extLst>
      <p:ext uri="{BB962C8B-B14F-4D97-AF65-F5344CB8AC3E}">
        <p14:creationId xmlns:p14="http://schemas.microsoft.com/office/powerpoint/2010/main" val="353327090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24A49D-032A-5246-8DB4-D535DF5D1362}" type="slidenum">
              <a:rPr lang="en-US"/>
              <a:pPr>
                <a:defRPr/>
              </a:pPr>
              <a:t>‹#›</a:t>
            </a:fld>
            <a:endParaRPr lang="en-US"/>
          </a:p>
        </p:txBody>
      </p:sp>
    </p:spTree>
    <p:extLst>
      <p:ext uri="{BB962C8B-B14F-4D97-AF65-F5344CB8AC3E}">
        <p14:creationId xmlns:p14="http://schemas.microsoft.com/office/powerpoint/2010/main" val="354853448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74728C1-3D37-B64B-B9B1-23AE7306FF4E}" type="slidenum">
              <a:rPr lang="en-US"/>
              <a:pPr>
                <a:defRPr/>
              </a:pPr>
              <a:t>‹#›</a:t>
            </a:fld>
            <a:endParaRPr lang="en-US"/>
          </a:p>
        </p:txBody>
      </p:sp>
    </p:spTree>
    <p:extLst>
      <p:ext uri="{BB962C8B-B14F-4D97-AF65-F5344CB8AC3E}">
        <p14:creationId xmlns:p14="http://schemas.microsoft.com/office/powerpoint/2010/main" val="205574695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514E498-625E-1E42-8EA6-4ECEDD6AD4F9}" type="slidenum">
              <a:rPr lang="en-US"/>
              <a:pPr>
                <a:defRPr/>
              </a:pPr>
              <a:t>‹#›</a:t>
            </a:fld>
            <a:endParaRPr lang="en-US"/>
          </a:p>
        </p:txBody>
      </p:sp>
    </p:spTree>
    <p:extLst>
      <p:ext uri="{BB962C8B-B14F-4D97-AF65-F5344CB8AC3E}">
        <p14:creationId xmlns:p14="http://schemas.microsoft.com/office/powerpoint/2010/main" val="380105047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98CE7E8-04D5-3240-9F26-B06BDC2B5378}" type="slidenum">
              <a:rPr lang="en-US"/>
              <a:pPr>
                <a:defRPr/>
              </a:pPr>
              <a:t>‹#›</a:t>
            </a:fld>
            <a:endParaRPr lang="en-US"/>
          </a:p>
        </p:txBody>
      </p:sp>
    </p:spTree>
    <p:extLst>
      <p:ext uri="{BB962C8B-B14F-4D97-AF65-F5344CB8AC3E}">
        <p14:creationId xmlns:p14="http://schemas.microsoft.com/office/powerpoint/2010/main" val="429262099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CA0CCA-D498-9943-8CC4-3BBFD580F053}" type="slidenum">
              <a:rPr lang="en-US"/>
              <a:pPr>
                <a:defRPr/>
              </a:pPr>
              <a:t>‹#›</a:t>
            </a:fld>
            <a:endParaRPr lang="en-US"/>
          </a:p>
        </p:txBody>
      </p:sp>
    </p:spTree>
    <p:extLst>
      <p:ext uri="{BB962C8B-B14F-4D97-AF65-F5344CB8AC3E}">
        <p14:creationId xmlns:p14="http://schemas.microsoft.com/office/powerpoint/2010/main" val="39394145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944912-83B5-F74F-AE9E-6369A22DE25C}" type="slidenum">
              <a:rPr lang="en-US"/>
              <a:pPr>
                <a:defRPr/>
              </a:pPr>
              <a:t>‹#›</a:t>
            </a:fld>
            <a:endParaRPr lang="en-US"/>
          </a:p>
        </p:txBody>
      </p:sp>
    </p:spTree>
    <p:extLst>
      <p:ext uri="{BB962C8B-B14F-4D97-AF65-F5344CB8AC3E}">
        <p14:creationId xmlns:p14="http://schemas.microsoft.com/office/powerpoint/2010/main" val="410294725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AA9624-D876-F74B-B9A0-BF73E64B0002}" type="slidenum">
              <a:rPr lang="en-US"/>
              <a:pPr>
                <a:defRPr/>
              </a:pPr>
              <a:t>‹#›</a:t>
            </a:fld>
            <a:endParaRPr lang="en-US"/>
          </a:p>
        </p:txBody>
      </p:sp>
    </p:spTree>
    <p:extLst>
      <p:ext uri="{BB962C8B-B14F-4D97-AF65-F5344CB8AC3E}">
        <p14:creationId xmlns:p14="http://schemas.microsoft.com/office/powerpoint/2010/main" val="268391939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72A7FE-3D4B-6541-87E0-C2E37D598D84}" type="slidenum">
              <a:rPr lang="en-US"/>
              <a:pPr>
                <a:defRPr/>
              </a:pPr>
              <a:t>‹#›</a:t>
            </a:fld>
            <a:endParaRPr lang="en-US"/>
          </a:p>
        </p:txBody>
      </p:sp>
    </p:spTree>
    <p:extLst>
      <p:ext uri="{BB962C8B-B14F-4D97-AF65-F5344CB8AC3E}">
        <p14:creationId xmlns:p14="http://schemas.microsoft.com/office/powerpoint/2010/main" val="2073799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83DC98-6DFD-3147-BB75-2230E8B6B8FB}" type="slidenum">
              <a:rPr lang="en-US"/>
              <a:pPr>
                <a:defRPr/>
              </a:pPr>
              <a:t>‹#›</a:t>
            </a:fld>
            <a:endParaRPr lang="en-US"/>
          </a:p>
        </p:txBody>
      </p:sp>
    </p:spTree>
    <p:extLst>
      <p:ext uri="{BB962C8B-B14F-4D97-AF65-F5344CB8AC3E}">
        <p14:creationId xmlns:p14="http://schemas.microsoft.com/office/powerpoint/2010/main" val="1113674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891D4B-18EB-7D45-8E5B-0B1D96942C8F}" type="slidenum">
              <a:rPr lang="en-US"/>
              <a:pPr>
                <a:defRPr/>
              </a:pPr>
              <a:t>‹#›</a:t>
            </a:fld>
            <a:endParaRPr lang="en-US"/>
          </a:p>
        </p:txBody>
      </p:sp>
    </p:spTree>
    <p:extLst>
      <p:ext uri="{BB962C8B-B14F-4D97-AF65-F5344CB8AC3E}">
        <p14:creationId xmlns:p14="http://schemas.microsoft.com/office/powerpoint/2010/main" val="162587541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66A17-73FA-424C-BF89-65FD542B2A7B}" type="slidenum">
              <a:rPr lang="en-US"/>
              <a:pPr>
                <a:defRPr/>
              </a:pPr>
              <a:t>‹#›</a:t>
            </a:fld>
            <a:endParaRPr lang="en-US"/>
          </a:p>
        </p:txBody>
      </p:sp>
    </p:spTree>
    <p:extLst>
      <p:ext uri="{BB962C8B-B14F-4D97-AF65-F5344CB8AC3E}">
        <p14:creationId xmlns:p14="http://schemas.microsoft.com/office/powerpoint/2010/main" val="211573162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700520-3932-F441-A491-3F04FFD1381F}" type="slidenum">
              <a:rPr lang="en-US"/>
              <a:pPr>
                <a:defRPr/>
              </a:pPr>
              <a:t>‹#›</a:t>
            </a:fld>
            <a:endParaRPr lang="en-US"/>
          </a:p>
        </p:txBody>
      </p:sp>
    </p:spTree>
    <p:extLst>
      <p:ext uri="{BB962C8B-B14F-4D97-AF65-F5344CB8AC3E}">
        <p14:creationId xmlns:p14="http://schemas.microsoft.com/office/powerpoint/2010/main" val="174699748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02FBF9-673A-0D4F-8ACF-1CEFBB3436E7}" type="slidenum">
              <a:rPr lang="en-US"/>
              <a:pPr>
                <a:defRPr/>
              </a:pPr>
              <a:t>‹#›</a:t>
            </a:fld>
            <a:endParaRPr lang="en-US"/>
          </a:p>
        </p:txBody>
      </p:sp>
    </p:spTree>
    <p:extLst>
      <p:ext uri="{BB962C8B-B14F-4D97-AF65-F5344CB8AC3E}">
        <p14:creationId xmlns:p14="http://schemas.microsoft.com/office/powerpoint/2010/main" val="236185557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99E699-43C8-4C49-81E2-001335DAE15C}" type="slidenum">
              <a:rPr lang="en-US"/>
              <a:pPr>
                <a:defRPr/>
              </a:pPr>
              <a:t>‹#›</a:t>
            </a:fld>
            <a:endParaRPr lang="en-US"/>
          </a:p>
        </p:txBody>
      </p:sp>
    </p:spTree>
    <p:extLst>
      <p:ext uri="{BB962C8B-B14F-4D97-AF65-F5344CB8AC3E}">
        <p14:creationId xmlns:p14="http://schemas.microsoft.com/office/powerpoint/2010/main" val="215752341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F15195-A87A-1545-8C8E-9D2DB91F00B9}" type="slidenum">
              <a:rPr lang="en-US"/>
              <a:pPr>
                <a:defRPr/>
              </a:pPr>
              <a:t>‹#›</a:t>
            </a:fld>
            <a:endParaRPr lang="en-US"/>
          </a:p>
        </p:txBody>
      </p:sp>
    </p:spTree>
    <p:extLst>
      <p:ext uri="{BB962C8B-B14F-4D97-AF65-F5344CB8AC3E}">
        <p14:creationId xmlns:p14="http://schemas.microsoft.com/office/powerpoint/2010/main" val="193755332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605E42-B0B5-D941-91E7-AD69B446CF74}" type="slidenum">
              <a:rPr lang="en-US"/>
              <a:pPr>
                <a:defRPr/>
              </a:pPr>
              <a:t>‹#›</a:t>
            </a:fld>
            <a:endParaRPr lang="en-US"/>
          </a:p>
        </p:txBody>
      </p:sp>
    </p:spTree>
    <p:extLst>
      <p:ext uri="{BB962C8B-B14F-4D97-AF65-F5344CB8AC3E}">
        <p14:creationId xmlns:p14="http://schemas.microsoft.com/office/powerpoint/2010/main" val="384417293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B767D9-A62A-0E49-A58D-DA02EEE9263C}" type="slidenum">
              <a:rPr lang="en-US"/>
              <a:pPr>
                <a:defRPr/>
              </a:pPr>
              <a:t>‹#›</a:t>
            </a:fld>
            <a:endParaRPr lang="en-US"/>
          </a:p>
        </p:txBody>
      </p:sp>
    </p:spTree>
    <p:extLst>
      <p:ext uri="{BB962C8B-B14F-4D97-AF65-F5344CB8AC3E}">
        <p14:creationId xmlns:p14="http://schemas.microsoft.com/office/powerpoint/2010/main" val="46908268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7A2948-5BEB-F040-B22F-578127914CE0}" type="slidenum">
              <a:rPr lang="en-US"/>
              <a:pPr>
                <a:defRPr/>
              </a:pPr>
              <a:t>‹#›</a:t>
            </a:fld>
            <a:endParaRPr lang="en-US"/>
          </a:p>
        </p:txBody>
      </p:sp>
    </p:spTree>
    <p:extLst>
      <p:ext uri="{BB962C8B-B14F-4D97-AF65-F5344CB8AC3E}">
        <p14:creationId xmlns:p14="http://schemas.microsoft.com/office/powerpoint/2010/main" val="13251150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376098-FB83-1646-A974-8E38D9F844C0}" type="slidenum">
              <a:rPr lang="en-US"/>
              <a:pPr>
                <a:defRPr/>
              </a:pPr>
              <a:t>‹#›</a:t>
            </a:fld>
            <a:endParaRPr lang="en-US"/>
          </a:p>
        </p:txBody>
      </p:sp>
    </p:spTree>
    <p:extLst>
      <p:ext uri="{BB962C8B-B14F-4D97-AF65-F5344CB8AC3E}">
        <p14:creationId xmlns:p14="http://schemas.microsoft.com/office/powerpoint/2010/main" val="53648819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727FAD-842D-EA4C-A020-127C8965AF33}" type="slidenum">
              <a:rPr lang="en-US"/>
              <a:pPr>
                <a:defRPr/>
              </a:pPr>
              <a:t>‹#›</a:t>
            </a:fld>
            <a:endParaRPr lang="en-US"/>
          </a:p>
        </p:txBody>
      </p:sp>
    </p:spTree>
    <p:extLst>
      <p:ext uri="{BB962C8B-B14F-4D97-AF65-F5344CB8AC3E}">
        <p14:creationId xmlns:p14="http://schemas.microsoft.com/office/powerpoint/2010/main" val="587615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B9293-C587-BD41-958C-0043B658D30F}" type="slidenum">
              <a:rPr lang="en-US"/>
              <a:pPr>
                <a:defRPr/>
              </a:pPr>
              <a:t>‹#›</a:t>
            </a:fld>
            <a:endParaRPr lang="en-US"/>
          </a:p>
        </p:txBody>
      </p:sp>
    </p:spTree>
    <p:extLst>
      <p:ext uri="{BB962C8B-B14F-4D97-AF65-F5344CB8AC3E}">
        <p14:creationId xmlns:p14="http://schemas.microsoft.com/office/powerpoint/2010/main" val="219120750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6790A0-52C4-C345-83B8-EF97C15C2FF2}" type="slidenum">
              <a:rPr lang="en-US"/>
              <a:pPr>
                <a:defRPr/>
              </a:pPr>
              <a:t>‹#›</a:t>
            </a:fld>
            <a:endParaRPr lang="en-US"/>
          </a:p>
        </p:txBody>
      </p:sp>
    </p:spTree>
    <p:extLst>
      <p:ext uri="{BB962C8B-B14F-4D97-AF65-F5344CB8AC3E}">
        <p14:creationId xmlns:p14="http://schemas.microsoft.com/office/powerpoint/2010/main" val="47403221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168945F-90D7-A541-9860-725505EEAE61}" type="slidenum">
              <a:rPr lang="en-US"/>
              <a:pPr/>
              <a:t>‹#›</a:t>
            </a:fld>
            <a:endParaRPr lang="en-US"/>
          </a:p>
        </p:txBody>
      </p:sp>
    </p:spTree>
    <p:extLst>
      <p:ext uri="{BB962C8B-B14F-4D97-AF65-F5344CB8AC3E}">
        <p14:creationId xmlns:p14="http://schemas.microsoft.com/office/powerpoint/2010/main" val="7927720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2F6D6C2-AF3B-8145-AFF7-7E19F200C4C9}" type="slidenum">
              <a:rPr lang="en-US"/>
              <a:pPr/>
              <a:t>‹#›</a:t>
            </a:fld>
            <a:endParaRPr lang="en-US"/>
          </a:p>
        </p:txBody>
      </p:sp>
    </p:spTree>
    <p:extLst>
      <p:ext uri="{BB962C8B-B14F-4D97-AF65-F5344CB8AC3E}">
        <p14:creationId xmlns:p14="http://schemas.microsoft.com/office/powerpoint/2010/main" val="101849663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A6F6BA7-91EB-D24E-BE5C-ED138249BA54}" type="slidenum">
              <a:rPr lang="en-US"/>
              <a:pPr/>
              <a:t>‹#›</a:t>
            </a:fld>
            <a:endParaRPr lang="en-US"/>
          </a:p>
        </p:txBody>
      </p:sp>
    </p:spTree>
    <p:extLst>
      <p:ext uri="{BB962C8B-B14F-4D97-AF65-F5344CB8AC3E}">
        <p14:creationId xmlns:p14="http://schemas.microsoft.com/office/powerpoint/2010/main" val="133810278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05F8BC4-C8AF-1540-89AB-D69194790E75}" type="slidenum">
              <a:rPr lang="en-US"/>
              <a:pPr/>
              <a:t>‹#›</a:t>
            </a:fld>
            <a:endParaRPr lang="en-US"/>
          </a:p>
        </p:txBody>
      </p:sp>
    </p:spTree>
    <p:extLst>
      <p:ext uri="{BB962C8B-B14F-4D97-AF65-F5344CB8AC3E}">
        <p14:creationId xmlns:p14="http://schemas.microsoft.com/office/powerpoint/2010/main" val="411149647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8AC27E6-DF20-C049-9392-0474CEDAC576}" type="slidenum">
              <a:rPr lang="en-US"/>
              <a:pPr/>
              <a:t>‹#›</a:t>
            </a:fld>
            <a:endParaRPr lang="en-US"/>
          </a:p>
        </p:txBody>
      </p:sp>
    </p:spTree>
    <p:extLst>
      <p:ext uri="{BB962C8B-B14F-4D97-AF65-F5344CB8AC3E}">
        <p14:creationId xmlns:p14="http://schemas.microsoft.com/office/powerpoint/2010/main" val="47949757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E5624D1-DF22-6E4A-9DF0-31229FFE3E4C}" type="slidenum">
              <a:rPr lang="en-US"/>
              <a:pPr/>
              <a:t>‹#›</a:t>
            </a:fld>
            <a:endParaRPr lang="en-US"/>
          </a:p>
        </p:txBody>
      </p:sp>
    </p:spTree>
    <p:extLst>
      <p:ext uri="{BB962C8B-B14F-4D97-AF65-F5344CB8AC3E}">
        <p14:creationId xmlns:p14="http://schemas.microsoft.com/office/powerpoint/2010/main" val="256619511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3550F37-FFB4-924E-AFF5-E7E9499AB780}" type="slidenum">
              <a:rPr lang="en-US"/>
              <a:pPr/>
              <a:t>‹#›</a:t>
            </a:fld>
            <a:endParaRPr lang="en-US"/>
          </a:p>
        </p:txBody>
      </p:sp>
    </p:spTree>
    <p:extLst>
      <p:ext uri="{BB962C8B-B14F-4D97-AF65-F5344CB8AC3E}">
        <p14:creationId xmlns:p14="http://schemas.microsoft.com/office/powerpoint/2010/main" val="122309881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B6CBED5-F545-934C-9A5F-C7BE7E38F959}" type="slidenum">
              <a:rPr lang="en-US"/>
              <a:pPr/>
              <a:t>‹#›</a:t>
            </a:fld>
            <a:endParaRPr lang="en-US"/>
          </a:p>
        </p:txBody>
      </p:sp>
    </p:spTree>
    <p:extLst>
      <p:ext uri="{BB962C8B-B14F-4D97-AF65-F5344CB8AC3E}">
        <p14:creationId xmlns:p14="http://schemas.microsoft.com/office/powerpoint/2010/main" val="99543705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56E6578-7048-704B-9C44-15D208DB0B10}" type="slidenum">
              <a:rPr lang="en-US"/>
              <a:pPr/>
              <a:t>‹#›</a:t>
            </a:fld>
            <a:endParaRPr lang="en-US"/>
          </a:p>
        </p:txBody>
      </p:sp>
    </p:spTree>
    <p:extLst>
      <p:ext uri="{BB962C8B-B14F-4D97-AF65-F5344CB8AC3E}">
        <p14:creationId xmlns:p14="http://schemas.microsoft.com/office/powerpoint/2010/main" val="617326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BBECA5-AA36-5144-BCBF-25CE1FE0D1F5}" type="slidenum">
              <a:rPr lang="en-US"/>
              <a:pPr>
                <a:defRPr/>
              </a:pPr>
              <a:t>‹#›</a:t>
            </a:fld>
            <a:endParaRPr lang="en-US"/>
          </a:p>
        </p:txBody>
      </p:sp>
    </p:spTree>
    <p:extLst>
      <p:ext uri="{BB962C8B-B14F-4D97-AF65-F5344CB8AC3E}">
        <p14:creationId xmlns:p14="http://schemas.microsoft.com/office/powerpoint/2010/main" val="407593595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3DA85EA-B925-B741-A9A7-30BE656E8633}" type="slidenum">
              <a:rPr lang="en-US"/>
              <a:pPr/>
              <a:t>‹#›</a:t>
            </a:fld>
            <a:endParaRPr lang="en-US"/>
          </a:p>
        </p:txBody>
      </p:sp>
    </p:spTree>
    <p:extLst>
      <p:ext uri="{BB962C8B-B14F-4D97-AF65-F5344CB8AC3E}">
        <p14:creationId xmlns:p14="http://schemas.microsoft.com/office/powerpoint/2010/main" val="422505014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0FD6F08-D4EB-BD4B-9C34-4796EAD235C3}" type="slidenum">
              <a:rPr lang="en-US"/>
              <a:pPr/>
              <a:t>‹#›</a:t>
            </a:fld>
            <a:endParaRPr lang="en-US"/>
          </a:p>
        </p:txBody>
      </p:sp>
    </p:spTree>
    <p:extLst>
      <p:ext uri="{BB962C8B-B14F-4D97-AF65-F5344CB8AC3E}">
        <p14:creationId xmlns:p14="http://schemas.microsoft.com/office/powerpoint/2010/main" val="322801144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752425-7E35-A141-8746-6514D4E9D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416294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534D4D-BD8E-8F44-9DCC-AE38490EF5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62216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096BF2-EF96-C444-AE34-343DD7AF8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457831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924A8C-6B00-D34B-B072-DEDDCE82B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552220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624391-F4CC-DB40-8D8C-F3BB16239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618778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72B21F-1690-DB43-AC57-E1D08888F6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775504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1BB72E-3F53-4342-B1A0-1C8E09A25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5665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492940-AAC6-3649-BACF-49C57AC070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7893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23578861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9710CA-B58B-314F-BB62-CEFD0D171B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947089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0CC316-691C-0347-8DF1-7D44B5F97D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971502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403414-0662-D249-AE10-41127F6AD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405072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442B34D-0529-9C43-A94D-B987A850AD7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218806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69F92D2-AC31-AD49-A4AB-F223E770BFC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906884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36BE20F-EBCF-6243-BA5C-4B816E9C7A5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5671807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E06C5A3-B23C-F842-83E8-1436512E7E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101340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465CB12-E717-BD47-B069-6C8023C895C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3449866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79FF5B1A-FB1A-8A45-9089-673D0CCB90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033624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B357488B-E258-3146-AAB0-F40D771F1C0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96763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83899792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B1CAEA0-6F0F-464B-8476-011FAE5FB31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8336632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D7AB498-523F-F641-8587-D4C90335D3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6018392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DCBD1D8-9DAA-774B-AA54-1C510B456F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323478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6C70E3-A2AC-364C-824E-90C19ED1B1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7769812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E09B7B-4D90-9947-BA1C-07797741E4B5}" type="slidenum">
              <a:rPr lang="en-US"/>
              <a:pPr>
                <a:defRPr/>
              </a:pPr>
              <a:t>‹#›</a:t>
            </a:fld>
            <a:endParaRPr lang="en-US"/>
          </a:p>
        </p:txBody>
      </p:sp>
    </p:spTree>
    <p:extLst>
      <p:ext uri="{BB962C8B-B14F-4D97-AF65-F5344CB8AC3E}">
        <p14:creationId xmlns:p14="http://schemas.microsoft.com/office/powerpoint/2010/main" val="107743927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7C165-4F3C-BC40-A2C2-8B09A5F8A0F0}" type="slidenum">
              <a:rPr lang="en-US"/>
              <a:pPr>
                <a:defRPr/>
              </a:pPr>
              <a:t>‹#›</a:t>
            </a:fld>
            <a:endParaRPr lang="en-US"/>
          </a:p>
        </p:txBody>
      </p:sp>
    </p:spTree>
    <p:extLst>
      <p:ext uri="{BB962C8B-B14F-4D97-AF65-F5344CB8AC3E}">
        <p14:creationId xmlns:p14="http://schemas.microsoft.com/office/powerpoint/2010/main" val="422929062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A328AB-A448-1D4E-8D50-F03B0E4B5873}" type="slidenum">
              <a:rPr lang="en-US"/>
              <a:pPr>
                <a:defRPr/>
              </a:pPr>
              <a:t>‹#›</a:t>
            </a:fld>
            <a:endParaRPr lang="en-US"/>
          </a:p>
        </p:txBody>
      </p:sp>
    </p:spTree>
    <p:extLst>
      <p:ext uri="{BB962C8B-B14F-4D97-AF65-F5344CB8AC3E}">
        <p14:creationId xmlns:p14="http://schemas.microsoft.com/office/powerpoint/2010/main" val="263098732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A502CF-0991-2444-9A20-6E86DAFF98D4}" type="slidenum">
              <a:rPr lang="en-US"/>
              <a:pPr>
                <a:defRPr/>
              </a:pPr>
              <a:t>‹#›</a:t>
            </a:fld>
            <a:endParaRPr lang="en-US"/>
          </a:p>
        </p:txBody>
      </p:sp>
    </p:spTree>
    <p:extLst>
      <p:ext uri="{BB962C8B-B14F-4D97-AF65-F5344CB8AC3E}">
        <p14:creationId xmlns:p14="http://schemas.microsoft.com/office/powerpoint/2010/main" val="289246733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651083-5E74-244B-AE18-AAF5B8CCBDED}" type="slidenum">
              <a:rPr lang="en-US"/>
              <a:pPr>
                <a:defRPr/>
              </a:pPr>
              <a:t>‹#›</a:t>
            </a:fld>
            <a:endParaRPr lang="en-US"/>
          </a:p>
        </p:txBody>
      </p:sp>
    </p:spTree>
    <p:extLst>
      <p:ext uri="{BB962C8B-B14F-4D97-AF65-F5344CB8AC3E}">
        <p14:creationId xmlns:p14="http://schemas.microsoft.com/office/powerpoint/2010/main" val="421846204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794C8-1380-E441-97ED-DAF82C4FE0F3}" type="slidenum">
              <a:rPr lang="en-US"/>
              <a:pPr>
                <a:defRPr/>
              </a:pPr>
              <a:t>‹#›</a:t>
            </a:fld>
            <a:endParaRPr lang="en-US"/>
          </a:p>
        </p:txBody>
      </p:sp>
    </p:spTree>
    <p:extLst>
      <p:ext uri="{BB962C8B-B14F-4D97-AF65-F5344CB8AC3E}">
        <p14:creationId xmlns:p14="http://schemas.microsoft.com/office/powerpoint/2010/main" val="105929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06347537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286E3D-FE65-BF46-AF7B-5E4028C2D447}" type="slidenum">
              <a:rPr lang="en-US"/>
              <a:pPr>
                <a:defRPr/>
              </a:pPr>
              <a:t>‹#›</a:t>
            </a:fld>
            <a:endParaRPr lang="en-US"/>
          </a:p>
        </p:txBody>
      </p:sp>
    </p:spTree>
    <p:extLst>
      <p:ext uri="{BB962C8B-B14F-4D97-AF65-F5344CB8AC3E}">
        <p14:creationId xmlns:p14="http://schemas.microsoft.com/office/powerpoint/2010/main" val="178006232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116484-0B13-1E4C-9604-F9F246257607}" type="slidenum">
              <a:rPr lang="en-US"/>
              <a:pPr>
                <a:defRPr/>
              </a:pPr>
              <a:t>‹#›</a:t>
            </a:fld>
            <a:endParaRPr lang="en-US"/>
          </a:p>
        </p:txBody>
      </p:sp>
    </p:spTree>
    <p:extLst>
      <p:ext uri="{BB962C8B-B14F-4D97-AF65-F5344CB8AC3E}">
        <p14:creationId xmlns:p14="http://schemas.microsoft.com/office/powerpoint/2010/main" val="219506121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8F0E7-A26B-D645-9EED-45AEB4748719}" type="slidenum">
              <a:rPr lang="en-US"/>
              <a:pPr>
                <a:defRPr/>
              </a:pPr>
              <a:t>‹#›</a:t>
            </a:fld>
            <a:endParaRPr lang="en-US"/>
          </a:p>
        </p:txBody>
      </p:sp>
    </p:spTree>
    <p:extLst>
      <p:ext uri="{BB962C8B-B14F-4D97-AF65-F5344CB8AC3E}">
        <p14:creationId xmlns:p14="http://schemas.microsoft.com/office/powerpoint/2010/main" val="191462512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FB174B-E2E1-5740-BB25-99ADA8B5BCE4}" type="slidenum">
              <a:rPr lang="en-US"/>
              <a:pPr>
                <a:defRPr/>
              </a:pPr>
              <a:t>‹#›</a:t>
            </a:fld>
            <a:endParaRPr lang="en-US"/>
          </a:p>
        </p:txBody>
      </p:sp>
    </p:spTree>
    <p:extLst>
      <p:ext uri="{BB962C8B-B14F-4D97-AF65-F5344CB8AC3E}">
        <p14:creationId xmlns:p14="http://schemas.microsoft.com/office/powerpoint/2010/main" val="399726993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8C5E4E-A49D-A743-8200-A523A55D7949}" type="slidenum">
              <a:rPr lang="en-US"/>
              <a:pPr>
                <a:defRPr/>
              </a:pPr>
              <a:t>‹#›</a:t>
            </a:fld>
            <a:endParaRPr lang="en-US"/>
          </a:p>
        </p:txBody>
      </p:sp>
    </p:spTree>
    <p:extLst>
      <p:ext uri="{BB962C8B-B14F-4D97-AF65-F5344CB8AC3E}">
        <p14:creationId xmlns:p14="http://schemas.microsoft.com/office/powerpoint/2010/main" val="209356679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0AD9A1-DF3D-4F44-91EB-6736C69C7788}" type="slidenum">
              <a:rPr lang="en-US"/>
              <a:pPr>
                <a:defRPr/>
              </a:pPr>
              <a:t>‹#›</a:t>
            </a:fld>
            <a:endParaRPr lang="en-US"/>
          </a:p>
        </p:txBody>
      </p:sp>
    </p:spTree>
    <p:extLst>
      <p:ext uri="{BB962C8B-B14F-4D97-AF65-F5344CB8AC3E}">
        <p14:creationId xmlns:p14="http://schemas.microsoft.com/office/powerpoint/2010/main" val="254069394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099F89-BAA8-DF4E-B18C-75CED57DD57B}" type="slidenum">
              <a:rPr lang="en-US"/>
              <a:pPr>
                <a:defRPr/>
              </a:pPr>
              <a:t>‹#›</a:t>
            </a:fld>
            <a:endParaRPr lang="en-US"/>
          </a:p>
        </p:txBody>
      </p:sp>
    </p:spTree>
    <p:extLst>
      <p:ext uri="{BB962C8B-B14F-4D97-AF65-F5344CB8AC3E}">
        <p14:creationId xmlns:p14="http://schemas.microsoft.com/office/powerpoint/2010/main" val="377790017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4CBDF7-CE67-B84E-B547-2DE9EC4D8FD9}" type="slidenum">
              <a:rPr lang="en-US"/>
              <a:pPr>
                <a:defRPr/>
              </a:pPr>
              <a:t>‹#›</a:t>
            </a:fld>
            <a:endParaRPr lang="en-US"/>
          </a:p>
        </p:txBody>
      </p:sp>
    </p:spTree>
    <p:extLst>
      <p:ext uri="{BB962C8B-B14F-4D97-AF65-F5344CB8AC3E}">
        <p14:creationId xmlns:p14="http://schemas.microsoft.com/office/powerpoint/2010/main" val="420421648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D80EAB-F1FF-2D43-81A0-A0BF9037D357}" type="slidenum">
              <a:rPr lang="en-US"/>
              <a:pPr>
                <a:defRPr/>
              </a:pPr>
              <a:t>‹#›</a:t>
            </a:fld>
            <a:endParaRPr lang="en-US"/>
          </a:p>
        </p:txBody>
      </p:sp>
    </p:spTree>
    <p:extLst>
      <p:ext uri="{BB962C8B-B14F-4D97-AF65-F5344CB8AC3E}">
        <p14:creationId xmlns:p14="http://schemas.microsoft.com/office/powerpoint/2010/main" val="401925672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F7E899-920F-CF46-8F81-D570420EBB1A}" type="slidenum">
              <a:rPr lang="en-US"/>
              <a:pPr>
                <a:defRPr/>
              </a:pPr>
              <a:t>‹#›</a:t>
            </a:fld>
            <a:endParaRPr lang="en-US"/>
          </a:p>
        </p:txBody>
      </p:sp>
    </p:spTree>
    <p:extLst>
      <p:ext uri="{BB962C8B-B14F-4D97-AF65-F5344CB8AC3E}">
        <p14:creationId xmlns:p14="http://schemas.microsoft.com/office/powerpoint/2010/main" val="3114816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0482255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AD70D85-F024-D249-9E5E-6C30CB8CB8DD}" type="slidenum">
              <a:rPr lang="en-US"/>
              <a:pPr>
                <a:defRPr/>
              </a:pPr>
              <a:t>‹#›</a:t>
            </a:fld>
            <a:endParaRPr lang="en-US"/>
          </a:p>
        </p:txBody>
      </p:sp>
    </p:spTree>
    <p:extLst>
      <p:ext uri="{BB962C8B-B14F-4D97-AF65-F5344CB8AC3E}">
        <p14:creationId xmlns:p14="http://schemas.microsoft.com/office/powerpoint/2010/main" val="339858975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8E46694-6E48-1F4F-9B36-F305B1F6BB83}" type="slidenum">
              <a:rPr lang="en-US"/>
              <a:pPr>
                <a:defRPr/>
              </a:pPr>
              <a:t>‹#›</a:t>
            </a:fld>
            <a:endParaRPr lang="en-US"/>
          </a:p>
        </p:txBody>
      </p:sp>
    </p:spTree>
    <p:extLst>
      <p:ext uri="{BB962C8B-B14F-4D97-AF65-F5344CB8AC3E}">
        <p14:creationId xmlns:p14="http://schemas.microsoft.com/office/powerpoint/2010/main" val="60385484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2110C1-142F-3A40-A20C-BACD90E65539}" type="slidenum">
              <a:rPr lang="en-US"/>
              <a:pPr>
                <a:defRPr/>
              </a:pPr>
              <a:t>‹#›</a:t>
            </a:fld>
            <a:endParaRPr lang="en-US"/>
          </a:p>
        </p:txBody>
      </p:sp>
    </p:spTree>
    <p:extLst>
      <p:ext uri="{BB962C8B-B14F-4D97-AF65-F5344CB8AC3E}">
        <p14:creationId xmlns:p14="http://schemas.microsoft.com/office/powerpoint/2010/main" val="9941490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91ACA3-8064-FA41-9D44-3531A24F9B4F}" type="slidenum">
              <a:rPr lang="en-US"/>
              <a:pPr>
                <a:defRPr/>
              </a:pPr>
              <a:t>‹#›</a:t>
            </a:fld>
            <a:endParaRPr lang="en-US"/>
          </a:p>
        </p:txBody>
      </p:sp>
    </p:spTree>
    <p:extLst>
      <p:ext uri="{BB962C8B-B14F-4D97-AF65-F5344CB8AC3E}">
        <p14:creationId xmlns:p14="http://schemas.microsoft.com/office/powerpoint/2010/main" val="366255684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A2882F-C501-204F-95C7-982137B6E1A7}" type="slidenum">
              <a:rPr lang="en-US"/>
              <a:pPr>
                <a:defRPr/>
              </a:pPr>
              <a:t>‹#›</a:t>
            </a:fld>
            <a:endParaRPr lang="en-US"/>
          </a:p>
        </p:txBody>
      </p:sp>
    </p:spTree>
    <p:extLst>
      <p:ext uri="{BB962C8B-B14F-4D97-AF65-F5344CB8AC3E}">
        <p14:creationId xmlns:p14="http://schemas.microsoft.com/office/powerpoint/2010/main" val="170292615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03E022-2165-1748-AA9E-5440FE851333}" type="slidenum">
              <a:rPr lang="en-US"/>
              <a:pPr>
                <a:defRPr/>
              </a:pPr>
              <a:t>‹#›</a:t>
            </a:fld>
            <a:endParaRPr lang="en-US"/>
          </a:p>
        </p:txBody>
      </p:sp>
    </p:spTree>
    <p:extLst>
      <p:ext uri="{BB962C8B-B14F-4D97-AF65-F5344CB8AC3E}">
        <p14:creationId xmlns:p14="http://schemas.microsoft.com/office/powerpoint/2010/main" val="408418478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833FD0-6887-6746-B038-20BC56D7B08F}" type="slidenum">
              <a:rPr lang="en-US"/>
              <a:pPr>
                <a:defRPr/>
              </a:pPr>
              <a:t>‹#›</a:t>
            </a:fld>
            <a:endParaRPr lang="en-US"/>
          </a:p>
        </p:txBody>
      </p:sp>
    </p:spTree>
    <p:extLst>
      <p:ext uri="{BB962C8B-B14F-4D97-AF65-F5344CB8AC3E}">
        <p14:creationId xmlns:p14="http://schemas.microsoft.com/office/powerpoint/2010/main" val="173485594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BFEE78-F259-7D4A-9F61-8FDF9EE9D41E}" type="slidenum">
              <a:rPr lang="en-US"/>
              <a:pPr>
                <a:defRPr/>
              </a:pPr>
              <a:t>‹#›</a:t>
            </a:fld>
            <a:endParaRPr lang="en-US"/>
          </a:p>
        </p:txBody>
      </p:sp>
    </p:spTree>
    <p:extLst>
      <p:ext uri="{BB962C8B-B14F-4D97-AF65-F5344CB8AC3E}">
        <p14:creationId xmlns:p14="http://schemas.microsoft.com/office/powerpoint/2010/main" val="371579702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8A80EA-533D-5449-A5A5-EB837E3A0F96}" type="slidenum">
              <a:rPr lang="en-US"/>
              <a:pPr>
                <a:defRPr/>
              </a:pPr>
              <a:t>‹#›</a:t>
            </a:fld>
            <a:endParaRPr lang="en-US"/>
          </a:p>
        </p:txBody>
      </p:sp>
    </p:spTree>
    <p:extLst>
      <p:ext uri="{BB962C8B-B14F-4D97-AF65-F5344CB8AC3E}">
        <p14:creationId xmlns:p14="http://schemas.microsoft.com/office/powerpoint/2010/main" val="375634085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F54036-4C86-EA4C-B75D-5050339ED689}" type="slidenum">
              <a:rPr lang="en-US"/>
              <a:pPr>
                <a:defRPr/>
              </a:pPr>
              <a:t>‹#›</a:t>
            </a:fld>
            <a:endParaRPr lang="en-US"/>
          </a:p>
        </p:txBody>
      </p:sp>
    </p:spTree>
    <p:extLst>
      <p:ext uri="{BB962C8B-B14F-4D97-AF65-F5344CB8AC3E}">
        <p14:creationId xmlns:p14="http://schemas.microsoft.com/office/powerpoint/2010/main" val="3749588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56770732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271EB14-5F75-194C-AA46-D8F082723071}" type="slidenum">
              <a:rPr lang="en-US"/>
              <a:pPr>
                <a:defRPr/>
              </a:pPr>
              <a:t>‹#›</a:t>
            </a:fld>
            <a:endParaRPr lang="en-US"/>
          </a:p>
        </p:txBody>
      </p:sp>
    </p:spTree>
    <p:extLst>
      <p:ext uri="{BB962C8B-B14F-4D97-AF65-F5344CB8AC3E}">
        <p14:creationId xmlns:p14="http://schemas.microsoft.com/office/powerpoint/2010/main" val="218502707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0FCAB85-541E-F049-9594-56E7ACC02ADB}" type="slidenum">
              <a:rPr lang="en-US"/>
              <a:pPr>
                <a:defRPr/>
              </a:pPr>
              <a:t>‹#›</a:t>
            </a:fld>
            <a:endParaRPr lang="en-US"/>
          </a:p>
        </p:txBody>
      </p:sp>
    </p:spTree>
    <p:extLst>
      <p:ext uri="{BB962C8B-B14F-4D97-AF65-F5344CB8AC3E}">
        <p14:creationId xmlns:p14="http://schemas.microsoft.com/office/powerpoint/2010/main" val="115474876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84095EE-245F-4C4B-BEFC-4C26D284C876}" type="slidenum">
              <a:rPr lang="en-US"/>
              <a:pPr>
                <a:defRPr/>
              </a:pPr>
              <a:t>‹#›</a:t>
            </a:fld>
            <a:endParaRPr lang="en-US"/>
          </a:p>
        </p:txBody>
      </p:sp>
    </p:spTree>
    <p:extLst>
      <p:ext uri="{BB962C8B-B14F-4D97-AF65-F5344CB8AC3E}">
        <p14:creationId xmlns:p14="http://schemas.microsoft.com/office/powerpoint/2010/main" val="337876971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945990-3FAD-5641-8E2B-31DFF63EC83C}" type="slidenum">
              <a:rPr lang="en-US"/>
              <a:pPr>
                <a:defRPr/>
              </a:pPr>
              <a:t>‹#›</a:t>
            </a:fld>
            <a:endParaRPr lang="en-US"/>
          </a:p>
        </p:txBody>
      </p:sp>
    </p:spTree>
    <p:extLst>
      <p:ext uri="{BB962C8B-B14F-4D97-AF65-F5344CB8AC3E}">
        <p14:creationId xmlns:p14="http://schemas.microsoft.com/office/powerpoint/2010/main" val="51734635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4269E5-6556-D94C-B7AE-B56000498159}" type="slidenum">
              <a:rPr lang="en-US"/>
              <a:pPr>
                <a:defRPr/>
              </a:pPr>
              <a:t>‹#›</a:t>
            </a:fld>
            <a:endParaRPr lang="en-US"/>
          </a:p>
        </p:txBody>
      </p:sp>
    </p:spTree>
    <p:extLst>
      <p:ext uri="{BB962C8B-B14F-4D97-AF65-F5344CB8AC3E}">
        <p14:creationId xmlns:p14="http://schemas.microsoft.com/office/powerpoint/2010/main" val="386242605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070CAF-5016-9E41-979F-98E48AD5F932}" type="slidenum">
              <a:rPr lang="en-US"/>
              <a:pPr>
                <a:defRPr/>
              </a:pPr>
              <a:t>‹#›</a:t>
            </a:fld>
            <a:endParaRPr lang="en-US"/>
          </a:p>
        </p:txBody>
      </p:sp>
    </p:spTree>
    <p:extLst>
      <p:ext uri="{BB962C8B-B14F-4D97-AF65-F5344CB8AC3E}">
        <p14:creationId xmlns:p14="http://schemas.microsoft.com/office/powerpoint/2010/main" val="163124527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AE1E73-9F3B-B44E-BC25-2CCFA4495507}" type="slidenum">
              <a:rPr lang="en-US"/>
              <a:pPr>
                <a:defRPr/>
              </a:pPr>
              <a:t>‹#›</a:t>
            </a:fld>
            <a:endParaRPr lang="en-US"/>
          </a:p>
        </p:txBody>
      </p:sp>
    </p:spTree>
    <p:extLst>
      <p:ext uri="{BB962C8B-B14F-4D97-AF65-F5344CB8AC3E}">
        <p14:creationId xmlns:p14="http://schemas.microsoft.com/office/powerpoint/2010/main" val="125821048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B659F-AA70-0F47-8793-E47646D87C70}" type="slidenum">
              <a:rPr lang="en-US"/>
              <a:pPr>
                <a:defRPr/>
              </a:pPr>
              <a:t>‹#›</a:t>
            </a:fld>
            <a:endParaRPr lang="en-US"/>
          </a:p>
        </p:txBody>
      </p:sp>
    </p:spTree>
    <p:extLst>
      <p:ext uri="{BB962C8B-B14F-4D97-AF65-F5344CB8AC3E}">
        <p14:creationId xmlns:p14="http://schemas.microsoft.com/office/powerpoint/2010/main" val="64050622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CE591F-B568-E942-81FC-6C7E226F36D5}" type="slidenum">
              <a:rPr lang="en-US"/>
              <a:pPr>
                <a:defRPr/>
              </a:pPr>
              <a:t>‹#›</a:t>
            </a:fld>
            <a:endParaRPr lang="en-US"/>
          </a:p>
        </p:txBody>
      </p:sp>
    </p:spTree>
    <p:extLst>
      <p:ext uri="{BB962C8B-B14F-4D97-AF65-F5344CB8AC3E}">
        <p14:creationId xmlns:p14="http://schemas.microsoft.com/office/powerpoint/2010/main" val="256613638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635B6A-80FB-C74F-A789-AF2CEB1CF9D1}" type="slidenum">
              <a:rPr lang="en-US"/>
              <a:pPr>
                <a:defRPr/>
              </a:pPr>
              <a:t>‹#›</a:t>
            </a:fld>
            <a:endParaRPr lang="en-US"/>
          </a:p>
        </p:txBody>
      </p:sp>
    </p:spTree>
    <p:extLst>
      <p:ext uri="{BB962C8B-B14F-4D97-AF65-F5344CB8AC3E}">
        <p14:creationId xmlns:p14="http://schemas.microsoft.com/office/powerpoint/2010/main" val="1731569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85636941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B45655-929F-6A43-9D8A-32A7D3A80304}" type="slidenum">
              <a:rPr lang="en-US"/>
              <a:pPr>
                <a:defRPr/>
              </a:pPr>
              <a:t>‹#›</a:t>
            </a:fld>
            <a:endParaRPr lang="en-US"/>
          </a:p>
        </p:txBody>
      </p:sp>
    </p:spTree>
    <p:extLst>
      <p:ext uri="{BB962C8B-B14F-4D97-AF65-F5344CB8AC3E}">
        <p14:creationId xmlns:p14="http://schemas.microsoft.com/office/powerpoint/2010/main" val="161233644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B000F0C-C288-3448-8491-4E0B07CB6091}" type="slidenum">
              <a:rPr lang="en-US"/>
              <a:pPr>
                <a:defRPr/>
              </a:pPr>
              <a:t>‹#›</a:t>
            </a:fld>
            <a:endParaRPr lang="en-US"/>
          </a:p>
        </p:txBody>
      </p:sp>
    </p:spTree>
    <p:extLst>
      <p:ext uri="{BB962C8B-B14F-4D97-AF65-F5344CB8AC3E}">
        <p14:creationId xmlns:p14="http://schemas.microsoft.com/office/powerpoint/2010/main" val="127759845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BF401ED-9A01-D541-9268-6E5E830E686C}" type="slidenum">
              <a:rPr lang="en-US"/>
              <a:pPr>
                <a:defRPr/>
              </a:pPr>
              <a:t>‹#›</a:t>
            </a:fld>
            <a:endParaRPr lang="en-US"/>
          </a:p>
        </p:txBody>
      </p:sp>
    </p:spTree>
    <p:extLst>
      <p:ext uri="{BB962C8B-B14F-4D97-AF65-F5344CB8AC3E}">
        <p14:creationId xmlns:p14="http://schemas.microsoft.com/office/powerpoint/2010/main" val="4130878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3BB47E6-1732-9543-9B99-018F8B96109A}" type="slidenum">
              <a:rPr lang="en-US"/>
              <a:pPr>
                <a:defRPr/>
              </a:pPr>
              <a:t>‹#›</a:t>
            </a:fld>
            <a:endParaRPr lang="en-US"/>
          </a:p>
        </p:txBody>
      </p:sp>
    </p:spTree>
    <p:extLst>
      <p:ext uri="{BB962C8B-B14F-4D97-AF65-F5344CB8AC3E}">
        <p14:creationId xmlns:p14="http://schemas.microsoft.com/office/powerpoint/2010/main" val="202165149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712DAB-E05B-824B-8BFB-A69DC96255A5}" type="slidenum">
              <a:rPr lang="en-US"/>
              <a:pPr>
                <a:defRPr/>
              </a:pPr>
              <a:t>‹#›</a:t>
            </a:fld>
            <a:endParaRPr lang="en-US"/>
          </a:p>
        </p:txBody>
      </p:sp>
    </p:spTree>
    <p:extLst>
      <p:ext uri="{BB962C8B-B14F-4D97-AF65-F5344CB8AC3E}">
        <p14:creationId xmlns:p14="http://schemas.microsoft.com/office/powerpoint/2010/main" val="375673309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A7E7B8-3BB4-314A-8E27-4003D35FB1AC}" type="slidenum">
              <a:rPr lang="en-US"/>
              <a:pPr>
                <a:defRPr/>
              </a:pPr>
              <a:t>‹#›</a:t>
            </a:fld>
            <a:endParaRPr lang="en-US"/>
          </a:p>
        </p:txBody>
      </p:sp>
    </p:spTree>
    <p:extLst>
      <p:ext uri="{BB962C8B-B14F-4D97-AF65-F5344CB8AC3E}">
        <p14:creationId xmlns:p14="http://schemas.microsoft.com/office/powerpoint/2010/main" val="39033967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22061E-9D7C-6845-BB95-8F8DB6960DF1}" type="slidenum">
              <a:rPr lang="en-US"/>
              <a:pPr>
                <a:defRPr/>
              </a:pPr>
              <a:t>‹#›</a:t>
            </a:fld>
            <a:endParaRPr lang="en-US"/>
          </a:p>
        </p:txBody>
      </p:sp>
    </p:spTree>
    <p:extLst>
      <p:ext uri="{BB962C8B-B14F-4D97-AF65-F5344CB8AC3E}">
        <p14:creationId xmlns:p14="http://schemas.microsoft.com/office/powerpoint/2010/main" val="346557181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F25AC2-CDAF-784E-B0E6-A18F11C9A56C}" type="slidenum">
              <a:rPr lang="en-US"/>
              <a:pPr>
                <a:defRPr/>
              </a:pPr>
              <a:t>‹#›</a:t>
            </a:fld>
            <a:endParaRPr lang="en-US"/>
          </a:p>
        </p:txBody>
      </p:sp>
    </p:spTree>
    <p:extLst>
      <p:ext uri="{BB962C8B-B14F-4D97-AF65-F5344CB8AC3E}">
        <p14:creationId xmlns:p14="http://schemas.microsoft.com/office/powerpoint/2010/main" val="228458867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DFD92D-D0EF-334D-984C-8579126316E8}" type="slidenum">
              <a:rPr lang="en-US"/>
              <a:pPr>
                <a:defRPr/>
              </a:pPr>
              <a:t>‹#›</a:t>
            </a:fld>
            <a:endParaRPr lang="en-US"/>
          </a:p>
        </p:txBody>
      </p:sp>
    </p:spTree>
    <p:extLst>
      <p:ext uri="{BB962C8B-B14F-4D97-AF65-F5344CB8AC3E}">
        <p14:creationId xmlns:p14="http://schemas.microsoft.com/office/powerpoint/2010/main" val="417134852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358D6E-9C81-D94B-BD32-F366E0A00406}" type="slidenum">
              <a:rPr lang="en-US"/>
              <a:pPr>
                <a:defRPr/>
              </a:pPr>
              <a:t>‹#›</a:t>
            </a:fld>
            <a:endParaRPr lang="en-US"/>
          </a:p>
        </p:txBody>
      </p:sp>
    </p:spTree>
    <p:extLst>
      <p:ext uri="{BB962C8B-B14F-4D97-AF65-F5344CB8AC3E}">
        <p14:creationId xmlns:p14="http://schemas.microsoft.com/office/powerpoint/2010/main" val="34804551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06158879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366FC2-0171-1240-9C88-D1647C0F41E6}" type="slidenum">
              <a:rPr lang="en-US"/>
              <a:pPr>
                <a:defRPr/>
              </a:pPr>
              <a:t>‹#›</a:t>
            </a:fld>
            <a:endParaRPr lang="en-US"/>
          </a:p>
        </p:txBody>
      </p:sp>
    </p:spTree>
    <p:extLst>
      <p:ext uri="{BB962C8B-B14F-4D97-AF65-F5344CB8AC3E}">
        <p14:creationId xmlns:p14="http://schemas.microsoft.com/office/powerpoint/2010/main" val="35936114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F84139-4EC2-454D-8C3D-585FABBF1061}" type="slidenum">
              <a:rPr lang="en-US"/>
              <a:pPr>
                <a:defRPr/>
              </a:pPr>
              <a:t>‹#›</a:t>
            </a:fld>
            <a:endParaRPr lang="en-US"/>
          </a:p>
        </p:txBody>
      </p:sp>
    </p:spTree>
    <p:extLst>
      <p:ext uri="{BB962C8B-B14F-4D97-AF65-F5344CB8AC3E}">
        <p14:creationId xmlns:p14="http://schemas.microsoft.com/office/powerpoint/2010/main" val="294980239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65038E7-F3FF-A741-B4C0-60F8EE104642}" type="slidenum">
              <a:rPr lang="en-US"/>
              <a:pPr>
                <a:defRPr/>
              </a:pPr>
              <a:t>‹#›</a:t>
            </a:fld>
            <a:endParaRPr lang="en-US"/>
          </a:p>
        </p:txBody>
      </p:sp>
    </p:spTree>
    <p:extLst>
      <p:ext uri="{BB962C8B-B14F-4D97-AF65-F5344CB8AC3E}">
        <p14:creationId xmlns:p14="http://schemas.microsoft.com/office/powerpoint/2010/main" val="227307589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FE197EA-5EE5-9449-80B3-38EB4BB6D923}" type="slidenum">
              <a:rPr lang="en-US"/>
              <a:pPr>
                <a:defRPr/>
              </a:pPr>
              <a:t>‹#›</a:t>
            </a:fld>
            <a:endParaRPr lang="en-US"/>
          </a:p>
        </p:txBody>
      </p:sp>
    </p:spTree>
    <p:extLst>
      <p:ext uri="{BB962C8B-B14F-4D97-AF65-F5344CB8AC3E}">
        <p14:creationId xmlns:p14="http://schemas.microsoft.com/office/powerpoint/2010/main" val="2908805670"/>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BDA2E6A-8BB7-0345-96A2-4579A8E4993D}" type="slidenum">
              <a:rPr lang="en-US"/>
              <a:pPr>
                <a:defRPr/>
              </a:pPr>
              <a:t>‹#›</a:t>
            </a:fld>
            <a:endParaRPr lang="en-US"/>
          </a:p>
        </p:txBody>
      </p:sp>
    </p:spTree>
    <p:extLst>
      <p:ext uri="{BB962C8B-B14F-4D97-AF65-F5344CB8AC3E}">
        <p14:creationId xmlns:p14="http://schemas.microsoft.com/office/powerpoint/2010/main" val="138556018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35ED2D-BB69-3C44-8FFB-FB509F5E1A71}" type="slidenum">
              <a:rPr lang="en-US"/>
              <a:pPr>
                <a:defRPr/>
              </a:pPr>
              <a:t>‹#›</a:t>
            </a:fld>
            <a:endParaRPr lang="en-US"/>
          </a:p>
        </p:txBody>
      </p:sp>
    </p:spTree>
    <p:extLst>
      <p:ext uri="{BB962C8B-B14F-4D97-AF65-F5344CB8AC3E}">
        <p14:creationId xmlns:p14="http://schemas.microsoft.com/office/powerpoint/2010/main" val="67430258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43A5F5-316E-9849-AC54-F7828DF1C970}" type="slidenum">
              <a:rPr lang="en-US"/>
              <a:pPr>
                <a:defRPr/>
              </a:pPr>
              <a:t>‹#›</a:t>
            </a:fld>
            <a:endParaRPr lang="en-US"/>
          </a:p>
        </p:txBody>
      </p:sp>
    </p:spTree>
    <p:extLst>
      <p:ext uri="{BB962C8B-B14F-4D97-AF65-F5344CB8AC3E}">
        <p14:creationId xmlns:p14="http://schemas.microsoft.com/office/powerpoint/2010/main" val="416771361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BD2389-62EE-764D-8180-1C18D1D0581D}" type="slidenum">
              <a:rPr lang="en-US"/>
              <a:pPr>
                <a:defRPr/>
              </a:pPr>
              <a:t>‹#›</a:t>
            </a:fld>
            <a:endParaRPr lang="en-US"/>
          </a:p>
        </p:txBody>
      </p:sp>
    </p:spTree>
    <p:extLst>
      <p:ext uri="{BB962C8B-B14F-4D97-AF65-F5344CB8AC3E}">
        <p14:creationId xmlns:p14="http://schemas.microsoft.com/office/powerpoint/2010/main" val="210770060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1C2897-9BD8-6C46-B0CC-C20436BAD895}" type="slidenum">
              <a:rPr lang="en-US"/>
              <a:pPr>
                <a:defRPr/>
              </a:pPr>
              <a:t>‹#›</a:t>
            </a:fld>
            <a:endParaRPr lang="en-US"/>
          </a:p>
        </p:txBody>
      </p:sp>
    </p:spTree>
    <p:extLst>
      <p:ext uri="{BB962C8B-B14F-4D97-AF65-F5344CB8AC3E}">
        <p14:creationId xmlns:p14="http://schemas.microsoft.com/office/powerpoint/2010/main" val="136504819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4A957D-78C7-0546-80D6-F79E1E6BA9A6}" type="slidenum">
              <a:rPr lang="en-US"/>
              <a:pPr>
                <a:defRPr/>
              </a:pPr>
              <a:t>‹#›</a:t>
            </a:fld>
            <a:endParaRPr lang="en-US"/>
          </a:p>
        </p:txBody>
      </p:sp>
    </p:spTree>
    <p:extLst>
      <p:ext uri="{BB962C8B-B14F-4D97-AF65-F5344CB8AC3E}">
        <p14:creationId xmlns:p14="http://schemas.microsoft.com/office/powerpoint/2010/main" val="1645980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3E9606-F166-6D4D-B638-41696D4AABCB}" type="slidenum">
              <a:rPr lang="en-US"/>
              <a:pPr>
                <a:defRPr/>
              </a:pPr>
              <a:t>‹#›</a:t>
            </a:fld>
            <a:endParaRPr lang="en-US"/>
          </a:p>
        </p:txBody>
      </p:sp>
    </p:spTree>
    <p:extLst>
      <p:ext uri="{BB962C8B-B14F-4D97-AF65-F5344CB8AC3E}">
        <p14:creationId xmlns:p14="http://schemas.microsoft.com/office/powerpoint/2010/main" val="24878905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20288005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987C91-A899-CC41-AED2-1FE752129202}" type="slidenum">
              <a:rPr lang="en-US"/>
              <a:pPr>
                <a:defRPr/>
              </a:pPr>
              <a:t>‹#›</a:t>
            </a:fld>
            <a:endParaRPr lang="en-US"/>
          </a:p>
        </p:txBody>
      </p:sp>
    </p:spTree>
    <p:extLst>
      <p:ext uri="{BB962C8B-B14F-4D97-AF65-F5344CB8AC3E}">
        <p14:creationId xmlns:p14="http://schemas.microsoft.com/office/powerpoint/2010/main" val="39472268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F1FEAB-4C59-294C-B6DF-75B7F99DC4BD}" type="slidenum">
              <a:rPr lang="en-US"/>
              <a:pPr>
                <a:defRPr/>
              </a:pPr>
              <a:t>‹#›</a:t>
            </a:fld>
            <a:endParaRPr lang="en-US"/>
          </a:p>
        </p:txBody>
      </p:sp>
    </p:spTree>
    <p:extLst>
      <p:ext uri="{BB962C8B-B14F-4D97-AF65-F5344CB8AC3E}">
        <p14:creationId xmlns:p14="http://schemas.microsoft.com/office/powerpoint/2010/main" val="215359819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381548-B585-D54A-B661-15D4DABB6947}" type="slidenum">
              <a:rPr lang="en-US"/>
              <a:pPr>
                <a:defRPr/>
              </a:pPr>
              <a:t>‹#›</a:t>
            </a:fld>
            <a:endParaRPr lang="en-US"/>
          </a:p>
        </p:txBody>
      </p:sp>
    </p:spTree>
    <p:extLst>
      <p:ext uri="{BB962C8B-B14F-4D97-AF65-F5344CB8AC3E}">
        <p14:creationId xmlns:p14="http://schemas.microsoft.com/office/powerpoint/2010/main" val="314532565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F2902F8-46AE-A64C-9560-72A3BEEFE977}" type="slidenum">
              <a:rPr lang="en-US"/>
              <a:pPr>
                <a:defRPr/>
              </a:pPr>
              <a:t>‹#›</a:t>
            </a:fld>
            <a:endParaRPr lang="en-US"/>
          </a:p>
        </p:txBody>
      </p:sp>
    </p:spTree>
    <p:extLst>
      <p:ext uri="{BB962C8B-B14F-4D97-AF65-F5344CB8AC3E}">
        <p14:creationId xmlns:p14="http://schemas.microsoft.com/office/powerpoint/2010/main" val="18845449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DA5AA-964C-0C41-B17F-4E142BD805B3}" type="slidenum">
              <a:rPr lang="en-US"/>
              <a:pPr>
                <a:defRPr/>
              </a:pPr>
              <a:t>‹#›</a:t>
            </a:fld>
            <a:endParaRPr lang="en-US"/>
          </a:p>
        </p:txBody>
      </p:sp>
    </p:spTree>
    <p:extLst>
      <p:ext uri="{BB962C8B-B14F-4D97-AF65-F5344CB8AC3E}">
        <p14:creationId xmlns:p14="http://schemas.microsoft.com/office/powerpoint/2010/main" val="297197860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BC8307-7702-9E41-9A07-9769372A36ED}" type="slidenum">
              <a:rPr lang="en-US"/>
              <a:pPr>
                <a:defRPr/>
              </a:pPr>
              <a:t>‹#›</a:t>
            </a:fld>
            <a:endParaRPr lang="en-US"/>
          </a:p>
        </p:txBody>
      </p:sp>
    </p:spTree>
    <p:extLst>
      <p:ext uri="{BB962C8B-B14F-4D97-AF65-F5344CB8AC3E}">
        <p14:creationId xmlns:p14="http://schemas.microsoft.com/office/powerpoint/2010/main" val="327622759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44C0F1-A0AC-3148-A885-E9C03FC214F9}" type="slidenum">
              <a:rPr lang="en-US"/>
              <a:pPr>
                <a:defRPr/>
              </a:pPr>
              <a:t>‹#›</a:t>
            </a:fld>
            <a:endParaRPr lang="en-US"/>
          </a:p>
        </p:txBody>
      </p:sp>
    </p:spTree>
    <p:extLst>
      <p:ext uri="{BB962C8B-B14F-4D97-AF65-F5344CB8AC3E}">
        <p14:creationId xmlns:p14="http://schemas.microsoft.com/office/powerpoint/2010/main" val="1231067393"/>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350145-BA1C-734E-83FD-6FF588BD050C}" type="slidenum">
              <a:rPr lang="en-US"/>
              <a:pPr>
                <a:defRPr/>
              </a:pPr>
              <a:t>‹#›</a:t>
            </a:fld>
            <a:endParaRPr lang="en-US"/>
          </a:p>
        </p:txBody>
      </p:sp>
    </p:spTree>
    <p:extLst>
      <p:ext uri="{BB962C8B-B14F-4D97-AF65-F5344CB8AC3E}">
        <p14:creationId xmlns:p14="http://schemas.microsoft.com/office/powerpoint/2010/main" val="123575908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698BF3-99C7-4447-83DC-A99FD22C4284}" type="slidenum">
              <a:rPr lang="en-US"/>
              <a:pPr>
                <a:defRPr/>
              </a:pPr>
              <a:t>‹#›</a:t>
            </a:fld>
            <a:endParaRPr lang="en-US"/>
          </a:p>
        </p:txBody>
      </p:sp>
    </p:spTree>
    <p:extLst>
      <p:ext uri="{BB962C8B-B14F-4D97-AF65-F5344CB8AC3E}">
        <p14:creationId xmlns:p14="http://schemas.microsoft.com/office/powerpoint/2010/main" val="1645324370"/>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B95B81-F0AE-FA43-B1EC-271774F8310F}" type="slidenum">
              <a:rPr lang="en-US"/>
              <a:pPr>
                <a:defRPr/>
              </a:pPr>
              <a:t>‹#›</a:t>
            </a:fld>
            <a:endParaRPr lang="en-US"/>
          </a:p>
        </p:txBody>
      </p:sp>
    </p:spTree>
    <p:extLst>
      <p:ext uri="{BB962C8B-B14F-4D97-AF65-F5344CB8AC3E}">
        <p14:creationId xmlns:p14="http://schemas.microsoft.com/office/powerpoint/2010/main" val="36381325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372523022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4" indent="0" algn="ctr">
              <a:buNone/>
              <a:defRPr/>
            </a:lvl2pPr>
            <a:lvl3pPr marL="914306" indent="0" algn="ctr">
              <a:buNone/>
              <a:defRPr/>
            </a:lvl3pPr>
            <a:lvl4pPr marL="1371460" indent="0" algn="ctr">
              <a:buNone/>
              <a:defRPr/>
            </a:lvl4pPr>
            <a:lvl5pPr marL="1828613" indent="0" algn="ctr">
              <a:buNone/>
              <a:defRPr/>
            </a:lvl5pPr>
            <a:lvl6pPr marL="2285766" indent="0" algn="ctr">
              <a:buNone/>
              <a:defRPr/>
            </a:lvl6pPr>
            <a:lvl7pPr marL="2742920" indent="0" algn="ctr">
              <a:buNone/>
              <a:defRPr/>
            </a:lvl7pPr>
            <a:lvl8pPr marL="3200072" indent="0" algn="ctr">
              <a:buNone/>
              <a:defRPr/>
            </a:lvl8pPr>
            <a:lvl9pPr marL="365722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E09B7B-4D90-9947-BA1C-07797741E4B5}" type="slidenum">
              <a:rPr lang="en-US"/>
              <a:pPr>
                <a:defRPr/>
              </a:pPr>
              <a:t>‹#›</a:t>
            </a:fld>
            <a:endParaRPr lang="en-US"/>
          </a:p>
        </p:txBody>
      </p:sp>
    </p:spTree>
    <p:extLst>
      <p:ext uri="{BB962C8B-B14F-4D97-AF65-F5344CB8AC3E}">
        <p14:creationId xmlns:p14="http://schemas.microsoft.com/office/powerpoint/2010/main" val="1357309051"/>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7C165-4F3C-BC40-A2C2-8B09A5F8A0F0}" type="slidenum">
              <a:rPr lang="en-US"/>
              <a:pPr>
                <a:defRPr/>
              </a:pPr>
              <a:t>‹#›</a:t>
            </a:fld>
            <a:endParaRPr lang="en-US"/>
          </a:p>
        </p:txBody>
      </p:sp>
    </p:spTree>
    <p:extLst>
      <p:ext uri="{BB962C8B-B14F-4D97-AF65-F5344CB8AC3E}">
        <p14:creationId xmlns:p14="http://schemas.microsoft.com/office/powerpoint/2010/main" val="291913581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54" indent="0">
              <a:buNone/>
              <a:defRPr sz="1800"/>
            </a:lvl2pPr>
            <a:lvl3pPr marL="914306" indent="0">
              <a:buNone/>
              <a:defRPr sz="1600"/>
            </a:lvl3pPr>
            <a:lvl4pPr marL="1371460" indent="0">
              <a:buNone/>
              <a:defRPr sz="1400"/>
            </a:lvl4pPr>
            <a:lvl5pPr marL="1828613" indent="0">
              <a:buNone/>
              <a:defRPr sz="1400"/>
            </a:lvl5pPr>
            <a:lvl6pPr marL="2285766" indent="0">
              <a:buNone/>
              <a:defRPr sz="1400"/>
            </a:lvl6pPr>
            <a:lvl7pPr marL="2742920" indent="0">
              <a:buNone/>
              <a:defRPr sz="1400"/>
            </a:lvl7pPr>
            <a:lvl8pPr marL="3200072" indent="0">
              <a:buNone/>
              <a:defRPr sz="1400"/>
            </a:lvl8pPr>
            <a:lvl9pPr marL="365722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A328AB-A448-1D4E-8D50-F03B0E4B5873}" type="slidenum">
              <a:rPr lang="en-US"/>
              <a:pPr>
                <a:defRPr/>
              </a:pPr>
              <a:t>‹#›</a:t>
            </a:fld>
            <a:endParaRPr lang="en-US"/>
          </a:p>
        </p:txBody>
      </p:sp>
    </p:spTree>
    <p:extLst>
      <p:ext uri="{BB962C8B-B14F-4D97-AF65-F5344CB8AC3E}">
        <p14:creationId xmlns:p14="http://schemas.microsoft.com/office/powerpoint/2010/main" val="640938921"/>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A502CF-0991-2444-9A20-6E86DAFF98D4}" type="slidenum">
              <a:rPr lang="en-US"/>
              <a:pPr>
                <a:defRPr/>
              </a:pPr>
              <a:t>‹#›</a:t>
            </a:fld>
            <a:endParaRPr lang="en-US"/>
          </a:p>
        </p:txBody>
      </p:sp>
    </p:spTree>
    <p:extLst>
      <p:ext uri="{BB962C8B-B14F-4D97-AF65-F5344CB8AC3E}">
        <p14:creationId xmlns:p14="http://schemas.microsoft.com/office/powerpoint/2010/main" val="3357567723"/>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651083-5E74-244B-AE18-AAF5B8CCBDED}" type="slidenum">
              <a:rPr lang="en-US"/>
              <a:pPr>
                <a:defRPr/>
              </a:pPr>
              <a:t>‹#›</a:t>
            </a:fld>
            <a:endParaRPr lang="en-US"/>
          </a:p>
        </p:txBody>
      </p:sp>
    </p:spTree>
    <p:extLst>
      <p:ext uri="{BB962C8B-B14F-4D97-AF65-F5344CB8AC3E}">
        <p14:creationId xmlns:p14="http://schemas.microsoft.com/office/powerpoint/2010/main" val="3571074041"/>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794C8-1380-E441-97ED-DAF82C4FE0F3}" type="slidenum">
              <a:rPr lang="en-US"/>
              <a:pPr>
                <a:defRPr/>
              </a:pPr>
              <a:t>‹#›</a:t>
            </a:fld>
            <a:endParaRPr lang="en-US"/>
          </a:p>
        </p:txBody>
      </p:sp>
    </p:spTree>
    <p:extLst>
      <p:ext uri="{BB962C8B-B14F-4D97-AF65-F5344CB8AC3E}">
        <p14:creationId xmlns:p14="http://schemas.microsoft.com/office/powerpoint/2010/main" val="304554649"/>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286E3D-FE65-BF46-AF7B-5E4028C2D447}" type="slidenum">
              <a:rPr lang="en-US"/>
              <a:pPr>
                <a:defRPr/>
              </a:pPr>
              <a:t>‹#›</a:t>
            </a:fld>
            <a:endParaRPr lang="en-US"/>
          </a:p>
        </p:txBody>
      </p:sp>
    </p:spTree>
    <p:extLst>
      <p:ext uri="{BB962C8B-B14F-4D97-AF65-F5344CB8AC3E}">
        <p14:creationId xmlns:p14="http://schemas.microsoft.com/office/powerpoint/2010/main" val="8130246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116484-0B13-1E4C-9604-F9F246257607}" type="slidenum">
              <a:rPr lang="en-US"/>
              <a:pPr>
                <a:defRPr/>
              </a:pPr>
              <a:t>‹#›</a:t>
            </a:fld>
            <a:endParaRPr lang="en-US"/>
          </a:p>
        </p:txBody>
      </p:sp>
    </p:spTree>
    <p:extLst>
      <p:ext uri="{BB962C8B-B14F-4D97-AF65-F5344CB8AC3E}">
        <p14:creationId xmlns:p14="http://schemas.microsoft.com/office/powerpoint/2010/main" val="66906882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8F0E7-A26B-D645-9EED-45AEB4748719}" type="slidenum">
              <a:rPr lang="en-US"/>
              <a:pPr>
                <a:defRPr/>
              </a:pPr>
              <a:t>‹#›</a:t>
            </a:fld>
            <a:endParaRPr lang="en-US"/>
          </a:p>
        </p:txBody>
      </p:sp>
    </p:spTree>
    <p:extLst>
      <p:ext uri="{BB962C8B-B14F-4D97-AF65-F5344CB8AC3E}">
        <p14:creationId xmlns:p14="http://schemas.microsoft.com/office/powerpoint/2010/main" val="380856961"/>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FB174B-E2E1-5740-BB25-99ADA8B5BCE4}" type="slidenum">
              <a:rPr lang="en-US"/>
              <a:pPr>
                <a:defRPr/>
              </a:pPr>
              <a:t>‹#›</a:t>
            </a:fld>
            <a:endParaRPr lang="en-US"/>
          </a:p>
        </p:txBody>
      </p:sp>
    </p:spTree>
    <p:extLst>
      <p:ext uri="{BB962C8B-B14F-4D97-AF65-F5344CB8AC3E}">
        <p14:creationId xmlns:p14="http://schemas.microsoft.com/office/powerpoint/2010/main" val="3153732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61317135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1"/>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1"/>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8C5E4E-A49D-A743-8200-A523A55D7949}" type="slidenum">
              <a:rPr lang="en-US"/>
              <a:pPr>
                <a:defRPr/>
              </a:pPr>
              <a:t>‹#›</a:t>
            </a:fld>
            <a:endParaRPr lang="en-US"/>
          </a:p>
        </p:txBody>
      </p:sp>
    </p:spTree>
    <p:extLst>
      <p:ext uri="{BB962C8B-B14F-4D97-AF65-F5344CB8AC3E}">
        <p14:creationId xmlns:p14="http://schemas.microsoft.com/office/powerpoint/2010/main" val="1746717720"/>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DE7E17-A737-C44A-9D46-F44A808807B9}" type="slidenum">
              <a:rPr lang="en-US"/>
              <a:pPr>
                <a:defRPr/>
              </a:pPr>
              <a:t>‹#›</a:t>
            </a:fld>
            <a:endParaRPr lang="en-US"/>
          </a:p>
        </p:txBody>
      </p:sp>
    </p:spTree>
    <p:extLst>
      <p:ext uri="{BB962C8B-B14F-4D97-AF65-F5344CB8AC3E}">
        <p14:creationId xmlns:p14="http://schemas.microsoft.com/office/powerpoint/2010/main" val="56168572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199773-DE23-354F-BD7E-B59E053E9F45}" type="slidenum">
              <a:rPr lang="en-US"/>
              <a:pPr>
                <a:defRPr/>
              </a:pPr>
              <a:t>‹#›</a:t>
            </a:fld>
            <a:endParaRPr lang="en-US"/>
          </a:p>
        </p:txBody>
      </p:sp>
    </p:spTree>
    <p:extLst>
      <p:ext uri="{BB962C8B-B14F-4D97-AF65-F5344CB8AC3E}">
        <p14:creationId xmlns:p14="http://schemas.microsoft.com/office/powerpoint/2010/main" val="4007295583"/>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FCD176-3AAB-AB41-9EF8-122C7103B6E9}" type="slidenum">
              <a:rPr lang="en-US"/>
              <a:pPr>
                <a:defRPr/>
              </a:pPr>
              <a:t>‹#›</a:t>
            </a:fld>
            <a:endParaRPr lang="en-US"/>
          </a:p>
        </p:txBody>
      </p:sp>
    </p:spTree>
    <p:extLst>
      <p:ext uri="{BB962C8B-B14F-4D97-AF65-F5344CB8AC3E}">
        <p14:creationId xmlns:p14="http://schemas.microsoft.com/office/powerpoint/2010/main" val="3824316877"/>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452F66-6E24-4441-811C-412EECCA523E}" type="slidenum">
              <a:rPr lang="en-US"/>
              <a:pPr>
                <a:defRPr/>
              </a:pPr>
              <a:t>‹#›</a:t>
            </a:fld>
            <a:endParaRPr lang="en-US"/>
          </a:p>
        </p:txBody>
      </p:sp>
    </p:spTree>
    <p:extLst>
      <p:ext uri="{BB962C8B-B14F-4D97-AF65-F5344CB8AC3E}">
        <p14:creationId xmlns:p14="http://schemas.microsoft.com/office/powerpoint/2010/main" val="244798917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643C5C8-4C98-9D4E-9398-974CC8D230C1}" type="slidenum">
              <a:rPr lang="en-US"/>
              <a:pPr>
                <a:defRPr/>
              </a:pPr>
              <a:t>‹#›</a:t>
            </a:fld>
            <a:endParaRPr lang="en-US"/>
          </a:p>
        </p:txBody>
      </p:sp>
    </p:spTree>
    <p:extLst>
      <p:ext uri="{BB962C8B-B14F-4D97-AF65-F5344CB8AC3E}">
        <p14:creationId xmlns:p14="http://schemas.microsoft.com/office/powerpoint/2010/main" val="909684318"/>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DB69AE-1AAE-0C45-BB49-0B865F1F150A}" type="slidenum">
              <a:rPr lang="en-US"/>
              <a:pPr>
                <a:defRPr/>
              </a:pPr>
              <a:t>‹#›</a:t>
            </a:fld>
            <a:endParaRPr lang="en-US"/>
          </a:p>
        </p:txBody>
      </p:sp>
    </p:spTree>
    <p:extLst>
      <p:ext uri="{BB962C8B-B14F-4D97-AF65-F5344CB8AC3E}">
        <p14:creationId xmlns:p14="http://schemas.microsoft.com/office/powerpoint/2010/main" val="115219198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61EF51C-7ABA-504E-A688-547339970BF0}" type="slidenum">
              <a:rPr lang="en-US"/>
              <a:pPr>
                <a:defRPr/>
              </a:pPr>
              <a:t>‹#›</a:t>
            </a:fld>
            <a:endParaRPr lang="en-US"/>
          </a:p>
        </p:txBody>
      </p:sp>
    </p:spTree>
    <p:extLst>
      <p:ext uri="{BB962C8B-B14F-4D97-AF65-F5344CB8AC3E}">
        <p14:creationId xmlns:p14="http://schemas.microsoft.com/office/powerpoint/2010/main" val="282193123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98050E-770C-7B4B-8A4C-DBB81FAB1A74}" type="slidenum">
              <a:rPr lang="en-US"/>
              <a:pPr>
                <a:defRPr/>
              </a:pPr>
              <a:t>‹#›</a:t>
            </a:fld>
            <a:endParaRPr lang="en-US"/>
          </a:p>
        </p:txBody>
      </p:sp>
    </p:spTree>
    <p:extLst>
      <p:ext uri="{BB962C8B-B14F-4D97-AF65-F5344CB8AC3E}">
        <p14:creationId xmlns:p14="http://schemas.microsoft.com/office/powerpoint/2010/main" val="3269262283"/>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960491-8CFE-A145-89D2-11756E778C42}" type="slidenum">
              <a:rPr lang="en-US"/>
              <a:pPr>
                <a:defRPr/>
              </a:pPr>
              <a:t>‹#›</a:t>
            </a:fld>
            <a:endParaRPr lang="en-US"/>
          </a:p>
        </p:txBody>
      </p:sp>
    </p:spTree>
    <p:extLst>
      <p:ext uri="{BB962C8B-B14F-4D97-AF65-F5344CB8AC3E}">
        <p14:creationId xmlns:p14="http://schemas.microsoft.com/office/powerpoint/2010/main" val="10684547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245200475"/>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5D07BB-003C-2E4B-93FF-8BF799C924A9}" type="slidenum">
              <a:rPr lang="en-US"/>
              <a:pPr>
                <a:defRPr/>
              </a:pPr>
              <a:t>‹#›</a:t>
            </a:fld>
            <a:endParaRPr lang="en-US"/>
          </a:p>
        </p:txBody>
      </p:sp>
    </p:spTree>
    <p:extLst>
      <p:ext uri="{BB962C8B-B14F-4D97-AF65-F5344CB8AC3E}">
        <p14:creationId xmlns:p14="http://schemas.microsoft.com/office/powerpoint/2010/main" val="2996912818"/>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DE4F61-A3D8-1F46-8A20-4FD03CA194DE}" type="slidenum">
              <a:rPr lang="en-US"/>
              <a:pPr>
                <a:defRPr/>
              </a:pPr>
              <a:t>‹#›</a:t>
            </a:fld>
            <a:endParaRPr lang="en-US"/>
          </a:p>
        </p:txBody>
      </p:sp>
    </p:spTree>
    <p:extLst>
      <p:ext uri="{BB962C8B-B14F-4D97-AF65-F5344CB8AC3E}">
        <p14:creationId xmlns:p14="http://schemas.microsoft.com/office/powerpoint/2010/main" val="4201435608"/>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9CD96C-6E2F-064B-BBA1-B1509EDD1FAE}" type="slidenum">
              <a:rPr lang="en-US"/>
              <a:pPr>
                <a:defRPr/>
              </a:pPr>
              <a:t>‹#›</a:t>
            </a:fld>
            <a:endParaRPr lang="en-US"/>
          </a:p>
        </p:txBody>
      </p:sp>
    </p:spTree>
    <p:extLst>
      <p:ext uri="{BB962C8B-B14F-4D97-AF65-F5344CB8AC3E}">
        <p14:creationId xmlns:p14="http://schemas.microsoft.com/office/powerpoint/2010/main" val="223435536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24EE85-3FAA-BE49-B471-0127BBE64AED}" type="slidenum">
              <a:rPr lang="en-US"/>
              <a:pPr>
                <a:defRPr/>
              </a:pPr>
              <a:t>‹#›</a:t>
            </a:fld>
            <a:endParaRPr lang="en-US"/>
          </a:p>
        </p:txBody>
      </p:sp>
    </p:spTree>
    <p:extLst>
      <p:ext uri="{BB962C8B-B14F-4D97-AF65-F5344CB8AC3E}">
        <p14:creationId xmlns:p14="http://schemas.microsoft.com/office/powerpoint/2010/main" val="2028984153"/>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CDB9DB-911E-044E-A7B8-0D406C470814}" type="slidenum">
              <a:rPr lang="en-US"/>
              <a:pPr>
                <a:defRPr/>
              </a:pPr>
              <a:t>‹#›</a:t>
            </a:fld>
            <a:endParaRPr lang="en-US"/>
          </a:p>
        </p:txBody>
      </p:sp>
    </p:spTree>
    <p:extLst>
      <p:ext uri="{BB962C8B-B14F-4D97-AF65-F5344CB8AC3E}">
        <p14:creationId xmlns:p14="http://schemas.microsoft.com/office/powerpoint/2010/main" val="687842513"/>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41F7D4-93F4-284F-8CEA-5A8FFA264C6D}" type="slidenum">
              <a:rPr lang="en-US"/>
              <a:pPr>
                <a:defRPr/>
              </a:pPr>
              <a:t>‹#›</a:t>
            </a:fld>
            <a:endParaRPr lang="en-US"/>
          </a:p>
        </p:txBody>
      </p:sp>
    </p:spTree>
    <p:extLst>
      <p:ext uri="{BB962C8B-B14F-4D97-AF65-F5344CB8AC3E}">
        <p14:creationId xmlns:p14="http://schemas.microsoft.com/office/powerpoint/2010/main" val="3004031399"/>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3AD1AE8-E175-6040-AE31-236BBD75ED7F}" type="slidenum">
              <a:rPr lang="en-US"/>
              <a:pPr>
                <a:defRPr/>
              </a:pPr>
              <a:t>‹#›</a:t>
            </a:fld>
            <a:endParaRPr lang="en-US"/>
          </a:p>
        </p:txBody>
      </p:sp>
    </p:spTree>
    <p:extLst>
      <p:ext uri="{BB962C8B-B14F-4D97-AF65-F5344CB8AC3E}">
        <p14:creationId xmlns:p14="http://schemas.microsoft.com/office/powerpoint/2010/main" val="1399507244"/>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B83DF3-9F6B-5A4F-9E14-45134F4EF6F6}" type="slidenum">
              <a:rPr lang="en-US"/>
              <a:pPr>
                <a:defRPr/>
              </a:pPr>
              <a:t>‹#›</a:t>
            </a:fld>
            <a:endParaRPr lang="en-US"/>
          </a:p>
        </p:txBody>
      </p:sp>
    </p:spTree>
    <p:extLst>
      <p:ext uri="{BB962C8B-B14F-4D97-AF65-F5344CB8AC3E}">
        <p14:creationId xmlns:p14="http://schemas.microsoft.com/office/powerpoint/2010/main" val="111129140"/>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771525-86D5-5C4A-B1C9-18938325DD78}" type="slidenum">
              <a:rPr lang="en-US"/>
              <a:pPr>
                <a:defRPr/>
              </a:pPr>
              <a:t>‹#›</a:t>
            </a:fld>
            <a:endParaRPr lang="en-US"/>
          </a:p>
        </p:txBody>
      </p:sp>
    </p:spTree>
    <p:extLst>
      <p:ext uri="{BB962C8B-B14F-4D97-AF65-F5344CB8AC3E}">
        <p14:creationId xmlns:p14="http://schemas.microsoft.com/office/powerpoint/2010/main" val="3616023346"/>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E29CB3-641A-DB4E-AA79-B8D61804D4E8}" type="slidenum">
              <a:rPr lang="en-US"/>
              <a:pPr>
                <a:defRPr/>
              </a:pPr>
              <a:t>‹#›</a:t>
            </a:fld>
            <a:endParaRPr lang="en-US"/>
          </a:p>
        </p:txBody>
      </p:sp>
    </p:spTree>
    <p:extLst>
      <p:ext uri="{BB962C8B-B14F-4D97-AF65-F5344CB8AC3E}">
        <p14:creationId xmlns:p14="http://schemas.microsoft.com/office/powerpoint/2010/main" val="31890511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110B7A-FC7C-994F-9129-7A96B2EBD756}" type="slidenum">
              <a:rPr lang="en-US"/>
              <a:pPr>
                <a:defRPr/>
              </a:pPr>
              <a:t>‹#›</a:t>
            </a:fld>
            <a:endParaRPr lang="en-US"/>
          </a:p>
        </p:txBody>
      </p:sp>
    </p:spTree>
    <p:extLst>
      <p:ext uri="{BB962C8B-B14F-4D97-AF65-F5344CB8AC3E}">
        <p14:creationId xmlns:p14="http://schemas.microsoft.com/office/powerpoint/2010/main" val="3620754708"/>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5B589E-8E55-E947-AE54-2C263E601F5F}" type="slidenum">
              <a:rPr lang="en-US"/>
              <a:pPr>
                <a:defRPr/>
              </a:pPr>
              <a:t>‹#›</a:t>
            </a:fld>
            <a:endParaRPr lang="en-US"/>
          </a:p>
        </p:txBody>
      </p:sp>
    </p:spTree>
    <p:extLst>
      <p:ext uri="{BB962C8B-B14F-4D97-AF65-F5344CB8AC3E}">
        <p14:creationId xmlns:p14="http://schemas.microsoft.com/office/powerpoint/2010/main" val="3566837753"/>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374560-6056-E747-9B90-1F37B18C701E}" type="slidenum">
              <a:rPr lang="en-US"/>
              <a:pPr>
                <a:defRPr/>
              </a:pPr>
              <a:t>‹#›</a:t>
            </a:fld>
            <a:endParaRPr lang="en-US"/>
          </a:p>
        </p:txBody>
      </p:sp>
    </p:spTree>
    <p:extLst>
      <p:ext uri="{BB962C8B-B14F-4D97-AF65-F5344CB8AC3E}">
        <p14:creationId xmlns:p14="http://schemas.microsoft.com/office/powerpoint/2010/main" val="3037205200"/>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AD1ADD-1D46-444B-8F19-8F62BAE9E31F}" type="slidenum">
              <a:rPr lang="en-US"/>
              <a:pPr>
                <a:defRPr/>
              </a:pPr>
              <a:t>‹#›</a:t>
            </a:fld>
            <a:endParaRPr lang="en-US"/>
          </a:p>
        </p:txBody>
      </p:sp>
    </p:spTree>
    <p:extLst>
      <p:ext uri="{BB962C8B-B14F-4D97-AF65-F5344CB8AC3E}">
        <p14:creationId xmlns:p14="http://schemas.microsoft.com/office/powerpoint/2010/main" val="317194907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FD718A-027D-9646-A3BE-7C0C124F93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6082908"/>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6667E6-5E6F-934A-90E8-DD013E4E22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1034279"/>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B36993-8A7D-BE40-B2A0-02F87FAFB3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8129910"/>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832FAB-4DD2-E84D-8FE2-FCBB253CF4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6094354"/>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2D76385-D970-4243-837B-9987D18FA5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6098603"/>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48263E5-7A27-BB4B-A7C8-AA377B17A8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8848058"/>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89BB78E-F8B5-B444-8753-D24E50D9B0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42762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76519C-435B-044D-A21B-2DEEF8B7B33E}" type="slidenum">
              <a:rPr lang="en-US"/>
              <a:pPr>
                <a:defRPr/>
              </a:pPr>
              <a:t>‹#›</a:t>
            </a:fld>
            <a:endParaRPr lang="en-US"/>
          </a:p>
        </p:txBody>
      </p:sp>
    </p:spTree>
    <p:extLst>
      <p:ext uri="{BB962C8B-B14F-4D97-AF65-F5344CB8AC3E}">
        <p14:creationId xmlns:p14="http://schemas.microsoft.com/office/powerpoint/2010/main" val="2806556567"/>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DE1DD1-1251-6040-BCA6-92C934896F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1018044"/>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2E996A-9510-C24C-BF86-C1D4A6F732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5433330"/>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F26DE9-BC5C-2448-8EE0-4C3F745090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7366452"/>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887820-FDE8-7044-8FBB-8981F334C5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2973363"/>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F7F46B-C909-184B-9D7D-A8624C9E576D}" type="slidenum">
              <a:rPr lang="en-US"/>
              <a:pPr>
                <a:defRPr/>
              </a:pPr>
              <a:t>‹#›</a:t>
            </a:fld>
            <a:endParaRPr lang="en-US"/>
          </a:p>
        </p:txBody>
      </p:sp>
    </p:spTree>
    <p:extLst>
      <p:ext uri="{BB962C8B-B14F-4D97-AF65-F5344CB8AC3E}">
        <p14:creationId xmlns:p14="http://schemas.microsoft.com/office/powerpoint/2010/main" val="2758171015"/>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809FBD-E720-E84A-8110-36EF73F20755}" type="slidenum">
              <a:rPr lang="en-US"/>
              <a:pPr>
                <a:defRPr/>
              </a:pPr>
              <a:t>‹#›</a:t>
            </a:fld>
            <a:endParaRPr lang="en-US"/>
          </a:p>
        </p:txBody>
      </p:sp>
    </p:spTree>
    <p:extLst>
      <p:ext uri="{BB962C8B-B14F-4D97-AF65-F5344CB8AC3E}">
        <p14:creationId xmlns:p14="http://schemas.microsoft.com/office/powerpoint/2010/main" val="2535871310"/>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13D375-4B65-924D-B5FD-0853D260C2A5}" type="slidenum">
              <a:rPr lang="en-US"/>
              <a:pPr>
                <a:defRPr/>
              </a:pPr>
              <a:t>‹#›</a:t>
            </a:fld>
            <a:endParaRPr lang="en-US"/>
          </a:p>
        </p:txBody>
      </p:sp>
    </p:spTree>
    <p:extLst>
      <p:ext uri="{BB962C8B-B14F-4D97-AF65-F5344CB8AC3E}">
        <p14:creationId xmlns:p14="http://schemas.microsoft.com/office/powerpoint/2010/main" val="79470798"/>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4B465D-08F7-5D46-A81F-1550DCEE4F73}" type="slidenum">
              <a:rPr lang="en-US"/>
              <a:pPr>
                <a:defRPr/>
              </a:pPr>
              <a:t>‹#›</a:t>
            </a:fld>
            <a:endParaRPr lang="en-US"/>
          </a:p>
        </p:txBody>
      </p:sp>
    </p:spTree>
    <p:extLst>
      <p:ext uri="{BB962C8B-B14F-4D97-AF65-F5344CB8AC3E}">
        <p14:creationId xmlns:p14="http://schemas.microsoft.com/office/powerpoint/2010/main" val="3978731269"/>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34FB57D-8E2F-8C42-9341-D241A925B57C}" type="slidenum">
              <a:rPr lang="en-US"/>
              <a:pPr>
                <a:defRPr/>
              </a:pPr>
              <a:t>‹#›</a:t>
            </a:fld>
            <a:endParaRPr lang="en-US"/>
          </a:p>
        </p:txBody>
      </p:sp>
    </p:spTree>
    <p:extLst>
      <p:ext uri="{BB962C8B-B14F-4D97-AF65-F5344CB8AC3E}">
        <p14:creationId xmlns:p14="http://schemas.microsoft.com/office/powerpoint/2010/main" val="2640518355"/>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C6D6F5-3046-E747-B6F9-FF1DCF50AA3B}" type="slidenum">
              <a:rPr lang="en-US"/>
              <a:pPr>
                <a:defRPr/>
              </a:pPr>
              <a:t>‹#›</a:t>
            </a:fld>
            <a:endParaRPr lang="en-US"/>
          </a:p>
        </p:txBody>
      </p:sp>
    </p:spTree>
    <p:extLst>
      <p:ext uri="{BB962C8B-B14F-4D97-AF65-F5344CB8AC3E}">
        <p14:creationId xmlns:p14="http://schemas.microsoft.com/office/powerpoint/2010/main" val="35133902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F9F8D9-64FF-344A-A250-1695B46CDB1C}" type="slidenum">
              <a:rPr lang="en-US"/>
              <a:pPr>
                <a:defRPr/>
              </a:pPr>
              <a:t>‹#›</a:t>
            </a:fld>
            <a:endParaRPr lang="en-US"/>
          </a:p>
        </p:txBody>
      </p:sp>
    </p:spTree>
    <p:extLst>
      <p:ext uri="{BB962C8B-B14F-4D97-AF65-F5344CB8AC3E}">
        <p14:creationId xmlns:p14="http://schemas.microsoft.com/office/powerpoint/2010/main" val="745262575"/>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39836B1-78AD-E547-A9F5-F11948376CE9}" type="slidenum">
              <a:rPr lang="en-US"/>
              <a:pPr>
                <a:defRPr/>
              </a:pPr>
              <a:t>‹#›</a:t>
            </a:fld>
            <a:endParaRPr lang="en-US"/>
          </a:p>
        </p:txBody>
      </p:sp>
    </p:spTree>
    <p:extLst>
      <p:ext uri="{BB962C8B-B14F-4D97-AF65-F5344CB8AC3E}">
        <p14:creationId xmlns:p14="http://schemas.microsoft.com/office/powerpoint/2010/main" val="270301622"/>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3335A6-4659-024C-8DFF-CEA01F553237}" type="slidenum">
              <a:rPr lang="en-US"/>
              <a:pPr>
                <a:defRPr/>
              </a:pPr>
              <a:t>‹#›</a:t>
            </a:fld>
            <a:endParaRPr lang="en-US"/>
          </a:p>
        </p:txBody>
      </p:sp>
    </p:spTree>
    <p:extLst>
      <p:ext uri="{BB962C8B-B14F-4D97-AF65-F5344CB8AC3E}">
        <p14:creationId xmlns:p14="http://schemas.microsoft.com/office/powerpoint/2010/main" val="3171724098"/>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ABB0D0-378C-534B-8018-25A1A0916D29}" type="slidenum">
              <a:rPr lang="en-US"/>
              <a:pPr>
                <a:defRPr/>
              </a:pPr>
              <a:t>‹#›</a:t>
            </a:fld>
            <a:endParaRPr lang="en-US"/>
          </a:p>
        </p:txBody>
      </p:sp>
    </p:spTree>
    <p:extLst>
      <p:ext uri="{BB962C8B-B14F-4D97-AF65-F5344CB8AC3E}">
        <p14:creationId xmlns:p14="http://schemas.microsoft.com/office/powerpoint/2010/main" val="1264037097"/>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DDD2FD-F9EF-6D49-86EC-9A94EA4B7655}" type="slidenum">
              <a:rPr lang="en-US"/>
              <a:pPr>
                <a:defRPr/>
              </a:pPr>
              <a:t>‹#›</a:t>
            </a:fld>
            <a:endParaRPr lang="en-US"/>
          </a:p>
        </p:txBody>
      </p:sp>
    </p:spTree>
    <p:extLst>
      <p:ext uri="{BB962C8B-B14F-4D97-AF65-F5344CB8AC3E}">
        <p14:creationId xmlns:p14="http://schemas.microsoft.com/office/powerpoint/2010/main" val="4253531384"/>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361DEF-D6D6-AB4C-8037-88180CB74699}" type="slidenum">
              <a:rPr lang="en-US"/>
              <a:pPr>
                <a:defRPr/>
              </a:pPr>
              <a:t>‹#›</a:t>
            </a:fld>
            <a:endParaRPr lang="en-US"/>
          </a:p>
        </p:txBody>
      </p:sp>
    </p:spTree>
    <p:extLst>
      <p:ext uri="{BB962C8B-B14F-4D97-AF65-F5344CB8AC3E}">
        <p14:creationId xmlns:p14="http://schemas.microsoft.com/office/powerpoint/2010/main" val="3177887470"/>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F36549-C2F2-914E-8047-FE88B38BF5BE}" type="slidenum">
              <a:rPr lang="en-US"/>
              <a:pPr>
                <a:defRPr/>
              </a:pPr>
              <a:t>‹#›</a:t>
            </a:fld>
            <a:endParaRPr lang="en-US"/>
          </a:p>
        </p:txBody>
      </p:sp>
    </p:spTree>
    <p:extLst>
      <p:ext uri="{BB962C8B-B14F-4D97-AF65-F5344CB8AC3E}">
        <p14:creationId xmlns:p14="http://schemas.microsoft.com/office/powerpoint/2010/main" val="2178602061"/>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49A30F-26F8-DA41-969B-9BF91E3B4B11}" type="slidenum">
              <a:rPr lang="en-US"/>
              <a:pPr>
                <a:defRPr/>
              </a:pPr>
              <a:t>‹#›</a:t>
            </a:fld>
            <a:endParaRPr lang="en-US"/>
          </a:p>
        </p:txBody>
      </p:sp>
    </p:spTree>
    <p:extLst>
      <p:ext uri="{BB962C8B-B14F-4D97-AF65-F5344CB8AC3E}">
        <p14:creationId xmlns:p14="http://schemas.microsoft.com/office/powerpoint/2010/main" val="3457567897"/>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3AA423-06BA-7D42-A7FB-5435EE81CB0F}" type="slidenum">
              <a:rPr lang="en-US"/>
              <a:pPr>
                <a:defRPr/>
              </a:pPr>
              <a:t>‹#›</a:t>
            </a:fld>
            <a:endParaRPr lang="en-US"/>
          </a:p>
        </p:txBody>
      </p:sp>
    </p:spTree>
    <p:extLst>
      <p:ext uri="{BB962C8B-B14F-4D97-AF65-F5344CB8AC3E}">
        <p14:creationId xmlns:p14="http://schemas.microsoft.com/office/powerpoint/2010/main" val="2117681500"/>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469DCA-AC79-6F47-901A-ECD6B3D8A06F}" type="slidenum">
              <a:rPr lang="en-US"/>
              <a:pPr>
                <a:defRPr/>
              </a:pPr>
              <a:t>‹#›</a:t>
            </a:fld>
            <a:endParaRPr lang="en-US"/>
          </a:p>
        </p:txBody>
      </p:sp>
    </p:spTree>
    <p:extLst>
      <p:ext uri="{BB962C8B-B14F-4D97-AF65-F5344CB8AC3E}">
        <p14:creationId xmlns:p14="http://schemas.microsoft.com/office/powerpoint/2010/main" val="523007394"/>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CC15BB1-B6AE-D04D-AABC-4D7BEE0D2AD1}" type="slidenum">
              <a:rPr lang="en-US"/>
              <a:pPr>
                <a:defRPr/>
              </a:pPr>
              <a:t>‹#›</a:t>
            </a:fld>
            <a:endParaRPr lang="en-US"/>
          </a:p>
        </p:txBody>
      </p:sp>
    </p:spTree>
    <p:extLst>
      <p:ext uri="{BB962C8B-B14F-4D97-AF65-F5344CB8AC3E}">
        <p14:creationId xmlns:p14="http://schemas.microsoft.com/office/powerpoint/2010/main" val="10700436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C62C00-D3F8-704A-AEBB-3DF97F162E4E}" type="slidenum">
              <a:rPr lang="en-US"/>
              <a:pPr>
                <a:defRPr/>
              </a:pPr>
              <a:t>‹#›</a:t>
            </a:fld>
            <a:endParaRPr lang="en-US"/>
          </a:p>
        </p:txBody>
      </p:sp>
    </p:spTree>
    <p:extLst>
      <p:ext uri="{BB962C8B-B14F-4D97-AF65-F5344CB8AC3E}">
        <p14:creationId xmlns:p14="http://schemas.microsoft.com/office/powerpoint/2010/main" val="37572045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5F8B1-2447-4C43-AF7B-55DBB3E449AD}" type="slidenum">
              <a:rPr lang="en-US"/>
              <a:pPr>
                <a:defRPr/>
              </a:pPr>
              <a:t>‹#›</a:t>
            </a:fld>
            <a:endParaRPr lang="en-US"/>
          </a:p>
        </p:txBody>
      </p:sp>
    </p:spTree>
    <p:extLst>
      <p:ext uri="{BB962C8B-B14F-4D97-AF65-F5344CB8AC3E}">
        <p14:creationId xmlns:p14="http://schemas.microsoft.com/office/powerpoint/2010/main" val="3341067399"/>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A09CAC1-8590-8A4D-B62A-3AB687271C74}" type="slidenum">
              <a:rPr lang="en-US"/>
              <a:pPr>
                <a:defRPr/>
              </a:pPr>
              <a:t>‹#›</a:t>
            </a:fld>
            <a:endParaRPr lang="en-US"/>
          </a:p>
        </p:txBody>
      </p:sp>
    </p:spTree>
    <p:extLst>
      <p:ext uri="{BB962C8B-B14F-4D97-AF65-F5344CB8AC3E}">
        <p14:creationId xmlns:p14="http://schemas.microsoft.com/office/powerpoint/2010/main" val="3247434495"/>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7AFE1B-B8A3-F245-A1B7-31EE015995A2}" type="slidenum">
              <a:rPr lang="en-US"/>
              <a:pPr>
                <a:defRPr/>
              </a:pPr>
              <a:t>‹#›</a:t>
            </a:fld>
            <a:endParaRPr lang="en-US"/>
          </a:p>
        </p:txBody>
      </p:sp>
    </p:spTree>
    <p:extLst>
      <p:ext uri="{BB962C8B-B14F-4D97-AF65-F5344CB8AC3E}">
        <p14:creationId xmlns:p14="http://schemas.microsoft.com/office/powerpoint/2010/main" val="2301057293"/>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1BE467-E687-2A49-B75E-2E14DA1DEF6C}" type="slidenum">
              <a:rPr lang="en-US"/>
              <a:pPr>
                <a:defRPr/>
              </a:pPr>
              <a:t>‹#›</a:t>
            </a:fld>
            <a:endParaRPr lang="en-US"/>
          </a:p>
        </p:txBody>
      </p:sp>
    </p:spTree>
    <p:extLst>
      <p:ext uri="{BB962C8B-B14F-4D97-AF65-F5344CB8AC3E}">
        <p14:creationId xmlns:p14="http://schemas.microsoft.com/office/powerpoint/2010/main" val="4254980108"/>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C6570E-83A0-1948-969C-B97CDC322F42}" type="slidenum">
              <a:rPr lang="en-US"/>
              <a:pPr>
                <a:defRPr/>
              </a:pPr>
              <a:t>‹#›</a:t>
            </a:fld>
            <a:endParaRPr lang="en-US"/>
          </a:p>
        </p:txBody>
      </p:sp>
    </p:spTree>
    <p:extLst>
      <p:ext uri="{BB962C8B-B14F-4D97-AF65-F5344CB8AC3E}">
        <p14:creationId xmlns:p14="http://schemas.microsoft.com/office/powerpoint/2010/main" val="115123898"/>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114443-C4E8-5042-84EE-6439BC1106B1}" type="slidenum">
              <a:rPr lang="en-US"/>
              <a:pPr>
                <a:defRPr/>
              </a:pPr>
              <a:t>‹#›</a:t>
            </a:fld>
            <a:endParaRPr lang="en-US"/>
          </a:p>
        </p:txBody>
      </p:sp>
    </p:spTree>
    <p:extLst>
      <p:ext uri="{BB962C8B-B14F-4D97-AF65-F5344CB8AC3E}">
        <p14:creationId xmlns:p14="http://schemas.microsoft.com/office/powerpoint/2010/main" val="295904515"/>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5D6FD25-5494-6542-B765-A1EBF541FD7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72720921"/>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688D058-0ACD-8744-893A-9B76D39F59F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7588117"/>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5C113DC-8D35-E546-9976-829D16AFC5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4129662"/>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4C1493A-8ED9-7642-8B7E-CE8278EDCE4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319925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5DAD02F-EFE2-E84F-80D3-2224754B44C7}" type="slidenum">
              <a:rPr lang="en-US"/>
              <a:pPr>
                <a:defRPr/>
              </a:pPr>
              <a:t>‹#›</a:t>
            </a:fld>
            <a:endParaRPr lang="en-US"/>
          </a:p>
        </p:txBody>
      </p:sp>
    </p:spTree>
    <p:extLst>
      <p:ext uri="{BB962C8B-B14F-4D97-AF65-F5344CB8AC3E}">
        <p14:creationId xmlns:p14="http://schemas.microsoft.com/office/powerpoint/2010/main" val="329023074"/>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FAD4CCC0-50B5-9D47-A6B5-9B2FA333721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62860391"/>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AF13B21-CDFC-574E-8C6F-DC2B8F4F274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09757690"/>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D95B753-6D68-8447-A458-D39EEBF9C51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8676280"/>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C047085-79D8-7E43-B019-605D99D19A7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82789322"/>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E777A48-9DF0-6C40-B2DB-8E2E295A4ED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25129428"/>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4881F2E-FDFA-CA49-99F2-C6731EFD61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11777105"/>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4557C53-A43A-E049-8CA9-60A4D36E6F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37350429"/>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42214EC-B6E1-1F4D-A0B7-E1234D56ED24}" type="slidenum">
              <a:rPr lang="en-US"/>
              <a:pPr>
                <a:defRPr/>
              </a:pPr>
              <a:t>‹#›</a:t>
            </a:fld>
            <a:endParaRPr lang="en-US"/>
          </a:p>
        </p:txBody>
      </p:sp>
    </p:spTree>
    <p:extLst>
      <p:ext uri="{BB962C8B-B14F-4D97-AF65-F5344CB8AC3E}">
        <p14:creationId xmlns:p14="http://schemas.microsoft.com/office/powerpoint/2010/main" val="3337125824"/>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A10B823-4BCA-4847-9E9C-52FFB9F844F1}" type="slidenum">
              <a:rPr lang="en-US"/>
              <a:pPr>
                <a:defRPr/>
              </a:pPr>
              <a:t>‹#›</a:t>
            </a:fld>
            <a:endParaRPr lang="en-US"/>
          </a:p>
        </p:txBody>
      </p:sp>
    </p:spTree>
    <p:extLst>
      <p:ext uri="{BB962C8B-B14F-4D97-AF65-F5344CB8AC3E}">
        <p14:creationId xmlns:p14="http://schemas.microsoft.com/office/powerpoint/2010/main" val="2903243359"/>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FFC3AE35-BE47-9440-93AF-A946EC85F5B0}" type="slidenum">
              <a:rPr lang="en-US"/>
              <a:pPr>
                <a:defRPr/>
              </a:pPr>
              <a:t>‹#›</a:t>
            </a:fld>
            <a:endParaRPr lang="en-US"/>
          </a:p>
        </p:txBody>
      </p:sp>
    </p:spTree>
    <p:extLst>
      <p:ext uri="{BB962C8B-B14F-4D97-AF65-F5344CB8AC3E}">
        <p14:creationId xmlns:p14="http://schemas.microsoft.com/office/powerpoint/2010/main" val="16539480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84F2809-4791-1640-91F7-6262B1B2CDFB}" type="slidenum">
              <a:rPr lang="en-US"/>
              <a:pPr>
                <a:defRPr/>
              </a:pPr>
              <a:t>‹#›</a:t>
            </a:fld>
            <a:endParaRPr lang="en-US"/>
          </a:p>
        </p:txBody>
      </p:sp>
    </p:spTree>
    <p:extLst>
      <p:ext uri="{BB962C8B-B14F-4D97-AF65-F5344CB8AC3E}">
        <p14:creationId xmlns:p14="http://schemas.microsoft.com/office/powerpoint/2010/main" val="1960947169"/>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1C7C4FF9-3A3A-4641-AA28-F90B9F2570A5}" type="slidenum">
              <a:rPr lang="en-US"/>
              <a:pPr>
                <a:defRPr/>
              </a:pPr>
              <a:t>‹#›</a:t>
            </a:fld>
            <a:endParaRPr lang="en-US"/>
          </a:p>
        </p:txBody>
      </p:sp>
    </p:spTree>
    <p:extLst>
      <p:ext uri="{BB962C8B-B14F-4D97-AF65-F5344CB8AC3E}">
        <p14:creationId xmlns:p14="http://schemas.microsoft.com/office/powerpoint/2010/main" val="1683650625"/>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0881160-D1AA-B446-A54D-078003365D5F}" type="slidenum">
              <a:rPr lang="en-US"/>
              <a:pPr>
                <a:defRPr/>
              </a:pPr>
              <a:t>‹#›</a:t>
            </a:fld>
            <a:endParaRPr lang="en-US"/>
          </a:p>
        </p:txBody>
      </p:sp>
    </p:spTree>
    <p:extLst>
      <p:ext uri="{BB962C8B-B14F-4D97-AF65-F5344CB8AC3E}">
        <p14:creationId xmlns:p14="http://schemas.microsoft.com/office/powerpoint/2010/main" val="3065171082"/>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0631F684-539D-DD44-834F-BC13A160A1F0}" type="slidenum">
              <a:rPr lang="en-US"/>
              <a:pPr>
                <a:defRPr/>
              </a:pPr>
              <a:t>‹#›</a:t>
            </a:fld>
            <a:endParaRPr lang="en-US"/>
          </a:p>
        </p:txBody>
      </p:sp>
    </p:spTree>
    <p:extLst>
      <p:ext uri="{BB962C8B-B14F-4D97-AF65-F5344CB8AC3E}">
        <p14:creationId xmlns:p14="http://schemas.microsoft.com/office/powerpoint/2010/main" val="530095689"/>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6B1DFC5F-D4D1-9B48-BE1B-83258BC363DD}" type="slidenum">
              <a:rPr lang="en-US"/>
              <a:pPr>
                <a:defRPr/>
              </a:pPr>
              <a:t>‹#›</a:t>
            </a:fld>
            <a:endParaRPr lang="en-US"/>
          </a:p>
        </p:txBody>
      </p:sp>
    </p:spTree>
    <p:extLst>
      <p:ext uri="{BB962C8B-B14F-4D97-AF65-F5344CB8AC3E}">
        <p14:creationId xmlns:p14="http://schemas.microsoft.com/office/powerpoint/2010/main" val="1794314107"/>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3BD984AF-F241-EE4C-8222-85195A990858}" type="slidenum">
              <a:rPr lang="en-US"/>
              <a:pPr>
                <a:defRPr/>
              </a:pPr>
              <a:t>‹#›</a:t>
            </a:fld>
            <a:endParaRPr lang="en-US"/>
          </a:p>
        </p:txBody>
      </p:sp>
    </p:spTree>
    <p:extLst>
      <p:ext uri="{BB962C8B-B14F-4D97-AF65-F5344CB8AC3E}">
        <p14:creationId xmlns:p14="http://schemas.microsoft.com/office/powerpoint/2010/main" val="3989224297"/>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DAC27B7-3E5E-3640-99C2-BCB67B2202E7}" type="slidenum">
              <a:rPr lang="en-US"/>
              <a:pPr>
                <a:defRPr/>
              </a:pPr>
              <a:t>‹#›</a:t>
            </a:fld>
            <a:endParaRPr lang="en-US"/>
          </a:p>
        </p:txBody>
      </p:sp>
    </p:spTree>
    <p:extLst>
      <p:ext uri="{BB962C8B-B14F-4D97-AF65-F5344CB8AC3E}">
        <p14:creationId xmlns:p14="http://schemas.microsoft.com/office/powerpoint/2010/main" val="2329365980"/>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8483A43-03D9-D448-9507-748667DDE6FA}" type="slidenum">
              <a:rPr lang="en-US"/>
              <a:pPr>
                <a:defRPr/>
              </a:pPr>
              <a:t>‹#›</a:t>
            </a:fld>
            <a:endParaRPr lang="en-US"/>
          </a:p>
        </p:txBody>
      </p:sp>
    </p:spTree>
    <p:extLst>
      <p:ext uri="{BB962C8B-B14F-4D97-AF65-F5344CB8AC3E}">
        <p14:creationId xmlns:p14="http://schemas.microsoft.com/office/powerpoint/2010/main" val="3941182260"/>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3B883AE-092D-FE46-B9B0-DA60D5C613D2}" type="slidenum">
              <a:rPr lang="en-US"/>
              <a:pPr>
                <a:defRPr/>
              </a:pPr>
              <a:t>‹#›</a:t>
            </a:fld>
            <a:endParaRPr lang="en-US"/>
          </a:p>
        </p:txBody>
      </p:sp>
    </p:spTree>
    <p:extLst>
      <p:ext uri="{BB962C8B-B14F-4D97-AF65-F5344CB8AC3E}">
        <p14:creationId xmlns:p14="http://schemas.microsoft.com/office/powerpoint/2010/main" val="2276060742"/>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FBC285B-1D74-C34C-AA7A-B53C1B034CDC}" type="slidenum">
              <a:rPr lang="en-US"/>
              <a:pPr/>
              <a:t>‹#›</a:t>
            </a:fld>
            <a:endParaRPr lang="en-US"/>
          </a:p>
        </p:txBody>
      </p:sp>
    </p:spTree>
    <p:extLst>
      <p:ext uri="{BB962C8B-B14F-4D97-AF65-F5344CB8AC3E}">
        <p14:creationId xmlns:p14="http://schemas.microsoft.com/office/powerpoint/2010/main" val="2149340236"/>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1DED124-C6A5-7846-956F-D79D6268B0A4}" type="slidenum">
              <a:rPr lang="en-US"/>
              <a:pPr/>
              <a:t>‹#›</a:t>
            </a:fld>
            <a:endParaRPr lang="en-US"/>
          </a:p>
        </p:txBody>
      </p:sp>
    </p:spTree>
    <p:extLst>
      <p:ext uri="{BB962C8B-B14F-4D97-AF65-F5344CB8AC3E}">
        <p14:creationId xmlns:p14="http://schemas.microsoft.com/office/powerpoint/2010/main" val="2863478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65B96C-B097-5741-88A1-C4F6CA20BB2A}" type="slidenum">
              <a:rPr lang="en-US"/>
              <a:pPr>
                <a:defRPr/>
              </a:pPr>
              <a:t>‹#›</a:t>
            </a:fld>
            <a:endParaRPr lang="en-US"/>
          </a:p>
        </p:txBody>
      </p:sp>
    </p:spTree>
    <p:extLst>
      <p:ext uri="{BB962C8B-B14F-4D97-AF65-F5344CB8AC3E}">
        <p14:creationId xmlns:p14="http://schemas.microsoft.com/office/powerpoint/2010/main" val="309457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89C0245-420D-DB46-9740-CFF3197886E3}" type="slidenum">
              <a:rPr lang="en-US"/>
              <a:pPr>
                <a:defRPr/>
              </a:pPr>
              <a:t>‹#›</a:t>
            </a:fld>
            <a:endParaRPr lang="en-US"/>
          </a:p>
        </p:txBody>
      </p:sp>
    </p:spTree>
    <p:extLst>
      <p:ext uri="{BB962C8B-B14F-4D97-AF65-F5344CB8AC3E}">
        <p14:creationId xmlns:p14="http://schemas.microsoft.com/office/powerpoint/2010/main" val="2020878225"/>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B2B0CBA-9C47-0445-B0D7-25516528B445}" type="slidenum">
              <a:rPr lang="en-US"/>
              <a:pPr/>
              <a:t>‹#›</a:t>
            </a:fld>
            <a:endParaRPr lang="en-US"/>
          </a:p>
        </p:txBody>
      </p:sp>
    </p:spTree>
    <p:extLst>
      <p:ext uri="{BB962C8B-B14F-4D97-AF65-F5344CB8AC3E}">
        <p14:creationId xmlns:p14="http://schemas.microsoft.com/office/powerpoint/2010/main" val="2782628904"/>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F55BDAE-CF83-3E4A-9E26-642626553335}" type="slidenum">
              <a:rPr lang="en-US"/>
              <a:pPr/>
              <a:t>‹#›</a:t>
            </a:fld>
            <a:endParaRPr lang="en-US"/>
          </a:p>
        </p:txBody>
      </p:sp>
    </p:spTree>
    <p:extLst>
      <p:ext uri="{BB962C8B-B14F-4D97-AF65-F5344CB8AC3E}">
        <p14:creationId xmlns:p14="http://schemas.microsoft.com/office/powerpoint/2010/main" val="2611982922"/>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D73CBAF0-83F8-6B45-90B3-0EA33C988CDA}" type="slidenum">
              <a:rPr lang="en-US"/>
              <a:pPr/>
              <a:t>‹#›</a:t>
            </a:fld>
            <a:endParaRPr lang="en-US"/>
          </a:p>
        </p:txBody>
      </p:sp>
    </p:spTree>
    <p:extLst>
      <p:ext uri="{BB962C8B-B14F-4D97-AF65-F5344CB8AC3E}">
        <p14:creationId xmlns:p14="http://schemas.microsoft.com/office/powerpoint/2010/main" val="286422413"/>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EDEA5191-734E-1D4F-BB87-A1B779A52BF8}" type="slidenum">
              <a:rPr lang="en-US"/>
              <a:pPr/>
              <a:t>‹#›</a:t>
            </a:fld>
            <a:endParaRPr lang="en-US"/>
          </a:p>
        </p:txBody>
      </p:sp>
    </p:spTree>
    <p:extLst>
      <p:ext uri="{BB962C8B-B14F-4D97-AF65-F5344CB8AC3E}">
        <p14:creationId xmlns:p14="http://schemas.microsoft.com/office/powerpoint/2010/main" val="2103081044"/>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27216409-1BAD-CE4D-9F2E-F8971B234221}" type="slidenum">
              <a:rPr lang="en-US"/>
              <a:pPr/>
              <a:t>‹#›</a:t>
            </a:fld>
            <a:endParaRPr lang="en-US"/>
          </a:p>
        </p:txBody>
      </p:sp>
    </p:spTree>
    <p:extLst>
      <p:ext uri="{BB962C8B-B14F-4D97-AF65-F5344CB8AC3E}">
        <p14:creationId xmlns:p14="http://schemas.microsoft.com/office/powerpoint/2010/main" val="14424267"/>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F687CAA-00C4-184C-93AA-338646B35DAA}" type="slidenum">
              <a:rPr lang="en-US"/>
              <a:pPr/>
              <a:t>‹#›</a:t>
            </a:fld>
            <a:endParaRPr lang="en-US"/>
          </a:p>
        </p:txBody>
      </p:sp>
    </p:spTree>
    <p:extLst>
      <p:ext uri="{BB962C8B-B14F-4D97-AF65-F5344CB8AC3E}">
        <p14:creationId xmlns:p14="http://schemas.microsoft.com/office/powerpoint/2010/main" val="1480704463"/>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807FFC6-FC5D-4349-A813-7343BAAFDF8C}" type="slidenum">
              <a:rPr lang="en-US"/>
              <a:pPr/>
              <a:t>‹#›</a:t>
            </a:fld>
            <a:endParaRPr lang="en-US"/>
          </a:p>
        </p:txBody>
      </p:sp>
    </p:spTree>
    <p:extLst>
      <p:ext uri="{BB962C8B-B14F-4D97-AF65-F5344CB8AC3E}">
        <p14:creationId xmlns:p14="http://schemas.microsoft.com/office/powerpoint/2010/main" val="851390253"/>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DE519E6-7A40-D74C-9019-83767C7522E5}" type="slidenum">
              <a:rPr lang="en-US"/>
              <a:pPr/>
              <a:t>‹#›</a:t>
            </a:fld>
            <a:endParaRPr lang="en-US"/>
          </a:p>
        </p:txBody>
      </p:sp>
    </p:spTree>
    <p:extLst>
      <p:ext uri="{BB962C8B-B14F-4D97-AF65-F5344CB8AC3E}">
        <p14:creationId xmlns:p14="http://schemas.microsoft.com/office/powerpoint/2010/main" val="3712949110"/>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411DFA1-B8DC-154A-B7C3-C5845173BBA0}" type="slidenum">
              <a:rPr lang="en-US"/>
              <a:pPr/>
              <a:t>‹#›</a:t>
            </a:fld>
            <a:endParaRPr lang="en-US"/>
          </a:p>
        </p:txBody>
      </p:sp>
    </p:spTree>
    <p:extLst>
      <p:ext uri="{BB962C8B-B14F-4D97-AF65-F5344CB8AC3E}">
        <p14:creationId xmlns:p14="http://schemas.microsoft.com/office/powerpoint/2010/main" val="1104205661"/>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D8F0FE1E-FBBD-2B4A-ABDC-A25DC20BED73}" type="slidenum">
              <a:rPr lang="en-US"/>
              <a:pPr/>
              <a:t>‹#›</a:t>
            </a:fld>
            <a:endParaRPr lang="en-US"/>
          </a:p>
        </p:txBody>
      </p:sp>
    </p:spTree>
    <p:extLst>
      <p:ext uri="{BB962C8B-B14F-4D97-AF65-F5344CB8AC3E}">
        <p14:creationId xmlns:p14="http://schemas.microsoft.com/office/powerpoint/2010/main" val="31431669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9DC80B-288B-9F4E-B1B9-253AD2F0D4B9}" type="slidenum">
              <a:rPr lang="en-US"/>
              <a:pPr>
                <a:defRPr/>
              </a:pPr>
              <a:t>‹#›</a:t>
            </a:fld>
            <a:endParaRPr lang="en-US"/>
          </a:p>
        </p:txBody>
      </p:sp>
    </p:spTree>
    <p:extLst>
      <p:ext uri="{BB962C8B-B14F-4D97-AF65-F5344CB8AC3E}">
        <p14:creationId xmlns:p14="http://schemas.microsoft.com/office/powerpoint/2010/main" val="389903555"/>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C3C0BBFA-5C3F-2141-8F1F-7EEBF1A0A979}" type="slidenum">
              <a:rPr lang="en-US"/>
              <a:pPr/>
              <a:t>‹#›</a:t>
            </a:fld>
            <a:endParaRPr lang="en-US"/>
          </a:p>
        </p:txBody>
      </p:sp>
    </p:spTree>
    <p:extLst>
      <p:ext uri="{BB962C8B-B14F-4D97-AF65-F5344CB8AC3E}">
        <p14:creationId xmlns:p14="http://schemas.microsoft.com/office/powerpoint/2010/main" val="3025269125"/>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1053CD26-4FF4-034A-B3AD-4D61719714B6}" type="slidenum">
              <a:rPr lang="en-US"/>
              <a:pPr/>
              <a:t>‹#›</a:t>
            </a:fld>
            <a:endParaRPr lang="en-US"/>
          </a:p>
        </p:txBody>
      </p:sp>
    </p:spTree>
    <p:extLst>
      <p:ext uri="{BB962C8B-B14F-4D97-AF65-F5344CB8AC3E}">
        <p14:creationId xmlns:p14="http://schemas.microsoft.com/office/powerpoint/2010/main" val="1110688972"/>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1BCA092A-B846-344D-8CBA-4BFAACBDD156}" type="slidenum">
              <a:rPr lang="en-US"/>
              <a:pPr/>
              <a:t>‹#›</a:t>
            </a:fld>
            <a:endParaRPr lang="en-US"/>
          </a:p>
        </p:txBody>
      </p:sp>
    </p:spTree>
    <p:extLst>
      <p:ext uri="{BB962C8B-B14F-4D97-AF65-F5344CB8AC3E}">
        <p14:creationId xmlns:p14="http://schemas.microsoft.com/office/powerpoint/2010/main" val="155475399"/>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endParaRPr lang="en-US"/>
          </a:p>
        </p:txBody>
      </p:sp>
      <p:sp>
        <p:nvSpPr>
          <p:cNvPr id="8" name="Rectangle 5"/>
          <p:cNvSpPr>
            <a:spLocks noGrp="1" noChangeArrowheads="1"/>
          </p:cNvSpPr>
          <p:nvPr>
            <p:ph type="ftr" sz="quarter" idx="11"/>
          </p:nvPr>
        </p:nvSpPr>
        <p:spPr/>
        <p:txBody>
          <a:bodyPr/>
          <a:lstStyle>
            <a:lvl1pPr>
              <a:defRPr/>
            </a:lvl1pPr>
          </a:lstStyle>
          <a:p>
            <a:endParaRPr lang="en-US"/>
          </a:p>
        </p:txBody>
      </p:sp>
      <p:sp>
        <p:nvSpPr>
          <p:cNvPr id="9" name="Rectangle 6"/>
          <p:cNvSpPr>
            <a:spLocks noGrp="1" noChangeArrowheads="1"/>
          </p:cNvSpPr>
          <p:nvPr>
            <p:ph type="sldNum" sz="quarter" idx="12"/>
          </p:nvPr>
        </p:nvSpPr>
        <p:spPr/>
        <p:txBody>
          <a:bodyPr/>
          <a:lstStyle>
            <a:lvl1pPr>
              <a:defRPr/>
            </a:lvl1pPr>
          </a:lstStyle>
          <a:p>
            <a:fld id="{6EDCFCEF-E8FC-8349-817F-3DCFA4224794}" type="slidenum">
              <a:rPr lang="en-US"/>
              <a:pPr/>
              <a:t>‹#›</a:t>
            </a:fld>
            <a:endParaRPr lang="en-US"/>
          </a:p>
        </p:txBody>
      </p:sp>
    </p:spTree>
    <p:extLst>
      <p:ext uri="{BB962C8B-B14F-4D97-AF65-F5344CB8AC3E}">
        <p14:creationId xmlns:p14="http://schemas.microsoft.com/office/powerpoint/2010/main" val="4250487477"/>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endParaRPr lang="en-US"/>
          </a:p>
        </p:txBody>
      </p:sp>
      <p:sp>
        <p:nvSpPr>
          <p:cNvPr id="4" name="Rectangle 5"/>
          <p:cNvSpPr>
            <a:spLocks noGrp="1" noChangeArrowheads="1"/>
          </p:cNvSpPr>
          <p:nvPr>
            <p:ph type="ftr" sz="quarter" idx="11"/>
          </p:nvPr>
        </p:nvSpPr>
        <p:spPr/>
        <p:txBody>
          <a:bodyPr/>
          <a:lstStyle>
            <a:lvl1pPr>
              <a:defRPr/>
            </a:lvl1pPr>
          </a:lstStyle>
          <a:p>
            <a:endParaRPr lang="en-US"/>
          </a:p>
        </p:txBody>
      </p:sp>
      <p:sp>
        <p:nvSpPr>
          <p:cNvPr id="5" name="Rectangle 6"/>
          <p:cNvSpPr>
            <a:spLocks noGrp="1" noChangeArrowheads="1"/>
          </p:cNvSpPr>
          <p:nvPr>
            <p:ph type="sldNum" sz="quarter" idx="12"/>
          </p:nvPr>
        </p:nvSpPr>
        <p:spPr/>
        <p:txBody>
          <a:bodyPr/>
          <a:lstStyle>
            <a:lvl1pPr>
              <a:defRPr/>
            </a:lvl1pPr>
          </a:lstStyle>
          <a:p>
            <a:fld id="{5DEB0001-85B7-B345-85A6-BB490FE4F3A9}" type="slidenum">
              <a:rPr lang="en-US"/>
              <a:pPr/>
              <a:t>‹#›</a:t>
            </a:fld>
            <a:endParaRPr lang="en-US"/>
          </a:p>
        </p:txBody>
      </p:sp>
    </p:spTree>
    <p:extLst>
      <p:ext uri="{BB962C8B-B14F-4D97-AF65-F5344CB8AC3E}">
        <p14:creationId xmlns:p14="http://schemas.microsoft.com/office/powerpoint/2010/main" val="4203007680"/>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endParaRPr lang="en-US"/>
          </a:p>
        </p:txBody>
      </p:sp>
      <p:sp>
        <p:nvSpPr>
          <p:cNvPr id="3" name="Rectangle 5"/>
          <p:cNvSpPr>
            <a:spLocks noGrp="1" noChangeArrowheads="1"/>
          </p:cNvSpPr>
          <p:nvPr>
            <p:ph type="ftr" sz="quarter" idx="11"/>
          </p:nvPr>
        </p:nvSpPr>
        <p:spPr/>
        <p:txBody>
          <a:bodyPr/>
          <a:lstStyle>
            <a:lvl1pPr>
              <a:defRPr/>
            </a:lvl1pPr>
          </a:lstStyle>
          <a:p>
            <a:endParaRPr lang="en-US"/>
          </a:p>
        </p:txBody>
      </p:sp>
      <p:sp>
        <p:nvSpPr>
          <p:cNvPr id="4" name="Rectangle 6"/>
          <p:cNvSpPr>
            <a:spLocks noGrp="1" noChangeArrowheads="1"/>
          </p:cNvSpPr>
          <p:nvPr>
            <p:ph type="sldNum" sz="quarter" idx="12"/>
          </p:nvPr>
        </p:nvSpPr>
        <p:spPr/>
        <p:txBody>
          <a:bodyPr/>
          <a:lstStyle>
            <a:lvl1pPr>
              <a:defRPr/>
            </a:lvl1pPr>
          </a:lstStyle>
          <a:p>
            <a:fld id="{19FF034B-FCBC-4846-9171-8964C8818DE7}" type="slidenum">
              <a:rPr lang="en-US"/>
              <a:pPr/>
              <a:t>‹#›</a:t>
            </a:fld>
            <a:endParaRPr lang="en-US"/>
          </a:p>
        </p:txBody>
      </p:sp>
    </p:spTree>
    <p:extLst>
      <p:ext uri="{BB962C8B-B14F-4D97-AF65-F5344CB8AC3E}">
        <p14:creationId xmlns:p14="http://schemas.microsoft.com/office/powerpoint/2010/main" val="256448820"/>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C171D9DA-8507-1947-8383-B3F781ADA914}" type="slidenum">
              <a:rPr lang="en-US"/>
              <a:pPr/>
              <a:t>‹#›</a:t>
            </a:fld>
            <a:endParaRPr lang="en-US"/>
          </a:p>
        </p:txBody>
      </p:sp>
    </p:spTree>
    <p:extLst>
      <p:ext uri="{BB962C8B-B14F-4D97-AF65-F5344CB8AC3E}">
        <p14:creationId xmlns:p14="http://schemas.microsoft.com/office/powerpoint/2010/main" val="900931950"/>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8211639B-C0DD-8A4E-8601-96B169D59F2B}" type="slidenum">
              <a:rPr lang="en-US"/>
              <a:pPr/>
              <a:t>‹#›</a:t>
            </a:fld>
            <a:endParaRPr lang="en-US"/>
          </a:p>
        </p:txBody>
      </p:sp>
    </p:spTree>
    <p:extLst>
      <p:ext uri="{BB962C8B-B14F-4D97-AF65-F5344CB8AC3E}">
        <p14:creationId xmlns:p14="http://schemas.microsoft.com/office/powerpoint/2010/main" val="1236721194"/>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5F27BCC8-4CBE-FD4D-B08B-7223E272E86B}" type="slidenum">
              <a:rPr lang="en-US"/>
              <a:pPr/>
              <a:t>‹#›</a:t>
            </a:fld>
            <a:endParaRPr lang="en-US"/>
          </a:p>
        </p:txBody>
      </p:sp>
    </p:spTree>
    <p:extLst>
      <p:ext uri="{BB962C8B-B14F-4D97-AF65-F5344CB8AC3E}">
        <p14:creationId xmlns:p14="http://schemas.microsoft.com/office/powerpoint/2010/main" val="2872072806"/>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6501D585-F132-8441-86FA-13AD36A1EFF9}" type="slidenum">
              <a:rPr lang="en-US"/>
              <a:pPr/>
              <a:t>‹#›</a:t>
            </a:fld>
            <a:endParaRPr lang="en-US"/>
          </a:p>
        </p:txBody>
      </p:sp>
    </p:spTree>
    <p:extLst>
      <p:ext uri="{BB962C8B-B14F-4D97-AF65-F5344CB8AC3E}">
        <p14:creationId xmlns:p14="http://schemas.microsoft.com/office/powerpoint/2010/main" val="18836816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B88815-2F7C-334F-8C2E-9DC3B8D91F09}" type="slidenum">
              <a:rPr lang="en-US"/>
              <a:pPr>
                <a:defRPr/>
              </a:pPr>
              <a:t>‹#›</a:t>
            </a:fld>
            <a:endParaRPr lang="en-US"/>
          </a:p>
        </p:txBody>
      </p:sp>
    </p:spTree>
    <p:extLst>
      <p:ext uri="{BB962C8B-B14F-4D97-AF65-F5344CB8AC3E}">
        <p14:creationId xmlns:p14="http://schemas.microsoft.com/office/powerpoint/2010/main" val="3569918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13098C-0F1F-7E40-A500-419C5488742A}" type="slidenum">
              <a:rPr lang="en-US"/>
              <a:pPr>
                <a:defRPr/>
              </a:pPr>
              <a:t>‹#›</a:t>
            </a:fld>
            <a:endParaRPr lang="en-US"/>
          </a:p>
        </p:txBody>
      </p:sp>
    </p:spTree>
    <p:extLst>
      <p:ext uri="{BB962C8B-B14F-4D97-AF65-F5344CB8AC3E}">
        <p14:creationId xmlns:p14="http://schemas.microsoft.com/office/powerpoint/2010/main" val="19837799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D87A25-BD42-BF4B-BDDF-1D8C0EE4219C}" type="slidenum">
              <a:rPr lang="en-US"/>
              <a:pPr>
                <a:defRPr/>
              </a:pPr>
              <a:t>‹#›</a:t>
            </a:fld>
            <a:endParaRPr lang="en-US"/>
          </a:p>
        </p:txBody>
      </p:sp>
    </p:spTree>
    <p:extLst>
      <p:ext uri="{BB962C8B-B14F-4D97-AF65-F5344CB8AC3E}">
        <p14:creationId xmlns:p14="http://schemas.microsoft.com/office/powerpoint/2010/main" val="13675874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EAE9AA-1898-BD4E-99A2-0D26AAD6CFA3}" type="slidenum">
              <a:rPr lang="en-US"/>
              <a:pPr>
                <a:defRPr/>
              </a:pPr>
              <a:t>‹#›</a:t>
            </a:fld>
            <a:endParaRPr lang="en-US"/>
          </a:p>
        </p:txBody>
      </p:sp>
    </p:spTree>
    <p:extLst>
      <p:ext uri="{BB962C8B-B14F-4D97-AF65-F5344CB8AC3E}">
        <p14:creationId xmlns:p14="http://schemas.microsoft.com/office/powerpoint/2010/main" val="14312917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5763FD-617D-5D4C-A1F1-170E2781FECD}" type="slidenum">
              <a:rPr lang="en-US"/>
              <a:pPr>
                <a:defRPr/>
              </a:pPr>
              <a:t>‹#›</a:t>
            </a:fld>
            <a:endParaRPr lang="en-US"/>
          </a:p>
        </p:txBody>
      </p:sp>
    </p:spTree>
    <p:extLst>
      <p:ext uri="{BB962C8B-B14F-4D97-AF65-F5344CB8AC3E}">
        <p14:creationId xmlns:p14="http://schemas.microsoft.com/office/powerpoint/2010/main" val="30250254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BD22B3-1656-E846-B5CF-B5DDAAEFDE6F}" type="slidenum">
              <a:rPr lang="en-US"/>
              <a:pPr>
                <a:defRPr/>
              </a:pPr>
              <a:t>‹#›</a:t>
            </a:fld>
            <a:endParaRPr lang="en-US"/>
          </a:p>
        </p:txBody>
      </p:sp>
    </p:spTree>
    <p:extLst>
      <p:ext uri="{BB962C8B-B14F-4D97-AF65-F5344CB8AC3E}">
        <p14:creationId xmlns:p14="http://schemas.microsoft.com/office/powerpoint/2010/main" val="13922538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FF688B-B769-FE48-8431-58CC6D0FA468}" type="slidenum">
              <a:rPr lang="en-US"/>
              <a:pPr>
                <a:defRPr/>
              </a:pPr>
              <a:t>‹#›</a:t>
            </a:fld>
            <a:endParaRPr lang="en-US"/>
          </a:p>
        </p:txBody>
      </p:sp>
    </p:spTree>
    <p:extLst>
      <p:ext uri="{BB962C8B-B14F-4D97-AF65-F5344CB8AC3E}">
        <p14:creationId xmlns:p14="http://schemas.microsoft.com/office/powerpoint/2010/main" val="42605792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B7F9BE6-8E70-9049-82EA-EA3CBFAAC989}" type="slidenum">
              <a:rPr lang="en-US"/>
              <a:pPr>
                <a:defRPr/>
              </a:pPr>
              <a:t>‹#›</a:t>
            </a:fld>
            <a:endParaRPr lang="en-US"/>
          </a:p>
        </p:txBody>
      </p:sp>
    </p:spTree>
    <p:extLst>
      <p:ext uri="{BB962C8B-B14F-4D97-AF65-F5344CB8AC3E}">
        <p14:creationId xmlns:p14="http://schemas.microsoft.com/office/powerpoint/2010/main" val="280816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0F803C2-7A58-CE42-9A07-6A80968E3466}" type="slidenum">
              <a:rPr lang="en-US"/>
              <a:pPr>
                <a:defRPr/>
              </a:pPr>
              <a:t>‹#›</a:t>
            </a:fld>
            <a:endParaRPr lang="en-US"/>
          </a:p>
        </p:txBody>
      </p:sp>
    </p:spTree>
    <p:extLst>
      <p:ext uri="{BB962C8B-B14F-4D97-AF65-F5344CB8AC3E}">
        <p14:creationId xmlns:p14="http://schemas.microsoft.com/office/powerpoint/2010/main" val="8429221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7270AC-B9FB-614B-9916-C1E136D91674}" type="slidenum">
              <a:rPr lang="en-US"/>
              <a:pPr>
                <a:defRPr/>
              </a:pPr>
              <a:t>‹#›</a:t>
            </a:fld>
            <a:endParaRPr lang="en-US"/>
          </a:p>
        </p:txBody>
      </p:sp>
    </p:spTree>
    <p:extLst>
      <p:ext uri="{BB962C8B-B14F-4D97-AF65-F5344CB8AC3E}">
        <p14:creationId xmlns:p14="http://schemas.microsoft.com/office/powerpoint/2010/main" val="4947899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4D29C1-9EA0-EB40-AAD6-C74C331CC598}" type="slidenum">
              <a:rPr lang="en-US"/>
              <a:pPr>
                <a:defRPr/>
              </a:pPr>
              <a:t>‹#›</a:t>
            </a:fld>
            <a:endParaRPr lang="en-US"/>
          </a:p>
        </p:txBody>
      </p:sp>
    </p:spTree>
    <p:extLst>
      <p:ext uri="{BB962C8B-B14F-4D97-AF65-F5344CB8AC3E}">
        <p14:creationId xmlns:p14="http://schemas.microsoft.com/office/powerpoint/2010/main" val="22806851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039D98-0975-F74E-B636-B81BC104B0BE}" type="slidenum">
              <a:rPr lang="en-US"/>
              <a:pPr>
                <a:defRPr/>
              </a:pPr>
              <a:t>‹#›</a:t>
            </a:fld>
            <a:endParaRPr lang="en-US"/>
          </a:p>
        </p:txBody>
      </p:sp>
    </p:spTree>
    <p:extLst>
      <p:ext uri="{BB962C8B-B14F-4D97-AF65-F5344CB8AC3E}">
        <p14:creationId xmlns:p14="http://schemas.microsoft.com/office/powerpoint/2010/main" val="2482360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5E1806-7304-4641-804B-D08639B5CA5C}" type="slidenum">
              <a:rPr lang="en-US"/>
              <a:pPr>
                <a:defRPr/>
              </a:pPr>
              <a:t>‹#›</a:t>
            </a:fld>
            <a:endParaRPr lang="en-US"/>
          </a:p>
        </p:txBody>
      </p:sp>
    </p:spTree>
    <p:extLst>
      <p:ext uri="{BB962C8B-B14F-4D97-AF65-F5344CB8AC3E}">
        <p14:creationId xmlns:p14="http://schemas.microsoft.com/office/powerpoint/2010/main" val="29125236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BDA593-7A12-F44E-BA7E-01281513555B}" type="slidenum">
              <a:rPr lang="en-US"/>
              <a:pPr>
                <a:defRPr/>
              </a:pPr>
              <a:t>‹#›</a:t>
            </a:fld>
            <a:endParaRPr lang="en-US"/>
          </a:p>
        </p:txBody>
      </p:sp>
    </p:spTree>
    <p:extLst>
      <p:ext uri="{BB962C8B-B14F-4D97-AF65-F5344CB8AC3E}">
        <p14:creationId xmlns:p14="http://schemas.microsoft.com/office/powerpoint/2010/main" val="7340225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0879A7-12AC-794C-9651-83F6B88F2D4B}" type="slidenum">
              <a:rPr lang="en-US"/>
              <a:pPr>
                <a:defRPr/>
              </a:pPr>
              <a:t>‹#›</a:t>
            </a:fld>
            <a:endParaRPr lang="en-US"/>
          </a:p>
        </p:txBody>
      </p:sp>
    </p:spTree>
    <p:extLst>
      <p:ext uri="{BB962C8B-B14F-4D97-AF65-F5344CB8AC3E}">
        <p14:creationId xmlns:p14="http://schemas.microsoft.com/office/powerpoint/2010/main" val="22559192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51B49F32-426B-BE45-BB87-2FD2ED13F1B2}" type="slidenum">
              <a:rPr lang="en-US"/>
              <a:pPr>
                <a:defRPr/>
              </a:pPr>
              <a:t>‹#›</a:t>
            </a:fld>
            <a:endParaRPr lang="en-US"/>
          </a:p>
        </p:txBody>
      </p:sp>
    </p:spTree>
    <p:extLst>
      <p:ext uri="{BB962C8B-B14F-4D97-AF65-F5344CB8AC3E}">
        <p14:creationId xmlns:p14="http://schemas.microsoft.com/office/powerpoint/2010/main" val="19030391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FD6CEFE9-C49A-EB4E-BC48-182631B65BAF}" type="slidenum">
              <a:rPr lang="en-US"/>
              <a:pPr>
                <a:defRPr/>
              </a:pPr>
              <a:t>‹#›</a:t>
            </a:fld>
            <a:endParaRPr lang="en-US"/>
          </a:p>
        </p:txBody>
      </p:sp>
    </p:spTree>
    <p:extLst>
      <p:ext uri="{BB962C8B-B14F-4D97-AF65-F5344CB8AC3E}">
        <p14:creationId xmlns:p14="http://schemas.microsoft.com/office/powerpoint/2010/main" val="10548598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6C8C8699-9883-B949-ABCD-06BB16FC9536}" type="slidenum">
              <a:rPr lang="en-US"/>
              <a:pPr>
                <a:defRPr/>
              </a:pPr>
              <a:t>‹#›</a:t>
            </a:fld>
            <a:endParaRPr lang="en-US"/>
          </a:p>
        </p:txBody>
      </p:sp>
    </p:spTree>
    <p:extLst>
      <p:ext uri="{BB962C8B-B14F-4D97-AF65-F5344CB8AC3E}">
        <p14:creationId xmlns:p14="http://schemas.microsoft.com/office/powerpoint/2010/main" val="22779494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13F2F435-63AC-0D43-8F7E-F1C7D49F3100}" type="slidenum">
              <a:rPr lang="en-US"/>
              <a:pPr>
                <a:defRPr/>
              </a:pPr>
              <a:t>‹#›</a:t>
            </a:fld>
            <a:endParaRPr lang="en-US"/>
          </a:p>
        </p:txBody>
      </p:sp>
    </p:spTree>
    <p:extLst>
      <p:ext uri="{BB962C8B-B14F-4D97-AF65-F5344CB8AC3E}">
        <p14:creationId xmlns:p14="http://schemas.microsoft.com/office/powerpoint/2010/main" val="71668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FA306-1D1C-B54A-85C5-0F9993CE0F61}" type="slidenum">
              <a:rPr lang="en-US"/>
              <a:pPr>
                <a:defRPr/>
              </a:pPr>
              <a:t>‹#›</a:t>
            </a:fld>
            <a:endParaRPr lang="en-US"/>
          </a:p>
        </p:txBody>
      </p:sp>
    </p:spTree>
    <p:extLst>
      <p:ext uri="{BB962C8B-B14F-4D97-AF65-F5344CB8AC3E}">
        <p14:creationId xmlns:p14="http://schemas.microsoft.com/office/powerpoint/2010/main" val="10695214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i="1"/>
            </a:lvl1pPr>
          </a:lstStyle>
          <a:p>
            <a:pPr>
              <a:defRPr/>
            </a:pPr>
            <a:endParaRPr lang="en-US"/>
          </a:p>
        </p:txBody>
      </p:sp>
      <p:sp>
        <p:nvSpPr>
          <p:cNvPr id="8" name="Rectangle 5"/>
          <p:cNvSpPr>
            <a:spLocks noGrp="1" noChangeArrowheads="1"/>
          </p:cNvSpPr>
          <p:nvPr>
            <p:ph type="ftr" sz="quarter" idx="11"/>
          </p:nvPr>
        </p:nvSpPr>
        <p:spPr/>
        <p:txBody>
          <a:bodyPr/>
          <a:lstStyle>
            <a:lvl1pPr>
              <a:defRPr i="1"/>
            </a:lvl1pPr>
          </a:lstStyle>
          <a:p>
            <a:pPr>
              <a:defRPr/>
            </a:pPr>
            <a:endParaRPr lang="en-US"/>
          </a:p>
        </p:txBody>
      </p:sp>
      <p:sp>
        <p:nvSpPr>
          <p:cNvPr id="9" name="Rectangle 6"/>
          <p:cNvSpPr>
            <a:spLocks noGrp="1" noChangeArrowheads="1"/>
          </p:cNvSpPr>
          <p:nvPr>
            <p:ph type="sldNum" sz="quarter" idx="12"/>
          </p:nvPr>
        </p:nvSpPr>
        <p:spPr/>
        <p:txBody>
          <a:bodyPr/>
          <a:lstStyle>
            <a:lvl1pPr>
              <a:defRPr i="1">
                <a:latin typeface="Eras Medium ITC" charset="0"/>
              </a:defRPr>
            </a:lvl1pPr>
          </a:lstStyle>
          <a:p>
            <a:pPr>
              <a:defRPr/>
            </a:pPr>
            <a:fld id="{DD91DAB1-3C75-B040-A27A-24A08BEF4FC7}" type="slidenum">
              <a:rPr lang="en-US"/>
              <a:pPr>
                <a:defRPr/>
              </a:pPr>
              <a:t>‹#›</a:t>
            </a:fld>
            <a:endParaRPr lang="en-US"/>
          </a:p>
        </p:txBody>
      </p:sp>
    </p:spTree>
    <p:extLst>
      <p:ext uri="{BB962C8B-B14F-4D97-AF65-F5344CB8AC3E}">
        <p14:creationId xmlns:p14="http://schemas.microsoft.com/office/powerpoint/2010/main" val="18602814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i="1"/>
            </a:lvl1pPr>
          </a:lstStyle>
          <a:p>
            <a:pPr>
              <a:defRPr/>
            </a:pPr>
            <a:endParaRPr lang="en-US"/>
          </a:p>
        </p:txBody>
      </p:sp>
      <p:sp>
        <p:nvSpPr>
          <p:cNvPr id="4" name="Rectangle 5"/>
          <p:cNvSpPr>
            <a:spLocks noGrp="1" noChangeArrowheads="1"/>
          </p:cNvSpPr>
          <p:nvPr>
            <p:ph type="ftr" sz="quarter" idx="11"/>
          </p:nvPr>
        </p:nvSpPr>
        <p:spPr/>
        <p:txBody>
          <a:bodyPr/>
          <a:lstStyle>
            <a:lvl1pPr>
              <a:defRPr i="1"/>
            </a:lvl1pPr>
          </a:lstStyle>
          <a:p>
            <a:pPr>
              <a:defRPr/>
            </a:pPr>
            <a:endParaRPr lang="en-US"/>
          </a:p>
        </p:txBody>
      </p:sp>
      <p:sp>
        <p:nvSpPr>
          <p:cNvPr id="5" name="Rectangle 6"/>
          <p:cNvSpPr>
            <a:spLocks noGrp="1" noChangeArrowheads="1"/>
          </p:cNvSpPr>
          <p:nvPr>
            <p:ph type="sldNum" sz="quarter" idx="12"/>
          </p:nvPr>
        </p:nvSpPr>
        <p:spPr/>
        <p:txBody>
          <a:bodyPr/>
          <a:lstStyle>
            <a:lvl1pPr>
              <a:defRPr i="1">
                <a:latin typeface="Eras Medium ITC" charset="0"/>
              </a:defRPr>
            </a:lvl1pPr>
          </a:lstStyle>
          <a:p>
            <a:pPr>
              <a:defRPr/>
            </a:pPr>
            <a:fld id="{CF7D4428-3EE0-2E46-9C11-712B28A79FA2}" type="slidenum">
              <a:rPr lang="en-US"/>
              <a:pPr>
                <a:defRPr/>
              </a:pPr>
              <a:t>‹#›</a:t>
            </a:fld>
            <a:endParaRPr lang="en-US"/>
          </a:p>
        </p:txBody>
      </p:sp>
    </p:spTree>
    <p:extLst>
      <p:ext uri="{BB962C8B-B14F-4D97-AF65-F5344CB8AC3E}">
        <p14:creationId xmlns:p14="http://schemas.microsoft.com/office/powerpoint/2010/main" val="28449233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i="1"/>
            </a:lvl1pPr>
          </a:lstStyle>
          <a:p>
            <a:pPr>
              <a:defRPr/>
            </a:pPr>
            <a:endParaRPr lang="en-US"/>
          </a:p>
        </p:txBody>
      </p:sp>
      <p:sp>
        <p:nvSpPr>
          <p:cNvPr id="3" name="Rectangle 5"/>
          <p:cNvSpPr>
            <a:spLocks noGrp="1" noChangeArrowheads="1"/>
          </p:cNvSpPr>
          <p:nvPr>
            <p:ph type="ftr" sz="quarter" idx="11"/>
          </p:nvPr>
        </p:nvSpPr>
        <p:spPr/>
        <p:txBody>
          <a:bodyPr/>
          <a:lstStyle>
            <a:lvl1pPr>
              <a:defRPr i="1"/>
            </a:lvl1pPr>
          </a:lstStyle>
          <a:p>
            <a:pPr>
              <a:defRPr/>
            </a:pPr>
            <a:endParaRPr lang="en-US"/>
          </a:p>
        </p:txBody>
      </p:sp>
      <p:sp>
        <p:nvSpPr>
          <p:cNvPr id="4" name="Rectangle 6"/>
          <p:cNvSpPr>
            <a:spLocks noGrp="1" noChangeArrowheads="1"/>
          </p:cNvSpPr>
          <p:nvPr>
            <p:ph type="sldNum" sz="quarter" idx="12"/>
          </p:nvPr>
        </p:nvSpPr>
        <p:spPr/>
        <p:txBody>
          <a:bodyPr/>
          <a:lstStyle>
            <a:lvl1pPr>
              <a:defRPr i="1">
                <a:latin typeface="Eras Medium ITC" charset="0"/>
              </a:defRPr>
            </a:lvl1pPr>
          </a:lstStyle>
          <a:p>
            <a:pPr>
              <a:defRPr/>
            </a:pPr>
            <a:fld id="{DD4581A9-306D-B546-9F42-EE9B92EF9FA4}" type="slidenum">
              <a:rPr lang="en-US"/>
              <a:pPr>
                <a:defRPr/>
              </a:pPr>
              <a:t>‹#›</a:t>
            </a:fld>
            <a:endParaRPr lang="en-US"/>
          </a:p>
        </p:txBody>
      </p:sp>
    </p:spTree>
    <p:extLst>
      <p:ext uri="{BB962C8B-B14F-4D97-AF65-F5344CB8AC3E}">
        <p14:creationId xmlns:p14="http://schemas.microsoft.com/office/powerpoint/2010/main" val="42494454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93343D5C-BDE3-B04C-92DD-65F7499A7B82}" type="slidenum">
              <a:rPr lang="en-US"/>
              <a:pPr>
                <a:defRPr/>
              </a:pPr>
              <a:t>‹#›</a:t>
            </a:fld>
            <a:endParaRPr lang="en-US"/>
          </a:p>
        </p:txBody>
      </p:sp>
    </p:spTree>
    <p:extLst>
      <p:ext uri="{BB962C8B-B14F-4D97-AF65-F5344CB8AC3E}">
        <p14:creationId xmlns:p14="http://schemas.microsoft.com/office/powerpoint/2010/main" val="14507020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1156D6FB-8443-9447-BB85-462E1C13891C}" type="slidenum">
              <a:rPr lang="en-US"/>
              <a:pPr>
                <a:defRPr/>
              </a:pPr>
              <a:t>‹#›</a:t>
            </a:fld>
            <a:endParaRPr lang="en-US"/>
          </a:p>
        </p:txBody>
      </p:sp>
    </p:spTree>
    <p:extLst>
      <p:ext uri="{BB962C8B-B14F-4D97-AF65-F5344CB8AC3E}">
        <p14:creationId xmlns:p14="http://schemas.microsoft.com/office/powerpoint/2010/main" val="17079601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888507CC-E0F9-7C4B-9417-2EEF6DE3E24A}" type="slidenum">
              <a:rPr lang="en-US"/>
              <a:pPr>
                <a:defRPr/>
              </a:pPr>
              <a:t>‹#›</a:t>
            </a:fld>
            <a:endParaRPr lang="en-US"/>
          </a:p>
        </p:txBody>
      </p:sp>
    </p:spTree>
    <p:extLst>
      <p:ext uri="{BB962C8B-B14F-4D97-AF65-F5344CB8AC3E}">
        <p14:creationId xmlns:p14="http://schemas.microsoft.com/office/powerpoint/2010/main" val="830103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947AE4FF-2D57-1B42-99D6-863D791E3BE0}" type="slidenum">
              <a:rPr lang="en-US"/>
              <a:pPr>
                <a:defRPr/>
              </a:pPr>
              <a:t>‹#›</a:t>
            </a:fld>
            <a:endParaRPr lang="en-US"/>
          </a:p>
        </p:txBody>
      </p:sp>
    </p:spTree>
    <p:extLst>
      <p:ext uri="{BB962C8B-B14F-4D97-AF65-F5344CB8AC3E}">
        <p14:creationId xmlns:p14="http://schemas.microsoft.com/office/powerpoint/2010/main" val="21856749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7EC2C634-6753-2A4A-86B9-08E693EEAB9B}" type="slidenum">
              <a:rPr lang="en-US"/>
              <a:pPr>
                <a:defRPr/>
              </a:pPr>
              <a:t>‹#›</a:t>
            </a:fld>
            <a:endParaRPr lang="en-US"/>
          </a:p>
        </p:txBody>
      </p:sp>
    </p:spTree>
    <p:extLst>
      <p:ext uri="{BB962C8B-B14F-4D97-AF65-F5344CB8AC3E}">
        <p14:creationId xmlns:p14="http://schemas.microsoft.com/office/powerpoint/2010/main" val="7482046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47EC26F1-A82E-164C-8B7C-8C2D884C6F78}" type="slidenum">
              <a:rPr lang="en-US"/>
              <a:pPr>
                <a:defRPr/>
              </a:pPr>
              <a:t>‹#›</a:t>
            </a:fld>
            <a:endParaRPr lang="en-US"/>
          </a:p>
        </p:txBody>
      </p:sp>
    </p:spTree>
    <p:extLst>
      <p:ext uri="{BB962C8B-B14F-4D97-AF65-F5344CB8AC3E}">
        <p14:creationId xmlns:p14="http://schemas.microsoft.com/office/powerpoint/2010/main" val="12352094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F28F29DB-4DD0-2646-A741-46F2FC3E9BBA}" type="slidenum">
              <a:rPr lang="en-US"/>
              <a:pPr>
                <a:defRPr/>
              </a:pPr>
              <a:t>‹#›</a:t>
            </a:fld>
            <a:endParaRPr lang="en-US"/>
          </a:p>
        </p:txBody>
      </p:sp>
    </p:spTree>
    <p:extLst>
      <p:ext uri="{BB962C8B-B14F-4D97-AF65-F5344CB8AC3E}">
        <p14:creationId xmlns:p14="http://schemas.microsoft.com/office/powerpoint/2010/main" val="77701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244BE11-B421-964E-A457-E521B19989D1}" type="slidenum">
              <a:rPr lang="en-US"/>
              <a:pPr>
                <a:defRPr/>
              </a:pPr>
              <a:t>‹#›</a:t>
            </a:fld>
            <a:endParaRPr lang="en-US"/>
          </a:p>
        </p:txBody>
      </p:sp>
    </p:spTree>
    <p:extLst>
      <p:ext uri="{BB962C8B-B14F-4D97-AF65-F5344CB8AC3E}">
        <p14:creationId xmlns:p14="http://schemas.microsoft.com/office/powerpoint/2010/main" val="28011962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06559B6E-E7BC-7646-87BC-60F51EBEC02C}" type="slidenum">
              <a:rPr lang="en-US"/>
              <a:pPr>
                <a:defRPr/>
              </a:pPr>
              <a:t>‹#›</a:t>
            </a:fld>
            <a:endParaRPr lang="en-US"/>
          </a:p>
        </p:txBody>
      </p:sp>
    </p:spTree>
    <p:extLst>
      <p:ext uri="{BB962C8B-B14F-4D97-AF65-F5344CB8AC3E}">
        <p14:creationId xmlns:p14="http://schemas.microsoft.com/office/powerpoint/2010/main" val="7655368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i="1">
                <a:latin typeface="Eras Medium ITC" charset="0"/>
              </a:defRPr>
            </a:lvl1pPr>
          </a:lstStyle>
          <a:p>
            <a:pPr>
              <a:defRPr/>
            </a:pPr>
            <a:fld id="{27607DCE-85D7-E448-B466-298AB492F01B}" type="slidenum">
              <a:rPr lang="en-US"/>
              <a:pPr>
                <a:defRPr/>
              </a:pPr>
              <a:t>‹#›</a:t>
            </a:fld>
            <a:endParaRPr lang="en-US"/>
          </a:p>
        </p:txBody>
      </p:sp>
    </p:spTree>
    <p:extLst>
      <p:ext uri="{BB962C8B-B14F-4D97-AF65-F5344CB8AC3E}">
        <p14:creationId xmlns:p14="http://schemas.microsoft.com/office/powerpoint/2010/main" val="15068499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i="1">
                <a:latin typeface="Eras Medium ITC" charset="0"/>
              </a:defRPr>
            </a:lvl1pPr>
          </a:lstStyle>
          <a:p>
            <a:pPr>
              <a:defRPr/>
            </a:pPr>
            <a:fld id="{8E43DFD6-A408-334F-A309-043F1721006B}" type="slidenum">
              <a:rPr lang="en-US"/>
              <a:pPr>
                <a:defRPr/>
              </a:pPr>
              <a:t>‹#›</a:t>
            </a:fld>
            <a:endParaRPr lang="en-US"/>
          </a:p>
        </p:txBody>
      </p:sp>
    </p:spTree>
    <p:extLst>
      <p:ext uri="{BB962C8B-B14F-4D97-AF65-F5344CB8AC3E}">
        <p14:creationId xmlns:p14="http://schemas.microsoft.com/office/powerpoint/2010/main" val="12170314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i="1">
                <a:latin typeface="Eras Medium ITC" charset="0"/>
              </a:defRPr>
            </a:lvl1pPr>
          </a:lstStyle>
          <a:p>
            <a:pPr>
              <a:defRPr/>
            </a:pPr>
            <a:fld id="{DD994392-192C-704B-87CA-68AA4535F5C4}" type="slidenum">
              <a:rPr lang="en-US"/>
              <a:pPr>
                <a:defRPr/>
              </a:pPr>
              <a:t>‹#›</a:t>
            </a:fld>
            <a:endParaRPr lang="en-US"/>
          </a:p>
        </p:txBody>
      </p:sp>
    </p:spTree>
    <p:extLst>
      <p:ext uri="{BB962C8B-B14F-4D97-AF65-F5344CB8AC3E}">
        <p14:creationId xmlns:p14="http://schemas.microsoft.com/office/powerpoint/2010/main" val="3996434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FBEF95F7-60D7-594B-A6D2-FA7BB0884F86}" type="slidenum">
              <a:rPr lang="en-US"/>
              <a:pPr>
                <a:defRPr/>
              </a:pPr>
              <a:t>‹#›</a:t>
            </a:fld>
            <a:endParaRPr lang="en-US"/>
          </a:p>
        </p:txBody>
      </p:sp>
    </p:spTree>
    <p:extLst>
      <p:ext uri="{BB962C8B-B14F-4D97-AF65-F5344CB8AC3E}">
        <p14:creationId xmlns:p14="http://schemas.microsoft.com/office/powerpoint/2010/main" val="34640502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2CF64519-1550-654A-BA85-07283101A1F1}" type="slidenum">
              <a:rPr lang="en-US"/>
              <a:pPr>
                <a:defRPr/>
              </a:pPr>
              <a:t>‹#›</a:t>
            </a:fld>
            <a:endParaRPr lang="en-US"/>
          </a:p>
        </p:txBody>
      </p:sp>
    </p:spTree>
    <p:extLst>
      <p:ext uri="{BB962C8B-B14F-4D97-AF65-F5344CB8AC3E}">
        <p14:creationId xmlns:p14="http://schemas.microsoft.com/office/powerpoint/2010/main" val="32393111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7BDF0F8E-11FC-074B-BB69-C398DB972FD0}" type="slidenum">
              <a:rPr lang="en-US"/>
              <a:pPr>
                <a:defRPr/>
              </a:pPr>
              <a:t>‹#›</a:t>
            </a:fld>
            <a:endParaRPr lang="en-US"/>
          </a:p>
        </p:txBody>
      </p:sp>
    </p:spTree>
    <p:extLst>
      <p:ext uri="{BB962C8B-B14F-4D97-AF65-F5344CB8AC3E}">
        <p14:creationId xmlns:p14="http://schemas.microsoft.com/office/powerpoint/2010/main" val="28420348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A3FE0373-F564-9B43-A270-96AEFBA71A4D}" type="slidenum">
              <a:rPr lang="en-US"/>
              <a:pPr>
                <a:defRPr/>
              </a:pPr>
              <a:t>‹#›</a:t>
            </a:fld>
            <a:endParaRPr lang="en-US"/>
          </a:p>
        </p:txBody>
      </p:sp>
    </p:spTree>
    <p:extLst>
      <p:ext uri="{BB962C8B-B14F-4D97-AF65-F5344CB8AC3E}">
        <p14:creationId xmlns:p14="http://schemas.microsoft.com/office/powerpoint/2010/main" val="42306987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216BE4-6E4E-1D45-9047-719CB12DFD15}" type="slidenum">
              <a:rPr lang="en-US"/>
              <a:pPr>
                <a:defRPr/>
              </a:pPr>
              <a:t>‹#›</a:t>
            </a:fld>
            <a:endParaRPr lang="en-US"/>
          </a:p>
        </p:txBody>
      </p:sp>
    </p:spTree>
    <p:extLst>
      <p:ext uri="{BB962C8B-B14F-4D97-AF65-F5344CB8AC3E}">
        <p14:creationId xmlns:p14="http://schemas.microsoft.com/office/powerpoint/2010/main" val="26318890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3EBC5E-F786-1B49-93FF-D94C8F830DBA}" type="slidenum">
              <a:rPr lang="en-US"/>
              <a:pPr>
                <a:defRPr/>
              </a:pPr>
              <a:t>‹#›</a:t>
            </a:fld>
            <a:endParaRPr lang="en-US"/>
          </a:p>
        </p:txBody>
      </p:sp>
    </p:spTree>
    <p:extLst>
      <p:ext uri="{BB962C8B-B14F-4D97-AF65-F5344CB8AC3E}">
        <p14:creationId xmlns:p14="http://schemas.microsoft.com/office/powerpoint/2010/main" val="3405392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704F61-7153-3547-81D4-BE27B2B84E0C}" type="slidenum">
              <a:rPr lang="en-US"/>
              <a:pPr>
                <a:defRPr/>
              </a:pPr>
              <a:t>‹#›</a:t>
            </a:fld>
            <a:endParaRPr lang="en-US"/>
          </a:p>
        </p:txBody>
      </p:sp>
    </p:spTree>
    <p:extLst>
      <p:ext uri="{BB962C8B-B14F-4D97-AF65-F5344CB8AC3E}">
        <p14:creationId xmlns:p14="http://schemas.microsoft.com/office/powerpoint/2010/main" val="29812944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448695-1692-9D42-8EB9-5E5BC7F4F82D}" type="slidenum">
              <a:rPr lang="en-US"/>
              <a:pPr>
                <a:defRPr/>
              </a:pPr>
              <a:t>‹#›</a:t>
            </a:fld>
            <a:endParaRPr lang="en-US"/>
          </a:p>
        </p:txBody>
      </p:sp>
    </p:spTree>
    <p:extLst>
      <p:ext uri="{BB962C8B-B14F-4D97-AF65-F5344CB8AC3E}">
        <p14:creationId xmlns:p14="http://schemas.microsoft.com/office/powerpoint/2010/main" val="13010390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FCC33B-B964-4549-9AB9-6AEDD426EAA7}" type="slidenum">
              <a:rPr lang="en-US"/>
              <a:pPr>
                <a:defRPr/>
              </a:pPr>
              <a:t>‹#›</a:t>
            </a:fld>
            <a:endParaRPr lang="en-US"/>
          </a:p>
        </p:txBody>
      </p:sp>
    </p:spTree>
    <p:extLst>
      <p:ext uri="{BB962C8B-B14F-4D97-AF65-F5344CB8AC3E}">
        <p14:creationId xmlns:p14="http://schemas.microsoft.com/office/powerpoint/2010/main" val="30619809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E3A81FD-0B28-E341-A39A-C6DC2EFDCCCF}" type="slidenum">
              <a:rPr lang="en-US"/>
              <a:pPr>
                <a:defRPr/>
              </a:pPr>
              <a:t>‹#›</a:t>
            </a:fld>
            <a:endParaRPr lang="en-US"/>
          </a:p>
        </p:txBody>
      </p:sp>
    </p:spTree>
    <p:extLst>
      <p:ext uri="{BB962C8B-B14F-4D97-AF65-F5344CB8AC3E}">
        <p14:creationId xmlns:p14="http://schemas.microsoft.com/office/powerpoint/2010/main" val="28923431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4955E3B-31A9-3243-90AE-FC0FA45D777E}" type="slidenum">
              <a:rPr lang="en-US"/>
              <a:pPr>
                <a:defRPr/>
              </a:pPr>
              <a:t>‹#›</a:t>
            </a:fld>
            <a:endParaRPr lang="en-US"/>
          </a:p>
        </p:txBody>
      </p:sp>
    </p:spTree>
    <p:extLst>
      <p:ext uri="{BB962C8B-B14F-4D97-AF65-F5344CB8AC3E}">
        <p14:creationId xmlns:p14="http://schemas.microsoft.com/office/powerpoint/2010/main" val="2586412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2219F46-0CC1-3F4E-8396-869669B7764E}" type="slidenum">
              <a:rPr lang="en-US"/>
              <a:pPr>
                <a:defRPr/>
              </a:pPr>
              <a:t>‹#›</a:t>
            </a:fld>
            <a:endParaRPr lang="en-US"/>
          </a:p>
        </p:txBody>
      </p:sp>
    </p:spTree>
    <p:extLst>
      <p:ext uri="{BB962C8B-B14F-4D97-AF65-F5344CB8AC3E}">
        <p14:creationId xmlns:p14="http://schemas.microsoft.com/office/powerpoint/2010/main" val="34986395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68B411-DC19-7B48-8692-0E561C139779}" type="slidenum">
              <a:rPr lang="en-US"/>
              <a:pPr>
                <a:defRPr/>
              </a:pPr>
              <a:t>‹#›</a:t>
            </a:fld>
            <a:endParaRPr lang="en-US"/>
          </a:p>
        </p:txBody>
      </p:sp>
    </p:spTree>
    <p:extLst>
      <p:ext uri="{BB962C8B-B14F-4D97-AF65-F5344CB8AC3E}">
        <p14:creationId xmlns:p14="http://schemas.microsoft.com/office/powerpoint/2010/main" val="9995773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EFD072-F469-2C49-9E7B-998EA9B93096}" type="slidenum">
              <a:rPr lang="en-US"/>
              <a:pPr>
                <a:defRPr/>
              </a:pPr>
              <a:t>‹#›</a:t>
            </a:fld>
            <a:endParaRPr lang="en-US"/>
          </a:p>
        </p:txBody>
      </p:sp>
    </p:spTree>
    <p:extLst>
      <p:ext uri="{BB962C8B-B14F-4D97-AF65-F5344CB8AC3E}">
        <p14:creationId xmlns:p14="http://schemas.microsoft.com/office/powerpoint/2010/main" val="13111824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3589AB-DEEA-A34B-9CE2-A3585D833B7A}" type="slidenum">
              <a:rPr lang="en-US"/>
              <a:pPr>
                <a:defRPr/>
              </a:pPr>
              <a:t>‹#›</a:t>
            </a:fld>
            <a:endParaRPr lang="en-US"/>
          </a:p>
        </p:txBody>
      </p:sp>
    </p:spTree>
    <p:extLst>
      <p:ext uri="{BB962C8B-B14F-4D97-AF65-F5344CB8AC3E}">
        <p14:creationId xmlns:p14="http://schemas.microsoft.com/office/powerpoint/2010/main" val="21074548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525337-87B0-B846-9D7D-386CFBD7DFE8}" type="slidenum">
              <a:rPr lang="en-US"/>
              <a:pPr>
                <a:defRPr/>
              </a:pPr>
              <a:t>‹#›</a:t>
            </a:fld>
            <a:endParaRPr lang="en-US"/>
          </a:p>
        </p:txBody>
      </p:sp>
    </p:spTree>
    <p:extLst>
      <p:ext uri="{BB962C8B-B14F-4D97-AF65-F5344CB8AC3E}">
        <p14:creationId xmlns:p14="http://schemas.microsoft.com/office/powerpoint/2010/main" val="10722903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FAF49A-265E-A54C-B210-CF22C62A31EE}" type="slidenum">
              <a:rPr lang="en-US"/>
              <a:pPr>
                <a:defRPr/>
              </a:pPr>
              <a:t>‹#›</a:t>
            </a:fld>
            <a:endParaRPr lang="en-US"/>
          </a:p>
        </p:txBody>
      </p:sp>
    </p:spTree>
    <p:extLst>
      <p:ext uri="{BB962C8B-B14F-4D97-AF65-F5344CB8AC3E}">
        <p14:creationId xmlns:p14="http://schemas.microsoft.com/office/powerpoint/2010/main" val="2704065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EEB8C5-D52B-324D-9287-8DCCE6BFD0E3}" type="slidenum">
              <a:rPr lang="en-US"/>
              <a:pPr>
                <a:defRPr/>
              </a:pPr>
              <a:t>‹#›</a:t>
            </a:fld>
            <a:endParaRPr lang="en-US"/>
          </a:p>
        </p:txBody>
      </p:sp>
    </p:spTree>
    <p:extLst>
      <p:ext uri="{BB962C8B-B14F-4D97-AF65-F5344CB8AC3E}">
        <p14:creationId xmlns:p14="http://schemas.microsoft.com/office/powerpoint/2010/main" val="33859087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2BD6B4-FC4D-4C45-8F48-82894693621A}" type="slidenum">
              <a:rPr lang="en-US"/>
              <a:pPr>
                <a:defRPr/>
              </a:pPr>
              <a:t>‹#›</a:t>
            </a:fld>
            <a:endParaRPr lang="en-US"/>
          </a:p>
        </p:txBody>
      </p:sp>
    </p:spTree>
    <p:extLst>
      <p:ext uri="{BB962C8B-B14F-4D97-AF65-F5344CB8AC3E}">
        <p14:creationId xmlns:p14="http://schemas.microsoft.com/office/powerpoint/2010/main" val="14276686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17C1CB-8824-E142-867A-D07DDC148822}" type="slidenum">
              <a:rPr lang="en-US"/>
              <a:pPr>
                <a:defRPr/>
              </a:pPr>
              <a:t>‹#›</a:t>
            </a:fld>
            <a:endParaRPr lang="en-US"/>
          </a:p>
        </p:txBody>
      </p:sp>
    </p:spTree>
    <p:extLst>
      <p:ext uri="{BB962C8B-B14F-4D97-AF65-F5344CB8AC3E}">
        <p14:creationId xmlns:p14="http://schemas.microsoft.com/office/powerpoint/2010/main" val="12825432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9FF7D4-425A-984C-AD90-639229B2DA02}" type="slidenum">
              <a:rPr lang="en-US"/>
              <a:pPr>
                <a:defRPr/>
              </a:pPr>
              <a:t>‹#›</a:t>
            </a:fld>
            <a:endParaRPr lang="en-US"/>
          </a:p>
        </p:txBody>
      </p:sp>
    </p:spTree>
    <p:extLst>
      <p:ext uri="{BB962C8B-B14F-4D97-AF65-F5344CB8AC3E}">
        <p14:creationId xmlns:p14="http://schemas.microsoft.com/office/powerpoint/2010/main" val="4357116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2CB951-B975-2B48-AF60-6EE8B124BCA6}" type="slidenum">
              <a:rPr lang="en-US"/>
              <a:pPr>
                <a:defRPr/>
              </a:pPr>
              <a:t>‹#›</a:t>
            </a:fld>
            <a:endParaRPr lang="en-US"/>
          </a:p>
        </p:txBody>
      </p:sp>
    </p:spTree>
    <p:extLst>
      <p:ext uri="{BB962C8B-B14F-4D97-AF65-F5344CB8AC3E}">
        <p14:creationId xmlns:p14="http://schemas.microsoft.com/office/powerpoint/2010/main" val="6814532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40FC9C9-8114-F945-A2DA-F4AE496A8A91}" type="slidenum">
              <a:rPr lang="en-US"/>
              <a:pPr>
                <a:defRPr/>
              </a:pPr>
              <a:t>‹#›</a:t>
            </a:fld>
            <a:endParaRPr lang="en-US"/>
          </a:p>
        </p:txBody>
      </p:sp>
    </p:spTree>
    <p:extLst>
      <p:ext uri="{BB962C8B-B14F-4D97-AF65-F5344CB8AC3E}">
        <p14:creationId xmlns:p14="http://schemas.microsoft.com/office/powerpoint/2010/main" val="15905622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8900332-834B-7049-AAF1-B4FF7836664C}" type="slidenum">
              <a:rPr lang="en-US"/>
              <a:pPr>
                <a:defRPr/>
              </a:pPr>
              <a:t>‹#›</a:t>
            </a:fld>
            <a:endParaRPr lang="en-US"/>
          </a:p>
        </p:txBody>
      </p:sp>
    </p:spTree>
    <p:extLst>
      <p:ext uri="{BB962C8B-B14F-4D97-AF65-F5344CB8AC3E}">
        <p14:creationId xmlns:p14="http://schemas.microsoft.com/office/powerpoint/2010/main" val="23011745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EF7999-D237-ED42-B67D-0B9CCC106682}" type="slidenum">
              <a:rPr lang="en-US"/>
              <a:pPr>
                <a:defRPr/>
              </a:pPr>
              <a:t>‹#›</a:t>
            </a:fld>
            <a:endParaRPr lang="en-US"/>
          </a:p>
        </p:txBody>
      </p:sp>
    </p:spTree>
    <p:extLst>
      <p:ext uri="{BB962C8B-B14F-4D97-AF65-F5344CB8AC3E}">
        <p14:creationId xmlns:p14="http://schemas.microsoft.com/office/powerpoint/2010/main" val="14718330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4C337B-EA76-084A-A0E7-237C1B92938E}" type="slidenum">
              <a:rPr lang="en-US"/>
              <a:pPr>
                <a:defRPr/>
              </a:pPr>
              <a:t>‹#›</a:t>
            </a:fld>
            <a:endParaRPr lang="en-US"/>
          </a:p>
        </p:txBody>
      </p:sp>
    </p:spTree>
    <p:extLst>
      <p:ext uri="{BB962C8B-B14F-4D97-AF65-F5344CB8AC3E}">
        <p14:creationId xmlns:p14="http://schemas.microsoft.com/office/powerpoint/2010/main" val="39085729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9F71B0-52C4-914C-9453-C64CBF3918A4}" type="slidenum">
              <a:rPr lang="en-US"/>
              <a:pPr>
                <a:defRPr/>
              </a:pPr>
              <a:t>‹#›</a:t>
            </a:fld>
            <a:endParaRPr lang="en-US"/>
          </a:p>
        </p:txBody>
      </p:sp>
    </p:spTree>
    <p:extLst>
      <p:ext uri="{BB962C8B-B14F-4D97-AF65-F5344CB8AC3E}">
        <p14:creationId xmlns:p14="http://schemas.microsoft.com/office/powerpoint/2010/main" val="21295196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346ADB-B8CF-1F44-A445-1921454CDD83}" type="slidenum">
              <a:rPr lang="en-US"/>
              <a:pPr>
                <a:defRPr/>
              </a:pPr>
              <a:t>‹#›</a:t>
            </a:fld>
            <a:endParaRPr lang="en-US"/>
          </a:p>
        </p:txBody>
      </p:sp>
    </p:spTree>
    <p:extLst>
      <p:ext uri="{BB962C8B-B14F-4D97-AF65-F5344CB8AC3E}">
        <p14:creationId xmlns:p14="http://schemas.microsoft.com/office/powerpoint/2010/main" val="14392564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slideLayout" Target="../slideLayouts/slideLayout111.xml"/><Relationship Id="rId13" Type="http://schemas.openxmlformats.org/officeDocument/2006/relationships/theme" Target="../theme/theme10.xml"/><Relationship Id="rId14" Type="http://schemas.openxmlformats.org/officeDocument/2006/relationships/image" Target="../media/image1.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2.xml"/><Relationship Id="rId12" Type="http://schemas.openxmlformats.org/officeDocument/2006/relationships/theme" Target="../theme/theme11.xml"/><Relationship Id="rId13" Type="http://schemas.openxmlformats.org/officeDocument/2006/relationships/image" Target="../media/image1.jpeg"/><Relationship Id="rId1" Type="http://schemas.openxmlformats.org/officeDocument/2006/relationships/slideLayout" Target="../slideLayouts/slideLayout112.xml"/><Relationship Id="rId2" Type="http://schemas.openxmlformats.org/officeDocument/2006/relationships/slideLayout" Target="../slideLayouts/slideLayout113.xml"/><Relationship Id="rId3" Type="http://schemas.openxmlformats.org/officeDocument/2006/relationships/slideLayout" Target="../slideLayouts/slideLayout114.xml"/><Relationship Id="rId4" Type="http://schemas.openxmlformats.org/officeDocument/2006/relationships/slideLayout" Target="../slideLayouts/slideLayout115.xml"/><Relationship Id="rId5" Type="http://schemas.openxmlformats.org/officeDocument/2006/relationships/slideLayout" Target="../slideLayouts/slideLayout116.xml"/><Relationship Id="rId6" Type="http://schemas.openxmlformats.org/officeDocument/2006/relationships/slideLayout" Target="../slideLayouts/slideLayout117.xml"/><Relationship Id="rId7" Type="http://schemas.openxmlformats.org/officeDocument/2006/relationships/slideLayout" Target="../slideLayouts/slideLayout118.xml"/><Relationship Id="rId8" Type="http://schemas.openxmlformats.org/officeDocument/2006/relationships/slideLayout" Target="../slideLayouts/slideLayout119.xml"/><Relationship Id="rId9" Type="http://schemas.openxmlformats.org/officeDocument/2006/relationships/slideLayout" Target="../slideLayouts/slideLayout120.xml"/><Relationship Id="rId10"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4.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4.xml"/><Relationship Id="rId2" Type="http://schemas.openxmlformats.org/officeDocument/2006/relationships/slideLayout" Target="../slideLayouts/slideLayout135.xml"/><Relationship Id="rId3" Type="http://schemas.openxmlformats.org/officeDocument/2006/relationships/slideLayout" Target="../slideLayouts/slideLayout136.xml"/><Relationship Id="rId4" Type="http://schemas.openxmlformats.org/officeDocument/2006/relationships/slideLayout" Target="../slideLayouts/slideLayout137.xml"/><Relationship Id="rId5" Type="http://schemas.openxmlformats.org/officeDocument/2006/relationships/slideLayout" Target="../slideLayouts/slideLayout138.xml"/><Relationship Id="rId6" Type="http://schemas.openxmlformats.org/officeDocument/2006/relationships/slideLayout" Target="../slideLayouts/slideLayout139.xml"/><Relationship Id="rId7" Type="http://schemas.openxmlformats.org/officeDocument/2006/relationships/slideLayout" Target="../slideLayouts/slideLayout140.xml"/><Relationship Id="rId8" Type="http://schemas.openxmlformats.org/officeDocument/2006/relationships/slideLayout" Target="../slideLayouts/slideLayout141.xml"/><Relationship Id="rId9" Type="http://schemas.openxmlformats.org/officeDocument/2006/relationships/slideLayout" Target="../slideLayouts/slideLayout142.xml"/><Relationship Id="rId10"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5.xml"/><Relationship Id="rId12" Type="http://schemas.openxmlformats.org/officeDocument/2006/relationships/theme" Target="../theme/theme14.xml"/><Relationship Id="rId13" Type="http://schemas.openxmlformats.org/officeDocument/2006/relationships/image" Target="../media/image1.jpeg"/><Relationship Id="rId1" Type="http://schemas.openxmlformats.org/officeDocument/2006/relationships/slideLayout" Target="../slideLayouts/slideLayout145.xml"/><Relationship Id="rId2" Type="http://schemas.openxmlformats.org/officeDocument/2006/relationships/slideLayout" Target="../slideLayouts/slideLayout146.xml"/><Relationship Id="rId3" Type="http://schemas.openxmlformats.org/officeDocument/2006/relationships/slideLayout" Target="../slideLayouts/slideLayout147.xml"/><Relationship Id="rId4" Type="http://schemas.openxmlformats.org/officeDocument/2006/relationships/slideLayout" Target="../slideLayouts/slideLayout148.xml"/><Relationship Id="rId5" Type="http://schemas.openxmlformats.org/officeDocument/2006/relationships/slideLayout" Target="../slideLayouts/slideLayout149.xml"/><Relationship Id="rId6" Type="http://schemas.openxmlformats.org/officeDocument/2006/relationships/slideLayout" Target="../slideLayouts/slideLayout150.xml"/><Relationship Id="rId7" Type="http://schemas.openxmlformats.org/officeDocument/2006/relationships/slideLayout" Target="../slideLayouts/slideLayout151.xml"/><Relationship Id="rId8" Type="http://schemas.openxmlformats.org/officeDocument/2006/relationships/slideLayout" Target="../slideLayouts/slideLayout152.xml"/><Relationship Id="rId9" Type="http://schemas.openxmlformats.org/officeDocument/2006/relationships/slideLayout" Target="../slideLayouts/slideLayout153.xml"/><Relationship Id="rId10"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6.xml"/><Relationship Id="rId12" Type="http://schemas.openxmlformats.org/officeDocument/2006/relationships/theme" Target="../theme/theme15.xml"/><Relationship Id="rId13" Type="http://schemas.openxmlformats.org/officeDocument/2006/relationships/image" Target="../media/image1.jpeg"/><Relationship Id="rId1" Type="http://schemas.openxmlformats.org/officeDocument/2006/relationships/slideLayout" Target="../slideLayouts/slideLayout156.xml"/><Relationship Id="rId2" Type="http://schemas.openxmlformats.org/officeDocument/2006/relationships/slideLayout" Target="../slideLayouts/slideLayout157.xml"/><Relationship Id="rId3" Type="http://schemas.openxmlformats.org/officeDocument/2006/relationships/slideLayout" Target="../slideLayouts/slideLayout158.xml"/><Relationship Id="rId4" Type="http://schemas.openxmlformats.org/officeDocument/2006/relationships/slideLayout" Target="../slideLayouts/slideLayout159.xml"/><Relationship Id="rId5" Type="http://schemas.openxmlformats.org/officeDocument/2006/relationships/slideLayout" Target="../slideLayouts/slideLayout160.xml"/><Relationship Id="rId6" Type="http://schemas.openxmlformats.org/officeDocument/2006/relationships/slideLayout" Target="../slideLayouts/slideLayout161.xml"/><Relationship Id="rId7" Type="http://schemas.openxmlformats.org/officeDocument/2006/relationships/slideLayout" Target="../slideLayouts/slideLayout162.xml"/><Relationship Id="rId8" Type="http://schemas.openxmlformats.org/officeDocument/2006/relationships/slideLayout" Target="../slideLayouts/slideLayout163.xml"/><Relationship Id="rId9" Type="http://schemas.openxmlformats.org/officeDocument/2006/relationships/slideLayout" Target="../slideLayouts/slideLayout164.xml"/><Relationship Id="rId10"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7.xml"/><Relationship Id="rId12" Type="http://schemas.openxmlformats.org/officeDocument/2006/relationships/theme" Target="../theme/theme16.xml"/><Relationship Id="rId13" Type="http://schemas.openxmlformats.org/officeDocument/2006/relationships/image" Target="../media/image1.jpeg"/><Relationship Id="rId1" Type="http://schemas.openxmlformats.org/officeDocument/2006/relationships/slideLayout" Target="../slideLayouts/slideLayout167.xml"/><Relationship Id="rId2" Type="http://schemas.openxmlformats.org/officeDocument/2006/relationships/slideLayout" Target="../slideLayouts/slideLayout168.xml"/><Relationship Id="rId3" Type="http://schemas.openxmlformats.org/officeDocument/2006/relationships/slideLayout" Target="../slideLayouts/slideLayout169.xml"/><Relationship Id="rId4" Type="http://schemas.openxmlformats.org/officeDocument/2006/relationships/slideLayout" Target="../slideLayouts/slideLayout170.xml"/><Relationship Id="rId5" Type="http://schemas.openxmlformats.org/officeDocument/2006/relationships/slideLayout" Target="../slideLayouts/slideLayout171.xml"/><Relationship Id="rId6" Type="http://schemas.openxmlformats.org/officeDocument/2006/relationships/slideLayout" Target="../slideLayouts/slideLayout172.xml"/><Relationship Id="rId7" Type="http://schemas.openxmlformats.org/officeDocument/2006/relationships/slideLayout" Target="../slideLayouts/slideLayout173.xml"/><Relationship Id="rId8" Type="http://schemas.openxmlformats.org/officeDocument/2006/relationships/slideLayout" Target="../slideLayouts/slideLayout174.xml"/><Relationship Id="rId9" Type="http://schemas.openxmlformats.org/officeDocument/2006/relationships/slideLayout" Target="../slideLayouts/slideLayout175.xml"/><Relationship Id="rId10" Type="http://schemas.openxmlformats.org/officeDocument/2006/relationships/slideLayout" Target="../slideLayouts/slideLayout176.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8.xml"/><Relationship Id="rId12" Type="http://schemas.openxmlformats.org/officeDocument/2006/relationships/theme" Target="../theme/theme17.xml"/><Relationship Id="rId13" Type="http://schemas.openxmlformats.org/officeDocument/2006/relationships/image" Target="../media/image1.jpeg"/><Relationship Id="rId1" Type="http://schemas.openxmlformats.org/officeDocument/2006/relationships/slideLayout" Target="../slideLayouts/slideLayout178.xml"/><Relationship Id="rId2" Type="http://schemas.openxmlformats.org/officeDocument/2006/relationships/slideLayout" Target="../slideLayouts/slideLayout179.xml"/><Relationship Id="rId3" Type="http://schemas.openxmlformats.org/officeDocument/2006/relationships/slideLayout" Target="../slideLayouts/slideLayout180.xml"/><Relationship Id="rId4" Type="http://schemas.openxmlformats.org/officeDocument/2006/relationships/slideLayout" Target="../slideLayouts/slideLayout181.xml"/><Relationship Id="rId5" Type="http://schemas.openxmlformats.org/officeDocument/2006/relationships/slideLayout" Target="../slideLayouts/slideLayout182.xml"/><Relationship Id="rId6" Type="http://schemas.openxmlformats.org/officeDocument/2006/relationships/slideLayout" Target="../slideLayouts/slideLayout183.xml"/><Relationship Id="rId7" Type="http://schemas.openxmlformats.org/officeDocument/2006/relationships/slideLayout" Target="../slideLayouts/slideLayout184.xml"/><Relationship Id="rId8" Type="http://schemas.openxmlformats.org/officeDocument/2006/relationships/slideLayout" Target="../slideLayouts/slideLayout185.xml"/><Relationship Id="rId9" Type="http://schemas.openxmlformats.org/officeDocument/2006/relationships/slideLayout" Target="../slideLayouts/slideLayout186.xml"/><Relationship Id="rId10" Type="http://schemas.openxmlformats.org/officeDocument/2006/relationships/slideLayout" Target="../slideLayouts/slideLayout187.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9.xml"/><Relationship Id="rId12" Type="http://schemas.openxmlformats.org/officeDocument/2006/relationships/theme" Target="../theme/theme18.xml"/><Relationship Id="rId13" Type="http://schemas.openxmlformats.org/officeDocument/2006/relationships/image" Target="../media/image1.jpeg"/><Relationship Id="rId1" Type="http://schemas.openxmlformats.org/officeDocument/2006/relationships/slideLayout" Target="../slideLayouts/slideLayout189.xml"/><Relationship Id="rId2" Type="http://schemas.openxmlformats.org/officeDocument/2006/relationships/slideLayout" Target="../slideLayouts/slideLayout190.xml"/><Relationship Id="rId3" Type="http://schemas.openxmlformats.org/officeDocument/2006/relationships/slideLayout" Target="../slideLayouts/slideLayout191.xml"/><Relationship Id="rId4" Type="http://schemas.openxmlformats.org/officeDocument/2006/relationships/slideLayout" Target="../slideLayouts/slideLayout192.xml"/><Relationship Id="rId5" Type="http://schemas.openxmlformats.org/officeDocument/2006/relationships/slideLayout" Target="../slideLayouts/slideLayout193.xml"/><Relationship Id="rId6" Type="http://schemas.openxmlformats.org/officeDocument/2006/relationships/slideLayout" Target="../slideLayouts/slideLayout194.xml"/><Relationship Id="rId7" Type="http://schemas.openxmlformats.org/officeDocument/2006/relationships/slideLayout" Target="../slideLayouts/slideLayout195.xml"/><Relationship Id="rId8" Type="http://schemas.openxmlformats.org/officeDocument/2006/relationships/slideLayout" Target="../slideLayouts/slideLayout196.xml"/><Relationship Id="rId9" Type="http://schemas.openxmlformats.org/officeDocument/2006/relationships/slideLayout" Target="../slideLayouts/slideLayout197.xml"/><Relationship Id="rId10" Type="http://schemas.openxmlformats.org/officeDocument/2006/relationships/slideLayout" Target="../slideLayouts/slideLayout198.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10.xml"/><Relationship Id="rId12" Type="http://schemas.openxmlformats.org/officeDocument/2006/relationships/theme" Target="../theme/theme19.xml"/><Relationship Id="rId13" Type="http://schemas.openxmlformats.org/officeDocument/2006/relationships/image" Target="../media/image1.jpeg"/><Relationship Id="rId1" Type="http://schemas.openxmlformats.org/officeDocument/2006/relationships/slideLayout" Target="../slideLayouts/slideLayout200.xml"/><Relationship Id="rId2" Type="http://schemas.openxmlformats.org/officeDocument/2006/relationships/slideLayout" Target="../slideLayouts/slideLayout201.xml"/><Relationship Id="rId3" Type="http://schemas.openxmlformats.org/officeDocument/2006/relationships/slideLayout" Target="../slideLayouts/slideLayout202.xml"/><Relationship Id="rId4" Type="http://schemas.openxmlformats.org/officeDocument/2006/relationships/slideLayout" Target="../slideLayouts/slideLayout203.xml"/><Relationship Id="rId5" Type="http://schemas.openxmlformats.org/officeDocument/2006/relationships/slideLayout" Target="../slideLayouts/slideLayout204.xml"/><Relationship Id="rId6" Type="http://schemas.openxmlformats.org/officeDocument/2006/relationships/slideLayout" Target="../slideLayouts/slideLayout205.xml"/><Relationship Id="rId7" Type="http://schemas.openxmlformats.org/officeDocument/2006/relationships/slideLayout" Target="../slideLayouts/slideLayout206.xml"/><Relationship Id="rId8" Type="http://schemas.openxmlformats.org/officeDocument/2006/relationships/slideLayout" Target="../slideLayouts/slideLayout207.xml"/><Relationship Id="rId9" Type="http://schemas.openxmlformats.org/officeDocument/2006/relationships/slideLayout" Target="../slideLayouts/slideLayout208.xml"/><Relationship Id="rId10" Type="http://schemas.openxmlformats.org/officeDocument/2006/relationships/slideLayout" Target="../slideLayouts/slideLayout209.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1.xml"/><Relationship Id="rId12" Type="http://schemas.openxmlformats.org/officeDocument/2006/relationships/theme" Target="../theme/theme20.xml"/><Relationship Id="rId13" Type="http://schemas.openxmlformats.org/officeDocument/2006/relationships/image" Target="../media/image1.jpeg"/><Relationship Id="rId1" Type="http://schemas.openxmlformats.org/officeDocument/2006/relationships/slideLayout" Target="../slideLayouts/slideLayout211.xml"/><Relationship Id="rId2" Type="http://schemas.openxmlformats.org/officeDocument/2006/relationships/slideLayout" Target="../slideLayouts/slideLayout212.xml"/><Relationship Id="rId3" Type="http://schemas.openxmlformats.org/officeDocument/2006/relationships/slideLayout" Target="../slideLayouts/slideLayout213.xml"/><Relationship Id="rId4" Type="http://schemas.openxmlformats.org/officeDocument/2006/relationships/slideLayout" Target="../slideLayouts/slideLayout214.xml"/><Relationship Id="rId5" Type="http://schemas.openxmlformats.org/officeDocument/2006/relationships/slideLayout" Target="../slideLayouts/slideLayout215.xml"/><Relationship Id="rId6" Type="http://schemas.openxmlformats.org/officeDocument/2006/relationships/slideLayout" Target="../slideLayouts/slideLayout216.xml"/><Relationship Id="rId7" Type="http://schemas.openxmlformats.org/officeDocument/2006/relationships/slideLayout" Target="../slideLayouts/slideLayout217.xml"/><Relationship Id="rId8" Type="http://schemas.openxmlformats.org/officeDocument/2006/relationships/slideLayout" Target="../slideLayouts/slideLayout218.xml"/><Relationship Id="rId9" Type="http://schemas.openxmlformats.org/officeDocument/2006/relationships/slideLayout" Target="../slideLayouts/slideLayout219.xml"/><Relationship Id="rId10" Type="http://schemas.openxmlformats.org/officeDocument/2006/relationships/slideLayout" Target="../slideLayouts/slideLayout220.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2.xml"/><Relationship Id="rId12" Type="http://schemas.openxmlformats.org/officeDocument/2006/relationships/theme" Target="../theme/theme21.xml"/><Relationship Id="rId13" Type="http://schemas.openxmlformats.org/officeDocument/2006/relationships/image" Target="../media/image1.jpeg"/><Relationship Id="rId1" Type="http://schemas.openxmlformats.org/officeDocument/2006/relationships/slideLayout" Target="../slideLayouts/slideLayout222.xml"/><Relationship Id="rId2" Type="http://schemas.openxmlformats.org/officeDocument/2006/relationships/slideLayout" Target="../slideLayouts/slideLayout223.xml"/><Relationship Id="rId3" Type="http://schemas.openxmlformats.org/officeDocument/2006/relationships/slideLayout" Target="../slideLayouts/slideLayout224.xml"/><Relationship Id="rId4" Type="http://schemas.openxmlformats.org/officeDocument/2006/relationships/slideLayout" Target="../slideLayouts/slideLayout225.xml"/><Relationship Id="rId5" Type="http://schemas.openxmlformats.org/officeDocument/2006/relationships/slideLayout" Target="../slideLayouts/slideLayout226.xml"/><Relationship Id="rId6" Type="http://schemas.openxmlformats.org/officeDocument/2006/relationships/slideLayout" Target="../slideLayouts/slideLayout227.xml"/><Relationship Id="rId7" Type="http://schemas.openxmlformats.org/officeDocument/2006/relationships/slideLayout" Target="../slideLayouts/slideLayout228.xml"/><Relationship Id="rId8" Type="http://schemas.openxmlformats.org/officeDocument/2006/relationships/slideLayout" Target="../slideLayouts/slideLayout229.xml"/><Relationship Id="rId9" Type="http://schemas.openxmlformats.org/officeDocument/2006/relationships/slideLayout" Target="../slideLayouts/slideLayout230.xml"/><Relationship Id="rId10" Type="http://schemas.openxmlformats.org/officeDocument/2006/relationships/slideLayout" Target="../slideLayouts/slideLayout231.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3.xml"/><Relationship Id="rId12" Type="http://schemas.openxmlformats.org/officeDocument/2006/relationships/theme" Target="../theme/theme22.xml"/><Relationship Id="rId13" Type="http://schemas.openxmlformats.org/officeDocument/2006/relationships/image" Target="../media/image1.jpeg"/><Relationship Id="rId1" Type="http://schemas.openxmlformats.org/officeDocument/2006/relationships/slideLayout" Target="../slideLayouts/slideLayout233.xml"/><Relationship Id="rId2" Type="http://schemas.openxmlformats.org/officeDocument/2006/relationships/slideLayout" Target="../slideLayouts/slideLayout234.xml"/><Relationship Id="rId3" Type="http://schemas.openxmlformats.org/officeDocument/2006/relationships/slideLayout" Target="../slideLayouts/slideLayout235.xml"/><Relationship Id="rId4" Type="http://schemas.openxmlformats.org/officeDocument/2006/relationships/slideLayout" Target="../slideLayouts/slideLayout236.xml"/><Relationship Id="rId5" Type="http://schemas.openxmlformats.org/officeDocument/2006/relationships/slideLayout" Target="../slideLayouts/slideLayout237.xml"/><Relationship Id="rId6" Type="http://schemas.openxmlformats.org/officeDocument/2006/relationships/slideLayout" Target="../slideLayouts/slideLayout238.xml"/><Relationship Id="rId7" Type="http://schemas.openxmlformats.org/officeDocument/2006/relationships/slideLayout" Target="../slideLayouts/slideLayout239.xml"/><Relationship Id="rId8" Type="http://schemas.openxmlformats.org/officeDocument/2006/relationships/slideLayout" Target="../slideLayouts/slideLayout240.xml"/><Relationship Id="rId9" Type="http://schemas.openxmlformats.org/officeDocument/2006/relationships/slideLayout" Target="../slideLayouts/slideLayout241.xml"/><Relationship Id="rId10" Type="http://schemas.openxmlformats.org/officeDocument/2006/relationships/slideLayout" Target="../slideLayouts/slideLayout242.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4.xml"/><Relationship Id="rId12" Type="http://schemas.openxmlformats.org/officeDocument/2006/relationships/theme" Target="../theme/theme23.xml"/><Relationship Id="rId13" Type="http://schemas.openxmlformats.org/officeDocument/2006/relationships/image" Target="../media/image1.jpeg"/><Relationship Id="rId1" Type="http://schemas.openxmlformats.org/officeDocument/2006/relationships/slideLayout" Target="../slideLayouts/slideLayout244.xml"/><Relationship Id="rId2" Type="http://schemas.openxmlformats.org/officeDocument/2006/relationships/slideLayout" Target="../slideLayouts/slideLayout245.xml"/><Relationship Id="rId3" Type="http://schemas.openxmlformats.org/officeDocument/2006/relationships/slideLayout" Target="../slideLayouts/slideLayout246.xml"/><Relationship Id="rId4" Type="http://schemas.openxmlformats.org/officeDocument/2006/relationships/slideLayout" Target="../slideLayouts/slideLayout247.xml"/><Relationship Id="rId5" Type="http://schemas.openxmlformats.org/officeDocument/2006/relationships/slideLayout" Target="../slideLayouts/slideLayout248.xml"/><Relationship Id="rId6" Type="http://schemas.openxmlformats.org/officeDocument/2006/relationships/slideLayout" Target="../slideLayouts/slideLayout249.xml"/><Relationship Id="rId7" Type="http://schemas.openxmlformats.org/officeDocument/2006/relationships/slideLayout" Target="../slideLayouts/slideLayout250.xml"/><Relationship Id="rId8" Type="http://schemas.openxmlformats.org/officeDocument/2006/relationships/slideLayout" Target="../slideLayouts/slideLayout251.xml"/><Relationship Id="rId9" Type="http://schemas.openxmlformats.org/officeDocument/2006/relationships/slideLayout" Target="../slideLayouts/slideLayout252.xml"/><Relationship Id="rId10" Type="http://schemas.openxmlformats.org/officeDocument/2006/relationships/slideLayout" Target="../slideLayouts/slideLayout253.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65.xml"/><Relationship Id="rId12" Type="http://schemas.openxmlformats.org/officeDocument/2006/relationships/theme" Target="../theme/theme24.xml"/><Relationship Id="rId13" Type="http://schemas.openxmlformats.org/officeDocument/2006/relationships/image" Target="../media/image1.jpeg"/><Relationship Id="rId1" Type="http://schemas.openxmlformats.org/officeDocument/2006/relationships/slideLayout" Target="../slideLayouts/slideLayout255.xml"/><Relationship Id="rId2" Type="http://schemas.openxmlformats.org/officeDocument/2006/relationships/slideLayout" Target="../slideLayouts/slideLayout256.xml"/><Relationship Id="rId3" Type="http://schemas.openxmlformats.org/officeDocument/2006/relationships/slideLayout" Target="../slideLayouts/slideLayout257.xml"/><Relationship Id="rId4" Type="http://schemas.openxmlformats.org/officeDocument/2006/relationships/slideLayout" Target="../slideLayouts/slideLayout258.xml"/><Relationship Id="rId5" Type="http://schemas.openxmlformats.org/officeDocument/2006/relationships/slideLayout" Target="../slideLayouts/slideLayout259.xml"/><Relationship Id="rId6" Type="http://schemas.openxmlformats.org/officeDocument/2006/relationships/slideLayout" Target="../slideLayouts/slideLayout260.xml"/><Relationship Id="rId7" Type="http://schemas.openxmlformats.org/officeDocument/2006/relationships/slideLayout" Target="../slideLayouts/slideLayout261.xml"/><Relationship Id="rId8" Type="http://schemas.openxmlformats.org/officeDocument/2006/relationships/slideLayout" Target="../slideLayouts/slideLayout262.xml"/><Relationship Id="rId9" Type="http://schemas.openxmlformats.org/officeDocument/2006/relationships/slideLayout" Target="../slideLayouts/slideLayout263.xml"/><Relationship Id="rId10" Type="http://schemas.openxmlformats.org/officeDocument/2006/relationships/slideLayout" Target="../slideLayouts/slideLayout264.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76.xml"/><Relationship Id="rId12" Type="http://schemas.openxmlformats.org/officeDocument/2006/relationships/theme" Target="../theme/theme25.xml"/><Relationship Id="rId13" Type="http://schemas.openxmlformats.org/officeDocument/2006/relationships/image" Target="../media/image1.jpeg"/><Relationship Id="rId1" Type="http://schemas.openxmlformats.org/officeDocument/2006/relationships/slideLayout" Target="../slideLayouts/slideLayout266.xml"/><Relationship Id="rId2" Type="http://schemas.openxmlformats.org/officeDocument/2006/relationships/slideLayout" Target="../slideLayouts/slideLayout267.xml"/><Relationship Id="rId3" Type="http://schemas.openxmlformats.org/officeDocument/2006/relationships/slideLayout" Target="../slideLayouts/slideLayout268.xml"/><Relationship Id="rId4" Type="http://schemas.openxmlformats.org/officeDocument/2006/relationships/slideLayout" Target="../slideLayouts/slideLayout269.xml"/><Relationship Id="rId5" Type="http://schemas.openxmlformats.org/officeDocument/2006/relationships/slideLayout" Target="../slideLayouts/slideLayout270.xml"/><Relationship Id="rId6" Type="http://schemas.openxmlformats.org/officeDocument/2006/relationships/slideLayout" Target="../slideLayouts/slideLayout271.xml"/><Relationship Id="rId7" Type="http://schemas.openxmlformats.org/officeDocument/2006/relationships/slideLayout" Target="../slideLayouts/slideLayout272.xml"/><Relationship Id="rId8" Type="http://schemas.openxmlformats.org/officeDocument/2006/relationships/slideLayout" Target="../slideLayouts/slideLayout273.xml"/><Relationship Id="rId9" Type="http://schemas.openxmlformats.org/officeDocument/2006/relationships/slideLayout" Target="../slideLayouts/slideLayout274.xml"/><Relationship Id="rId10" Type="http://schemas.openxmlformats.org/officeDocument/2006/relationships/slideLayout" Target="../slideLayouts/slideLayout275.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87.xml"/><Relationship Id="rId12" Type="http://schemas.openxmlformats.org/officeDocument/2006/relationships/theme" Target="../theme/theme26.xml"/><Relationship Id="rId13" Type="http://schemas.openxmlformats.org/officeDocument/2006/relationships/image" Target="../media/image1.jpeg"/><Relationship Id="rId1" Type="http://schemas.openxmlformats.org/officeDocument/2006/relationships/slideLayout" Target="../slideLayouts/slideLayout277.xml"/><Relationship Id="rId2" Type="http://schemas.openxmlformats.org/officeDocument/2006/relationships/slideLayout" Target="../slideLayouts/slideLayout278.xml"/><Relationship Id="rId3" Type="http://schemas.openxmlformats.org/officeDocument/2006/relationships/slideLayout" Target="../slideLayouts/slideLayout279.xml"/><Relationship Id="rId4" Type="http://schemas.openxmlformats.org/officeDocument/2006/relationships/slideLayout" Target="../slideLayouts/slideLayout280.xml"/><Relationship Id="rId5" Type="http://schemas.openxmlformats.org/officeDocument/2006/relationships/slideLayout" Target="../slideLayouts/slideLayout281.xml"/><Relationship Id="rId6" Type="http://schemas.openxmlformats.org/officeDocument/2006/relationships/slideLayout" Target="../slideLayouts/slideLayout282.xml"/><Relationship Id="rId7" Type="http://schemas.openxmlformats.org/officeDocument/2006/relationships/slideLayout" Target="../slideLayouts/slideLayout283.xml"/><Relationship Id="rId8" Type="http://schemas.openxmlformats.org/officeDocument/2006/relationships/slideLayout" Target="../slideLayouts/slideLayout284.xml"/><Relationship Id="rId9" Type="http://schemas.openxmlformats.org/officeDocument/2006/relationships/slideLayout" Target="../slideLayouts/slideLayout285.xml"/><Relationship Id="rId10" Type="http://schemas.openxmlformats.org/officeDocument/2006/relationships/slideLayout" Target="../slideLayouts/slideLayout286.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8.xml"/><Relationship Id="rId12" Type="http://schemas.openxmlformats.org/officeDocument/2006/relationships/theme" Target="../theme/theme27.xml"/><Relationship Id="rId13" Type="http://schemas.openxmlformats.org/officeDocument/2006/relationships/image" Target="../media/image1.jpeg"/><Relationship Id="rId1" Type="http://schemas.openxmlformats.org/officeDocument/2006/relationships/slideLayout" Target="../slideLayouts/slideLayout288.xml"/><Relationship Id="rId2" Type="http://schemas.openxmlformats.org/officeDocument/2006/relationships/slideLayout" Target="../slideLayouts/slideLayout289.xml"/><Relationship Id="rId3" Type="http://schemas.openxmlformats.org/officeDocument/2006/relationships/slideLayout" Target="../slideLayouts/slideLayout290.xml"/><Relationship Id="rId4" Type="http://schemas.openxmlformats.org/officeDocument/2006/relationships/slideLayout" Target="../slideLayouts/slideLayout291.xml"/><Relationship Id="rId5" Type="http://schemas.openxmlformats.org/officeDocument/2006/relationships/slideLayout" Target="../slideLayouts/slideLayout292.xml"/><Relationship Id="rId6" Type="http://schemas.openxmlformats.org/officeDocument/2006/relationships/slideLayout" Target="../slideLayouts/slideLayout293.xml"/><Relationship Id="rId7" Type="http://schemas.openxmlformats.org/officeDocument/2006/relationships/slideLayout" Target="../slideLayouts/slideLayout294.xml"/><Relationship Id="rId8" Type="http://schemas.openxmlformats.org/officeDocument/2006/relationships/slideLayout" Target="../slideLayouts/slideLayout295.xml"/><Relationship Id="rId9" Type="http://schemas.openxmlformats.org/officeDocument/2006/relationships/slideLayout" Target="../slideLayouts/slideLayout296.xml"/><Relationship Id="rId10" Type="http://schemas.openxmlformats.org/officeDocument/2006/relationships/slideLayout" Target="../slideLayouts/slideLayout297.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9.xml"/><Relationship Id="rId12" Type="http://schemas.openxmlformats.org/officeDocument/2006/relationships/theme" Target="../theme/theme28.xml"/><Relationship Id="rId13" Type="http://schemas.openxmlformats.org/officeDocument/2006/relationships/image" Target="../media/image1.jpeg"/><Relationship Id="rId1" Type="http://schemas.openxmlformats.org/officeDocument/2006/relationships/slideLayout" Target="../slideLayouts/slideLayout299.xml"/><Relationship Id="rId2" Type="http://schemas.openxmlformats.org/officeDocument/2006/relationships/slideLayout" Target="../slideLayouts/slideLayout300.xml"/><Relationship Id="rId3" Type="http://schemas.openxmlformats.org/officeDocument/2006/relationships/slideLayout" Target="../slideLayouts/slideLayout301.xml"/><Relationship Id="rId4" Type="http://schemas.openxmlformats.org/officeDocument/2006/relationships/slideLayout" Target="../slideLayouts/slideLayout302.xml"/><Relationship Id="rId5" Type="http://schemas.openxmlformats.org/officeDocument/2006/relationships/slideLayout" Target="../slideLayouts/slideLayout303.xml"/><Relationship Id="rId6" Type="http://schemas.openxmlformats.org/officeDocument/2006/relationships/slideLayout" Target="../slideLayouts/slideLayout304.xml"/><Relationship Id="rId7" Type="http://schemas.openxmlformats.org/officeDocument/2006/relationships/slideLayout" Target="../slideLayouts/slideLayout305.xml"/><Relationship Id="rId8" Type="http://schemas.openxmlformats.org/officeDocument/2006/relationships/slideLayout" Target="../slideLayouts/slideLayout306.xml"/><Relationship Id="rId9" Type="http://schemas.openxmlformats.org/officeDocument/2006/relationships/slideLayout" Target="../slideLayouts/slideLayout307.xml"/><Relationship Id="rId10" Type="http://schemas.openxmlformats.org/officeDocument/2006/relationships/slideLayout" Target="../slideLayouts/slideLayout308.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20.xml"/><Relationship Id="rId12" Type="http://schemas.openxmlformats.org/officeDocument/2006/relationships/theme" Target="../theme/theme29.xml"/><Relationship Id="rId13" Type="http://schemas.openxmlformats.org/officeDocument/2006/relationships/image" Target="../media/image1.jpeg"/><Relationship Id="rId1" Type="http://schemas.openxmlformats.org/officeDocument/2006/relationships/slideLayout" Target="../slideLayouts/slideLayout310.xml"/><Relationship Id="rId2" Type="http://schemas.openxmlformats.org/officeDocument/2006/relationships/slideLayout" Target="../slideLayouts/slideLayout311.xml"/><Relationship Id="rId3" Type="http://schemas.openxmlformats.org/officeDocument/2006/relationships/slideLayout" Target="../slideLayouts/slideLayout312.xml"/><Relationship Id="rId4" Type="http://schemas.openxmlformats.org/officeDocument/2006/relationships/slideLayout" Target="../slideLayouts/slideLayout313.xml"/><Relationship Id="rId5" Type="http://schemas.openxmlformats.org/officeDocument/2006/relationships/slideLayout" Target="../slideLayouts/slideLayout314.xml"/><Relationship Id="rId6" Type="http://schemas.openxmlformats.org/officeDocument/2006/relationships/slideLayout" Target="../slideLayouts/slideLayout315.xml"/><Relationship Id="rId7" Type="http://schemas.openxmlformats.org/officeDocument/2006/relationships/slideLayout" Target="../slideLayouts/slideLayout316.xml"/><Relationship Id="rId8" Type="http://schemas.openxmlformats.org/officeDocument/2006/relationships/slideLayout" Target="../slideLayouts/slideLayout317.xml"/><Relationship Id="rId9" Type="http://schemas.openxmlformats.org/officeDocument/2006/relationships/slideLayout" Target="../slideLayouts/slideLayout318.xml"/><Relationship Id="rId10" Type="http://schemas.openxmlformats.org/officeDocument/2006/relationships/slideLayout" Target="../slideLayouts/slideLayout3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31.xml"/><Relationship Id="rId12" Type="http://schemas.openxmlformats.org/officeDocument/2006/relationships/theme" Target="../theme/theme30.xml"/><Relationship Id="rId13" Type="http://schemas.openxmlformats.org/officeDocument/2006/relationships/image" Target="../media/image1.jpeg"/><Relationship Id="rId1" Type="http://schemas.openxmlformats.org/officeDocument/2006/relationships/slideLayout" Target="../slideLayouts/slideLayout321.xml"/><Relationship Id="rId2" Type="http://schemas.openxmlformats.org/officeDocument/2006/relationships/slideLayout" Target="../slideLayouts/slideLayout322.xml"/><Relationship Id="rId3" Type="http://schemas.openxmlformats.org/officeDocument/2006/relationships/slideLayout" Target="../slideLayouts/slideLayout323.xml"/><Relationship Id="rId4" Type="http://schemas.openxmlformats.org/officeDocument/2006/relationships/slideLayout" Target="../slideLayouts/slideLayout324.xml"/><Relationship Id="rId5" Type="http://schemas.openxmlformats.org/officeDocument/2006/relationships/slideLayout" Target="../slideLayouts/slideLayout325.xml"/><Relationship Id="rId6" Type="http://schemas.openxmlformats.org/officeDocument/2006/relationships/slideLayout" Target="../slideLayouts/slideLayout326.xml"/><Relationship Id="rId7" Type="http://schemas.openxmlformats.org/officeDocument/2006/relationships/slideLayout" Target="../slideLayouts/slideLayout327.xml"/><Relationship Id="rId8" Type="http://schemas.openxmlformats.org/officeDocument/2006/relationships/slideLayout" Target="../slideLayouts/slideLayout328.xml"/><Relationship Id="rId9" Type="http://schemas.openxmlformats.org/officeDocument/2006/relationships/slideLayout" Target="../slideLayouts/slideLayout329.xml"/><Relationship Id="rId10" Type="http://schemas.openxmlformats.org/officeDocument/2006/relationships/slideLayout" Target="../slideLayouts/slideLayout330.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42.xml"/><Relationship Id="rId12" Type="http://schemas.openxmlformats.org/officeDocument/2006/relationships/theme" Target="../theme/theme31.xml"/><Relationship Id="rId13" Type="http://schemas.openxmlformats.org/officeDocument/2006/relationships/image" Target="../media/image1.jpeg"/><Relationship Id="rId1" Type="http://schemas.openxmlformats.org/officeDocument/2006/relationships/slideLayout" Target="../slideLayouts/slideLayout332.xml"/><Relationship Id="rId2" Type="http://schemas.openxmlformats.org/officeDocument/2006/relationships/slideLayout" Target="../slideLayouts/slideLayout333.xml"/><Relationship Id="rId3" Type="http://schemas.openxmlformats.org/officeDocument/2006/relationships/slideLayout" Target="../slideLayouts/slideLayout334.xml"/><Relationship Id="rId4" Type="http://schemas.openxmlformats.org/officeDocument/2006/relationships/slideLayout" Target="../slideLayouts/slideLayout335.xml"/><Relationship Id="rId5" Type="http://schemas.openxmlformats.org/officeDocument/2006/relationships/slideLayout" Target="../slideLayouts/slideLayout336.xml"/><Relationship Id="rId6" Type="http://schemas.openxmlformats.org/officeDocument/2006/relationships/slideLayout" Target="../slideLayouts/slideLayout337.xml"/><Relationship Id="rId7" Type="http://schemas.openxmlformats.org/officeDocument/2006/relationships/slideLayout" Target="../slideLayouts/slideLayout338.xml"/><Relationship Id="rId8" Type="http://schemas.openxmlformats.org/officeDocument/2006/relationships/slideLayout" Target="../slideLayouts/slideLayout339.xml"/><Relationship Id="rId9" Type="http://schemas.openxmlformats.org/officeDocument/2006/relationships/slideLayout" Target="../slideLayouts/slideLayout340.xml"/><Relationship Id="rId10" Type="http://schemas.openxmlformats.org/officeDocument/2006/relationships/slideLayout" Target="../slideLayouts/slideLayout341.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53.xml"/><Relationship Id="rId12" Type="http://schemas.openxmlformats.org/officeDocument/2006/relationships/theme" Target="../theme/theme32.xml"/><Relationship Id="rId13" Type="http://schemas.openxmlformats.org/officeDocument/2006/relationships/image" Target="../media/image1.jpeg"/><Relationship Id="rId1" Type="http://schemas.openxmlformats.org/officeDocument/2006/relationships/slideLayout" Target="../slideLayouts/slideLayout343.xml"/><Relationship Id="rId2" Type="http://schemas.openxmlformats.org/officeDocument/2006/relationships/slideLayout" Target="../slideLayouts/slideLayout344.xml"/><Relationship Id="rId3" Type="http://schemas.openxmlformats.org/officeDocument/2006/relationships/slideLayout" Target="../slideLayouts/slideLayout345.xml"/><Relationship Id="rId4" Type="http://schemas.openxmlformats.org/officeDocument/2006/relationships/slideLayout" Target="../slideLayouts/slideLayout346.xml"/><Relationship Id="rId5" Type="http://schemas.openxmlformats.org/officeDocument/2006/relationships/slideLayout" Target="../slideLayouts/slideLayout347.xml"/><Relationship Id="rId6" Type="http://schemas.openxmlformats.org/officeDocument/2006/relationships/slideLayout" Target="../slideLayouts/slideLayout348.xml"/><Relationship Id="rId7" Type="http://schemas.openxmlformats.org/officeDocument/2006/relationships/slideLayout" Target="../slideLayouts/slideLayout349.xml"/><Relationship Id="rId8" Type="http://schemas.openxmlformats.org/officeDocument/2006/relationships/slideLayout" Target="../slideLayouts/slideLayout350.xml"/><Relationship Id="rId9" Type="http://schemas.openxmlformats.org/officeDocument/2006/relationships/slideLayout" Target="../slideLayouts/slideLayout351.xml"/><Relationship Id="rId10" Type="http://schemas.openxmlformats.org/officeDocument/2006/relationships/slideLayout" Target="../slideLayouts/slideLayout352.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64.xml"/><Relationship Id="rId12" Type="http://schemas.openxmlformats.org/officeDocument/2006/relationships/theme" Target="../theme/theme33.xml"/><Relationship Id="rId13" Type="http://schemas.openxmlformats.org/officeDocument/2006/relationships/image" Target="../media/image1.jpeg"/><Relationship Id="rId1" Type="http://schemas.openxmlformats.org/officeDocument/2006/relationships/slideLayout" Target="../slideLayouts/slideLayout354.xml"/><Relationship Id="rId2" Type="http://schemas.openxmlformats.org/officeDocument/2006/relationships/slideLayout" Target="../slideLayouts/slideLayout355.xml"/><Relationship Id="rId3" Type="http://schemas.openxmlformats.org/officeDocument/2006/relationships/slideLayout" Target="../slideLayouts/slideLayout356.xml"/><Relationship Id="rId4" Type="http://schemas.openxmlformats.org/officeDocument/2006/relationships/slideLayout" Target="../slideLayouts/slideLayout357.xml"/><Relationship Id="rId5" Type="http://schemas.openxmlformats.org/officeDocument/2006/relationships/slideLayout" Target="../slideLayouts/slideLayout358.xml"/><Relationship Id="rId6" Type="http://schemas.openxmlformats.org/officeDocument/2006/relationships/slideLayout" Target="../slideLayouts/slideLayout359.xml"/><Relationship Id="rId7" Type="http://schemas.openxmlformats.org/officeDocument/2006/relationships/slideLayout" Target="../slideLayouts/slideLayout360.xml"/><Relationship Id="rId8" Type="http://schemas.openxmlformats.org/officeDocument/2006/relationships/slideLayout" Target="../slideLayouts/slideLayout361.xml"/><Relationship Id="rId9" Type="http://schemas.openxmlformats.org/officeDocument/2006/relationships/slideLayout" Target="../slideLayouts/slideLayout362.xml"/><Relationship Id="rId10" Type="http://schemas.openxmlformats.org/officeDocument/2006/relationships/slideLayout" Target="../slideLayouts/slideLayout363.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75.xml"/><Relationship Id="rId12" Type="http://schemas.openxmlformats.org/officeDocument/2006/relationships/theme" Target="../theme/theme34.xml"/><Relationship Id="rId13" Type="http://schemas.openxmlformats.org/officeDocument/2006/relationships/image" Target="../media/image1.jpeg"/><Relationship Id="rId1" Type="http://schemas.openxmlformats.org/officeDocument/2006/relationships/slideLayout" Target="../slideLayouts/slideLayout365.xml"/><Relationship Id="rId2" Type="http://schemas.openxmlformats.org/officeDocument/2006/relationships/slideLayout" Target="../slideLayouts/slideLayout366.xml"/><Relationship Id="rId3" Type="http://schemas.openxmlformats.org/officeDocument/2006/relationships/slideLayout" Target="../slideLayouts/slideLayout367.xml"/><Relationship Id="rId4" Type="http://schemas.openxmlformats.org/officeDocument/2006/relationships/slideLayout" Target="../slideLayouts/slideLayout368.xml"/><Relationship Id="rId5" Type="http://schemas.openxmlformats.org/officeDocument/2006/relationships/slideLayout" Target="../slideLayouts/slideLayout369.xml"/><Relationship Id="rId6" Type="http://schemas.openxmlformats.org/officeDocument/2006/relationships/slideLayout" Target="../slideLayouts/slideLayout370.xml"/><Relationship Id="rId7" Type="http://schemas.openxmlformats.org/officeDocument/2006/relationships/slideLayout" Target="../slideLayouts/slideLayout371.xml"/><Relationship Id="rId8" Type="http://schemas.openxmlformats.org/officeDocument/2006/relationships/slideLayout" Target="../slideLayouts/slideLayout372.xml"/><Relationship Id="rId9" Type="http://schemas.openxmlformats.org/officeDocument/2006/relationships/slideLayout" Target="../slideLayouts/slideLayout373.xml"/><Relationship Id="rId10" Type="http://schemas.openxmlformats.org/officeDocument/2006/relationships/slideLayout" Target="../slideLayouts/slideLayout374.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386.xml"/><Relationship Id="rId12" Type="http://schemas.openxmlformats.org/officeDocument/2006/relationships/theme" Target="../theme/theme35.xml"/><Relationship Id="rId13" Type="http://schemas.openxmlformats.org/officeDocument/2006/relationships/image" Target="../media/image1.jpeg"/><Relationship Id="rId1" Type="http://schemas.openxmlformats.org/officeDocument/2006/relationships/slideLayout" Target="../slideLayouts/slideLayout376.xml"/><Relationship Id="rId2" Type="http://schemas.openxmlformats.org/officeDocument/2006/relationships/slideLayout" Target="../slideLayouts/slideLayout377.xml"/><Relationship Id="rId3" Type="http://schemas.openxmlformats.org/officeDocument/2006/relationships/slideLayout" Target="../slideLayouts/slideLayout378.xml"/><Relationship Id="rId4" Type="http://schemas.openxmlformats.org/officeDocument/2006/relationships/slideLayout" Target="../slideLayouts/slideLayout379.xml"/><Relationship Id="rId5" Type="http://schemas.openxmlformats.org/officeDocument/2006/relationships/slideLayout" Target="../slideLayouts/slideLayout380.xml"/><Relationship Id="rId6" Type="http://schemas.openxmlformats.org/officeDocument/2006/relationships/slideLayout" Target="../slideLayouts/slideLayout381.xml"/><Relationship Id="rId7" Type="http://schemas.openxmlformats.org/officeDocument/2006/relationships/slideLayout" Target="../slideLayouts/slideLayout382.xml"/><Relationship Id="rId8" Type="http://schemas.openxmlformats.org/officeDocument/2006/relationships/slideLayout" Target="../slideLayouts/slideLayout383.xml"/><Relationship Id="rId9" Type="http://schemas.openxmlformats.org/officeDocument/2006/relationships/slideLayout" Target="../slideLayouts/slideLayout384.xml"/><Relationship Id="rId10" Type="http://schemas.openxmlformats.org/officeDocument/2006/relationships/slideLayout" Target="../slideLayouts/slideLayout385.xml"/></Relationships>
</file>

<file path=ppt/slideMasters/_rels/slideMaster36.xml.rels><?xml version="1.0" encoding="UTF-8" standalone="yes"?>
<Relationships xmlns="http://schemas.openxmlformats.org/package/2006/relationships"><Relationship Id="rId11" Type="http://schemas.openxmlformats.org/officeDocument/2006/relationships/slideLayout" Target="../slideLayouts/slideLayout397.xml"/><Relationship Id="rId12" Type="http://schemas.openxmlformats.org/officeDocument/2006/relationships/theme" Target="../theme/theme36.xml"/><Relationship Id="rId13" Type="http://schemas.openxmlformats.org/officeDocument/2006/relationships/image" Target="../media/image2.jpeg"/><Relationship Id="rId1" Type="http://schemas.openxmlformats.org/officeDocument/2006/relationships/slideLayout" Target="../slideLayouts/slideLayout387.xml"/><Relationship Id="rId2" Type="http://schemas.openxmlformats.org/officeDocument/2006/relationships/slideLayout" Target="../slideLayouts/slideLayout388.xml"/><Relationship Id="rId3" Type="http://schemas.openxmlformats.org/officeDocument/2006/relationships/slideLayout" Target="../slideLayouts/slideLayout389.xml"/><Relationship Id="rId4" Type="http://schemas.openxmlformats.org/officeDocument/2006/relationships/slideLayout" Target="../slideLayouts/slideLayout390.xml"/><Relationship Id="rId5" Type="http://schemas.openxmlformats.org/officeDocument/2006/relationships/slideLayout" Target="../slideLayouts/slideLayout391.xml"/><Relationship Id="rId6" Type="http://schemas.openxmlformats.org/officeDocument/2006/relationships/slideLayout" Target="../slideLayouts/slideLayout392.xml"/><Relationship Id="rId7" Type="http://schemas.openxmlformats.org/officeDocument/2006/relationships/slideLayout" Target="../slideLayouts/slideLayout393.xml"/><Relationship Id="rId8" Type="http://schemas.openxmlformats.org/officeDocument/2006/relationships/slideLayout" Target="../slideLayouts/slideLayout394.xml"/><Relationship Id="rId9" Type="http://schemas.openxmlformats.org/officeDocument/2006/relationships/slideLayout" Target="../slideLayouts/slideLayout395.xml"/><Relationship Id="rId10" Type="http://schemas.openxmlformats.org/officeDocument/2006/relationships/slideLayout" Target="../slideLayouts/slideLayout396.xml"/></Relationships>
</file>

<file path=ppt/slideMasters/_rels/slideMaster37.xml.rels><?xml version="1.0" encoding="UTF-8" standalone="yes"?>
<Relationships xmlns="http://schemas.openxmlformats.org/package/2006/relationships"><Relationship Id="rId11" Type="http://schemas.openxmlformats.org/officeDocument/2006/relationships/slideLayout" Target="../slideLayouts/slideLayout408.xml"/><Relationship Id="rId12" Type="http://schemas.openxmlformats.org/officeDocument/2006/relationships/theme" Target="../theme/theme37.xml"/><Relationship Id="rId13" Type="http://schemas.openxmlformats.org/officeDocument/2006/relationships/image" Target="../media/image1.jpeg"/><Relationship Id="rId1" Type="http://schemas.openxmlformats.org/officeDocument/2006/relationships/slideLayout" Target="../slideLayouts/slideLayout398.xml"/><Relationship Id="rId2" Type="http://schemas.openxmlformats.org/officeDocument/2006/relationships/slideLayout" Target="../slideLayouts/slideLayout399.xml"/><Relationship Id="rId3" Type="http://schemas.openxmlformats.org/officeDocument/2006/relationships/slideLayout" Target="../slideLayouts/slideLayout400.xml"/><Relationship Id="rId4" Type="http://schemas.openxmlformats.org/officeDocument/2006/relationships/slideLayout" Target="../slideLayouts/slideLayout401.xml"/><Relationship Id="rId5" Type="http://schemas.openxmlformats.org/officeDocument/2006/relationships/slideLayout" Target="../slideLayouts/slideLayout402.xml"/><Relationship Id="rId6" Type="http://schemas.openxmlformats.org/officeDocument/2006/relationships/slideLayout" Target="../slideLayouts/slideLayout403.xml"/><Relationship Id="rId7" Type="http://schemas.openxmlformats.org/officeDocument/2006/relationships/slideLayout" Target="../slideLayouts/slideLayout404.xml"/><Relationship Id="rId8" Type="http://schemas.openxmlformats.org/officeDocument/2006/relationships/slideLayout" Target="../slideLayouts/slideLayout405.xml"/><Relationship Id="rId9" Type="http://schemas.openxmlformats.org/officeDocument/2006/relationships/slideLayout" Target="../slideLayouts/slideLayout406.xml"/><Relationship Id="rId10" Type="http://schemas.openxmlformats.org/officeDocument/2006/relationships/slideLayout" Target="../slideLayouts/slideLayout407.xml"/></Relationships>
</file>

<file path=ppt/slideMasters/_rels/slideMaster38.xml.rels><?xml version="1.0" encoding="UTF-8" standalone="yes"?>
<Relationships xmlns="http://schemas.openxmlformats.org/package/2006/relationships"><Relationship Id="rId11" Type="http://schemas.openxmlformats.org/officeDocument/2006/relationships/slideLayout" Target="../slideLayouts/slideLayout419.xml"/><Relationship Id="rId12" Type="http://schemas.openxmlformats.org/officeDocument/2006/relationships/theme" Target="../theme/theme38.xml"/><Relationship Id="rId13" Type="http://schemas.openxmlformats.org/officeDocument/2006/relationships/image" Target="../media/image1.jpeg"/><Relationship Id="rId1" Type="http://schemas.openxmlformats.org/officeDocument/2006/relationships/slideLayout" Target="../slideLayouts/slideLayout409.xml"/><Relationship Id="rId2" Type="http://schemas.openxmlformats.org/officeDocument/2006/relationships/slideLayout" Target="../slideLayouts/slideLayout410.xml"/><Relationship Id="rId3" Type="http://schemas.openxmlformats.org/officeDocument/2006/relationships/slideLayout" Target="../slideLayouts/slideLayout411.xml"/><Relationship Id="rId4" Type="http://schemas.openxmlformats.org/officeDocument/2006/relationships/slideLayout" Target="../slideLayouts/slideLayout412.xml"/><Relationship Id="rId5" Type="http://schemas.openxmlformats.org/officeDocument/2006/relationships/slideLayout" Target="../slideLayouts/slideLayout413.xml"/><Relationship Id="rId6" Type="http://schemas.openxmlformats.org/officeDocument/2006/relationships/slideLayout" Target="../slideLayouts/slideLayout414.xml"/><Relationship Id="rId7" Type="http://schemas.openxmlformats.org/officeDocument/2006/relationships/slideLayout" Target="../slideLayouts/slideLayout415.xml"/><Relationship Id="rId8" Type="http://schemas.openxmlformats.org/officeDocument/2006/relationships/slideLayout" Target="../slideLayouts/slideLayout416.xml"/><Relationship Id="rId9" Type="http://schemas.openxmlformats.org/officeDocument/2006/relationships/slideLayout" Target="../slideLayouts/slideLayout417.xml"/><Relationship Id="rId10" Type="http://schemas.openxmlformats.org/officeDocument/2006/relationships/slideLayout" Target="../slideLayouts/slideLayout41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1.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1.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1.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1.jpe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1.jpe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1.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Arial" charset="0"/>
              </a:defRPr>
            </a:lvl1pPr>
          </a:lstStyle>
          <a:p>
            <a:pPr>
              <a:defRPr/>
            </a:pPr>
            <a:fld id="{40FEA81C-25FE-5545-BA87-44E01D7AB76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20" r:id="rId1"/>
    <p:sldLayoutId id="2147510621" r:id="rId2"/>
    <p:sldLayoutId id="2147510622" r:id="rId3"/>
    <p:sldLayoutId id="2147510623" r:id="rId4"/>
    <p:sldLayoutId id="2147510624" r:id="rId5"/>
    <p:sldLayoutId id="2147510625" r:id="rId6"/>
    <p:sldLayoutId id="2147510626" r:id="rId7"/>
    <p:sldLayoutId id="2147510627" r:id="rId8"/>
    <p:sldLayoutId id="2147510628" r:id="rId9"/>
    <p:sldLayoutId id="2147510629" r:id="rId10"/>
    <p:sldLayoutId id="214751063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bwMode="auto">
          <a:xfrm>
            <a:off x="0" y="228600"/>
            <a:ext cx="91440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907" name="Rectangle 3"/>
          <p:cNvSpPr>
            <a:spLocks noGrp="1" noChangeArrowheads="1"/>
          </p:cNvSpPr>
          <p:nvPr>
            <p:ph type="body" idx="1"/>
          </p:nvPr>
        </p:nvSpPr>
        <p:spPr bwMode="auto">
          <a:xfrm>
            <a:off x="228600" y="914400"/>
            <a:ext cx="8686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78D61402-0C7A-024F-B0DE-D22A59869D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50" r:id="rId1"/>
    <p:sldLayoutId id="2147510751" r:id="rId2"/>
    <p:sldLayoutId id="2147510752" r:id="rId3"/>
    <p:sldLayoutId id="2147510697" r:id="rId4"/>
    <p:sldLayoutId id="2147510698" r:id="rId5"/>
    <p:sldLayoutId id="2147510699" r:id="rId6"/>
    <p:sldLayoutId id="2147510700" r:id="rId7"/>
    <p:sldLayoutId id="2147510701" r:id="rId8"/>
    <p:sldLayoutId id="2147510702" r:id="rId9"/>
    <p:sldLayoutId id="2147510703" r:id="rId10"/>
    <p:sldLayoutId id="2147510704" r:id="rId11"/>
    <p:sldLayoutId id="2147510705" r:id="rId12"/>
  </p:sldLayoutIdLst>
  <p:txStyles>
    <p:titleStyle>
      <a:lvl1pPr algn="ctr" rtl="0" eaLnBrk="0" fontAlgn="base" hangingPunct="0">
        <a:spcBef>
          <a:spcPct val="0"/>
        </a:spcBef>
        <a:spcAft>
          <a:spcPct val="0"/>
        </a:spcAft>
        <a:defRPr sz="2800" b="1">
          <a:solidFill>
            <a:srgbClr val="800000"/>
          </a:solidFill>
          <a:latin typeface="Candara"/>
          <a:ea typeface="ＭＳ Ｐゴシック" charset="0"/>
          <a:cs typeface="+mj-cs"/>
        </a:defRPr>
      </a:lvl1pPr>
      <a:lvl2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2pPr>
      <a:lvl3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3pPr>
      <a:lvl4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4pPr>
      <a:lvl5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5pPr>
      <a:lvl6pPr marL="457200" algn="ctr" rtl="0" eaLnBrk="1" fontAlgn="base" hangingPunct="1">
        <a:spcBef>
          <a:spcPct val="0"/>
        </a:spcBef>
        <a:spcAft>
          <a:spcPct val="0"/>
        </a:spcAft>
        <a:defRPr sz="4400">
          <a:solidFill>
            <a:srgbClr val="800000"/>
          </a:solidFill>
          <a:latin typeface="Eras Bold ITC" pitchFamily="34" charset="0"/>
          <a:cs typeface="Arial" charset="0"/>
        </a:defRPr>
      </a:lvl6pPr>
      <a:lvl7pPr marL="914400" algn="ctr" rtl="0" eaLnBrk="1" fontAlgn="base" hangingPunct="1">
        <a:spcBef>
          <a:spcPct val="0"/>
        </a:spcBef>
        <a:spcAft>
          <a:spcPct val="0"/>
        </a:spcAft>
        <a:defRPr sz="4400">
          <a:solidFill>
            <a:srgbClr val="800000"/>
          </a:solidFill>
          <a:latin typeface="Eras Bold ITC" pitchFamily="34" charset="0"/>
          <a:cs typeface="Arial" charset="0"/>
        </a:defRPr>
      </a:lvl7pPr>
      <a:lvl8pPr marL="1371600" algn="ctr" rtl="0" eaLnBrk="1" fontAlgn="base" hangingPunct="1">
        <a:spcBef>
          <a:spcPct val="0"/>
        </a:spcBef>
        <a:spcAft>
          <a:spcPct val="0"/>
        </a:spcAft>
        <a:defRPr sz="4400">
          <a:solidFill>
            <a:srgbClr val="800000"/>
          </a:solidFill>
          <a:latin typeface="Eras Bold ITC" pitchFamily="34" charset="0"/>
          <a:cs typeface="Arial" charset="0"/>
        </a:defRPr>
      </a:lvl8pPr>
      <a:lvl9pPr marL="1828800" algn="ctr" rtl="0" eaLnBrk="1" fontAlgn="base" hangingPunct="1">
        <a:spcBef>
          <a:spcPct val="0"/>
        </a:spcBef>
        <a:spcAft>
          <a:spcPct val="0"/>
        </a:spcAft>
        <a:defRPr sz="4400">
          <a:solidFill>
            <a:srgbClr val="800000"/>
          </a:solidFill>
          <a:latin typeface="Eras Bold ITC" pitchFamily="34" charset="0"/>
          <a:cs typeface="Arial" charset="0"/>
        </a:defRPr>
      </a:lvl9pPr>
    </p:titleStyle>
    <p:bodyStyle>
      <a:lvl1pPr marL="457200" indent="-457200" algn="l" rtl="0" eaLnBrk="0" fontAlgn="base" hangingPunct="0">
        <a:spcBef>
          <a:spcPct val="0"/>
        </a:spcBef>
        <a:spcAft>
          <a:spcPct val="0"/>
        </a:spcAft>
        <a:defRPr sz="2400" b="1">
          <a:solidFill>
            <a:schemeClr val="tx1"/>
          </a:solidFill>
          <a:latin typeface="Candara"/>
          <a:ea typeface="ＭＳ Ｐゴシック" charset="0"/>
          <a:cs typeface="+mn-cs"/>
        </a:defRPr>
      </a:lvl1pPr>
      <a:lvl2pPr marL="742950" indent="-285750" algn="ctr" rtl="0" eaLnBrk="0" fontAlgn="base" hangingPunct="0">
        <a:spcBef>
          <a:spcPct val="0"/>
        </a:spcBef>
        <a:spcAft>
          <a:spcPct val="0"/>
        </a:spcAft>
        <a:defRPr sz="2200" i="1">
          <a:solidFill>
            <a:schemeClr val="tx1"/>
          </a:solidFill>
          <a:latin typeface="Candara"/>
          <a:ea typeface="Arial" charset="0"/>
          <a:cs typeface="+mn-cs"/>
        </a:defRPr>
      </a:lvl2pPr>
      <a:lvl3pPr marL="914400" indent="-457200" algn="l" rtl="0" eaLnBrk="0" fontAlgn="base" hangingPunct="0">
        <a:spcBef>
          <a:spcPct val="0"/>
        </a:spcBef>
        <a:spcAft>
          <a:spcPct val="0"/>
        </a:spcAft>
        <a:buFont typeface="Wingdings" charset="0"/>
        <a:buChar char="Ø"/>
        <a:defRPr sz="2300" b="1">
          <a:solidFill>
            <a:schemeClr val="tx1"/>
          </a:solidFill>
          <a:latin typeface="Candara"/>
          <a:ea typeface="Arial" charset="0"/>
          <a:cs typeface="+mn-cs"/>
        </a:defRPr>
      </a:lvl3pPr>
      <a:lvl4pPr marL="914400" indent="-457200" algn="l" rtl="0" eaLnBrk="0" fontAlgn="base" hangingPunct="0">
        <a:spcBef>
          <a:spcPct val="0"/>
        </a:spcBef>
        <a:spcAft>
          <a:spcPct val="0"/>
        </a:spcAft>
        <a:buFont typeface="Wingdings" charset="0"/>
        <a:buChar char="ü"/>
        <a:defRPr sz="2000">
          <a:solidFill>
            <a:srgbClr val="0000FF"/>
          </a:solidFill>
          <a:latin typeface="Candara"/>
          <a:ea typeface="Arial" charset="0"/>
          <a:cs typeface="+mn-cs"/>
        </a:defRPr>
      </a:lvl4pPr>
      <a:lvl5pPr marL="1371600" indent="-457200" algn="l" rtl="0" eaLnBrk="0" fontAlgn="base" hangingPunct="0">
        <a:spcBef>
          <a:spcPct val="0"/>
        </a:spcBef>
        <a:spcAft>
          <a:spcPct val="0"/>
        </a:spcAft>
        <a:buChar char="»"/>
        <a:defRPr sz="2000">
          <a:solidFill>
            <a:schemeClr val="tx1"/>
          </a:solidFill>
          <a:latin typeface="Candara"/>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4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19399872-6E7A-284E-A63F-CD7B61DAA4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06" r:id="rId1"/>
    <p:sldLayoutId id="2147510707" r:id="rId2"/>
    <p:sldLayoutId id="2147510708" r:id="rId3"/>
    <p:sldLayoutId id="2147510709" r:id="rId4"/>
    <p:sldLayoutId id="2147510710" r:id="rId5"/>
    <p:sldLayoutId id="2147510711" r:id="rId6"/>
    <p:sldLayoutId id="2147510712" r:id="rId7"/>
    <p:sldLayoutId id="2147510713" r:id="rId8"/>
    <p:sldLayoutId id="2147510714" r:id="rId9"/>
    <p:sldLayoutId id="2147510715" r:id="rId10"/>
    <p:sldLayoutId id="214751071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64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BFE47291-C8AF-1D4B-B8A8-79B624AF0E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53" r:id="rId1"/>
    <p:sldLayoutId id="2147510754" r:id="rId2"/>
    <p:sldLayoutId id="2147510755" r:id="rId3"/>
    <p:sldLayoutId id="2147510756" r:id="rId4"/>
    <p:sldLayoutId id="2147510757" r:id="rId5"/>
    <p:sldLayoutId id="2147510758" r:id="rId6"/>
    <p:sldLayoutId id="2147510759" r:id="rId7"/>
    <p:sldLayoutId id="2147510760" r:id="rId8"/>
    <p:sldLayoutId id="2147510761" r:id="rId9"/>
    <p:sldLayoutId id="2147510762" r:id="rId10"/>
    <p:sldLayoutId id="214751076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87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A8C29015-5700-2D41-9569-F0AC5B91E7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64" r:id="rId1"/>
    <p:sldLayoutId id="2147510765" r:id="rId2"/>
    <p:sldLayoutId id="2147510766" r:id="rId3"/>
    <p:sldLayoutId id="2147510767" r:id="rId4"/>
    <p:sldLayoutId id="2147510768" r:id="rId5"/>
    <p:sldLayoutId id="2147510769" r:id="rId6"/>
    <p:sldLayoutId id="2147510770" r:id="rId7"/>
    <p:sldLayoutId id="2147510771" r:id="rId8"/>
    <p:sldLayoutId id="2147510772" r:id="rId9"/>
    <p:sldLayoutId id="2147510773" r:id="rId10"/>
    <p:sldLayoutId id="214751077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6CF3F18D-A41F-0F49-9BA3-D6117130A0B2}" type="slidenum">
              <a:rPr lang="en-US"/>
              <a:pPr>
                <a:defRPr/>
              </a:pPr>
              <a:t>‹#›</a:t>
            </a:fld>
            <a:endParaRPr lang="en-US"/>
          </a:p>
        </p:txBody>
      </p:sp>
    </p:spTree>
    <p:extLst>
      <p:ext uri="{BB962C8B-B14F-4D97-AF65-F5344CB8AC3E}">
        <p14:creationId xmlns:p14="http://schemas.microsoft.com/office/powerpoint/2010/main" val="2658997810"/>
      </p:ext>
    </p:extLst>
  </p:cSld>
  <p:clrMap bg1="lt1" tx1="dk1" bg2="lt2" tx2="dk2" accent1="accent1" accent2="accent2" accent3="accent3" accent4="accent4" accent5="accent5" accent6="accent6" hlink="hlink" folHlink="folHlink"/>
  <p:sldLayoutIdLst>
    <p:sldLayoutId id="2147510776" r:id="rId1"/>
    <p:sldLayoutId id="2147510777" r:id="rId2"/>
    <p:sldLayoutId id="2147510778" r:id="rId3"/>
    <p:sldLayoutId id="2147510779" r:id="rId4"/>
    <p:sldLayoutId id="2147510780" r:id="rId5"/>
    <p:sldLayoutId id="2147510781" r:id="rId6"/>
    <p:sldLayoutId id="2147510782" r:id="rId7"/>
    <p:sldLayoutId id="2147510783" r:id="rId8"/>
    <p:sldLayoutId id="2147510784" r:id="rId9"/>
    <p:sldLayoutId id="2147510785" r:id="rId10"/>
    <p:sldLayoutId id="214751078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9C15E4C9-9402-7A45-BA0C-F19ACCA9D7CA}" type="slidenum">
              <a:rPr lang="en-US"/>
              <a:pPr>
                <a:defRPr/>
              </a:pPr>
              <a:t>‹#›</a:t>
            </a:fld>
            <a:endParaRPr lang="en-US"/>
          </a:p>
        </p:txBody>
      </p:sp>
    </p:spTree>
    <p:extLst>
      <p:ext uri="{BB962C8B-B14F-4D97-AF65-F5344CB8AC3E}">
        <p14:creationId xmlns:p14="http://schemas.microsoft.com/office/powerpoint/2010/main" val="2647311124"/>
      </p:ext>
    </p:extLst>
  </p:cSld>
  <p:clrMap bg1="lt1" tx1="dk1" bg2="lt2" tx2="dk2" accent1="accent1" accent2="accent2" accent3="accent3" accent4="accent4" accent5="accent5" accent6="accent6" hlink="hlink" folHlink="folHlink"/>
  <p:sldLayoutIdLst>
    <p:sldLayoutId id="2147510800" r:id="rId1"/>
    <p:sldLayoutId id="2147510801" r:id="rId2"/>
    <p:sldLayoutId id="2147510802" r:id="rId3"/>
    <p:sldLayoutId id="2147510803" r:id="rId4"/>
    <p:sldLayoutId id="2147510804" r:id="rId5"/>
    <p:sldLayoutId id="2147510805" r:id="rId6"/>
    <p:sldLayoutId id="2147510806" r:id="rId7"/>
    <p:sldLayoutId id="2147510807" r:id="rId8"/>
    <p:sldLayoutId id="2147510808" r:id="rId9"/>
    <p:sldLayoutId id="2147510809" r:id="rId10"/>
    <p:sldLayoutId id="21475108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32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smtClean="0">
                <a:solidFill>
                  <a:srgbClr val="000000"/>
                </a:solidFill>
                <a:latin typeface="Arial" charset="0"/>
                <a:cs typeface="Arial" charset="0"/>
              </a:defRPr>
            </a:lvl1pPr>
          </a:lstStyle>
          <a:p>
            <a:pPr>
              <a:defRPr/>
            </a:pPr>
            <a:fld id="{B6F38B5D-84A9-034A-9BFB-E6F798AFC6EC}" type="slidenum">
              <a:rPr lang="en-US"/>
              <a:pPr>
                <a:defRPr/>
              </a:pPr>
              <a:t>‹#›</a:t>
            </a:fld>
            <a:endParaRPr lang="en-US"/>
          </a:p>
        </p:txBody>
      </p:sp>
    </p:spTree>
    <p:extLst>
      <p:ext uri="{BB962C8B-B14F-4D97-AF65-F5344CB8AC3E}">
        <p14:creationId xmlns:p14="http://schemas.microsoft.com/office/powerpoint/2010/main" val="970967375"/>
      </p:ext>
    </p:extLst>
  </p:cSld>
  <p:clrMap bg1="lt1" tx1="dk1" bg2="lt2" tx2="dk2" accent1="accent1" accent2="accent2" accent3="accent3" accent4="accent4" accent5="accent5" accent6="accent6" hlink="hlink" folHlink="folHlink"/>
  <p:sldLayoutIdLst>
    <p:sldLayoutId id="2147510836" r:id="rId1"/>
    <p:sldLayoutId id="2147510837" r:id="rId2"/>
    <p:sldLayoutId id="2147510838" r:id="rId3"/>
    <p:sldLayoutId id="2147510839" r:id="rId4"/>
    <p:sldLayoutId id="2147510840" r:id="rId5"/>
    <p:sldLayoutId id="2147510841" r:id="rId6"/>
    <p:sldLayoutId id="2147510842" r:id="rId7"/>
    <p:sldLayoutId id="2147510843" r:id="rId8"/>
    <p:sldLayoutId id="2147510844" r:id="rId9"/>
    <p:sldLayoutId id="2147510845" r:id="rId10"/>
    <p:sldLayoutId id="214751084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82000F88-DF64-0640-8E29-434363F4D586}" type="slidenum">
              <a:rPr lang="en-US"/>
              <a:pPr>
                <a:defRPr/>
              </a:pPr>
              <a:t>‹#›</a:t>
            </a:fld>
            <a:endParaRPr lang="en-US"/>
          </a:p>
        </p:txBody>
      </p:sp>
    </p:spTree>
    <p:extLst>
      <p:ext uri="{BB962C8B-B14F-4D97-AF65-F5344CB8AC3E}">
        <p14:creationId xmlns:p14="http://schemas.microsoft.com/office/powerpoint/2010/main" val="2842035599"/>
      </p:ext>
    </p:extLst>
  </p:cSld>
  <p:clrMap bg1="lt1" tx1="dk1" bg2="lt2" tx2="dk2" accent1="accent1" accent2="accent2" accent3="accent3" accent4="accent4" accent5="accent5" accent6="accent6" hlink="hlink" folHlink="folHlink"/>
  <p:sldLayoutIdLst>
    <p:sldLayoutId id="2147510848" r:id="rId1"/>
    <p:sldLayoutId id="2147510849" r:id="rId2"/>
    <p:sldLayoutId id="2147510850" r:id="rId3"/>
    <p:sldLayoutId id="2147510851" r:id="rId4"/>
    <p:sldLayoutId id="2147510852" r:id="rId5"/>
    <p:sldLayoutId id="2147510853" r:id="rId6"/>
    <p:sldLayoutId id="2147510854" r:id="rId7"/>
    <p:sldLayoutId id="2147510855" r:id="rId8"/>
    <p:sldLayoutId id="2147510856" r:id="rId9"/>
    <p:sldLayoutId id="2147510857" r:id="rId10"/>
    <p:sldLayoutId id="214751085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cs typeface="Arial" charset="0"/>
              </a:defRPr>
            </a:lvl1pPr>
          </a:lstStyle>
          <a:p>
            <a:pPr>
              <a:defRPr/>
            </a:pPr>
            <a:endParaRPr lang="en-US" i="0">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cs typeface="Arial" charset="0"/>
              </a:defRPr>
            </a:lvl1pPr>
          </a:lstStyle>
          <a:p>
            <a:pPr>
              <a:defRPr/>
            </a:pPr>
            <a:endParaRPr lang="en-US" i="0">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Arial" charset="0"/>
              </a:defRPr>
            </a:lvl1pPr>
          </a:lstStyle>
          <a:p>
            <a:pPr>
              <a:defRPr/>
            </a:pPr>
            <a:fld id="{B84F0A5A-A96B-4048-9348-360DF1EE3319}" type="slidenum">
              <a:rPr lang="en-US" i="0">
                <a:latin typeface="Arial" charset="0"/>
              </a:rPr>
              <a:pPr>
                <a:defRPr/>
              </a:pPr>
              <a:t>‹#›</a:t>
            </a:fld>
            <a:endParaRPr lang="en-US" i="0">
              <a:latin typeface="Arial" charset="0"/>
            </a:endParaRPr>
          </a:p>
        </p:txBody>
      </p:sp>
    </p:spTree>
    <p:extLst>
      <p:ext uri="{BB962C8B-B14F-4D97-AF65-F5344CB8AC3E}">
        <p14:creationId xmlns:p14="http://schemas.microsoft.com/office/powerpoint/2010/main" val="3050902760"/>
      </p:ext>
    </p:extLst>
  </p:cSld>
  <p:clrMap bg1="lt1" tx1="dk1" bg2="lt2" tx2="dk2" accent1="accent1" accent2="accent2" accent3="accent3" accent4="accent4" accent5="accent5" accent6="accent6" hlink="hlink" folHlink="folHlink"/>
  <p:sldLayoutIdLst>
    <p:sldLayoutId id="2147510860" r:id="rId1"/>
    <p:sldLayoutId id="2147510861" r:id="rId2"/>
    <p:sldLayoutId id="2147510862" r:id="rId3"/>
    <p:sldLayoutId id="2147510863" r:id="rId4"/>
    <p:sldLayoutId id="2147510864" r:id="rId5"/>
    <p:sldLayoutId id="2147510865" r:id="rId6"/>
    <p:sldLayoutId id="2147510866" r:id="rId7"/>
    <p:sldLayoutId id="2147510867" r:id="rId8"/>
    <p:sldLayoutId id="2147510868" r:id="rId9"/>
    <p:sldLayoutId id="2147510869" r:id="rId10"/>
    <p:sldLayoutId id="21475108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smtClean="0">
                <a:solidFill>
                  <a:srgbClr val="000000"/>
                </a:solidFill>
                <a:latin typeface="Arial" charset="0"/>
                <a:ea typeface="MS PGothic" charset="0"/>
                <a:cs typeface="MS PGothic" charset="0"/>
              </a:defRPr>
            </a:lvl1pPr>
          </a:lstStyle>
          <a:p>
            <a:pPr>
              <a:defRPr/>
            </a:pPr>
            <a:fld id="{5E3BB0FF-B24E-7C48-A20C-06BA747AC3D2}" type="slidenum">
              <a:rPr lang="en-US"/>
              <a:pPr>
                <a:defRPr/>
              </a:pPr>
              <a:t>‹#›</a:t>
            </a:fld>
            <a:endParaRPr lang="en-US"/>
          </a:p>
        </p:txBody>
      </p:sp>
    </p:spTree>
    <p:extLst>
      <p:ext uri="{BB962C8B-B14F-4D97-AF65-F5344CB8AC3E}">
        <p14:creationId xmlns:p14="http://schemas.microsoft.com/office/powerpoint/2010/main" val="315219623"/>
      </p:ext>
    </p:extLst>
  </p:cSld>
  <p:clrMap bg1="lt1" tx1="dk1" bg2="lt2" tx2="dk2" accent1="accent1" accent2="accent2" accent3="accent3" accent4="accent4" accent5="accent5" accent6="accent6" hlink="hlink" folHlink="folHlink"/>
  <p:sldLayoutIdLst>
    <p:sldLayoutId id="2147510872" r:id="rId1"/>
    <p:sldLayoutId id="2147510873" r:id="rId2"/>
    <p:sldLayoutId id="2147510874" r:id="rId3"/>
    <p:sldLayoutId id="2147510875" r:id="rId4"/>
    <p:sldLayoutId id="2147510876" r:id="rId5"/>
    <p:sldLayoutId id="2147510877" r:id="rId6"/>
    <p:sldLayoutId id="2147510878" r:id="rId7"/>
    <p:sldLayoutId id="2147510879" r:id="rId8"/>
    <p:sldLayoutId id="2147510880" r:id="rId9"/>
    <p:sldLayoutId id="2147510881" r:id="rId10"/>
    <p:sldLayoutId id="214751088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D191BEEA-BB41-CD4B-9D36-1DDB0CC013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31" r:id="rId1"/>
    <p:sldLayoutId id="2147510632" r:id="rId2"/>
    <p:sldLayoutId id="2147510633" r:id="rId3"/>
    <p:sldLayoutId id="2147510634" r:id="rId4"/>
    <p:sldLayoutId id="2147510635" r:id="rId5"/>
    <p:sldLayoutId id="2147510636" r:id="rId6"/>
    <p:sldLayoutId id="2147510637" r:id="rId7"/>
    <p:sldLayoutId id="2147510638" r:id="rId8"/>
    <p:sldLayoutId id="2147510639" r:id="rId9"/>
    <p:sldLayoutId id="2147510640" r:id="rId10"/>
    <p:sldLayoutId id="214751064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fld id="{CCC81F94-2CFD-8647-9E13-8601D26FA723}" type="slidenum">
              <a:rPr lang="en-US" smtClean="0"/>
              <a:pPr/>
              <a:t>‹#›</a:t>
            </a:fld>
            <a:endParaRPr lang="en-US" smtClean="0"/>
          </a:p>
        </p:txBody>
      </p:sp>
    </p:spTree>
    <p:extLst>
      <p:ext uri="{BB962C8B-B14F-4D97-AF65-F5344CB8AC3E}">
        <p14:creationId xmlns:p14="http://schemas.microsoft.com/office/powerpoint/2010/main" val="1484289890"/>
      </p:ext>
    </p:extLst>
  </p:cSld>
  <p:clrMap bg1="lt1" tx1="dk1" bg2="lt2" tx2="dk2" accent1="accent1" accent2="accent2" accent3="accent3" accent4="accent4" accent5="accent5" accent6="accent6" hlink="hlink" folHlink="folHlink"/>
  <p:sldLayoutIdLst>
    <p:sldLayoutId id="2147510884" r:id="rId1"/>
    <p:sldLayoutId id="2147510885" r:id="rId2"/>
    <p:sldLayoutId id="2147510886" r:id="rId3"/>
    <p:sldLayoutId id="2147510887" r:id="rId4"/>
    <p:sldLayoutId id="2147510888" r:id="rId5"/>
    <p:sldLayoutId id="2147510889" r:id="rId6"/>
    <p:sldLayoutId id="2147510890" r:id="rId7"/>
    <p:sldLayoutId id="2147510891" r:id="rId8"/>
    <p:sldLayoutId id="2147510892" r:id="rId9"/>
    <p:sldLayoutId id="2147510893" r:id="rId10"/>
    <p:sldLayoutId id="214751089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F74E3C8C-595E-E443-9735-D1467AD8A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7961725"/>
      </p:ext>
    </p:extLst>
  </p:cSld>
  <p:clrMap bg1="lt1" tx1="dk1" bg2="lt2" tx2="dk2" accent1="accent1" accent2="accent2" accent3="accent3" accent4="accent4" accent5="accent5" accent6="accent6" hlink="hlink" folHlink="folHlink"/>
  <p:sldLayoutIdLst>
    <p:sldLayoutId id="2147510896" r:id="rId1"/>
    <p:sldLayoutId id="2147510897" r:id="rId2"/>
    <p:sldLayoutId id="2147510898" r:id="rId3"/>
    <p:sldLayoutId id="2147510899" r:id="rId4"/>
    <p:sldLayoutId id="2147510900" r:id="rId5"/>
    <p:sldLayoutId id="2147510901" r:id="rId6"/>
    <p:sldLayoutId id="2147510902" r:id="rId7"/>
    <p:sldLayoutId id="2147510903" r:id="rId8"/>
    <p:sldLayoutId id="2147510904" r:id="rId9"/>
    <p:sldLayoutId id="2147510905" r:id="rId10"/>
    <p:sldLayoutId id="214751090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fld id="{74D2E023-9DEB-E840-90F9-A5DDD94C0206}" type="slidenum">
              <a:rPr lang="en-US" smtClean="0">
                <a:solidFill>
                  <a:srgbClr val="000000"/>
                </a:solidFill>
                <a:cs typeface="Arial" charset="0"/>
              </a:rPr>
              <a:pPr/>
              <a:t>‹#›</a:t>
            </a:fld>
            <a:endParaRPr lang="en-US" smtClean="0">
              <a:solidFill>
                <a:srgbClr val="000000"/>
              </a:solidFill>
              <a:cs typeface="Arial" charset="0"/>
            </a:endParaRPr>
          </a:p>
        </p:txBody>
      </p:sp>
    </p:spTree>
    <p:extLst>
      <p:ext uri="{BB962C8B-B14F-4D97-AF65-F5344CB8AC3E}">
        <p14:creationId xmlns:p14="http://schemas.microsoft.com/office/powerpoint/2010/main" val="1647101277"/>
      </p:ext>
    </p:extLst>
  </p:cSld>
  <p:clrMap bg1="lt1" tx1="dk1" bg2="lt2" tx2="dk2" accent1="accent1" accent2="accent2" accent3="accent3" accent4="accent4" accent5="accent5" accent6="accent6" hlink="hlink" folHlink="folHlink"/>
  <p:sldLayoutIdLst>
    <p:sldLayoutId id="2147510908" r:id="rId1"/>
    <p:sldLayoutId id="2147510909" r:id="rId2"/>
    <p:sldLayoutId id="2147510910" r:id="rId3"/>
    <p:sldLayoutId id="2147510911" r:id="rId4"/>
    <p:sldLayoutId id="2147510912" r:id="rId5"/>
    <p:sldLayoutId id="2147510913" r:id="rId6"/>
    <p:sldLayoutId id="2147510914" r:id="rId7"/>
    <p:sldLayoutId id="2147510915" r:id="rId8"/>
    <p:sldLayoutId id="2147510916" r:id="rId9"/>
    <p:sldLayoutId id="2147510917" r:id="rId10"/>
    <p:sldLayoutId id="214751091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defRPr>
            </a:lvl1pPr>
          </a:lstStyle>
          <a:p>
            <a:pPr>
              <a:defRPr/>
            </a:pPr>
            <a:endParaRPr lang="en-US">
              <a:ea typeface="MS PGothic" charset="0"/>
              <a:cs typeface="MS PGothic"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ea typeface="MS PGothic" charset="0"/>
              <a:cs typeface="MS PGothic"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91C5607C-E5BB-CA42-833F-A14C7D083387}" type="slidenum">
              <a:rPr lang="en-US">
                <a:ea typeface="MS PGothic" charset="0"/>
                <a:cs typeface="MS PGothic" charset="0"/>
              </a:rPr>
              <a:pPr>
                <a:defRPr/>
              </a:pPr>
              <a:t>‹#›</a:t>
            </a:fld>
            <a:endParaRPr lang="en-US">
              <a:ea typeface="MS PGothic" charset="0"/>
              <a:cs typeface="MS PGothic" charset="0"/>
            </a:endParaRPr>
          </a:p>
        </p:txBody>
      </p:sp>
    </p:spTree>
    <p:extLst>
      <p:ext uri="{BB962C8B-B14F-4D97-AF65-F5344CB8AC3E}">
        <p14:creationId xmlns:p14="http://schemas.microsoft.com/office/powerpoint/2010/main" val="600689220"/>
      </p:ext>
    </p:extLst>
  </p:cSld>
  <p:clrMap bg1="lt1" tx1="dk1" bg2="lt2" tx2="dk2" accent1="accent1" accent2="accent2" accent3="accent3" accent4="accent4" accent5="accent5" accent6="accent6" hlink="hlink" folHlink="folHlink"/>
  <p:sldLayoutIdLst>
    <p:sldLayoutId id="2147510932" r:id="rId1"/>
    <p:sldLayoutId id="2147510933" r:id="rId2"/>
    <p:sldLayoutId id="2147510934" r:id="rId3"/>
    <p:sldLayoutId id="2147510935" r:id="rId4"/>
    <p:sldLayoutId id="2147510936" r:id="rId5"/>
    <p:sldLayoutId id="2147510937" r:id="rId6"/>
    <p:sldLayoutId id="2147510938" r:id="rId7"/>
    <p:sldLayoutId id="2147510939" r:id="rId8"/>
    <p:sldLayoutId id="2147510940" r:id="rId9"/>
    <p:sldLayoutId id="2147510941" r:id="rId10"/>
    <p:sldLayoutId id="214751094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635D8D00-F7A0-3A43-8D57-69D6B84F0712}" type="slidenum">
              <a:rPr lang="en-US"/>
              <a:pPr>
                <a:defRPr/>
              </a:pPr>
              <a:t>‹#›</a:t>
            </a:fld>
            <a:endParaRPr lang="en-US"/>
          </a:p>
        </p:txBody>
      </p:sp>
    </p:spTree>
    <p:extLst>
      <p:ext uri="{BB962C8B-B14F-4D97-AF65-F5344CB8AC3E}">
        <p14:creationId xmlns:p14="http://schemas.microsoft.com/office/powerpoint/2010/main" val="767851042"/>
      </p:ext>
    </p:extLst>
  </p:cSld>
  <p:clrMap bg1="lt1" tx1="dk1" bg2="lt2" tx2="dk2" accent1="accent1" accent2="accent2" accent3="accent3" accent4="accent4" accent5="accent5" accent6="accent6" hlink="hlink" folHlink="folHlink"/>
  <p:sldLayoutIdLst>
    <p:sldLayoutId id="2147510956" r:id="rId1"/>
    <p:sldLayoutId id="2147510957" r:id="rId2"/>
    <p:sldLayoutId id="2147510958" r:id="rId3"/>
    <p:sldLayoutId id="2147510959" r:id="rId4"/>
    <p:sldLayoutId id="2147510960" r:id="rId5"/>
    <p:sldLayoutId id="2147510961" r:id="rId6"/>
    <p:sldLayoutId id="2147510962" r:id="rId7"/>
    <p:sldLayoutId id="2147510963" r:id="rId8"/>
    <p:sldLayoutId id="2147510964" r:id="rId9"/>
    <p:sldLayoutId id="2147510965" r:id="rId10"/>
    <p:sldLayoutId id="214751096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67FA673-8D4F-D646-BAF0-6208C5D462B1}" type="slidenum">
              <a:rPr lang="en-US"/>
              <a:pPr>
                <a:defRPr/>
              </a:pPr>
              <a:t>‹#›</a:t>
            </a:fld>
            <a:endParaRPr lang="en-US"/>
          </a:p>
        </p:txBody>
      </p:sp>
    </p:spTree>
    <p:extLst>
      <p:ext uri="{BB962C8B-B14F-4D97-AF65-F5344CB8AC3E}">
        <p14:creationId xmlns:p14="http://schemas.microsoft.com/office/powerpoint/2010/main" val="1582945807"/>
      </p:ext>
    </p:extLst>
  </p:cSld>
  <p:clrMap bg1="lt1" tx1="dk1" bg2="lt2" tx2="dk2" accent1="accent1" accent2="accent2" accent3="accent3" accent4="accent4" accent5="accent5" accent6="accent6" hlink="hlink" folHlink="folHlink"/>
  <p:sldLayoutIdLst>
    <p:sldLayoutId id="2147510992" r:id="rId1"/>
    <p:sldLayoutId id="2147510993" r:id="rId2"/>
    <p:sldLayoutId id="2147510994" r:id="rId3"/>
    <p:sldLayoutId id="2147510995" r:id="rId4"/>
    <p:sldLayoutId id="2147510996" r:id="rId5"/>
    <p:sldLayoutId id="2147510997" r:id="rId6"/>
    <p:sldLayoutId id="2147510998" r:id="rId7"/>
    <p:sldLayoutId id="2147510999" r:id="rId8"/>
    <p:sldLayoutId id="2147511000" r:id="rId9"/>
    <p:sldLayoutId id="2147511001" r:id="rId10"/>
    <p:sldLayoutId id="214751100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EB2E00F3-1409-C545-ABCE-B58B7E7618E9}" type="slidenum">
              <a:rPr lang="en-US"/>
              <a:pPr>
                <a:defRPr/>
              </a:pPr>
              <a:t>‹#›</a:t>
            </a:fld>
            <a:endParaRPr lang="en-US"/>
          </a:p>
        </p:txBody>
      </p:sp>
    </p:spTree>
    <p:extLst>
      <p:ext uri="{BB962C8B-B14F-4D97-AF65-F5344CB8AC3E}">
        <p14:creationId xmlns:p14="http://schemas.microsoft.com/office/powerpoint/2010/main" val="4207172830"/>
      </p:ext>
    </p:extLst>
  </p:cSld>
  <p:clrMap bg1="lt1" tx1="dk1" bg2="lt2" tx2="dk2" accent1="accent1" accent2="accent2" accent3="accent3" accent4="accent4" accent5="accent5" accent6="accent6" hlink="hlink" folHlink="folHlink"/>
  <p:sldLayoutIdLst>
    <p:sldLayoutId id="2147511004" r:id="rId1"/>
    <p:sldLayoutId id="2147511005" r:id="rId2"/>
    <p:sldLayoutId id="2147511006" r:id="rId3"/>
    <p:sldLayoutId id="2147511007" r:id="rId4"/>
    <p:sldLayoutId id="2147511008" r:id="rId5"/>
    <p:sldLayoutId id="2147511009" r:id="rId6"/>
    <p:sldLayoutId id="2147511010" r:id="rId7"/>
    <p:sldLayoutId id="2147511011" r:id="rId8"/>
    <p:sldLayoutId id="2147511012" r:id="rId9"/>
    <p:sldLayoutId id="2147511013" r:id="rId10"/>
    <p:sldLayoutId id="214751101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B8386AF4-C9CA-D042-9661-387DAB87414C}" type="slidenum">
              <a:rPr lang="en-US"/>
              <a:pPr>
                <a:defRPr/>
              </a:pPr>
              <a:t>‹#›</a:t>
            </a:fld>
            <a:endParaRPr lang="en-US"/>
          </a:p>
        </p:txBody>
      </p:sp>
    </p:spTree>
    <p:extLst>
      <p:ext uri="{BB962C8B-B14F-4D97-AF65-F5344CB8AC3E}">
        <p14:creationId xmlns:p14="http://schemas.microsoft.com/office/powerpoint/2010/main" val="19743300"/>
      </p:ext>
    </p:extLst>
  </p:cSld>
  <p:clrMap bg1="lt1" tx1="dk1" bg2="lt2" tx2="dk2" accent1="accent1" accent2="accent2" accent3="accent3" accent4="accent4" accent5="accent5" accent6="accent6" hlink="hlink" folHlink="folHlink"/>
  <p:sldLayoutIdLst>
    <p:sldLayoutId id="2147511040" r:id="rId1"/>
    <p:sldLayoutId id="2147511041" r:id="rId2"/>
    <p:sldLayoutId id="2147511042" r:id="rId3"/>
    <p:sldLayoutId id="2147511043" r:id="rId4"/>
    <p:sldLayoutId id="2147511044" r:id="rId5"/>
    <p:sldLayoutId id="2147511045" r:id="rId6"/>
    <p:sldLayoutId id="2147511046" r:id="rId7"/>
    <p:sldLayoutId id="2147511047" r:id="rId8"/>
    <p:sldLayoutId id="2147511048" r:id="rId9"/>
    <p:sldLayoutId id="2147511049" r:id="rId10"/>
    <p:sldLayoutId id="214751105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9399F498-DDA1-1247-92D9-CCA456933CB4}" type="slidenum">
              <a:rPr lang="en-US"/>
              <a:pPr>
                <a:defRPr/>
              </a:pPr>
              <a:t>‹#›</a:t>
            </a:fld>
            <a:endParaRPr lang="en-US"/>
          </a:p>
        </p:txBody>
      </p:sp>
    </p:spTree>
    <p:extLst>
      <p:ext uri="{BB962C8B-B14F-4D97-AF65-F5344CB8AC3E}">
        <p14:creationId xmlns:p14="http://schemas.microsoft.com/office/powerpoint/2010/main" val="4260359020"/>
      </p:ext>
    </p:extLst>
  </p:cSld>
  <p:clrMap bg1="lt1" tx1="dk1" bg2="lt2" tx2="dk2" accent1="accent1" accent2="accent2" accent3="accent3" accent4="accent4" accent5="accent5" accent6="accent6" hlink="hlink" folHlink="folHlink"/>
  <p:sldLayoutIdLst>
    <p:sldLayoutId id="2147511064" r:id="rId1"/>
    <p:sldLayoutId id="2147511065" r:id="rId2"/>
    <p:sldLayoutId id="2147511066" r:id="rId3"/>
    <p:sldLayoutId id="2147511067" r:id="rId4"/>
    <p:sldLayoutId id="2147511068" r:id="rId5"/>
    <p:sldLayoutId id="2147511069" r:id="rId6"/>
    <p:sldLayoutId id="2147511070" r:id="rId7"/>
    <p:sldLayoutId id="2147511071" r:id="rId8"/>
    <p:sldLayoutId id="2147511072" r:id="rId9"/>
    <p:sldLayoutId id="2147511073" r:id="rId10"/>
    <p:sldLayoutId id="21475110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6" rIns="91430" bIns="45716"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6" rIns="91430"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defRPr sz="1400" i="0">
                <a:solidFill>
                  <a:srgbClr val="000000"/>
                </a:solidFill>
                <a:latin typeface="Arial" charset="0"/>
              </a:defRPr>
            </a:lvl1pPr>
          </a:lstStyle>
          <a:p>
            <a:pPr>
              <a:defRPr/>
            </a:pPr>
            <a:endParaRPr lang="en-US">
              <a:ea typeface="MS PGothic" charset="0"/>
              <a:cs typeface="MS PGothic" charset="0"/>
            </a:endParaRPr>
          </a:p>
        </p:txBody>
      </p:sp>
      <p:sp>
        <p:nvSpPr>
          <p:cNvPr id="1029"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ea typeface="MS PGothic" charset="0"/>
              <a:cs typeface="MS PGothic"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r">
              <a:defRPr sz="1400" i="0">
                <a:solidFill>
                  <a:srgbClr val="000000"/>
                </a:solidFill>
                <a:latin typeface="Arial" charset="0"/>
              </a:defRPr>
            </a:lvl1pPr>
          </a:lstStyle>
          <a:p>
            <a:pPr>
              <a:defRPr/>
            </a:pPr>
            <a:fld id="{91C5607C-E5BB-CA42-833F-A14C7D083387}" type="slidenum">
              <a:rPr lang="en-US">
                <a:ea typeface="MS PGothic" charset="0"/>
                <a:cs typeface="MS PGothic" charset="0"/>
              </a:rPr>
              <a:pPr>
                <a:defRPr/>
              </a:pPr>
              <a:t>‹#›</a:t>
            </a:fld>
            <a:endParaRPr lang="en-US">
              <a:ea typeface="MS PGothic" charset="0"/>
              <a:cs typeface="MS PGothic" charset="0"/>
            </a:endParaRPr>
          </a:p>
        </p:txBody>
      </p:sp>
    </p:spTree>
    <p:extLst>
      <p:ext uri="{BB962C8B-B14F-4D97-AF65-F5344CB8AC3E}">
        <p14:creationId xmlns:p14="http://schemas.microsoft.com/office/powerpoint/2010/main" val="3382722865"/>
      </p:ext>
    </p:extLst>
  </p:cSld>
  <p:clrMap bg1="lt1" tx1="dk1" bg2="lt2" tx2="dk2" accent1="accent1" accent2="accent2" accent3="accent3" accent4="accent4" accent5="accent5" accent6="accent6" hlink="hlink" folHlink="folHlink"/>
  <p:sldLayoutIdLst>
    <p:sldLayoutId id="2147511076" r:id="rId1"/>
    <p:sldLayoutId id="2147511077" r:id="rId2"/>
    <p:sldLayoutId id="2147511078" r:id="rId3"/>
    <p:sldLayoutId id="2147511079" r:id="rId4"/>
    <p:sldLayoutId id="2147511080" r:id="rId5"/>
    <p:sldLayoutId id="2147511081" r:id="rId6"/>
    <p:sldLayoutId id="2147511082" r:id="rId7"/>
    <p:sldLayoutId id="2147511083" r:id="rId8"/>
    <p:sldLayoutId id="2147511084" r:id="rId9"/>
    <p:sldLayoutId id="2147511085" r:id="rId10"/>
    <p:sldLayoutId id="214751108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154" algn="ctr" rtl="0" fontAlgn="base">
        <a:spcBef>
          <a:spcPct val="0"/>
        </a:spcBef>
        <a:spcAft>
          <a:spcPct val="0"/>
        </a:spcAft>
        <a:defRPr sz="4400">
          <a:solidFill>
            <a:srgbClr val="800000"/>
          </a:solidFill>
          <a:latin typeface="Eras Bold ITC" pitchFamily="34" charset="0"/>
          <a:cs typeface="Arial" charset="0"/>
        </a:defRPr>
      </a:lvl6pPr>
      <a:lvl7pPr marL="914306" algn="ctr" rtl="0" fontAlgn="base">
        <a:spcBef>
          <a:spcPct val="0"/>
        </a:spcBef>
        <a:spcAft>
          <a:spcPct val="0"/>
        </a:spcAft>
        <a:defRPr sz="4400">
          <a:solidFill>
            <a:srgbClr val="800000"/>
          </a:solidFill>
          <a:latin typeface="Eras Bold ITC" pitchFamily="34" charset="0"/>
          <a:cs typeface="Arial" charset="0"/>
        </a:defRPr>
      </a:lvl7pPr>
      <a:lvl8pPr marL="1371460" algn="ctr" rtl="0" fontAlgn="base">
        <a:spcBef>
          <a:spcPct val="0"/>
        </a:spcBef>
        <a:spcAft>
          <a:spcPct val="0"/>
        </a:spcAft>
        <a:defRPr sz="4400">
          <a:solidFill>
            <a:srgbClr val="800000"/>
          </a:solidFill>
          <a:latin typeface="Eras Bold ITC" pitchFamily="34" charset="0"/>
          <a:cs typeface="Arial" charset="0"/>
        </a:defRPr>
      </a:lvl8pPr>
      <a:lvl9pPr marL="1828613" algn="ctr" rtl="0" fontAlgn="base">
        <a:spcBef>
          <a:spcPct val="0"/>
        </a:spcBef>
        <a:spcAft>
          <a:spcPct val="0"/>
        </a:spcAft>
        <a:defRPr sz="4400">
          <a:solidFill>
            <a:srgbClr val="800000"/>
          </a:solidFill>
          <a:latin typeface="Eras Bold ITC" pitchFamily="34" charset="0"/>
          <a:cs typeface="Arial" charset="0"/>
        </a:defRPr>
      </a:lvl9pPr>
    </p:titleStyle>
    <p:bodyStyle>
      <a:lvl1pPr marL="342865" indent="-342865"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874" indent="-285722" algn="l" rtl="0" eaLnBrk="0" fontAlgn="base" hangingPunct="0">
        <a:spcBef>
          <a:spcPct val="20000"/>
        </a:spcBef>
        <a:spcAft>
          <a:spcPct val="0"/>
        </a:spcAft>
        <a:buChar char="–"/>
        <a:defRPr sz="2800">
          <a:solidFill>
            <a:schemeClr val="tx1"/>
          </a:solidFill>
          <a:latin typeface="+mn-lt"/>
          <a:ea typeface="Arial" charset="0"/>
          <a:cs typeface="+mn-cs"/>
        </a:defRPr>
      </a:lvl2pPr>
      <a:lvl3pPr marL="1142883" indent="-228576" algn="l" rtl="0" eaLnBrk="0" fontAlgn="base" hangingPunct="0">
        <a:spcBef>
          <a:spcPct val="20000"/>
        </a:spcBef>
        <a:spcAft>
          <a:spcPct val="0"/>
        </a:spcAft>
        <a:buChar char="•"/>
        <a:defRPr sz="2400">
          <a:solidFill>
            <a:schemeClr val="tx1"/>
          </a:solidFill>
          <a:latin typeface="+mn-lt"/>
          <a:ea typeface="Arial" charset="0"/>
          <a:cs typeface="+mn-cs"/>
        </a:defRPr>
      </a:lvl3pPr>
      <a:lvl4pPr marL="1600036" indent="-228576" algn="l" rtl="0" eaLnBrk="0" fontAlgn="base" hangingPunct="0">
        <a:spcBef>
          <a:spcPct val="20000"/>
        </a:spcBef>
        <a:spcAft>
          <a:spcPct val="0"/>
        </a:spcAft>
        <a:buChar char="–"/>
        <a:defRPr sz="2000">
          <a:solidFill>
            <a:schemeClr val="tx1"/>
          </a:solidFill>
          <a:latin typeface="+mn-lt"/>
          <a:ea typeface="Arial" charset="0"/>
          <a:cs typeface="+mn-cs"/>
        </a:defRPr>
      </a:lvl4pPr>
      <a:lvl5pPr marL="2057190" indent="-228576" algn="l" rtl="0" eaLnBrk="0" fontAlgn="base" hangingPunct="0">
        <a:spcBef>
          <a:spcPct val="20000"/>
        </a:spcBef>
        <a:spcAft>
          <a:spcPct val="0"/>
        </a:spcAft>
        <a:buChar char="»"/>
        <a:defRPr sz="2000">
          <a:solidFill>
            <a:schemeClr val="tx1"/>
          </a:solidFill>
          <a:latin typeface="+mn-lt"/>
          <a:ea typeface="Arial" charset="0"/>
          <a:cs typeface="+mn-cs"/>
        </a:defRPr>
      </a:lvl5pPr>
      <a:lvl6pPr marL="2514343" indent="-228576" algn="l" rtl="0" fontAlgn="base">
        <a:spcBef>
          <a:spcPct val="20000"/>
        </a:spcBef>
        <a:spcAft>
          <a:spcPct val="0"/>
        </a:spcAft>
        <a:buChar char="»"/>
        <a:defRPr sz="2000">
          <a:solidFill>
            <a:schemeClr val="tx1"/>
          </a:solidFill>
          <a:latin typeface="+mn-lt"/>
          <a:cs typeface="+mn-cs"/>
        </a:defRPr>
      </a:lvl6pPr>
      <a:lvl7pPr marL="2971496" indent="-228576" algn="l" rtl="0" fontAlgn="base">
        <a:spcBef>
          <a:spcPct val="20000"/>
        </a:spcBef>
        <a:spcAft>
          <a:spcPct val="0"/>
        </a:spcAft>
        <a:buChar char="»"/>
        <a:defRPr sz="2000">
          <a:solidFill>
            <a:schemeClr val="tx1"/>
          </a:solidFill>
          <a:latin typeface="+mn-lt"/>
          <a:cs typeface="+mn-cs"/>
        </a:defRPr>
      </a:lvl7pPr>
      <a:lvl8pPr marL="3428650" indent="-228576" algn="l" rtl="0" fontAlgn="base">
        <a:spcBef>
          <a:spcPct val="20000"/>
        </a:spcBef>
        <a:spcAft>
          <a:spcPct val="0"/>
        </a:spcAft>
        <a:buChar char="»"/>
        <a:defRPr sz="2000">
          <a:solidFill>
            <a:schemeClr val="tx1"/>
          </a:solidFill>
          <a:latin typeface="+mn-lt"/>
          <a:cs typeface="+mn-cs"/>
        </a:defRPr>
      </a:lvl8pPr>
      <a:lvl9pPr marL="3885802" indent="-228576"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3D6B2C5-A86A-4648-A427-EA5B130611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42" r:id="rId1"/>
    <p:sldLayoutId id="2147510643" r:id="rId2"/>
    <p:sldLayoutId id="2147510644" r:id="rId3"/>
    <p:sldLayoutId id="2147510645" r:id="rId4"/>
    <p:sldLayoutId id="2147510646" r:id="rId5"/>
    <p:sldLayoutId id="2147510647" r:id="rId6"/>
    <p:sldLayoutId id="2147510648" r:id="rId7"/>
    <p:sldLayoutId id="2147510649" r:id="rId8"/>
    <p:sldLayoutId id="2147510650" r:id="rId9"/>
    <p:sldLayoutId id="2147510651" r:id="rId10"/>
    <p:sldLayoutId id="214751065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716F8E90-25F5-804D-B97F-CF2A0FFC92DA}" type="slidenum">
              <a:rPr lang="en-US"/>
              <a:pPr>
                <a:defRPr/>
              </a:pPr>
              <a:t>‹#›</a:t>
            </a:fld>
            <a:endParaRPr lang="en-US"/>
          </a:p>
        </p:txBody>
      </p:sp>
    </p:spTree>
    <p:extLst>
      <p:ext uri="{BB962C8B-B14F-4D97-AF65-F5344CB8AC3E}">
        <p14:creationId xmlns:p14="http://schemas.microsoft.com/office/powerpoint/2010/main" val="4210472281"/>
      </p:ext>
    </p:extLst>
  </p:cSld>
  <p:clrMap bg1="lt1" tx1="dk1" bg2="lt2" tx2="dk2" accent1="accent1" accent2="accent2" accent3="accent3" accent4="accent4" accent5="accent5" accent6="accent6" hlink="hlink" folHlink="folHlink"/>
  <p:sldLayoutIdLst>
    <p:sldLayoutId id="2147511088" r:id="rId1"/>
    <p:sldLayoutId id="2147511089" r:id="rId2"/>
    <p:sldLayoutId id="2147511090" r:id="rId3"/>
    <p:sldLayoutId id="2147511091" r:id="rId4"/>
    <p:sldLayoutId id="2147511092" r:id="rId5"/>
    <p:sldLayoutId id="2147511093" r:id="rId6"/>
    <p:sldLayoutId id="2147511094" r:id="rId7"/>
    <p:sldLayoutId id="2147511095" r:id="rId8"/>
    <p:sldLayoutId id="2147511096" r:id="rId9"/>
    <p:sldLayoutId id="2147511097" r:id="rId10"/>
    <p:sldLayoutId id="214751109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92B09246-444E-CF4A-9226-F7B6327A4A4F}" type="slidenum">
              <a:rPr lang="en-US"/>
              <a:pPr>
                <a:defRPr/>
              </a:pPr>
              <a:t>‹#›</a:t>
            </a:fld>
            <a:endParaRPr lang="en-US"/>
          </a:p>
        </p:txBody>
      </p:sp>
    </p:spTree>
    <p:extLst>
      <p:ext uri="{BB962C8B-B14F-4D97-AF65-F5344CB8AC3E}">
        <p14:creationId xmlns:p14="http://schemas.microsoft.com/office/powerpoint/2010/main" val="916331769"/>
      </p:ext>
    </p:extLst>
  </p:cSld>
  <p:clrMap bg1="lt1" tx1="dk1" bg2="lt2" tx2="dk2" accent1="accent1" accent2="accent2" accent3="accent3" accent4="accent4" accent5="accent5" accent6="accent6" hlink="hlink" folHlink="folHlink"/>
  <p:sldLayoutIdLst>
    <p:sldLayoutId id="2147511100" r:id="rId1"/>
    <p:sldLayoutId id="2147511101" r:id="rId2"/>
    <p:sldLayoutId id="2147511102" r:id="rId3"/>
    <p:sldLayoutId id="2147511103" r:id="rId4"/>
    <p:sldLayoutId id="2147511104" r:id="rId5"/>
    <p:sldLayoutId id="2147511105" r:id="rId6"/>
    <p:sldLayoutId id="2147511106" r:id="rId7"/>
    <p:sldLayoutId id="2147511107" r:id="rId8"/>
    <p:sldLayoutId id="2147511108" r:id="rId9"/>
    <p:sldLayoutId id="2147511109" r:id="rId10"/>
    <p:sldLayoutId id="21475111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C07C5F23-A5C0-0647-8166-CF64904856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7930893"/>
      </p:ext>
    </p:extLst>
  </p:cSld>
  <p:clrMap bg1="lt1" tx1="dk1" bg2="lt2" tx2="dk2" accent1="accent1" accent2="accent2" accent3="accent3" accent4="accent4" accent5="accent5" accent6="accent6" hlink="hlink" folHlink="folHlink"/>
  <p:sldLayoutIdLst>
    <p:sldLayoutId id="2147511112" r:id="rId1"/>
    <p:sldLayoutId id="2147511113" r:id="rId2"/>
    <p:sldLayoutId id="2147511114" r:id="rId3"/>
    <p:sldLayoutId id="2147511115" r:id="rId4"/>
    <p:sldLayoutId id="2147511116" r:id="rId5"/>
    <p:sldLayoutId id="2147511117" r:id="rId6"/>
    <p:sldLayoutId id="2147511118" r:id="rId7"/>
    <p:sldLayoutId id="2147511119" r:id="rId8"/>
    <p:sldLayoutId id="2147511120" r:id="rId9"/>
    <p:sldLayoutId id="2147511121" r:id="rId10"/>
    <p:sldLayoutId id="2147511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A6398F6E-A68F-DB4B-B414-379BBD23E5F0}" type="slidenum">
              <a:rPr lang="en-US"/>
              <a:pPr>
                <a:defRPr/>
              </a:pPr>
              <a:t>‹#›</a:t>
            </a:fld>
            <a:endParaRPr lang="en-US"/>
          </a:p>
        </p:txBody>
      </p:sp>
    </p:spTree>
    <p:extLst>
      <p:ext uri="{BB962C8B-B14F-4D97-AF65-F5344CB8AC3E}">
        <p14:creationId xmlns:p14="http://schemas.microsoft.com/office/powerpoint/2010/main" val="4234475855"/>
      </p:ext>
    </p:extLst>
  </p:cSld>
  <p:clrMap bg1="lt1" tx1="dk1" bg2="lt2" tx2="dk2" accent1="accent1" accent2="accent2" accent3="accent3" accent4="accent4" accent5="accent5" accent6="accent6" hlink="hlink" folHlink="folHlink"/>
  <p:sldLayoutIdLst>
    <p:sldLayoutId id="2147511124" r:id="rId1"/>
    <p:sldLayoutId id="2147511125" r:id="rId2"/>
    <p:sldLayoutId id="2147511126" r:id="rId3"/>
    <p:sldLayoutId id="2147511127" r:id="rId4"/>
    <p:sldLayoutId id="2147511128" r:id="rId5"/>
    <p:sldLayoutId id="2147511129" r:id="rId6"/>
    <p:sldLayoutId id="2147511130" r:id="rId7"/>
    <p:sldLayoutId id="2147511131" r:id="rId8"/>
    <p:sldLayoutId id="2147511132" r:id="rId9"/>
    <p:sldLayoutId id="2147511133" r:id="rId10"/>
    <p:sldLayoutId id="214751113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6DC7CBDB-40B9-9943-AC0F-2CBAA7A3945E}" type="slidenum">
              <a:rPr lang="en-US"/>
              <a:pPr>
                <a:defRPr/>
              </a:pPr>
              <a:t>‹#›</a:t>
            </a:fld>
            <a:endParaRPr lang="en-US"/>
          </a:p>
        </p:txBody>
      </p:sp>
    </p:spTree>
    <p:extLst>
      <p:ext uri="{BB962C8B-B14F-4D97-AF65-F5344CB8AC3E}">
        <p14:creationId xmlns:p14="http://schemas.microsoft.com/office/powerpoint/2010/main" val="3740123718"/>
      </p:ext>
    </p:extLst>
  </p:cSld>
  <p:clrMap bg1="lt1" tx1="dk1" bg2="lt2" tx2="dk2" accent1="accent1" accent2="accent2" accent3="accent3" accent4="accent4" accent5="accent5" accent6="accent6" hlink="hlink" folHlink="folHlink"/>
  <p:sldLayoutIdLst>
    <p:sldLayoutId id="2147511160" r:id="rId1"/>
    <p:sldLayoutId id="2147511161" r:id="rId2"/>
    <p:sldLayoutId id="2147511162" r:id="rId3"/>
    <p:sldLayoutId id="2147511163" r:id="rId4"/>
    <p:sldLayoutId id="2147511164" r:id="rId5"/>
    <p:sldLayoutId id="2147511165" r:id="rId6"/>
    <p:sldLayoutId id="2147511166" r:id="rId7"/>
    <p:sldLayoutId id="2147511167" r:id="rId8"/>
    <p:sldLayoutId id="2147511168" r:id="rId9"/>
    <p:sldLayoutId id="2147511169" r:id="rId10"/>
    <p:sldLayoutId id="214751117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endParaRPr lang="en-US" smtClean="0">
              <a:solidFill>
                <a:srgbClr val="000000"/>
              </a:solidFill>
              <a:cs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endParaRPr lang="en-US" smtClean="0">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fld id="{DF5B8D55-9131-7047-8078-DDE331E5FC40}" type="slidenum">
              <a:rPr lang="en-US" smtClean="0">
                <a:solidFill>
                  <a:srgbClr val="000000"/>
                </a:solidFill>
                <a:cs typeface="Arial" charset="0"/>
              </a:rPr>
              <a:pPr/>
              <a:t>‹#›</a:t>
            </a:fld>
            <a:endParaRPr lang="en-US" smtClean="0">
              <a:solidFill>
                <a:srgbClr val="000000"/>
              </a:solidFill>
              <a:cs typeface="Arial" charset="0"/>
            </a:endParaRPr>
          </a:p>
        </p:txBody>
      </p:sp>
    </p:spTree>
    <p:extLst>
      <p:ext uri="{BB962C8B-B14F-4D97-AF65-F5344CB8AC3E}">
        <p14:creationId xmlns:p14="http://schemas.microsoft.com/office/powerpoint/2010/main" val="1557825509"/>
      </p:ext>
    </p:extLst>
  </p:cSld>
  <p:clrMap bg1="lt1" tx1="dk1" bg2="lt2" tx2="dk2" accent1="accent1" accent2="accent2" accent3="accent3" accent4="accent4" accent5="accent5" accent6="accent6" hlink="hlink" folHlink="folHlink"/>
  <p:sldLayoutIdLst>
    <p:sldLayoutId id="2147511197" r:id="rId1"/>
    <p:sldLayoutId id="2147511198" r:id="rId2"/>
    <p:sldLayoutId id="2147511199" r:id="rId3"/>
    <p:sldLayoutId id="2147511200" r:id="rId4"/>
    <p:sldLayoutId id="2147511201" r:id="rId5"/>
    <p:sldLayoutId id="2147511202" r:id="rId6"/>
    <p:sldLayoutId id="2147511203" r:id="rId7"/>
    <p:sldLayoutId id="2147511204" r:id="rId8"/>
    <p:sldLayoutId id="2147511205" r:id="rId9"/>
    <p:sldLayoutId id="2147511206" r:id="rId10"/>
    <p:sldLayoutId id="2147511207"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16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16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a:defRPr/>
            </a:pPr>
            <a:fld id="{932B51CD-39DC-9542-8862-93B080A63797}" type="slidenum">
              <a:rPr lang="en-US"/>
              <a:pPr>
                <a:defRPr/>
              </a:pPr>
              <a:t>‹#›</a:t>
            </a:fld>
            <a:endParaRPr lang="en-US"/>
          </a:p>
        </p:txBody>
      </p:sp>
    </p:spTree>
    <p:extLst>
      <p:ext uri="{BB962C8B-B14F-4D97-AF65-F5344CB8AC3E}">
        <p14:creationId xmlns:p14="http://schemas.microsoft.com/office/powerpoint/2010/main" val="3354440316"/>
      </p:ext>
    </p:extLst>
  </p:cSld>
  <p:clrMap bg1="lt1" tx1="dk1" bg2="lt2" tx2="dk2" accent1="accent1" accent2="accent2" accent3="accent3" accent4="accent4" accent5="accent5" accent6="accent6" hlink="hlink" folHlink="folHlink"/>
  <p:sldLayoutIdLst>
    <p:sldLayoutId id="2147511221" r:id="rId1"/>
    <p:sldLayoutId id="2147511222" r:id="rId2"/>
    <p:sldLayoutId id="2147511223" r:id="rId3"/>
    <p:sldLayoutId id="2147511224" r:id="rId4"/>
    <p:sldLayoutId id="2147511225" r:id="rId5"/>
    <p:sldLayoutId id="2147511226" r:id="rId6"/>
    <p:sldLayoutId id="2147511227" r:id="rId7"/>
    <p:sldLayoutId id="2147511228" r:id="rId8"/>
    <p:sldLayoutId id="2147511229" r:id="rId9"/>
    <p:sldLayoutId id="2147511230" r:id="rId10"/>
    <p:sldLayoutId id="2147511231"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defRPr>
            </a:lvl1pPr>
          </a:lstStyle>
          <a:p>
            <a:endParaRPr lang="en-US" smtClean="0">
              <a:cs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defRPr>
            </a:lvl1pPr>
          </a:lstStyle>
          <a:p>
            <a:endParaRPr lang="en-US" smtClean="0">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fld id="{4C8328B3-0E77-904C-A1DE-F695873C6477}" type="slidenum">
              <a:rPr lang="en-US" smtClean="0">
                <a:cs typeface="Arial" charset="0"/>
              </a:rPr>
              <a:pPr/>
              <a:t>‹#›</a:t>
            </a:fld>
            <a:endParaRPr lang="en-US" smtClean="0">
              <a:cs typeface="Arial" charset="0"/>
            </a:endParaRPr>
          </a:p>
        </p:txBody>
      </p:sp>
    </p:spTree>
    <p:extLst>
      <p:ext uri="{BB962C8B-B14F-4D97-AF65-F5344CB8AC3E}">
        <p14:creationId xmlns:p14="http://schemas.microsoft.com/office/powerpoint/2010/main" val="3261745826"/>
      </p:ext>
    </p:extLst>
  </p:cSld>
  <p:clrMap bg1="lt1" tx1="dk1" bg2="lt2" tx2="dk2" accent1="accent1" accent2="accent2" accent3="accent3" accent4="accent4" accent5="accent5" accent6="accent6" hlink="hlink" folHlink="folHlink"/>
  <p:sldLayoutIdLst>
    <p:sldLayoutId id="2147511233" r:id="rId1"/>
    <p:sldLayoutId id="2147511234" r:id="rId2"/>
    <p:sldLayoutId id="2147511235" r:id="rId3"/>
    <p:sldLayoutId id="2147511236" r:id="rId4"/>
    <p:sldLayoutId id="2147511237" r:id="rId5"/>
    <p:sldLayoutId id="2147511238" r:id="rId6"/>
    <p:sldLayoutId id="2147511239" r:id="rId7"/>
    <p:sldLayoutId id="2147511240" r:id="rId8"/>
    <p:sldLayoutId id="2147511241" r:id="rId9"/>
    <p:sldLayoutId id="2147511242" r:id="rId10"/>
    <p:sldLayoutId id="21475112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defRPr>
            </a:lvl1pPr>
          </a:lstStyle>
          <a:p>
            <a:endParaRPr lang="en-US" smtClean="0">
              <a:ea typeface="MS PGothic" charset="0"/>
              <a:cs typeface="MS PGothic"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defRPr>
            </a:lvl1pPr>
          </a:lstStyle>
          <a:p>
            <a:endParaRPr lang="en-US" smtClean="0">
              <a:ea typeface="MS PGothic" charset="0"/>
              <a:cs typeface="MS PGothic"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fld id="{1189691F-E1B9-634E-BAF6-5504C6F14E8A}" type="slidenum">
              <a:rPr lang="en-US" smtClean="0">
                <a:ea typeface="MS PGothic" charset="0"/>
                <a:cs typeface="MS PGothic" charset="0"/>
              </a:rPr>
              <a:pPr/>
              <a:t>‹#›</a:t>
            </a:fld>
            <a:endParaRPr lang="en-US" smtClean="0">
              <a:ea typeface="MS PGothic" charset="0"/>
              <a:cs typeface="MS PGothic" charset="0"/>
            </a:endParaRPr>
          </a:p>
        </p:txBody>
      </p:sp>
    </p:spTree>
    <p:extLst>
      <p:ext uri="{BB962C8B-B14F-4D97-AF65-F5344CB8AC3E}">
        <p14:creationId xmlns:p14="http://schemas.microsoft.com/office/powerpoint/2010/main" val="3621165281"/>
      </p:ext>
    </p:extLst>
  </p:cSld>
  <p:clrMap bg1="lt1" tx1="dk1" bg2="lt2" tx2="dk2" accent1="accent1" accent2="accent2" accent3="accent3" accent4="accent4" accent5="accent5" accent6="accent6" hlink="hlink" folHlink="folHlink"/>
  <p:sldLayoutIdLst>
    <p:sldLayoutId id="2147511245" r:id="rId1"/>
    <p:sldLayoutId id="2147511246" r:id="rId2"/>
    <p:sldLayoutId id="2147511247" r:id="rId3"/>
    <p:sldLayoutId id="2147511248" r:id="rId4"/>
    <p:sldLayoutId id="2147511249" r:id="rId5"/>
    <p:sldLayoutId id="2147511250" r:id="rId6"/>
    <p:sldLayoutId id="2147511251" r:id="rId7"/>
    <p:sldLayoutId id="2147511252" r:id="rId8"/>
    <p:sldLayoutId id="2147511253" r:id="rId9"/>
    <p:sldLayoutId id="2147511254" r:id="rId10"/>
    <p:sldLayoutId id="2147511255"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F8CE344F-9F1A-774A-88AA-3D7B180A39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53" r:id="rId1"/>
    <p:sldLayoutId id="2147510654" r:id="rId2"/>
    <p:sldLayoutId id="2147510655" r:id="rId3"/>
    <p:sldLayoutId id="2147510656" r:id="rId4"/>
    <p:sldLayoutId id="2147510657" r:id="rId5"/>
    <p:sldLayoutId id="2147510658" r:id="rId6"/>
    <p:sldLayoutId id="2147510659" r:id="rId7"/>
    <p:sldLayoutId id="2147510660" r:id="rId8"/>
    <p:sldLayoutId id="2147510661" r:id="rId9"/>
    <p:sldLayoutId id="2147510662" r:id="rId10"/>
    <p:sldLayoutId id="2147510663"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CB6A9333-4134-D446-BA36-C1573574FB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64" r:id="rId1"/>
    <p:sldLayoutId id="2147510665" r:id="rId2"/>
    <p:sldLayoutId id="2147510666" r:id="rId3"/>
    <p:sldLayoutId id="2147510667" r:id="rId4"/>
    <p:sldLayoutId id="2147510668" r:id="rId5"/>
    <p:sldLayoutId id="2147510669" r:id="rId6"/>
    <p:sldLayoutId id="2147510670" r:id="rId7"/>
    <p:sldLayoutId id="2147510671" r:id="rId8"/>
    <p:sldLayoutId id="2147510672" r:id="rId9"/>
    <p:sldLayoutId id="2147510673" r:id="rId10"/>
    <p:sldLayoutId id="21475106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ＭＳ Ｐゴシック"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ＭＳ Ｐゴシック"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B1F78E54-4723-984C-B994-E737C39BE7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17" r:id="rId1"/>
    <p:sldLayoutId id="2147510718" r:id="rId2"/>
    <p:sldLayoutId id="2147510719" r:id="rId3"/>
    <p:sldLayoutId id="2147510720" r:id="rId4"/>
    <p:sldLayoutId id="2147510721" r:id="rId5"/>
    <p:sldLayoutId id="2147510722" r:id="rId6"/>
    <p:sldLayoutId id="2147510723" r:id="rId7"/>
    <p:sldLayoutId id="2147510724" r:id="rId8"/>
    <p:sldLayoutId id="2147510725" r:id="rId9"/>
    <p:sldLayoutId id="2147510726" r:id="rId10"/>
    <p:sldLayoutId id="2147510727"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75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DCA473DC-F563-3D4E-A9D2-68E9FEE8E0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28" r:id="rId1"/>
    <p:sldLayoutId id="2147510729" r:id="rId2"/>
    <p:sldLayoutId id="2147510730" r:id="rId3"/>
    <p:sldLayoutId id="2147510731" r:id="rId4"/>
    <p:sldLayoutId id="2147510732" r:id="rId5"/>
    <p:sldLayoutId id="2147510733" r:id="rId6"/>
    <p:sldLayoutId id="2147510734" r:id="rId7"/>
    <p:sldLayoutId id="2147510735" r:id="rId8"/>
    <p:sldLayoutId id="2147510736" r:id="rId9"/>
    <p:sldLayoutId id="2147510737" r:id="rId10"/>
    <p:sldLayoutId id="21475107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BA5AFAB2-C6CA-694E-AC88-82DBB99319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75" r:id="rId1"/>
    <p:sldLayoutId id="2147510676" r:id="rId2"/>
    <p:sldLayoutId id="2147510677" r:id="rId3"/>
    <p:sldLayoutId id="2147510678" r:id="rId4"/>
    <p:sldLayoutId id="2147510679" r:id="rId5"/>
    <p:sldLayoutId id="2147510680" r:id="rId6"/>
    <p:sldLayoutId id="2147510681" r:id="rId7"/>
    <p:sldLayoutId id="2147510682" r:id="rId8"/>
    <p:sldLayoutId id="2147510683" r:id="rId9"/>
    <p:sldLayoutId id="2147510684" r:id="rId10"/>
    <p:sldLayoutId id="2147510685"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93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B4139A57-1C88-0D4A-9316-0FCC6646DB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86" r:id="rId1"/>
    <p:sldLayoutId id="2147510687" r:id="rId2"/>
    <p:sldLayoutId id="2147510688" r:id="rId3"/>
    <p:sldLayoutId id="2147510689" r:id="rId4"/>
    <p:sldLayoutId id="2147510690" r:id="rId5"/>
    <p:sldLayoutId id="2147510691" r:id="rId6"/>
    <p:sldLayoutId id="2147510692" r:id="rId7"/>
    <p:sldLayoutId id="2147510693" r:id="rId8"/>
    <p:sldLayoutId id="2147510694" r:id="rId9"/>
    <p:sldLayoutId id="2147510695" r:id="rId10"/>
    <p:sldLayoutId id="214751069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228600" y="2209800"/>
            <a:ext cx="8763000" cy="4648200"/>
          </a:xfrm>
        </p:spPr>
        <p:txBody>
          <a:bodyPr/>
          <a:lstStyle/>
          <a:p>
            <a:pPr marL="0" algn="ctr">
              <a:spcBef>
                <a:spcPct val="0"/>
              </a:spcBef>
              <a:buNone/>
            </a:pPr>
            <a:r>
              <a:rPr lang="en-US" sz="2400" b="1" i="1" baseline="30000" dirty="0" smtClean="0">
                <a:latin typeface="Candara" charset="0"/>
                <a:ea typeface="Calibri" charset="0"/>
                <a:cs typeface="Times New Roman" charset="0"/>
              </a:rPr>
              <a:t>13</a:t>
            </a:r>
            <a:r>
              <a:rPr lang="en-US" sz="2400" b="1" i="1" dirty="0">
                <a:latin typeface="Candara" charset="0"/>
                <a:ea typeface="Calibri" charset="0"/>
                <a:cs typeface="Times New Roman" charset="0"/>
              </a:rPr>
              <a:t> “Enter by the narrow gate. For the gate is wide </a:t>
            </a:r>
            <a:br>
              <a:rPr lang="en-US" sz="2400" b="1" i="1" dirty="0">
                <a:latin typeface="Candara" charset="0"/>
                <a:ea typeface="Calibri" charset="0"/>
                <a:cs typeface="Times New Roman" charset="0"/>
              </a:rPr>
            </a:br>
            <a:r>
              <a:rPr lang="en-US" sz="2400" b="1" i="1" dirty="0">
                <a:latin typeface="Candara" charset="0"/>
                <a:ea typeface="Calibri" charset="0"/>
                <a:cs typeface="Times New Roman" charset="0"/>
              </a:rPr>
              <a:t>and the way is easy that leads to destruction, and those </a:t>
            </a:r>
            <a:br>
              <a:rPr lang="en-US" sz="2400" b="1" i="1" dirty="0">
                <a:latin typeface="Candara" charset="0"/>
                <a:ea typeface="Calibri" charset="0"/>
                <a:cs typeface="Times New Roman" charset="0"/>
              </a:rPr>
            </a:br>
            <a:r>
              <a:rPr lang="en-US" sz="2400" b="1" i="1" dirty="0">
                <a:latin typeface="Candara" charset="0"/>
                <a:ea typeface="Calibri" charset="0"/>
                <a:cs typeface="Times New Roman" charset="0"/>
              </a:rPr>
              <a:t>who enter by it are many. </a:t>
            </a:r>
            <a:r>
              <a:rPr lang="en-US" sz="2400" b="1" i="1" baseline="30000" dirty="0">
                <a:latin typeface="Candara" charset="0"/>
                <a:ea typeface="Calibri" charset="0"/>
                <a:cs typeface="Times New Roman" charset="0"/>
              </a:rPr>
              <a:t>14</a:t>
            </a:r>
            <a:r>
              <a:rPr lang="en-US" sz="2400" b="1" i="1" dirty="0">
                <a:latin typeface="Candara" charset="0"/>
                <a:ea typeface="Calibri" charset="0"/>
                <a:cs typeface="Times New Roman" charset="0"/>
              </a:rPr>
              <a:t> For the gate is narrow and the way</a:t>
            </a:r>
            <a:br>
              <a:rPr lang="en-US" sz="2400" b="1" i="1" dirty="0">
                <a:latin typeface="Candara" charset="0"/>
                <a:ea typeface="Calibri" charset="0"/>
                <a:cs typeface="Times New Roman" charset="0"/>
              </a:rPr>
            </a:br>
            <a:r>
              <a:rPr lang="en-US" sz="2400" b="1" i="1" dirty="0">
                <a:latin typeface="Candara" charset="0"/>
                <a:ea typeface="Calibri" charset="0"/>
                <a:cs typeface="Times New Roman" charset="0"/>
              </a:rPr>
              <a:t> is hard that leads to life, and those who find it are few.</a:t>
            </a:r>
            <a:br>
              <a:rPr lang="en-US" sz="2400" b="1" i="1" dirty="0">
                <a:latin typeface="Candara" charset="0"/>
                <a:ea typeface="Calibri" charset="0"/>
                <a:cs typeface="Times New Roman" charset="0"/>
              </a:rPr>
            </a:br>
            <a:r>
              <a:rPr lang="en-US" sz="2400" b="1" i="1" dirty="0">
                <a:latin typeface="Candara" charset="0"/>
                <a:ea typeface="Calibri" charset="0"/>
                <a:cs typeface="Times New Roman" charset="0"/>
              </a:rPr>
              <a:t>Matthew 7:13-14</a:t>
            </a:r>
          </a:p>
          <a:p>
            <a:pPr marL="0" algn="ctr">
              <a:buFontTx/>
              <a:buNone/>
            </a:pPr>
            <a:r>
              <a:rPr lang="en-US" sz="2400" b="1" i="1" dirty="0">
                <a:latin typeface="Candara" charset="0"/>
                <a:ea typeface="Arial" charset="0"/>
                <a:cs typeface="Arial" charset="0"/>
              </a:rPr>
              <a:t> </a:t>
            </a:r>
          </a:p>
        </p:txBody>
      </p:sp>
    </p:spTree>
    <p:extLst>
      <p:ext uri="{BB962C8B-B14F-4D97-AF65-F5344CB8AC3E}">
        <p14:creationId xmlns:p14="http://schemas.microsoft.com/office/powerpoint/2010/main" val="22248742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457200"/>
            <a:ext cx="8686800" cy="914400"/>
          </a:xfrm>
        </p:spPr>
        <p:txBody>
          <a:bodyPr/>
          <a:lstStyle/>
          <a:p>
            <a:r>
              <a:rPr lang="en-US" sz="2800" b="1" dirty="0" smtClean="0">
                <a:latin typeface="Candara" charset="0"/>
                <a:ea typeface="MS PGothic" charset="0"/>
                <a:cs typeface="Arial" charset="0"/>
              </a:rPr>
              <a:t>AT THE FORK OF THE ROAD: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CHOOSE THE </a:t>
            </a:r>
            <a:r>
              <a:rPr lang="en-US" sz="2800" b="1" dirty="0">
                <a:latin typeface="Candara" charset="0"/>
                <a:ea typeface="MS PGothic" charset="0"/>
                <a:cs typeface="Arial" charset="0"/>
              </a:rPr>
              <a:t>WAY OF </a:t>
            </a:r>
            <a:r>
              <a:rPr lang="en-US" sz="2800" b="1" dirty="0" smtClean="0">
                <a:latin typeface="Candara" charset="0"/>
                <a:ea typeface="MS PGothic" charset="0"/>
                <a:cs typeface="Arial" charset="0"/>
              </a:rPr>
              <a:t>THE GODLY </a:t>
            </a:r>
            <a:r>
              <a:rPr lang="en-US" sz="2800" b="1" dirty="0">
                <a:latin typeface="Candara" charset="0"/>
                <a:ea typeface="MS PGothic" charset="0"/>
                <a:cs typeface="Arial" charset="0"/>
              </a:rPr>
              <a:t>IN 2016</a:t>
            </a:r>
          </a:p>
        </p:txBody>
      </p:sp>
      <p:sp>
        <p:nvSpPr>
          <p:cNvPr id="27651" name="Rectangle 3"/>
          <p:cNvSpPr>
            <a:spLocks noGrp="1" noChangeArrowheads="1"/>
          </p:cNvSpPr>
          <p:nvPr>
            <p:ph type="body" idx="1"/>
          </p:nvPr>
        </p:nvSpPr>
        <p:spPr>
          <a:xfrm>
            <a:off x="192438" y="1447800"/>
            <a:ext cx="8846973" cy="5410200"/>
          </a:xfrm>
        </p:spPr>
        <p:txBody>
          <a:bodyPr/>
          <a:lstStyle/>
          <a:p>
            <a:pPr marL="0" lvl="0" indent="0" algn="ctr">
              <a:buNone/>
              <a:defRPr/>
            </a:pPr>
            <a:r>
              <a:rPr lang="en-US" sz="2300" i="1" dirty="0" smtClean="0">
                <a:solidFill>
                  <a:srgbClr val="000000"/>
                </a:solidFill>
                <a:latin typeface="Candara" charset="0"/>
                <a:ea typeface="MS PGothic" charset="0"/>
                <a:cs typeface="Arial" charset="0"/>
              </a:rPr>
              <a:t>“For the LORD knows the way of the righteous” </a:t>
            </a:r>
            <a:r>
              <a:rPr lang="en-US" sz="2300" i="1" dirty="0">
                <a:solidFill>
                  <a:srgbClr val="000000"/>
                </a:solidFill>
                <a:latin typeface="Candara" charset="0"/>
                <a:ea typeface="MS PGothic" charset="0"/>
                <a:cs typeface="Arial" charset="0"/>
              </a:rPr>
              <a:t>(</a:t>
            </a:r>
            <a:r>
              <a:rPr lang="en-US" sz="2300" i="1" dirty="0" smtClean="0">
                <a:solidFill>
                  <a:srgbClr val="000000"/>
                </a:solidFill>
                <a:latin typeface="Candara" charset="0"/>
                <a:ea typeface="MS PGothic" charset="0"/>
                <a:cs typeface="Arial" charset="0"/>
              </a:rPr>
              <a:t>v. 6a)</a:t>
            </a:r>
            <a:endParaRPr lang="en-US" sz="2300" i="1" dirty="0">
              <a:solidFill>
                <a:srgbClr val="000000"/>
              </a:solidFill>
              <a:latin typeface="Candara" charset="0"/>
              <a:ea typeface="MS PGothic" charset="0"/>
              <a:cs typeface="Arial" charset="0"/>
            </a:endParaRPr>
          </a:p>
          <a:p>
            <a:pPr marL="0" indent="0">
              <a:spcBef>
                <a:spcPts val="0"/>
              </a:spcBef>
              <a:buNone/>
              <a:defRPr/>
            </a:pPr>
            <a:endParaRPr lang="en-US" sz="1000" b="1" spc="-10" dirty="0" smtClean="0">
              <a:solidFill>
                <a:srgbClr val="000000"/>
              </a:solidFill>
              <a:latin typeface="Candara" charset="0"/>
              <a:ea typeface="MS PGothic" charset="0"/>
              <a:cs typeface="Arial" charset="0"/>
            </a:endParaRPr>
          </a:p>
          <a:p>
            <a:pPr marL="457200" indent="-457200">
              <a:spcBef>
                <a:spcPts val="0"/>
              </a:spcBef>
              <a:buFont typeface="+mj-lt"/>
              <a:buAutoNum type="arabicPeriod"/>
              <a:defRPr/>
            </a:pPr>
            <a:r>
              <a:rPr lang="en-US" sz="2400" b="1" spc="-10" dirty="0" smtClean="0">
                <a:solidFill>
                  <a:srgbClr val="000000"/>
                </a:solidFill>
                <a:latin typeface="Candara" charset="0"/>
                <a:ea typeface="MS PGothic" charset="0"/>
                <a:cs typeface="Arial" charset="0"/>
              </a:rPr>
              <a:t>Resolve to </a:t>
            </a:r>
            <a:r>
              <a:rPr lang="en-US" sz="2400" b="1" spc="-10" dirty="0">
                <a:solidFill>
                  <a:srgbClr val="FF0000"/>
                </a:solidFill>
                <a:latin typeface="Candara" charset="0"/>
                <a:ea typeface="MS PGothic" charset="0"/>
                <a:cs typeface="Arial" charset="0"/>
              </a:rPr>
              <a:t>MEDITATE on Scripture daily as you begin the </a:t>
            </a:r>
            <a:r>
              <a:rPr lang="en-US" sz="2400" b="1" spc="-10">
                <a:solidFill>
                  <a:srgbClr val="FF0000"/>
                </a:solidFill>
                <a:latin typeface="Candara" charset="0"/>
                <a:ea typeface="MS PGothic" charset="0"/>
                <a:cs typeface="Arial" charset="0"/>
              </a:rPr>
              <a:t>new </a:t>
            </a:r>
            <a:r>
              <a:rPr lang="en-US" sz="2400" b="1" spc="-10" smtClean="0">
                <a:solidFill>
                  <a:srgbClr val="FF0000"/>
                </a:solidFill>
                <a:latin typeface="Candara" charset="0"/>
                <a:ea typeface="MS PGothic" charset="0"/>
                <a:cs typeface="Arial" charset="0"/>
              </a:rPr>
              <a:t>year 2016. </a:t>
            </a:r>
            <a:endParaRPr lang="en-US" sz="2400" b="1" spc="-10" dirty="0" smtClean="0">
              <a:solidFill>
                <a:srgbClr val="FF0000"/>
              </a:solidFill>
              <a:latin typeface="Candara" charset="0"/>
              <a:ea typeface="MS PGothic" charset="0"/>
              <a:cs typeface="Arial" charset="0"/>
            </a:endParaRPr>
          </a:p>
          <a:p>
            <a:pPr marL="850900" lvl="1" indent="-393700">
              <a:spcBef>
                <a:spcPts val="0"/>
              </a:spcBef>
              <a:buFont typeface="Wingdings" charset="2"/>
              <a:buChar char="Ø"/>
              <a:defRPr/>
            </a:pPr>
            <a:r>
              <a:rPr lang="en-US" sz="2200" spc="-10" dirty="0">
                <a:solidFill>
                  <a:srgbClr val="000000"/>
                </a:solidFill>
                <a:latin typeface="Candara" charset="0"/>
                <a:ea typeface="MS PGothic" charset="0"/>
                <a:cs typeface="Arial" charset="0"/>
              </a:rPr>
              <a:t>Refuse to stay victimized by your current circumstances.</a:t>
            </a:r>
          </a:p>
          <a:p>
            <a:pPr marL="850900" lvl="1" indent="-393700">
              <a:spcBef>
                <a:spcPts val="0"/>
              </a:spcBef>
              <a:buFont typeface="Wingdings" charset="2"/>
              <a:buChar char="Ø"/>
              <a:defRPr/>
            </a:pPr>
            <a:r>
              <a:rPr lang="en-US" sz="2200" spc="-10" dirty="0">
                <a:solidFill>
                  <a:srgbClr val="000000"/>
                </a:solidFill>
                <a:latin typeface="Candara" charset="0"/>
                <a:ea typeface="MS PGothic" charset="0"/>
                <a:cs typeface="Arial" charset="0"/>
              </a:rPr>
              <a:t>Arrange your life around your time with </a:t>
            </a:r>
            <a:r>
              <a:rPr lang="en-US" sz="2200" spc="-10" dirty="0" smtClean="0">
                <a:solidFill>
                  <a:srgbClr val="000000"/>
                </a:solidFill>
                <a:latin typeface="Candara" charset="0"/>
                <a:ea typeface="MS PGothic" charset="0"/>
                <a:cs typeface="Arial" charset="0"/>
              </a:rPr>
              <a:t>God (QT) </a:t>
            </a:r>
            <a:r>
              <a:rPr lang="en-US" sz="2200" spc="-10" dirty="0">
                <a:solidFill>
                  <a:srgbClr val="000000"/>
                </a:solidFill>
                <a:latin typeface="Candara" charset="0"/>
                <a:ea typeface="MS PGothic" charset="0"/>
                <a:cs typeface="Arial" charset="0"/>
              </a:rPr>
              <a:t>not the other way around.</a:t>
            </a:r>
          </a:p>
          <a:p>
            <a:pPr marL="850900" lvl="1" indent="-393700">
              <a:spcBef>
                <a:spcPts val="0"/>
              </a:spcBef>
              <a:buFont typeface="Wingdings" charset="2"/>
              <a:buChar char="Ø"/>
              <a:defRPr/>
            </a:pPr>
            <a:r>
              <a:rPr lang="en-US" sz="2200" spc="-10" dirty="0">
                <a:solidFill>
                  <a:srgbClr val="000000"/>
                </a:solidFill>
                <a:latin typeface="Candara" charset="0"/>
                <a:ea typeface="MS PGothic" charset="0"/>
                <a:cs typeface="Arial" charset="0"/>
              </a:rPr>
              <a:t>Never underestimate the power of a rhythm: same time and same place everyday</a:t>
            </a:r>
            <a:r>
              <a:rPr lang="en-US" sz="2200" spc="-10" dirty="0" smtClean="0">
                <a:solidFill>
                  <a:srgbClr val="000000"/>
                </a:solidFill>
                <a:latin typeface="Candara" charset="0"/>
                <a:ea typeface="MS PGothic" charset="0"/>
                <a:cs typeface="Arial" charset="0"/>
              </a:rPr>
              <a:t>.</a:t>
            </a:r>
          </a:p>
          <a:p>
            <a:pPr marL="0" indent="0">
              <a:spcBef>
                <a:spcPts val="0"/>
              </a:spcBef>
              <a:buNone/>
              <a:defRPr/>
            </a:pPr>
            <a:endParaRPr lang="en-US" sz="1000" b="1" spc="-10" dirty="0" smtClean="0">
              <a:solidFill>
                <a:srgbClr val="000000"/>
              </a:solidFill>
              <a:latin typeface="Candara" charset="0"/>
              <a:ea typeface="MS PGothic" charset="0"/>
              <a:cs typeface="Arial" charset="0"/>
            </a:endParaRPr>
          </a:p>
          <a:p>
            <a:pPr marL="457200" indent="-457200">
              <a:spcBef>
                <a:spcPts val="0"/>
              </a:spcBef>
              <a:buFont typeface="+mj-lt"/>
              <a:buAutoNum type="arabicPeriod"/>
              <a:defRPr/>
            </a:pPr>
            <a:r>
              <a:rPr lang="en-US" sz="2400" b="1" spc="-10" dirty="0">
                <a:solidFill>
                  <a:srgbClr val="000000"/>
                </a:solidFill>
                <a:latin typeface="Candara" charset="0"/>
                <a:ea typeface="MS PGothic" charset="0"/>
                <a:cs typeface="Arial" charset="0"/>
              </a:rPr>
              <a:t>Resolve </a:t>
            </a:r>
            <a:r>
              <a:rPr lang="en-US" sz="2400" b="1" spc="-10" dirty="0" smtClean="0">
                <a:solidFill>
                  <a:srgbClr val="000000"/>
                </a:solidFill>
                <a:latin typeface="Candara" charset="0"/>
                <a:ea typeface="MS PGothic" charset="0"/>
                <a:cs typeface="Arial" charset="0"/>
              </a:rPr>
              <a:t>to </a:t>
            </a:r>
            <a:r>
              <a:rPr lang="en-US" sz="2400" b="1" spc="-10" dirty="0" smtClean="0">
                <a:solidFill>
                  <a:srgbClr val="FF0000"/>
                </a:solidFill>
                <a:latin typeface="Candara" charset="0"/>
                <a:ea typeface="MS PGothic" charset="0"/>
                <a:cs typeface="Arial" charset="0"/>
              </a:rPr>
              <a:t>DELIGHT </a:t>
            </a:r>
            <a:r>
              <a:rPr lang="en-US" sz="2400" b="1" spc="-10" dirty="0">
                <a:solidFill>
                  <a:srgbClr val="FF0000"/>
                </a:solidFill>
                <a:latin typeface="Candara" charset="0"/>
                <a:ea typeface="MS PGothic" charset="0"/>
                <a:cs typeface="Arial" charset="0"/>
              </a:rPr>
              <a:t>in God’s WORD more as you train yourself to fight for joy in God. </a:t>
            </a:r>
            <a:endParaRPr lang="en-US" sz="2200" b="1" spc="-10" dirty="0" smtClean="0">
              <a:solidFill>
                <a:srgbClr val="000000"/>
              </a:solidFill>
              <a:latin typeface="Candara" charset="0"/>
              <a:ea typeface="MS PGothic" charset="0"/>
              <a:cs typeface="Arial" charset="0"/>
            </a:endParaRPr>
          </a:p>
          <a:p>
            <a:pPr marL="850900" lvl="1" indent="-393700">
              <a:spcBef>
                <a:spcPts val="0"/>
              </a:spcBef>
              <a:buFont typeface="Wingdings" charset="2"/>
              <a:buChar char="Ø"/>
              <a:defRPr/>
            </a:pPr>
            <a:r>
              <a:rPr lang="en-US" sz="2200" spc="-10" dirty="0">
                <a:solidFill>
                  <a:srgbClr val="000000"/>
                </a:solidFill>
                <a:latin typeface="Candara" charset="0"/>
                <a:ea typeface="MS PGothic" charset="0"/>
                <a:cs typeface="Arial" charset="0"/>
              </a:rPr>
              <a:t>Remember it takes </a:t>
            </a:r>
            <a:r>
              <a:rPr lang="en-US" sz="2200" spc="-10" dirty="0" smtClean="0">
                <a:solidFill>
                  <a:srgbClr val="000000"/>
                </a:solidFill>
                <a:latin typeface="Candara" charset="0"/>
                <a:ea typeface="MS PGothic" charset="0"/>
                <a:cs typeface="Arial" charset="0"/>
              </a:rPr>
              <a:t>TIME </a:t>
            </a:r>
            <a:r>
              <a:rPr lang="en-US" sz="2200" spc="-10" dirty="0">
                <a:solidFill>
                  <a:srgbClr val="000000"/>
                </a:solidFill>
                <a:latin typeface="Candara" charset="0"/>
                <a:ea typeface="MS PGothic" charset="0"/>
                <a:cs typeface="Arial" charset="0"/>
              </a:rPr>
              <a:t>to learn to </a:t>
            </a:r>
            <a:r>
              <a:rPr lang="en-US" sz="2200" spc="-10" dirty="0" smtClean="0">
                <a:solidFill>
                  <a:srgbClr val="000000"/>
                </a:solidFill>
                <a:latin typeface="Candara" charset="0"/>
                <a:ea typeface="MS PGothic" charset="0"/>
                <a:cs typeface="Arial" charset="0"/>
              </a:rPr>
              <a:t>delight in the Word of God. </a:t>
            </a:r>
            <a:endParaRPr lang="en-US" sz="2200" spc="-10" dirty="0">
              <a:solidFill>
                <a:srgbClr val="000000"/>
              </a:solidFill>
              <a:latin typeface="Candara" charset="0"/>
              <a:ea typeface="MS PGothic" charset="0"/>
              <a:cs typeface="Arial" charset="0"/>
            </a:endParaRPr>
          </a:p>
          <a:p>
            <a:pPr marL="850900" lvl="1" indent="-393700">
              <a:spcBef>
                <a:spcPts val="0"/>
              </a:spcBef>
              <a:buFont typeface="Wingdings" charset="2"/>
              <a:buChar char="Ø"/>
              <a:defRPr/>
            </a:pPr>
            <a:r>
              <a:rPr lang="en-US" sz="2200" spc="-10" dirty="0">
                <a:solidFill>
                  <a:srgbClr val="000000"/>
                </a:solidFill>
                <a:latin typeface="Candara" charset="0"/>
                <a:ea typeface="MS PGothic" charset="0"/>
                <a:cs typeface="Arial" charset="0"/>
              </a:rPr>
              <a:t>Do NOT envy the </a:t>
            </a:r>
            <a:r>
              <a:rPr lang="en-US" sz="2200" spc="-10" dirty="0" smtClean="0">
                <a:solidFill>
                  <a:srgbClr val="000000"/>
                </a:solidFill>
                <a:latin typeface="Candara" charset="0"/>
                <a:ea typeface="MS PGothic" charset="0"/>
                <a:cs typeface="Arial" charset="0"/>
              </a:rPr>
              <a:t>charms </a:t>
            </a:r>
            <a:r>
              <a:rPr lang="en-US" sz="2200" spc="-10" dirty="0">
                <a:solidFill>
                  <a:srgbClr val="000000"/>
                </a:solidFill>
                <a:latin typeface="Candara" charset="0"/>
                <a:ea typeface="MS PGothic" charset="0"/>
                <a:cs typeface="Arial" charset="0"/>
              </a:rPr>
              <a:t>of the ungodly way—it’s just phantom.</a:t>
            </a:r>
          </a:p>
          <a:p>
            <a:pPr marL="850900" lvl="1" indent="-393700">
              <a:spcBef>
                <a:spcPts val="0"/>
              </a:spcBef>
              <a:buFont typeface="Wingdings" charset="2"/>
              <a:buChar char="Ø"/>
              <a:defRPr/>
            </a:pPr>
            <a:r>
              <a:rPr lang="en-US" sz="2200" spc="-10" dirty="0">
                <a:solidFill>
                  <a:srgbClr val="000000"/>
                </a:solidFill>
                <a:latin typeface="Candara" charset="0"/>
                <a:ea typeface="MS PGothic" charset="0"/>
                <a:cs typeface="Arial" charset="0"/>
              </a:rPr>
              <a:t>Declare an all-out battle for acquiring this delight—fight for joy in God through God’s Word daily.</a:t>
            </a:r>
          </a:p>
          <a:p>
            <a:pPr marL="850900" lvl="1" indent="-393700">
              <a:spcBef>
                <a:spcPts val="0"/>
              </a:spcBef>
              <a:buFont typeface="Wingdings" charset="2"/>
              <a:buChar char="Ø"/>
              <a:defRPr/>
            </a:pPr>
            <a:endParaRPr lang="en-US" sz="2200" b="1" spc="-10" dirty="0" smtClean="0">
              <a:solidFill>
                <a:srgbClr val="000000"/>
              </a:solidFill>
              <a:latin typeface="Candara" charset="0"/>
              <a:ea typeface="MS PGothic" charset="0"/>
              <a:cs typeface="Arial" charset="0"/>
            </a:endParaRPr>
          </a:p>
          <a:p>
            <a:pPr marL="398463" lvl="0" indent="-398463">
              <a:spcBef>
                <a:spcPts val="0"/>
              </a:spcBef>
              <a:buNone/>
              <a:defRPr/>
            </a:pPr>
            <a:endParaRPr lang="en-US" sz="2200" i="1" dirty="0">
              <a:latin typeface="Candara" charset="0"/>
              <a:cs typeface="Times New Roman" charset="0"/>
            </a:endParaRPr>
          </a:p>
        </p:txBody>
      </p:sp>
    </p:spTree>
    <p:extLst>
      <p:ext uri="{BB962C8B-B14F-4D97-AF65-F5344CB8AC3E}">
        <p14:creationId xmlns:p14="http://schemas.microsoft.com/office/powerpoint/2010/main" val="28629948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a:xfrm>
            <a:off x="304800" y="304800"/>
            <a:ext cx="8534400" cy="6324600"/>
          </a:xfrm>
        </p:spPr>
        <p:txBody>
          <a:bodyPr/>
          <a:lstStyle/>
          <a:p>
            <a:pPr marL="0" indent="0" algn="just">
              <a:buNone/>
              <a:tabLst>
                <a:tab pos="457200" algn="l"/>
              </a:tabLst>
            </a:pPr>
            <a:r>
              <a:rPr lang="en-US" sz="2800" b="1" dirty="0">
                <a:solidFill>
                  <a:srgbClr val="800000"/>
                </a:solidFill>
                <a:latin typeface="Candara" charset="0"/>
                <a:cs typeface="Arial" charset="0"/>
              </a:rPr>
              <a:t>The Most Important Thing to Do </a:t>
            </a:r>
            <a:r>
              <a:rPr lang="en-US" sz="2800" b="1" dirty="0" smtClean="0">
                <a:solidFill>
                  <a:srgbClr val="800000"/>
                </a:solidFill>
                <a:latin typeface="Candara" charset="0"/>
                <a:cs typeface="Arial" charset="0"/>
              </a:rPr>
              <a:t>Daily</a:t>
            </a:r>
          </a:p>
          <a:p>
            <a:pPr marL="0" indent="0" algn="just">
              <a:buNone/>
              <a:tabLst>
                <a:tab pos="457200" algn="l"/>
              </a:tabLst>
            </a:pPr>
            <a:r>
              <a:rPr lang="en-US" sz="2350" b="1" dirty="0" smtClean="0">
                <a:latin typeface="Candara" charset="0"/>
                <a:cs typeface="Arial" charset="0"/>
              </a:rPr>
              <a:t>The </a:t>
            </a:r>
            <a:r>
              <a:rPr lang="en-US" sz="2350" b="1" dirty="0">
                <a:latin typeface="Candara" charset="0"/>
                <a:cs typeface="Arial" charset="0"/>
              </a:rPr>
              <a:t>point is this: I saw more clearly than ever that the first great and primary business to which I ought to attend every day was </a:t>
            </a:r>
            <a:r>
              <a:rPr lang="en-US" sz="2350" b="1" i="1" dirty="0">
                <a:latin typeface="Candara" charset="0"/>
                <a:cs typeface="Arial" charset="0"/>
              </a:rPr>
              <a:t>to have my soul happy in the Lord</a:t>
            </a:r>
            <a:r>
              <a:rPr lang="en-US" sz="2350" b="1" dirty="0">
                <a:latin typeface="Candara" charset="0"/>
                <a:cs typeface="Arial" charset="0"/>
              </a:rPr>
              <a:t>. The first thing to be concerned about was not, how much I might serve the Lord, how I might glorify the Lord; but how I might get my soul into a happy state, and how my inner man might be nourished… Now I saw, that the most important thing I had to do was to give myself to the reading of the Word of God and to meditation on it, so that in this way my heart might be comforted, encouraged, warned, reproved, instructed; and that thus, while meditating, my heart might be brought into </a:t>
            </a:r>
            <a:r>
              <a:rPr lang="en-US" sz="2350" b="1" i="1" dirty="0">
                <a:latin typeface="Candara" charset="0"/>
                <a:cs typeface="Arial" charset="0"/>
              </a:rPr>
              <a:t>experiential communion </a:t>
            </a:r>
            <a:r>
              <a:rPr lang="en-US" sz="2350" b="1" dirty="0">
                <a:latin typeface="Candara" charset="0"/>
                <a:cs typeface="Arial" charset="0"/>
              </a:rPr>
              <a:t>with the Lord… How different it is when the soul is refreshed and made happy early in the morning, from what it is when the service, the trials, and the temptations of the day come upon one without such spiritual preparation.</a:t>
            </a:r>
          </a:p>
          <a:p>
            <a:pPr marL="0" indent="0" algn="r">
              <a:buFontTx/>
              <a:buNone/>
              <a:tabLst>
                <a:tab pos="457200" algn="l"/>
              </a:tabLst>
            </a:pPr>
            <a:r>
              <a:rPr lang="en-US" sz="2350" b="1" dirty="0" smtClean="0">
                <a:latin typeface="Candara" charset="0"/>
                <a:cs typeface="Arial" charset="0"/>
              </a:rPr>
              <a:t>— </a:t>
            </a:r>
            <a:r>
              <a:rPr lang="en-US" sz="2350" b="1" dirty="0">
                <a:latin typeface="Candara" charset="0"/>
                <a:cs typeface="Arial" charset="0"/>
              </a:rPr>
              <a:t>George Müller</a:t>
            </a:r>
          </a:p>
          <a:p>
            <a:pPr marL="0" indent="0" algn="r">
              <a:buFontTx/>
              <a:buNone/>
              <a:tabLst>
                <a:tab pos="457200" algn="l"/>
              </a:tabLst>
            </a:pPr>
            <a:endParaRPr lang="en-US" sz="2350" b="1" dirty="0">
              <a:latin typeface="Candara" charset="0"/>
              <a:cs typeface="Arial" charset="0"/>
            </a:endParaRPr>
          </a:p>
        </p:txBody>
      </p:sp>
    </p:spTree>
    <p:extLst>
      <p:ext uri="{BB962C8B-B14F-4D97-AF65-F5344CB8AC3E}">
        <p14:creationId xmlns:p14="http://schemas.microsoft.com/office/powerpoint/2010/main" val="99123627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49" name="Rectangle 2"/>
          <p:cNvSpPr>
            <a:spLocks noGrp="1" noChangeArrowheads="1"/>
          </p:cNvSpPr>
          <p:nvPr>
            <p:ph type="title"/>
          </p:nvPr>
        </p:nvSpPr>
        <p:spPr>
          <a:xfrm>
            <a:off x="228600" y="381000"/>
            <a:ext cx="8686800" cy="914400"/>
          </a:xfrm>
        </p:spPr>
        <p:txBody>
          <a:bodyPr/>
          <a:lstStyle/>
          <a:p>
            <a:pPr eaLnBrk="1" hangingPunct="1"/>
            <a:r>
              <a:rPr lang="en-US" dirty="0">
                <a:latin typeface="Candara" charset="0"/>
                <a:cs typeface="MS PGothic" charset="0"/>
              </a:rPr>
              <a:t>THREE PRACTICAL QUESTIONS </a:t>
            </a:r>
            <a:br>
              <a:rPr lang="en-US" dirty="0">
                <a:latin typeface="Candara" charset="0"/>
                <a:cs typeface="MS PGothic" charset="0"/>
              </a:rPr>
            </a:br>
            <a:r>
              <a:rPr lang="en-US" dirty="0">
                <a:latin typeface="Candara" charset="0"/>
                <a:cs typeface="MS PGothic" charset="0"/>
              </a:rPr>
              <a:t>FOR OUR EVERYDAY LIFE</a:t>
            </a:r>
          </a:p>
        </p:txBody>
      </p:sp>
      <p:sp>
        <p:nvSpPr>
          <p:cNvPr id="206850" name="Rectangle 3"/>
          <p:cNvSpPr>
            <a:spLocks noGrp="1" noChangeArrowheads="1"/>
          </p:cNvSpPr>
          <p:nvPr>
            <p:ph idx="1"/>
          </p:nvPr>
        </p:nvSpPr>
        <p:spPr>
          <a:xfrm>
            <a:off x="304799" y="1524000"/>
            <a:ext cx="8674847" cy="5181600"/>
          </a:xfrm>
        </p:spPr>
        <p:txBody>
          <a:bodyPr/>
          <a:lstStyle/>
          <a:p>
            <a:pPr marL="457200" lvl="0" indent="-457200">
              <a:buFont typeface="+mj-lt"/>
              <a:buAutoNum type="arabicPeriod"/>
            </a:pPr>
            <a:r>
              <a:rPr lang="en-US" dirty="0"/>
              <a:t>Have you made a deliberate commitment to avoid gradual influences of the ungodly way? How will you renew your commitment every day?</a:t>
            </a:r>
          </a:p>
          <a:p>
            <a:pPr marL="457200" lvl="0" indent="-457200">
              <a:buFont typeface="+mj-lt"/>
              <a:buAutoNum type="arabicPeriod"/>
            </a:pPr>
            <a:endParaRPr lang="en-US" sz="2000" dirty="0"/>
          </a:p>
          <a:p>
            <a:pPr marL="457200" lvl="0" indent="-457200">
              <a:buFont typeface="+mj-lt"/>
              <a:buAutoNum type="arabicPeriod"/>
            </a:pPr>
            <a:r>
              <a:rPr lang="en-US" dirty="0"/>
              <a:t>What is your delight in? What will you increase your delight in God and His Word?</a:t>
            </a:r>
          </a:p>
          <a:p>
            <a:pPr marL="457200" lvl="0" indent="-457200">
              <a:buFont typeface="+mj-lt"/>
              <a:buAutoNum type="arabicPeriod"/>
            </a:pPr>
            <a:endParaRPr lang="en-US" sz="2000" dirty="0"/>
          </a:p>
          <a:p>
            <a:pPr marL="457200" lvl="0" indent="-457200">
              <a:buFont typeface="+mj-lt"/>
              <a:buAutoNum type="arabicPeriod"/>
            </a:pPr>
            <a:r>
              <a:rPr lang="en-US" dirty="0"/>
              <a:t>What is your first step in resolving yourself to choose the godly way of life in the new year 2016?</a:t>
            </a:r>
          </a:p>
        </p:txBody>
      </p:sp>
    </p:spTree>
    <p:extLst>
      <p:ext uri="{BB962C8B-B14F-4D97-AF65-F5344CB8AC3E}">
        <p14:creationId xmlns:p14="http://schemas.microsoft.com/office/powerpoint/2010/main" val="77607290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33400" y="2133600"/>
            <a:ext cx="8077200" cy="838200"/>
          </a:xfrm>
        </p:spPr>
        <p:txBody>
          <a:bodyPr/>
          <a:lstStyle/>
          <a:p>
            <a:pPr eaLnBrk="1" hangingPunct="1">
              <a:defRPr/>
            </a:pPr>
            <a:r>
              <a:rPr lang="en-US" b="1" i="1" dirty="0" smtClean="0">
                <a:effectLst>
                  <a:outerShdw blurRad="38100" dist="38100" dir="2700000" algn="tl">
                    <a:srgbClr val="DDDDDD"/>
                  </a:outerShdw>
                </a:effectLst>
                <a:latin typeface="Candara" charset="0"/>
                <a:ea typeface="MS PGothic" charset="0"/>
                <a:cs typeface="Arial" charset="0"/>
              </a:rPr>
              <a:t>Two Ways</a:t>
            </a:r>
            <a:endParaRPr lang="en-US" b="1" i="1" dirty="0">
              <a:effectLst>
                <a:outerShdw blurRad="38100" dist="38100" dir="2700000" algn="tl">
                  <a:srgbClr val="DDDDDD"/>
                </a:outerShdw>
              </a:effectLst>
              <a:latin typeface="Candara" charset="0"/>
              <a:ea typeface="MS PGothic" charset="0"/>
              <a:cs typeface="Arial" charset="0"/>
            </a:endParaRPr>
          </a:p>
        </p:txBody>
      </p:sp>
      <p:sp>
        <p:nvSpPr>
          <p:cNvPr id="129027" name="Rectangle 3"/>
          <p:cNvSpPr>
            <a:spLocks noGrp="1" noChangeArrowheads="1"/>
          </p:cNvSpPr>
          <p:nvPr>
            <p:ph type="body" idx="4294967295"/>
          </p:nvPr>
        </p:nvSpPr>
        <p:spPr>
          <a:xfrm>
            <a:off x="609600" y="2971800"/>
            <a:ext cx="7924800" cy="2362200"/>
          </a:xfrm>
        </p:spPr>
        <p:txBody>
          <a:bodyPr/>
          <a:lstStyle/>
          <a:p>
            <a:pPr algn="ctr" eaLnBrk="1" hangingPunct="1">
              <a:buFontTx/>
              <a:buNone/>
              <a:defRPr/>
            </a:pPr>
            <a:r>
              <a:rPr lang="en-US" sz="2800" b="1" i="1" dirty="0">
                <a:effectLst>
                  <a:outerShdw blurRad="38100" dist="38100" dir="2700000" algn="tl">
                    <a:srgbClr val="DDDDDD"/>
                  </a:outerShdw>
                </a:effectLst>
                <a:latin typeface="Candara" charset="0"/>
                <a:ea typeface="MS PGothic" charset="0"/>
                <a:cs typeface="Arial" charset="0"/>
              </a:rPr>
              <a:t>A Special </a:t>
            </a:r>
            <a:r>
              <a:rPr lang="en-US" sz="2800" b="1" i="1" dirty="0" smtClean="0">
                <a:effectLst>
                  <a:outerShdw blurRad="38100" dist="38100" dir="2700000" algn="tl">
                    <a:srgbClr val="DDDDDD"/>
                  </a:outerShdw>
                </a:effectLst>
                <a:latin typeface="Candara" charset="0"/>
                <a:ea typeface="MS PGothic" charset="0"/>
                <a:cs typeface="Arial" charset="0"/>
              </a:rPr>
              <a:t>Message for the New Year</a:t>
            </a:r>
          </a:p>
          <a:p>
            <a:pPr algn="ctr" eaLnBrk="1" hangingPunct="1">
              <a:buFontTx/>
              <a:buNone/>
              <a:defRPr/>
            </a:pPr>
            <a:r>
              <a:rPr lang="en-US" sz="2800" i="1" dirty="0" smtClean="0">
                <a:effectLst>
                  <a:outerShdw blurRad="38100" dist="38100" dir="2700000" algn="tl">
                    <a:srgbClr val="DDDDDD"/>
                  </a:outerShdw>
                </a:effectLst>
                <a:latin typeface="Candara" charset="0"/>
                <a:ea typeface="MS PGothic" charset="0"/>
                <a:cs typeface="Arial" charset="0"/>
              </a:rPr>
              <a:t>Psalm 1:1-6</a:t>
            </a:r>
          </a:p>
          <a:p>
            <a:pPr algn="ctr">
              <a:buFontTx/>
              <a:buNone/>
              <a:defRPr/>
            </a:pPr>
            <a:r>
              <a:rPr lang="en-US" sz="2800" b="1" dirty="0">
                <a:latin typeface="Candara"/>
                <a:cs typeface="Candara"/>
              </a:rPr>
              <a:t>©</a:t>
            </a:r>
            <a:r>
              <a:rPr lang="en-US" sz="2800" dirty="0"/>
              <a:t> </a:t>
            </a:r>
            <a:r>
              <a:rPr lang="en-US" sz="2800" b="1" dirty="0" smtClean="0">
                <a:effectLst>
                  <a:outerShdw blurRad="38100" dist="38100" dir="2700000" algn="tl">
                    <a:srgbClr val="DDDDDD"/>
                  </a:outerShdw>
                </a:effectLst>
                <a:latin typeface="Candara" charset="0"/>
                <a:ea typeface="MS PGothic" charset="0"/>
                <a:cs typeface="Arial" charset="0"/>
              </a:rPr>
              <a:t>January 3, 2016</a:t>
            </a:r>
            <a:endParaRPr lang="en-US" b="1" dirty="0" smtClean="0">
              <a:effectLst>
                <a:outerShdw blurRad="38100" dist="38100" dir="2700000" algn="tl">
                  <a:srgbClr val="DDDDDD"/>
                </a:outerShdw>
              </a:effectLst>
              <a:latin typeface="Candara" charset="0"/>
              <a:ea typeface="MS PGothic" charset="0"/>
              <a:cs typeface="Arial" charset="0"/>
            </a:endParaRPr>
          </a:p>
          <a:p>
            <a:pPr algn="ctr">
              <a:buFontTx/>
              <a:buNone/>
              <a:defRPr/>
            </a:pPr>
            <a:r>
              <a:rPr lang="en-US" sz="2800" b="1" i="1" dirty="0" smtClean="0">
                <a:effectLst>
                  <a:outerShdw blurRad="38100" dist="38100" dir="2700000" algn="tl">
                    <a:srgbClr val="DDDDDD"/>
                  </a:outerShdw>
                </a:effectLst>
                <a:latin typeface="Candara" charset="0"/>
                <a:ea typeface="MS PGothic" charset="0"/>
                <a:cs typeface="Arial" charset="0"/>
              </a:rPr>
              <a:t>Pastor Paul K. Kim</a:t>
            </a:r>
          </a:p>
          <a:p>
            <a:pPr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401082934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457200"/>
            <a:ext cx="8686800" cy="762000"/>
          </a:xfrm>
        </p:spPr>
        <p:txBody>
          <a:bodyPr/>
          <a:lstStyle/>
          <a:p>
            <a:r>
              <a:rPr lang="en-US" sz="2800" b="1" dirty="0">
                <a:latin typeface="Candara" charset="0"/>
                <a:ea typeface="MS PGothic" charset="0"/>
                <a:cs typeface="Arial" charset="0"/>
              </a:rPr>
              <a:t>PSALM 1: A WISDOM PSALM FOR THE NEW YEAR</a:t>
            </a:r>
          </a:p>
        </p:txBody>
      </p:sp>
      <p:sp>
        <p:nvSpPr>
          <p:cNvPr id="27651" name="Rectangle 3"/>
          <p:cNvSpPr>
            <a:spLocks noGrp="1" noChangeArrowheads="1"/>
          </p:cNvSpPr>
          <p:nvPr>
            <p:ph type="body" idx="1"/>
          </p:nvPr>
        </p:nvSpPr>
        <p:spPr>
          <a:xfrm>
            <a:off x="228601" y="1219200"/>
            <a:ext cx="8716102" cy="5486400"/>
          </a:xfrm>
        </p:spPr>
        <p:txBody>
          <a:bodyPr/>
          <a:lstStyle/>
          <a:p>
            <a:pPr marL="0" indent="0" algn="ctr">
              <a:buNone/>
              <a:defRPr/>
            </a:pPr>
            <a:r>
              <a:rPr lang="en-US" sz="2300" i="1" dirty="0">
                <a:latin typeface="Candara" charset="0"/>
                <a:ea typeface="MS PGothic" charset="0"/>
                <a:cs typeface="Arial" charset="0"/>
              </a:rPr>
              <a:t>“Blessed is the man . . . the wicked are not so” (vs. 1, 4</a:t>
            </a:r>
            <a:r>
              <a:rPr lang="en-US" sz="2300" i="1" dirty="0" smtClean="0">
                <a:latin typeface="Candara" charset="0"/>
                <a:ea typeface="MS PGothic" charset="0"/>
                <a:cs typeface="Arial" charset="0"/>
              </a:rPr>
              <a:t>)</a:t>
            </a:r>
            <a:endParaRPr lang="en-US" sz="2300" i="1" dirty="0">
              <a:latin typeface="Candara" charset="0"/>
              <a:ea typeface="MS PGothic" charset="0"/>
              <a:cs typeface="Arial" charset="0"/>
            </a:endParaRPr>
          </a:p>
          <a:p>
            <a:pPr marL="0" indent="0" algn="ctr">
              <a:buNone/>
              <a:defRPr/>
            </a:pPr>
            <a:endParaRPr lang="en-US" sz="800" i="1" dirty="0" smtClean="0">
              <a:latin typeface="Candara" charset="0"/>
              <a:ea typeface="MS PGothic" charset="0"/>
              <a:cs typeface="Arial" charset="0"/>
            </a:endParaRPr>
          </a:p>
          <a:p>
            <a:pPr marL="458788" indent="-458788">
              <a:defRPr/>
            </a:pPr>
            <a:r>
              <a:rPr lang="en-US" sz="2400" b="1" dirty="0">
                <a:latin typeface="Candara" charset="0"/>
                <a:ea typeface="MS PGothic" charset="0"/>
                <a:cs typeface="Arial" charset="0"/>
              </a:rPr>
              <a:t>It offers </a:t>
            </a:r>
            <a:r>
              <a:rPr lang="en-US" sz="2400" b="1" dirty="0" smtClean="0">
                <a:solidFill>
                  <a:srgbClr val="FF0000"/>
                </a:solidFill>
                <a:latin typeface="Candara" charset="0"/>
                <a:ea typeface="MS PGothic" charset="0"/>
                <a:cs typeface="Arial" charset="0"/>
              </a:rPr>
              <a:t>basic </a:t>
            </a:r>
            <a:r>
              <a:rPr lang="en-US" sz="2400" b="1" dirty="0">
                <a:solidFill>
                  <a:srgbClr val="FF0000"/>
                </a:solidFill>
                <a:latin typeface="Candara" charset="0"/>
                <a:ea typeface="MS PGothic" charset="0"/>
                <a:cs typeface="Arial" charset="0"/>
              </a:rPr>
              <a:t>simple wisdom </a:t>
            </a:r>
            <a:r>
              <a:rPr lang="en-US" sz="2400" b="1" dirty="0">
                <a:latin typeface="Candara" charset="0"/>
                <a:ea typeface="MS PGothic" charset="0"/>
                <a:cs typeface="Arial" charset="0"/>
              </a:rPr>
              <a:t>for a blessed life.</a:t>
            </a:r>
          </a:p>
          <a:p>
            <a:pPr marL="0" indent="0">
              <a:buNone/>
              <a:defRPr/>
            </a:pPr>
            <a:endParaRPr lang="en-US" sz="2000" b="1" dirty="0">
              <a:latin typeface="Candara" charset="0"/>
              <a:ea typeface="MS PGothic" charset="0"/>
              <a:cs typeface="Arial" charset="0"/>
            </a:endParaRPr>
          </a:p>
          <a:p>
            <a:pPr marL="458788" indent="-458788">
              <a:defRPr/>
            </a:pPr>
            <a:r>
              <a:rPr lang="en-US" sz="2400" b="1" dirty="0">
                <a:latin typeface="Candara" charset="0"/>
                <a:ea typeface="MS PGothic" charset="0"/>
                <a:cs typeface="Arial" charset="0"/>
              </a:rPr>
              <a:t>It offers </a:t>
            </a:r>
            <a:r>
              <a:rPr lang="en-US" sz="2400" b="1" dirty="0">
                <a:solidFill>
                  <a:srgbClr val="FF0000"/>
                </a:solidFill>
                <a:latin typeface="Candara" charset="0"/>
                <a:ea typeface="MS PGothic" charset="0"/>
                <a:cs typeface="Arial" charset="0"/>
              </a:rPr>
              <a:t>only two ways to live</a:t>
            </a:r>
            <a:r>
              <a:rPr lang="en-US" sz="2400" b="1" dirty="0">
                <a:latin typeface="Candara" charset="0"/>
                <a:ea typeface="MS PGothic" charset="0"/>
                <a:cs typeface="Arial" charset="0"/>
              </a:rPr>
              <a:t>—i.e., the way of the righteous vs. the way of the wicked.</a:t>
            </a:r>
          </a:p>
          <a:p>
            <a:pPr marL="458788" indent="-458788">
              <a:defRPr/>
            </a:pPr>
            <a:endParaRPr lang="en-US" sz="2000" b="1" dirty="0">
              <a:latin typeface="Candara" charset="0"/>
              <a:ea typeface="MS PGothic" charset="0"/>
              <a:cs typeface="Arial" charset="0"/>
            </a:endParaRPr>
          </a:p>
          <a:p>
            <a:pPr marL="458788" indent="-458788">
              <a:defRPr/>
            </a:pPr>
            <a:r>
              <a:rPr lang="en-US" sz="2400" b="1" dirty="0">
                <a:latin typeface="Candara" charset="0"/>
                <a:ea typeface="MS PGothic" charset="0"/>
                <a:cs typeface="Arial" charset="0"/>
              </a:rPr>
              <a:t>It offers </a:t>
            </a:r>
            <a:r>
              <a:rPr lang="en-US" sz="2400" b="1" dirty="0">
                <a:solidFill>
                  <a:srgbClr val="FF0000"/>
                </a:solidFill>
                <a:latin typeface="Candara" charset="0"/>
                <a:ea typeface="MS PGothic" charset="0"/>
                <a:cs typeface="Arial" charset="0"/>
              </a:rPr>
              <a:t>practical guidance for us to start the new year right </a:t>
            </a:r>
            <a:r>
              <a:rPr lang="en-US" sz="2400" b="1" dirty="0">
                <a:latin typeface="Candara" charset="0"/>
                <a:ea typeface="MS PGothic" charset="0"/>
                <a:cs typeface="Arial" charset="0"/>
              </a:rPr>
              <a:t>as Christ-followers</a:t>
            </a:r>
            <a:r>
              <a:rPr lang="en-US" sz="2400" b="1" dirty="0" smtClean="0">
                <a:latin typeface="Candara" charset="0"/>
                <a:ea typeface="MS PGothic" charset="0"/>
                <a:cs typeface="Arial" charset="0"/>
              </a:rPr>
              <a:t>.</a:t>
            </a:r>
            <a:endParaRPr lang="en-US" sz="2400" b="1" dirty="0">
              <a:latin typeface="Candara" charset="0"/>
              <a:ea typeface="MS PGothic" charset="0"/>
              <a:cs typeface="Arial" charset="0"/>
            </a:endParaRPr>
          </a:p>
        </p:txBody>
      </p:sp>
    </p:spTree>
    <p:extLst>
      <p:ext uri="{BB962C8B-B14F-4D97-AF65-F5344CB8AC3E}">
        <p14:creationId xmlns:p14="http://schemas.microsoft.com/office/powerpoint/2010/main" val="205616912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1" y="304800"/>
            <a:ext cx="8661100" cy="762000"/>
          </a:xfrm>
        </p:spPr>
        <p:txBody>
          <a:bodyPr/>
          <a:lstStyle/>
          <a:p>
            <a:r>
              <a:rPr lang="en-US" sz="2800" b="1" dirty="0">
                <a:latin typeface="Candara" charset="0"/>
                <a:ea typeface="MS PGothic" charset="0"/>
                <a:cs typeface="Arial" charset="0"/>
              </a:rPr>
              <a:t>IN WHAT WAYS DO </a:t>
            </a:r>
            <a:r>
              <a:rPr lang="en-US" sz="2800" b="1" dirty="0" smtClean="0">
                <a:latin typeface="Candara" charset="0"/>
                <a:ea typeface="MS PGothic" charset="0"/>
                <a:cs typeface="Arial" charset="0"/>
              </a:rPr>
              <a:t>THESE </a:t>
            </a:r>
            <a:r>
              <a:rPr lang="en-US" sz="2800" b="1" dirty="0">
                <a:latin typeface="Candara" charset="0"/>
                <a:ea typeface="MS PGothic" charset="0"/>
                <a:cs typeface="Arial" charset="0"/>
              </a:rPr>
              <a:t>TWO WAYS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HAVE </a:t>
            </a:r>
            <a:r>
              <a:rPr lang="en-US" sz="2800" b="1" dirty="0">
                <a:latin typeface="Candara" charset="0"/>
                <a:ea typeface="MS PGothic" charset="0"/>
                <a:cs typeface="Arial" charset="0"/>
              </a:rPr>
              <a:t>CONTRASTING CHARACTERISTICS?</a:t>
            </a:r>
          </a:p>
        </p:txBody>
      </p:sp>
      <p:sp>
        <p:nvSpPr>
          <p:cNvPr id="27651" name="Rectangle 3"/>
          <p:cNvSpPr>
            <a:spLocks noGrp="1" noChangeArrowheads="1"/>
          </p:cNvSpPr>
          <p:nvPr>
            <p:ph type="body" idx="1"/>
          </p:nvPr>
        </p:nvSpPr>
        <p:spPr>
          <a:xfrm>
            <a:off x="121605" y="1219200"/>
            <a:ext cx="8958215" cy="5638800"/>
          </a:xfrm>
        </p:spPr>
        <p:txBody>
          <a:bodyPr/>
          <a:lstStyle/>
          <a:p>
            <a:pPr marL="461963" indent="-461963">
              <a:buNone/>
              <a:defRPr/>
            </a:pPr>
            <a:r>
              <a:rPr lang="en-US" sz="2400" b="1" dirty="0">
                <a:latin typeface="Candara" charset="0"/>
                <a:ea typeface="MS PGothic" charset="0"/>
                <a:cs typeface="Arial" charset="0"/>
              </a:rPr>
              <a:t>1)   </a:t>
            </a:r>
            <a:r>
              <a:rPr lang="en-US" sz="2400" b="1" dirty="0" smtClean="0">
                <a:latin typeface="Candara" charset="0"/>
                <a:ea typeface="MS PGothic" charset="0"/>
                <a:cs typeface="Arial" charset="0"/>
              </a:rPr>
              <a:t>The </a:t>
            </a:r>
            <a:r>
              <a:rPr lang="en-US" sz="2400" b="1" dirty="0">
                <a:latin typeface="Candara" charset="0"/>
                <a:ea typeface="MS PGothic" charset="0"/>
                <a:cs typeface="Arial" charset="0"/>
              </a:rPr>
              <a:t>way of the godly leads us </a:t>
            </a:r>
            <a:r>
              <a:rPr lang="en-US" sz="2400" b="1" dirty="0" smtClean="0">
                <a:latin typeface="Candara" charset="0"/>
                <a:ea typeface="MS PGothic" charset="0"/>
                <a:cs typeface="Arial" charset="0"/>
              </a:rPr>
              <a:t>to </a:t>
            </a:r>
            <a:r>
              <a:rPr lang="en-US" sz="2400" b="1" dirty="0">
                <a:solidFill>
                  <a:srgbClr val="FF0000"/>
                </a:solidFill>
                <a:latin typeface="Candara" charset="0"/>
                <a:ea typeface="MS PGothic" charset="0"/>
                <a:cs typeface="Arial" charset="0"/>
              </a:rPr>
              <a:t>deliberately AVOID the gradual influences of </a:t>
            </a:r>
            <a:r>
              <a:rPr lang="en-US" sz="2400" b="1" dirty="0" smtClean="0">
                <a:solidFill>
                  <a:srgbClr val="FF0000"/>
                </a:solidFill>
                <a:latin typeface="Candara" charset="0"/>
                <a:ea typeface="MS PGothic" charset="0"/>
                <a:cs typeface="Arial" charset="0"/>
              </a:rPr>
              <a:t>the ungodly </a:t>
            </a:r>
            <a:r>
              <a:rPr lang="en-US" sz="2400" b="1" dirty="0">
                <a:solidFill>
                  <a:srgbClr val="FF0000"/>
                </a:solidFill>
                <a:latin typeface="Candara" charset="0"/>
                <a:ea typeface="MS PGothic" charset="0"/>
                <a:cs typeface="Arial" charset="0"/>
              </a:rPr>
              <a:t>way (v. 1</a:t>
            </a:r>
            <a:r>
              <a:rPr lang="en-US" sz="2400" b="1" dirty="0" smtClean="0">
                <a:solidFill>
                  <a:srgbClr val="FF0000"/>
                </a:solidFill>
                <a:latin typeface="Candara" charset="0"/>
                <a:ea typeface="MS PGothic" charset="0"/>
                <a:cs typeface="Arial" charset="0"/>
              </a:rPr>
              <a:t>).</a:t>
            </a:r>
            <a:endParaRPr lang="en-US" sz="2400" b="1" dirty="0">
              <a:solidFill>
                <a:srgbClr val="FF0000"/>
              </a:solidFill>
              <a:latin typeface="Candara" charset="0"/>
              <a:ea typeface="MS PGothic" charset="0"/>
              <a:cs typeface="Arial" charset="0"/>
            </a:endParaRPr>
          </a:p>
          <a:p>
            <a:pPr marL="0" lvl="0" indent="0">
              <a:buNone/>
              <a:defRPr/>
            </a:pPr>
            <a:endParaRPr lang="en-US" sz="1200" i="1" dirty="0" smtClean="0">
              <a:solidFill>
                <a:srgbClr val="FF0000"/>
              </a:solidFill>
              <a:latin typeface="Candara" charset="0"/>
              <a:ea typeface="MS PGothic" charset="0"/>
              <a:cs typeface="Candara" charset="0"/>
            </a:endParaRPr>
          </a:p>
          <a:p>
            <a:pPr marL="0" indent="0" algn="ctr">
              <a:spcBef>
                <a:spcPts val="0"/>
              </a:spcBef>
              <a:buNone/>
            </a:pPr>
            <a:r>
              <a:rPr lang="en-US" sz="2300" i="1" baseline="30000" dirty="0" smtClean="0">
                <a:latin typeface="Candara"/>
                <a:cs typeface="Candara"/>
              </a:rPr>
              <a:t>1</a:t>
            </a:r>
            <a:r>
              <a:rPr lang="en-US" sz="2300" i="1" dirty="0" smtClean="0">
                <a:latin typeface="Candara"/>
                <a:cs typeface="Candara"/>
              </a:rPr>
              <a:t> </a:t>
            </a:r>
            <a:r>
              <a:rPr lang="en-US" sz="2300" i="1" dirty="0">
                <a:latin typeface="Candara"/>
                <a:cs typeface="Candara"/>
              </a:rPr>
              <a:t>Blessed is the man</a:t>
            </a:r>
          </a:p>
          <a:p>
            <a:pPr marL="0" indent="0" algn="ctr">
              <a:spcBef>
                <a:spcPts val="0"/>
              </a:spcBef>
              <a:buNone/>
            </a:pPr>
            <a:r>
              <a:rPr lang="en-US" sz="2300" i="1" dirty="0">
                <a:latin typeface="Candara"/>
                <a:cs typeface="Candara"/>
              </a:rPr>
              <a:t>       who walks not in the counsel of the wicked,</a:t>
            </a:r>
          </a:p>
          <a:p>
            <a:pPr marL="0" indent="0" algn="ctr">
              <a:spcBef>
                <a:spcPts val="0"/>
              </a:spcBef>
              <a:buNone/>
            </a:pPr>
            <a:r>
              <a:rPr lang="en-US" sz="2300" i="1" dirty="0">
                <a:latin typeface="Candara"/>
                <a:cs typeface="Candara"/>
              </a:rPr>
              <a:t>       nor stands in the way of sinners</a:t>
            </a:r>
          </a:p>
          <a:p>
            <a:pPr marL="0" indent="0" algn="ctr">
              <a:spcBef>
                <a:spcPts val="0"/>
              </a:spcBef>
              <a:buNone/>
            </a:pPr>
            <a:r>
              <a:rPr lang="en-US" sz="2300" i="1" dirty="0">
                <a:latin typeface="Candara"/>
                <a:cs typeface="Candara"/>
              </a:rPr>
              <a:t>      nor sits in the seat of scoffers (v.1</a:t>
            </a:r>
            <a:r>
              <a:rPr lang="en-US" sz="2300" i="1" dirty="0" smtClean="0">
                <a:latin typeface="Candara"/>
                <a:cs typeface="Candara"/>
              </a:rPr>
              <a:t>)</a:t>
            </a:r>
          </a:p>
          <a:p>
            <a:pPr marL="0" indent="0" algn="ctr">
              <a:spcBef>
                <a:spcPts val="0"/>
              </a:spcBef>
              <a:buNone/>
            </a:pPr>
            <a:endParaRPr lang="en-US" sz="1200" i="1" dirty="0">
              <a:latin typeface="Candara"/>
              <a:cs typeface="Candara"/>
            </a:endParaRPr>
          </a:p>
          <a:p>
            <a:pPr lvl="1" indent="-342900">
              <a:spcBef>
                <a:spcPts val="0"/>
              </a:spcBef>
              <a:buFont typeface="Arial"/>
              <a:buChar char="•"/>
              <a:defRPr/>
            </a:pPr>
            <a:r>
              <a:rPr lang="en-US" sz="2300" b="1" dirty="0">
                <a:latin typeface="Candara" charset="0"/>
                <a:ea typeface="MS PGothic" charset="0"/>
                <a:cs typeface="Arial" charset="0"/>
              </a:rPr>
              <a:t>THREE STAGES of gradual influence from the ungodly way</a:t>
            </a:r>
            <a:r>
              <a:rPr lang="en-US" sz="2300" b="1" dirty="0" smtClean="0">
                <a:latin typeface="Candara" charset="0"/>
                <a:ea typeface="MS PGothic" charset="0"/>
                <a:cs typeface="Arial" charset="0"/>
              </a:rPr>
              <a:t>:</a:t>
            </a:r>
          </a:p>
          <a:p>
            <a:pPr marL="1190625" lvl="2" indent="-455613" defTabSz="404813">
              <a:spcBef>
                <a:spcPts val="0"/>
              </a:spcBef>
              <a:buFont typeface="Wingdings" charset="0"/>
              <a:buChar char="Ø"/>
              <a:defRPr/>
            </a:pPr>
            <a:r>
              <a:rPr lang="en-US" sz="2200" kern="1200" dirty="0" smtClean="0">
                <a:solidFill>
                  <a:prstClr val="black"/>
                </a:solidFill>
                <a:latin typeface="Candara" charset="0"/>
                <a:ea typeface="ＭＳ Ｐゴシック" charset="0"/>
                <a:cs typeface="Candara" charset="0"/>
              </a:rPr>
              <a:t>It starts with</a:t>
            </a:r>
            <a:r>
              <a:rPr lang="en-US" sz="2200" b="1" kern="1200" dirty="0" smtClean="0">
                <a:latin typeface="Candara" charset="0"/>
                <a:ea typeface="ＭＳ Ｐゴシック" charset="0"/>
                <a:cs typeface="Candara" charset="0"/>
              </a:rPr>
              <a:t> </a:t>
            </a:r>
            <a:r>
              <a:rPr lang="en-US" sz="2200" b="1" i="1" kern="1200" dirty="0" smtClean="0">
                <a:latin typeface="Candara" charset="0"/>
                <a:ea typeface="ＭＳ Ｐゴシック" charset="0"/>
                <a:cs typeface="Candara" charset="0"/>
              </a:rPr>
              <a:t>SUBSCRIPTION</a:t>
            </a:r>
            <a:r>
              <a:rPr lang="en-US" sz="2200" kern="1200" dirty="0" smtClean="0">
                <a:solidFill>
                  <a:prstClr val="black"/>
                </a:solidFill>
                <a:latin typeface="Candara" charset="0"/>
                <a:ea typeface="ＭＳ Ｐゴシック" charset="0"/>
                <a:cs typeface="Candara" charset="0"/>
              </a:rPr>
              <a:t> [walk] </a:t>
            </a:r>
          </a:p>
          <a:p>
            <a:pPr marL="735012" lvl="2" indent="0" defTabSz="404813">
              <a:spcBef>
                <a:spcPts val="0"/>
              </a:spcBef>
              <a:buNone/>
              <a:defRPr/>
            </a:pPr>
            <a:r>
              <a:rPr lang="en-US" sz="2200" kern="1200" dirty="0" smtClean="0">
                <a:solidFill>
                  <a:prstClr val="black"/>
                </a:solidFill>
                <a:latin typeface="Candara" charset="0"/>
                <a:ea typeface="ＭＳ Ｐゴシック" charset="0"/>
                <a:cs typeface="Candara" charset="0"/>
              </a:rPr>
              <a:t>	</a:t>
            </a:r>
            <a:r>
              <a:rPr lang="en-US" sz="2200" kern="1200" dirty="0">
                <a:solidFill>
                  <a:prstClr val="black"/>
                </a:solidFill>
                <a:latin typeface="Candara" charset="0"/>
                <a:ea typeface="ＭＳ Ｐゴシック" charset="0"/>
                <a:cs typeface="Candara" charset="0"/>
              </a:rPr>
              <a:t>	</a:t>
            </a:r>
            <a:r>
              <a:rPr lang="en-US" sz="2200" i="1" kern="1200" dirty="0" smtClean="0">
                <a:solidFill>
                  <a:prstClr val="black"/>
                </a:solidFill>
                <a:latin typeface="Candara" charset="0"/>
                <a:ea typeface="ＭＳ Ｐゴシック" charset="0"/>
                <a:cs typeface="Candara" charset="0"/>
              </a:rPr>
              <a:t>—to “the counsel of the wicked”. </a:t>
            </a:r>
          </a:p>
          <a:p>
            <a:pPr marL="1190625" lvl="2" indent="-455613" defTabSz="404813">
              <a:spcBef>
                <a:spcPts val="0"/>
              </a:spcBef>
              <a:buFont typeface="Wingdings" charset="0"/>
              <a:buChar char="Ø"/>
              <a:defRPr/>
            </a:pPr>
            <a:r>
              <a:rPr lang="en-US" sz="2200" kern="1200" dirty="0" smtClean="0">
                <a:solidFill>
                  <a:prstClr val="black"/>
                </a:solidFill>
                <a:latin typeface="Candara" charset="0"/>
                <a:ea typeface="ＭＳ Ｐゴシック" charset="0"/>
                <a:cs typeface="Candara" charset="0"/>
              </a:rPr>
              <a:t>It leads to </a:t>
            </a:r>
            <a:r>
              <a:rPr lang="en-US" sz="2200" b="1" i="1" kern="1200" dirty="0" smtClean="0">
                <a:solidFill>
                  <a:srgbClr val="000000"/>
                </a:solidFill>
                <a:latin typeface="Candara" charset="0"/>
                <a:ea typeface="ＭＳ Ｐゴシック" charset="0"/>
                <a:cs typeface="Candara" charset="0"/>
              </a:rPr>
              <a:t>PARTICIPATION</a:t>
            </a:r>
            <a:r>
              <a:rPr lang="en-US" sz="2200" kern="1200" dirty="0" smtClean="0">
                <a:solidFill>
                  <a:prstClr val="black"/>
                </a:solidFill>
                <a:latin typeface="Candara" charset="0"/>
                <a:ea typeface="ＭＳ Ｐゴシック" charset="0"/>
                <a:cs typeface="Candara" charset="0"/>
              </a:rPr>
              <a:t> [stand]</a:t>
            </a:r>
          </a:p>
          <a:p>
            <a:pPr marL="1192212" lvl="3" indent="0" defTabSz="404813">
              <a:spcBef>
                <a:spcPts val="0"/>
              </a:spcBef>
              <a:buNone/>
              <a:defRPr/>
            </a:pPr>
            <a:r>
              <a:rPr lang="en-US" sz="2200" i="1" kern="1200" dirty="0">
                <a:solidFill>
                  <a:prstClr val="black"/>
                </a:solidFill>
                <a:latin typeface="Candara" charset="0"/>
                <a:ea typeface="ＭＳ Ｐゴシック" charset="0"/>
                <a:cs typeface="Candara" charset="0"/>
              </a:rPr>
              <a:t>—</a:t>
            </a:r>
            <a:r>
              <a:rPr lang="en-US" sz="2200" i="1" kern="1200" dirty="0" smtClean="0">
                <a:solidFill>
                  <a:prstClr val="black"/>
                </a:solidFill>
                <a:latin typeface="Candara" charset="0"/>
                <a:ea typeface="ＭＳ Ｐゴシック" charset="0"/>
                <a:cs typeface="Candara" charset="0"/>
              </a:rPr>
              <a:t>in </a:t>
            </a:r>
            <a:r>
              <a:rPr lang="en-US" sz="2200" i="1" kern="1200" dirty="0">
                <a:solidFill>
                  <a:prstClr val="black"/>
                </a:solidFill>
                <a:latin typeface="Candara" charset="0"/>
                <a:ea typeface="ＭＳ Ｐゴシック" charset="0"/>
                <a:cs typeface="Candara" charset="0"/>
              </a:rPr>
              <a:t>“the way of sinners”.</a:t>
            </a:r>
          </a:p>
          <a:p>
            <a:pPr marL="1190625" lvl="2" indent="-455613" defTabSz="404813">
              <a:spcBef>
                <a:spcPts val="0"/>
              </a:spcBef>
              <a:buFont typeface="Wingdings" charset="0"/>
              <a:buChar char="Ø"/>
              <a:defRPr/>
            </a:pPr>
            <a:r>
              <a:rPr lang="en-US" sz="2200" kern="1200" dirty="0">
                <a:solidFill>
                  <a:prstClr val="black"/>
                </a:solidFill>
                <a:latin typeface="Candara" charset="0"/>
                <a:ea typeface="ＭＳ Ｐゴシック" charset="0"/>
                <a:cs typeface="Candara" charset="0"/>
              </a:rPr>
              <a:t>It ends with </a:t>
            </a:r>
            <a:r>
              <a:rPr lang="en-US" sz="2200" b="1" i="1" kern="1200" dirty="0">
                <a:solidFill>
                  <a:srgbClr val="000000"/>
                </a:solidFill>
                <a:latin typeface="Candara" charset="0"/>
                <a:ea typeface="ＭＳ Ｐゴシック" charset="0"/>
                <a:cs typeface="Candara" charset="0"/>
              </a:rPr>
              <a:t>IDENTIFICATION</a:t>
            </a:r>
            <a:r>
              <a:rPr lang="en-US" sz="2200" kern="1200" dirty="0">
                <a:solidFill>
                  <a:prstClr val="black"/>
                </a:solidFill>
                <a:latin typeface="Candara" charset="0"/>
                <a:ea typeface="ＭＳ Ｐゴシック" charset="0"/>
                <a:cs typeface="Candara" charset="0"/>
              </a:rPr>
              <a:t> [sit]</a:t>
            </a:r>
          </a:p>
          <a:p>
            <a:pPr marL="1192212" lvl="3" indent="0" defTabSz="404813">
              <a:spcBef>
                <a:spcPts val="0"/>
              </a:spcBef>
              <a:buNone/>
              <a:defRPr/>
            </a:pPr>
            <a:r>
              <a:rPr lang="en-US" sz="2200" kern="1200" dirty="0">
                <a:solidFill>
                  <a:prstClr val="black"/>
                </a:solidFill>
                <a:latin typeface="Candara" charset="0"/>
                <a:ea typeface="ＭＳ Ｐゴシック" charset="0"/>
                <a:cs typeface="Candara" charset="0"/>
              </a:rPr>
              <a:t>—</a:t>
            </a:r>
            <a:r>
              <a:rPr lang="en-US" sz="2200" kern="1200" dirty="0" smtClean="0">
                <a:solidFill>
                  <a:prstClr val="black"/>
                </a:solidFill>
                <a:latin typeface="Candara" charset="0"/>
                <a:ea typeface="ＭＳ Ｐゴシック" charset="0"/>
                <a:cs typeface="Candara" charset="0"/>
              </a:rPr>
              <a:t>with </a:t>
            </a:r>
            <a:r>
              <a:rPr lang="en-US" sz="2200" kern="1200" dirty="0">
                <a:solidFill>
                  <a:prstClr val="black"/>
                </a:solidFill>
                <a:latin typeface="Candara" charset="0"/>
                <a:ea typeface="ＭＳ Ｐゴシック" charset="0"/>
                <a:cs typeface="Candara" charset="0"/>
              </a:rPr>
              <a:t>“the seat of  scoffers”.</a:t>
            </a:r>
          </a:p>
        </p:txBody>
      </p:sp>
    </p:spTree>
    <p:extLst>
      <p:ext uri="{BB962C8B-B14F-4D97-AF65-F5344CB8AC3E}">
        <p14:creationId xmlns:p14="http://schemas.microsoft.com/office/powerpoint/2010/main" val="5627956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1">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65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1" y="304800"/>
            <a:ext cx="8661100" cy="762000"/>
          </a:xfrm>
        </p:spPr>
        <p:txBody>
          <a:bodyPr/>
          <a:lstStyle/>
          <a:p>
            <a:r>
              <a:rPr lang="en-US" sz="2800" b="1" dirty="0">
                <a:latin typeface="Candara" charset="0"/>
                <a:ea typeface="MS PGothic" charset="0"/>
                <a:cs typeface="Arial" charset="0"/>
              </a:rPr>
              <a:t>IN WHAT WAYS DO </a:t>
            </a:r>
            <a:r>
              <a:rPr lang="en-US" sz="2800" b="1" dirty="0" smtClean="0">
                <a:latin typeface="Candara" charset="0"/>
                <a:ea typeface="MS PGothic" charset="0"/>
                <a:cs typeface="Arial" charset="0"/>
              </a:rPr>
              <a:t>THESE </a:t>
            </a:r>
            <a:r>
              <a:rPr lang="en-US" sz="2800" b="1" dirty="0">
                <a:latin typeface="Candara" charset="0"/>
                <a:ea typeface="MS PGothic" charset="0"/>
                <a:cs typeface="Arial" charset="0"/>
              </a:rPr>
              <a:t>TWO WAYS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HAVE </a:t>
            </a:r>
            <a:r>
              <a:rPr lang="en-US" sz="2800" b="1" dirty="0">
                <a:latin typeface="Candara" charset="0"/>
                <a:ea typeface="MS PGothic" charset="0"/>
                <a:cs typeface="Arial" charset="0"/>
              </a:rPr>
              <a:t>CONTRASTING CHARACTERISTICS?</a:t>
            </a:r>
          </a:p>
        </p:txBody>
      </p:sp>
      <p:sp>
        <p:nvSpPr>
          <p:cNvPr id="27651" name="Rectangle 3"/>
          <p:cNvSpPr>
            <a:spLocks noGrp="1" noChangeArrowheads="1"/>
          </p:cNvSpPr>
          <p:nvPr>
            <p:ph type="body" idx="1"/>
          </p:nvPr>
        </p:nvSpPr>
        <p:spPr>
          <a:xfrm>
            <a:off x="121605" y="1219200"/>
            <a:ext cx="8958215" cy="5638800"/>
          </a:xfrm>
        </p:spPr>
        <p:txBody>
          <a:bodyPr/>
          <a:lstStyle/>
          <a:p>
            <a:pPr marL="461963" lvl="0" indent="-461963">
              <a:buNone/>
              <a:defRPr/>
            </a:pPr>
            <a:r>
              <a:rPr lang="en-US" sz="2400" b="1" dirty="0" smtClean="0">
                <a:latin typeface="Candara" charset="0"/>
                <a:ea typeface="MS PGothic" charset="0"/>
                <a:cs typeface="Arial" charset="0"/>
              </a:rPr>
              <a:t>2)   The way of the godly leads us to</a:t>
            </a:r>
            <a:r>
              <a:rPr lang="en-US" sz="2400" b="1" dirty="0" smtClean="0">
                <a:solidFill>
                  <a:srgbClr val="FF0000"/>
                </a:solidFill>
                <a:latin typeface="Candara" charset="0"/>
                <a:ea typeface="MS PGothic" charset="0"/>
                <a:cs typeface="Arial" charset="0"/>
              </a:rPr>
              <a:t> </a:t>
            </a:r>
            <a:r>
              <a:rPr lang="en-US" sz="2400" b="1" dirty="0">
                <a:solidFill>
                  <a:srgbClr val="FF0000"/>
                </a:solidFill>
                <a:latin typeface="Candara" charset="0"/>
                <a:ea typeface="MS PGothic" charset="0"/>
                <a:cs typeface="Arial" charset="0"/>
              </a:rPr>
              <a:t>deliberately CLING to Scripture for a </a:t>
            </a:r>
            <a:r>
              <a:rPr lang="en-US" sz="2400" b="1" dirty="0" smtClean="0">
                <a:solidFill>
                  <a:srgbClr val="FF0000"/>
                </a:solidFill>
                <a:latin typeface="Candara" charset="0"/>
                <a:ea typeface="MS PGothic" charset="0"/>
                <a:cs typeface="Arial" charset="0"/>
              </a:rPr>
              <a:t>joyful, fruitful </a:t>
            </a:r>
            <a:r>
              <a:rPr lang="en-US" sz="2400" b="1" dirty="0">
                <a:solidFill>
                  <a:srgbClr val="FF0000"/>
                </a:solidFill>
                <a:latin typeface="Candara" charset="0"/>
                <a:ea typeface="MS PGothic" charset="0"/>
                <a:cs typeface="Arial" charset="0"/>
              </a:rPr>
              <a:t>life (vs. 2-3</a:t>
            </a:r>
            <a:r>
              <a:rPr lang="en-US" sz="2400" b="1" dirty="0" smtClean="0">
                <a:solidFill>
                  <a:srgbClr val="FF0000"/>
                </a:solidFill>
                <a:latin typeface="Candara" charset="0"/>
                <a:ea typeface="MS PGothic" charset="0"/>
                <a:cs typeface="Arial" charset="0"/>
              </a:rPr>
              <a:t>).</a:t>
            </a:r>
          </a:p>
          <a:p>
            <a:pPr marL="0" lvl="0" indent="0">
              <a:buNone/>
              <a:defRPr/>
            </a:pPr>
            <a:endParaRPr lang="en-US" sz="800" i="1" dirty="0" smtClean="0">
              <a:solidFill>
                <a:srgbClr val="FF0000"/>
              </a:solidFill>
              <a:latin typeface="Candara" charset="0"/>
              <a:ea typeface="MS PGothic" charset="0"/>
              <a:cs typeface="Candara" charset="0"/>
            </a:endParaRPr>
          </a:p>
          <a:p>
            <a:pPr marL="0" indent="0" algn="ctr">
              <a:spcBef>
                <a:spcPts val="0"/>
              </a:spcBef>
              <a:buNone/>
            </a:pPr>
            <a:r>
              <a:rPr lang="en-US" sz="2100" i="1" baseline="30000" dirty="0" smtClean="0">
                <a:latin typeface="Candara"/>
                <a:cs typeface="Candara"/>
              </a:rPr>
              <a:t>2</a:t>
            </a:r>
            <a:r>
              <a:rPr lang="en-US" sz="2100" i="1" dirty="0" smtClean="0">
                <a:latin typeface="Candara"/>
                <a:cs typeface="Candara"/>
              </a:rPr>
              <a:t> </a:t>
            </a:r>
            <a:r>
              <a:rPr lang="en-US" sz="2100" i="1" dirty="0">
                <a:latin typeface="Candara"/>
                <a:cs typeface="Candara"/>
              </a:rPr>
              <a:t>but his delight is in the law of the LORD,</a:t>
            </a:r>
          </a:p>
          <a:p>
            <a:pPr marL="0" indent="0" algn="ctr">
              <a:spcBef>
                <a:spcPts val="0"/>
              </a:spcBef>
              <a:buNone/>
            </a:pPr>
            <a:r>
              <a:rPr lang="en-US" sz="2100" i="1" dirty="0">
                <a:latin typeface="Candara"/>
                <a:cs typeface="Candara"/>
              </a:rPr>
              <a:t>   and on his law he meditates day and night.</a:t>
            </a:r>
          </a:p>
          <a:p>
            <a:pPr marL="0" indent="0" algn="ctr">
              <a:spcBef>
                <a:spcPts val="0"/>
              </a:spcBef>
              <a:buNone/>
            </a:pPr>
            <a:r>
              <a:rPr lang="en-US" sz="2100" i="1" dirty="0">
                <a:latin typeface="Candara"/>
                <a:cs typeface="Candara"/>
              </a:rPr>
              <a:t> </a:t>
            </a:r>
            <a:r>
              <a:rPr lang="en-US" sz="2100" i="1" baseline="30000" dirty="0">
                <a:latin typeface="Candara"/>
                <a:cs typeface="Candara"/>
              </a:rPr>
              <a:t>3</a:t>
            </a:r>
            <a:r>
              <a:rPr lang="en-US" sz="2100" i="1" dirty="0">
                <a:latin typeface="Candara"/>
                <a:cs typeface="Candara"/>
              </a:rPr>
              <a:t> He is like a </a:t>
            </a:r>
            <a:r>
              <a:rPr lang="en-US" sz="2100" i="1" dirty="0" smtClean="0">
                <a:latin typeface="Candara"/>
                <a:cs typeface="Candara"/>
              </a:rPr>
              <a:t>tree planted </a:t>
            </a:r>
            <a:r>
              <a:rPr lang="en-US" sz="2100" i="1" dirty="0">
                <a:latin typeface="Candara"/>
                <a:cs typeface="Candara"/>
              </a:rPr>
              <a:t>by streams of water</a:t>
            </a:r>
          </a:p>
          <a:p>
            <a:pPr marL="0" indent="0" algn="ctr">
              <a:spcBef>
                <a:spcPts val="0"/>
              </a:spcBef>
              <a:buNone/>
            </a:pPr>
            <a:r>
              <a:rPr lang="en-US" sz="2100" i="1" dirty="0">
                <a:latin typeface="Candara"/>
                <a:cs typeface="Candara"/>
              </a:rPr>
              <a:t>that yields its fruit in its season</a:t>
            </a:r>
            <a:r>
              <a:rPr lang="en-US" sz="2100" i="1" dirty="0" smtClean="0">
                <a:latin typeface="Candara"/>
                <a:cs typeface="Candara"/>
              </a:rPr>
              <a:t>, and </a:t>
            </a:r>
            <a:r>
              <a:rPr lang="en-US" sz="2100" i="1" dirty="0">
                <a:latin typeface="Candara"/>
                <a:cs typeface="Candara"/>
              </a:rPr>
              <a:t>its leaf does </a:t>
            </a:r>
            <a:r>
              <a:rPr lang="en-US" sz="2100" i="1" dirty="0" smtClean="0">
                <a:latin typeface="Candara"/>
                <a:cs typeface="Candara"/>
              </a:rPr>
              <a:t/>
            </a:r>
            <a:br>
              <a:rPr lang="en-US" sz="2100" i="1" dirty="0" smtClean="0">
                <a:latin typeface="Candara"/>
                <a:cs typeface="Candara"/>
              </a:rPr>
            </a:br>
            <a:r>
              <a:rPr lang="en-US" sz="2100" i="1" dirty="0" smtClean="0">
                <a:latin typeface="Candara"/>
                <a:cs typeface="Candara"/>
              </a:rPr>
              <a:t>not wither. In </a:t>
            </a:r>
            <a:r>
              <a:rPr lang="en-US" sz="2100" i="1" dirty="0">
                <a:latin typeface="Candara"/>
                <a:cs typeface="Candara"/>
              </a:rPr>
              <a:t>all that he does, he prospers. (vs</a:t>
            </a:r>
            <a:r>
              <a:rPr lang="en-US" sz="2100" i="1" dirty="0" smtClean="0">
                <a:latin typeface="Candara"/>
                <a:cs typeface="Candara"/>
              </a:rPr>
              <a:t>. 2-3)</a:t>
            </a:r>
          </a:p>
          <a:p>
            <a:pPr marL="0" indent="0" algn="ctr">
              <a:spcBef>
                <a:spcPts val="0"/>
              </a:spcBef>
              <a:buNone/>
            </a:pPr>
            <a:endParaRPr lang="en-US" sz="800" i="1" dirty="0">
              <a:latin typeface="Candara"/>
              <a:cs typeface="Candara"/>
            </a:endParaRPr>
          </a:p>
          <a:p>
            <a:pPr lvl="1" indent="-342900">
              <a:spcBef>
                <a:spcPts val="0"/>
              </a:spcBef>
              <a:buFont typeface="Arial"/>
              <a:buChar char="•"/>
              <a:defRPr/>
            </a:pPr>
            <a:r>
              <a:rPr lang="en-US" sz="2100" b="1" dirty="0">
                <a:latin typeface="Candara" charset="0"/>
                <a:ea typeface="MS PGothic" charset="0"/>
                <a:cs typeface="Arial" charset="0"/>
              </a:rPr>
              <a:t>FOUR THINGS in this clinging </a:t>
            </a:r>
            <a:r>
              <a:rPr lang="en-US" sz="2100" b="1" dirty="0" smtClean="0">
                <a:latin typeface="Candara" charset="0"/>
                <a:ea typeface="MS PGothic" charset="0"/>
                <a:cs typeface="Arial" charset="0"/>
              </a:rPr>
              <a:t>process:</a:t>
            </a:r>
            <a:endParaRPr lang="en-US" sz="2100" i="1" dirty="0" smtClean="0">
              <a:solidFill>
                <a:srgbClr val="FF0000"/>
              </a:solidFill>
              <a:latin typeface="Candara" charset="0"/>
              <a:ea typeface="MS PGothic" charset="0"/>
              <a:cs typeface="Candara" charset="0"/>
            </a:endParaRPr>
          </a:p>
          <a:p>
            <a:pPr marL="1190625" lvl="2" indent="-455613" defTabSz="404813">
              <a:spcBef>
                <a:spcPts val="0"/>
              </a:spcBef>
              <a:buFont typeface="Wingdings" charset="0"/>
              <a:buChar char="Ø"/>
              <a:defRPr/>
            </a:pPr>
            <a:r>
              <a:rPr lang="en-US" sz="2050" kern="1200" dirty="0">
                <a:solidFill>
                  <a:prstClr val="black"/>
                </a:solidFill>
                <a:latin typeface="Candara" charset="0"/>
                <a:ea typeface="ＭＳ Ｐゴシック" charset="0"/>
                <a:cs typeface="Candara" charset="0"/>
              </a:rPr>
              <a:t>Enthusiastic </a:t>
            </a:r>
            <a:r>
              <a:rPr lang="en-US" sz="2050" b="1" i="1" kern="1200" dirty="0">
                <a:solidFill>
                  <a:srgbClr val="000000"/>
                </a:solidFill>
                <a:latin typeface="Candara" charset="0"/>
                <a:ea typeface="ＭＳ Ｐゴシック" charset="0"/>
                <a:cs typeface="Candara" charset="0"/>
              </a:rPr>
              <a:t>DELIGHT</a:t>
            </a:r>
            <a:r>
              <a:rPr lang="en-US" sz="2050" kern="1200" dirty="0">
                <a:solidFill>
                  <a:prstClr val="black"/>
                </a:solidFill>
                <a:latin typeface="Candara" charset="0"/>
                <a:ea typeface="ＭＳ Ｐゴシック" charset="0"/>
                <a:cs typeface="Candara" charset="0"/>
              </a:rPr>
              <a:t> in the Word of God.</a:t>
            </a:r>
          </a:p>
          <a:p>
            <a:pPr marL="735012" lvl="2" indent="0" defTabSz="404813">
              <a:spcBef>
                <a:spcPts val="0"/>
              </a:spcBef>
              <a:buNone/>
              <a:defRPr/>
            </a:pPr>
            <a:r>
              <a:rPr lang="en-US" sz="2050" i="1" kern="1200" dirty="0" smtClean="0">
                <a:solidFill>
                  <a:prstClr val="black"/>
                </a:solidFill>
                <a:latin typeface="Candara" charset="0"/>
                <a:ea typeface="ＭＳ Ｐゴシック" charset="0"/>
                <a:cs typeface="Candara" charset="0"/>
              </a:rPr>
              <a:t>	</a:t>
            </a:r>
            <a:r>
              <a:rPr lang="en-US" sz="2050" kern="1200" dirty="0" smtClean="0">
                <a:solidFill>
                  <a:prstClr val="black"/>
                </a:solidFill>
                <a:latin typeface="Candara" charset="0"/>
                <a:ea typeface="ＭＳ Ｐゴシック" charset="0"/>
                <a:cs typeface="Candara" charset="0"/>
              </a:rPr>
              <a:t>	</a:t>
            </a:r>
            <a:r>
              <a:rPr lang="en-US" sz="2050" i="1" kern="1200" dirty="0" smtClean="0">
                <a:solidFill>
                  <a:prstClr val="black"/>
                </a:solidFill>
                <a:latin typeface="Candara" charset="0"/>
                <a:ea typeface="ＭＳ Ｐゴシック" charset="0"/>
                <a:cs typeface="Candara" charset="0"/>
              </a:rPr>
              <a:t>—“…</a:t>
            </a:r>
            <a:r>
              <a:rPr lang="en-US" sz="2050" i="1" kern="1200" dirty="0">
                <a:solidFill>
                  <a:prstClr val="black"/>
                </a:solidFill>
                <a:latin typeface="Candara" charset="0"/>
                <a:ea typeface="ＭＳ Ｐゴシック" charset="0"/>
                <a:cs typeface="Candara" charset="0"/>
              </a:rPr>
              <a:t>his delight is in the law of the LORD…”</a:t>
            </a:r>
          </a:p>
          <a:p>
            <a:pPr marL="1190625" lvl="2" indent="-455613" defTabSz="404813">
              <a:spcBef>
                <a:spcPts val="0"/>
              </a:spcBef>
              <a:buFont typeface="Wingdings" charset="0"/>
              <a:buChar char="Ø"/>
              <a:defRPr/>
            </a:pPr>
            <a:r>
              <a:rPr lang="en-US" sz="2050" kern="1200" dirty="0">
                <a:solidFill>
                  <a:prstClr val="black"/>
                </a:solidFill>
                <a:latin typeface="Candara" charset="0"/>
                <a:ea typeface="ＭＳ Ｐゴシック" charset="0"/>
                <a:cs typeface="Candara" charset="0"/>
              </a:rPr>
              <a:t>Deliberate discipline to</a:t>
            </a:r>
            <a:r>
              <a:rPr lang="en-US" sz="2050" kern="1200" dirty="0">
                <a:solidFill>
                  <a:srgbClr val="FF0000"/>
                </a:solidFill>
                <a:latin typeface="Candara" charset="0"/>
                <a:ea typeface="ＭＳ Ｐゴシック" charset="0"/>
                <a:cs typeface="Candara" charset="0"/>
              </a:rPr>
              <a:t> </a:t>
            </a:r>
            <a:r>
              <a:rPr lang="en-US" sz="2050" b="1" i="1" kern="1200" dirty="0">
                <a:solidFill>
                  <a:srgbClr val="000000"/>
                </a:solidFill>
                <a:latin typeface="Candara" charset="0"/>
                <a:ea typeface="ＭＳ Ｐゴシック" charset="0"/>
                <a:cs typeface="Candara" charset="0"/>
              </a:rPr>
              <a:t>MEDITATE</a:t>
            </a:r>
            <a:r>
              <a:rPr lang="en-US" sz="2050" kern="1200" dirty="0">
                <a:solidFill>
                  <a:srgbClr val="FF0000"/>
                </a:solidFill>
                <a:latin typeface="Candara" charset="0"/>
                <a:ea typeface="ＭＳ Ｐゴシック" charset="0"/>
                <a:cs typeface="Candara" charset="0"/>
              </a:rPr>
              <a:t> </a:t>
            </a:r>
            <a:r>
              <a:rPr lang="en-US" sz="2050" kern="1200" dirty="0">
                <a:solidFill>
                  <a:prstClr val="black"/>
                </a:solidFill>
                <a:latin typeface="Candara" charset="0"/>
                <a:ea typeface="ＭＳ Ｐゴシック" charset="0"/>
                <a:cs typeface="Candara" charset="0"/>
              </a:rPr>
              <a:t>on Scripture as lifestyle.</a:t>
            </a:r>
          </a:p>
          <a:p>
            <a:pPr marL="735012" lvl="2" indent="0" defTabSz="404813">
              <a:spcBef>
                <a:spcPts val="0"/>
              </a:spcBef>
              <a:buNone/>
              <a:defRPr/>
            </a:pPr>
            <a:r>
              <a:rPr lang="en-US" sz="2050" kern="1200" dirty="0" smtClean="0">
                <a:solidFill>
                  <a:prstClr val="black"/>
                </a:solidFill>
                <a:latin typeface="Candara" charset="0"/>
                <a:ea typeface="ＭＳ Ｐゴシック" charset="0"/>
                <a:cs typeface="Candara" charset="0"/>
              </a:rPr>
              <a:t>	</a:t>
            </a:r>
            <a:r>
              <a:rPr lang="en-US" sz="2050" i="1" kern="1200" dirty="0" smtClean="0">
                <a:solidFill>
                  <a:prstClr val="black"/>
                </a:solidFill>
                <a:latin typeface="Candara" charset="0"/>
                <a:ea typeface="ＭＳ Ｐゴシック" charset="0"/>
                <a:cs typeface="Candara" charset="0"/>
              </a:rPr>
              <a:t>	—“…</a:t>
            </a:r>
            <a:r>
              <a:rPr lang="en-US" sz="2050" i="1" kern="1200" dirty="0">
                <a:solidFill>
                  <a:prstClr val="black"/>
                </a:solidFill>
                <a:latin typeface="Candara" charset="0"/>
                <a:ea typeface="ＭＳ Ｐゴシック" charset="0"/>
                <a:cs typeface="Candara" charset="0"/>
              </a:rPr>
              <a:t>on his law he meditates day and night…” </a:t>
            </a:r>
          </a:p>
          <a:p>
            <a:pPr marL="1190625" lvl="2" indent="-455613" defTabSz="404813">
              <a:spcBef>
                <a:spcPts val="0"/>
              </a:spcBef>
              <a:buFont typeface="Wingdings" charset="0"/>
              <a:buChar char="Ø"/>
              <a:defRPr/>
            </a:pPr>
            <a:r>
              <a:rPr lang="en-US" sz="2050" kern="1200" dirty="0">
                <a:solidFill>
                  <a:prstClr val="black"/>
                </a:solidFill>
                <a:latin typeface="Candara" charset="0"/>
                <a:ea typeface="ＭＳ Ｐゴシック" charset="0"/>
                <a:cs typeface="Candara" charset="0"/>
              </a:rPr>
              <a:t>Spiritual </a:t>
            </a:r>
            <a:r>
              <a:rPr lang="en-US" sz="2050" b="1" i="1" kern="1200" dirty="0">
                <a:solidFill>
                  <a:srgbClr val="000000"/>
                </a:solidFill>
                <a:latin typeface="Candara" charset="0"/>
                <a:ea typeface="ＭＳ Ｐゴシック" charset="0"/>
                <a:cs typeface="Candara" charset="0"/>
              </a:rPr>
              <a:t>VITALITY</a:t>
            </a:r>
            <a:r>
              <a:rPr lang="en-US" sz="2050" kern="1200" dirty="0">
                <a:solidFill>
                  <a:prstClr val="black"/>
                </a:solidFill>
                <a:latin typeface="Candara" charset="0"/>
                <a:ea typeface="ＭＳ Ｐゴシック" charset="0"/>
                <a:cs typeface="Candara" charset="0"/>
              </a:rPr>
              <a:t> from Scripture.</a:t>
            </a:r>
          </a:p>
          <a:p>
            <a:pPr marL="735012" lvl="2" indent="0" defTabSz="404813">
              <a:spcBef>
                <a:spcPts val="0"/>
              </a:spcBef>
              <a:buNone/>
              <a:defRPr/>
            </a:pPr>
            <a:r>
              <a:rPr lang="en-US" sz="2050" i="1" kern="1200" dirty="0" smtClean="0">
                <a:solidFill>
                  <a:prstClr val="black"/>
                </a:solidFill>
                <a:latin typeface="Candara" charset="0"/>
                <a:ea typeface="ＭＳ Ｐゴシック" charset="0"/>
                <a:cs typeface="Candara" charset="0"/>
              </a:rPr>
              <a:t>		—“</a:t>
            </a:r>
            <a:r>
              <a:rPr lang="en-US" sz="2050" i="1" kern="1200" dirty="0">
                <a:solidFill>
                  <a:prstClr val="black"/>
                </a:solidFill>
                <a:latin typeface="Candara" charset="0"/>
                <a:ea typeface="ＭＳ Ｐゴシック" charset="0"/>
                <a:cs typeface="Candara" charset="0"/>
              </a:rPr>
              <a:t>…its leaf does not </a:t>
            </a:r>
            <a:r>
              <a:rPr lang="en-US" sz="2050" i="1" kern="1200" dirty="0" smtClean="0">
                <a:solidFill>
                  <a:prstClr val="black"/>
                </a:solidFill>
                <a:latin typeface="Candara" charset="0"/>
                <a:ea typeface="ＭＳ Ｐゴシック" charset="0"/>
                <a:cs typeface="Candara" charset="0"/>
              </a:rPr>
              <a:t>wither .</a:t>
            </a:r>
            <a:r>
              <a:rPr lang="en-US" sz="2050" i="1" kern="1200" dirty="0">
                <a:solidFill>
                  <a:prstClr val="black"/>
                </a:solidFill>
                <a:latin typeface="Candara" charset="0"/>
                <a:ea typeface="ＭＳ Ｐゴシック" charset="0"/>
                <a:cs typeface="Candara" charset="0"/>
              </a:rPr>
              <a:t>.</a:t>
            </a:r>
            <a:r>
              <a:rPr lang="en-US" sz="2050" i="1" kern="1200" dirty="0" smtClean="0">
                <a:solidFill>
                  <a:prstClr val="black"/>
                </a:solidFill>
                <a:latin typeface="Candara" charset="0"/>
                <a:ea typeface="ＭＳ Ｐゴシック" charset="0"/>
                <a:cs typeface="Candara" charset="0"/>
              </a:rPr>
              <a:t>.a </a:t>
            </a:r>
            <a:r>
              <a:rPr lang="en-US" sz="2050" i="1" kern="1200" dirty="0">
                <a:solidFill>
                  <a:prstClr val="black"/>
                </a:solidFill>
                <a:latin typeface="Candara" charset="0"/>
                <a:ea typeface="ＭＳ Ｐゴシック" charset="0"/>
                <a:cs typeface="Candara" charset="0"/>
              </a:rPr>
              <a:t>tree planted by streams of water.”</a:t>
            </a:r>
          </a:p>
          <a:p>
            <a:pPr marL="1190625" lvl="2" indent="-455613" defTabSz="404813">
              <a:spcBef>
                <a:spcPts val="0"/>
              </a:spcBef>
              <a:buFont typeface="Wingdings" charset="0"/>
              <a:buChar char="Ø"/>
              <a:defRPr/>
            </a:pPr>
            <a:r>
              <a:rPr lang="en-US" sz="2050" b="1" i="1" kern="1200" dirty="0">
                <a:solidFill>
                  <a:prstClr val="black"/>
                </a:solidFill>
                <a:latin typeface="Candara" charset="0"/>
                <a:ea typeface="ＭＳ Ｐゴシック" charset="0"/>
                <a:cs typeface="Candara" charset="0"/>
              </a:rPr>
              <a:t>FRUITFULNESS</a:t>
            </a:r>
            <a:r>
              <a:rPr lang="en-US" sz="2050" kern="1200" dirty="0">
                <a:solidFill>
                  <a:prstClr val="black"/>
                </a:solidFill>
                <a:latin typeface="Candara" charset="0"/>
                <a:ea typeface="ＭＳ Ｐゴシック" charset="0"/>
                <a:cs typeface="Candara" charset="0"/>
              </a:rPr>
              <a:t> by Scripture.</a:t>
            </a:r>
          </a:p>
          <a:p>
            <a:pPr marL="735012" lvl="2" indent="0" defTabSz="404813">
              <a:spcBef>
                <a:spcPts val="0"/>
              </a:spcBef>
              <a:buNone/>
              <a:defRPr/>
            </a:pPr>
            <a:r>
              <a:rPr lang="en-US" sz="2050" kern="1200" dirty="0" smtClean="0">
                <a:solidFill>
                  <a:prstClr val="black"/>
                </a:solidFill>
                <a:latin typeface="Candara" charset="0"/>
                <a:ea typeface="ＭＳ Ｐゴシック" charset="0"/>
                <a:cs typeface="Candara" charset="0"/>
              </a:rPr>
              <a:t>		—“</a:t>
            </a:r>
            <a:r>
              <a:rPr lang="en-US" sz="2050" kern="1200" dirty="0">
                <a:solidFill>
                  <a:prstClr val="black"/>
                </a:solidFill>
                <a:latin typeface="Candara" charset="0"/>
                <a:ea typeface="ＭＳ Ｐゴシック" charset="0"/>
                <a:cs typeface="Candara" charset="0"/>
              </a:rPr>
              <a:t>…yields its fruit in its season; </a:t>
            </a:r>
            <a:r>
              <a:rPr lang="en-US" sz="2050" kern="1200" dirty="0" smtClean="0">
                <a:solidFill>
                  <a:prstClr val="black"/>
                </a:solidFill>
                <a:latin typeface="Candara" charset="0"/>
                <a:ea typeface="ＭＳ Ｐゴシック" charset="0"/>
                <a:cs typeface="Candara" charset="0"/>
              </a:rPr>
              <a:t>in </a:t>
            </a:r>
            <a:r>
              <a:rPr lang="en-US" sz="2050" kern="1200" dirty="0">
                <a:solidFill>
                  <a:prstClr val="black"/>
                </a:solidFill>
                <a:latin typeface="Candara" charset="0"/>
                <a:ea typeface="ＭＳ Ｐゴシック" charset="0"/>
                <a:cs typeface="Candara" charset="0"/>
              </a:rPr>
              <a:t>all that he does, he prospers…”</a:t>
            </a:r>
          </a:p>
        </p:txBody>
      </p:sp>
    </p:spTree>
    <p:extLst>
      <p:ext uri="{BB962C8B-B14F-4D97-AF65-F5344CB8AC3E}">
        <p14:creationId xmlns:p14="http://schemas.microsoft.com/office/powerpoint/2010/main" val="29426337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1">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651">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651">
                                            <p:txEl>
                                              <p:pRg st="14" end="1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651">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1" y="304800"/>
            <a:ext cx="8661100" cy="762000"/>
          </a:xfrm>
        </p:spPr>
        <p:txBody>
          <a:bodyPr/>
          <a:lstStyle/>
          <a:p>
            <a:r>
              <a:rPr lang="en-US" sz="2800" b="1" dirty="0">
                <a:latin typeface="Candara" charset="0"/>
                <a:ea typeface="MS PGothic" charset="0"/>
                <a:cs typeface="Arial" charset="0"/>
              </a:rPr>
              <a:t>IN WHAT WAYS DO </a:t>
            </a:r>
            <a:r>
              <a:rPr lang="en-US" sz="2800" b="1" dirty="0" smtClean="0">
                <a:latin typeface="Candara" charset="0"/>
                <a:ea typeface="MS PGothic" charset="0"/>
                <a:cs typeface="Arial" charset="0"/>
              </a:rPr>
              <a:t>THESE </a:t>
            </a:r>
            <a:r>
              <a:rPr lang="en-US" sz="2800" b="1" dirty="0">
                <a:latin typeface="Candara" charset="0"/>
                <a:ea typeface="MS PGothic" charset="0"/>
                <a:cs typeface="Arial" charset="0"/>
              </a:rPr>
              <a:t>TWO WAYS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HAVE </a:t>
            </a:r>
            <a:r>
              <a:rPr lang="en-US" sz="2800" b="1" dirty="0">
                <a:latin typeface="Candara" charset="0"/>
                <a:ea typeface="MS PGothic" charset="0"/>
                <a:cs typeface="Arial" charset="0"/>
              </a:rPr>
              <a:t>CONTRASTING CHARACTERISTICS?</a:t>
            </a:r>
          </a:p>
        </p:txBody>
      </p:sp>
      <p:sp>
        <p:nvSpPr>
          <p:cNvPr id="27651" name="Rectangle 3"/>
          <p:cNvSpPr>
            <a:spLocks noGrp="1" noChangeArrowheads="1"/>
          </p:cNvSpPr>
          <p:nvPr>
            <p:ph type="body" idx="1"/>
          </p:nvPr>
        </p:nvSpPr>
        <p:spPr>
          <a:xfrm>
            <a:off x="121605" y="1219200"/>
            <a:ext cx="8958215" cy="5638800"/>
          </a:xfrm>
        </p:spPr>
        <p:txBody>
          <a:bodyPr/>
          <a:lstStyle/>
          <a:p>
            <a:pPr marL="461963" indent="-461963">
              <a:buNone/>
              <a:defRPr/>
            </a:pPr>
            <a:r>
              <a:rPr lang="en-US" sz="2400" b="1" dirty="0" smtClean="0">
                <a:latin typeface="Candara" charset="0"/>
                <a:ea typeface="MS PGothic" charset="0"/>
                <a:cs typeface="Arial" charset="0"/>
              </a:rPr>
              <a:t>3)   The way of the ungodly leads us to </a:t>
            </a:r>
            <a:r>
              <a:rPr lang="en-US" sz="2400" b="1" dirty="0">
                <a:solidFill>
                  <a:srgbClr val="FF0000"/>
                </a:solidFill>
                <a:latin typeface="Candara" charset="0"/>
                <a:ea typeface="MS PGothic" charset="0"/>
                <a:cs typeface="Arial" charset="0"/>
              </a:rPr>
              <a:t>be like CHAFF that are left </a:t>
            </a:r>
            <a:r>
              <a:rPr lang="en-US" sz="2400" b="1" dirty="0" smtClean="0">
                <a:solidFill>
                  <a:srgbClr val="FF0000"/>
                </a:solidFill>
                <a:latin typeface="Candara" charset="0"/>
                <a:ea typeface="MS PGothic" charset="0"/>
                <a:cs typeface="Arial" charset="0"/>
              </a:rPr>
              <a:t>with nothing and </a:t>
            </a:r>
            <a:r>
              <a:rPr lang="en-US" sz="2400" b="1" dirty="0">
                <a:solidFill>
                  <a:srgbClr val="FF0000"/>
                </a:solidFill>
                <a:latin typeface="Candara" charset="0"/>
                <a:ea typeface="MS PGothic" charset="0"/>
                <a:cs typeface="Arial" charset="0"/>
              </a:rPr>
              <a:t>destined for judgment (vs. 4-6</a:t>
            </a:r>
            <a:r>
              <a:rPr lang="en-US" sz="2400" b="1" dirty="0" smtClean="0">
                <a:solidFill>
                  <a:srgbClr val="FF0000"/>
                </a:solidFill>
                <a:latin typeface="Candara" charset="0"/>
                <a:ea typeface="MS PGothic" charset="0"/>
                <a:cs typeface="Arial" charset="0"/>
              </a:rPr>
              <a:t>).</a:t>
            </a:r>
          </a:p>
          <a:p>
            <a:pPr marL="0" lvl="0" indent="0">
              <a:buNone/>
              <a:defRPr/>
            </a:pPr>
            <a:endParaRPr lang="en-US" sz="800" i="1" dirty="0" smtClean="0">
              <a:solidFill>
                <a:srgbClr val="FF0000"/>
              </a:solidFill>
              <a:latin typeface="Candara" charset="0"/>
              <a:ea typeface="MS PGothic" charset="0"/>
              <a:cs typeface="Candara" charset="0"/>
            </a:endParaRPr>
          </a:p>
          <a:p>
            <a:pPr marL="0" indent="0" algn="ctr">
              <a:spcBef>
                <a:spcPts val="0"/>
              </a:spcBef>
              <a:buNone/>
            </a:pPr>
            <a:r>
              <a:rPr lang="en-US" sz="2100" i="1" baseline="30000" dirty="0" smtClean="0">
                <a:latin typeface="Candara"/>
                <a:cs typeface="Candara"/>
              </a:rPr>
              <a:t>4</a:t>
            </a:r>
            <a:r>
              <a:rPr lang="en-US" sz="2100" i="1" dirty="0" smtClean="0">
                <a:latin typeface="Candara"/>
                <a:cs typeface="Candara"/>
              </a:rPr>
              <a:t> </a:t>
            </a:r>
            <a:r>
              <a:rPr lang="en-US" sz="2100" i="1" dirty="0">
                <a:latin typeface="Candara"/>
                <a:cs typeface="Candara"/>
              </a:rPr>
              <a:t>The wicked are not so,</a:t>
            </a:r>
          </a:p>
          <a:p>
            <a:pPr marL="0" indent="0" algn="ctr">
              <a:spcBef>
                <a:spcPts val="0"/>
              </a:spcBef>
              <a:buNone/>
            </a:pPr>
            <a:r>
              <a:rPr lang="en-US" sz="2100" i="1" dirty="0">
                <a:latin typeface="Candara"/>
                <a:cs typeface="Candara"/>
              </a:rPr>
              <a:t>   but are like chaff that the wind drives away. </a:t>
            </a:r>
          </a:p>
          <a:p>
            <a:pPr marL="0" indent="0" algn="ctr">
              <a:spcBef>
                <a:spcPts val="0"/>
              </a:spcBef>
              <a:buNone/>
            </a:pPr>
            <a:r>
              <a:rPr lang="en-US" sz="2100" i="1" baseline="30000" dirty="0">
                <a:latin typeface="Candara"/>
                <a:cs typeface="Candara"/>
              </a:rPr>
              <a:t>5</a:t>
            </a:r>
            <a:r>
              <a:rPr lang="en-US" sz="2100" i="1" dirty="0">
                <a:latin typeface="Candara"/>
                <a:cs typeface="Candara"/>
              </a:rPr>
              <a:t> Therefore the wicked will not stand in the judgment,</a:t>
            </a:r>
          </a:p>
          <a:p>
            <a:pPr marL="0" indent="0" algn="ctr">
              <a:spcBef>
                <a:spcPts val="0"/>
              </a:spcBef>
              <a:buNone/>
            </a:pPr>
            <a:r>
              <a:rPr lang="en-US" sz="2100" i="1" dirty="0">
                <a:latin typeface="Candara"/>
                <a:cs typeface="Candara"/>
              </a:rPr>
              <a:t>   nor sinners in the congregation of the righteous;</a:t>
            </a:r>
          </a:p>
          <a:p>
            <a:pPr marL="0" indent="0" algn="ctr">
              <a:spcBef>
                <a:spcPts val="0"/>
              </a:spcBef>
              <a:buNone/>
            </a:pPr>
            <a:r>
              <a:rPr lang="en-US" sz="2100" i="1" baseline="30000" dirty="0">
                <a:latin typeface="Candara"/>
                <a:cs typeface="Candara"/>
              </a:rPr>
              <a:t>6</a:t>
            </a:r>
            <a:r>
              <a:rPr lang="en-US" sz="2100" i="1" dirty="0">
                <a:latin typeface="Candara"/>
                <a:cs typeface="Candara"/>
              </a:rPr>
              <a:t> for the LORD knows the way of the righteous,</a:t>
            </a:r>
          </a:p>
          <a:p>
            <a:pPr marL="0" indent="0" algn="ctr">
              <a:spcBef>
                <a:spcPts val="0"/>
              </a:spcBef>
              <a:buNone/>
            </a:pPr>
            <a:r>
              <a:rPr lang="en-US" sz="2100" i="1" dirty="0">
                <a:latin typeface="Candara"/>
                <a:cs typeface="Candara"/>
              </a:rPr>
              <a:t>   but the way of the wicked will perish. (vs. 4-6)</a:t>
            </a:r>
          </a:p>
          <a:p>
            <a:pPr marL="0" indent="0" algn="ctr">
              <a:spcBef>
                <a:spcPts val="0"/>
              </a:spcBef>
              <a:buNone/>
            </a:pPr>
            <a:endParaRPr lang="en-US" sz="800" i="1" dirty="0">
              <a:latin typeface="Candara"/>
              <a:cs typeface="Candara"/>
            </a:endParaRPr>
          </a:p>
          <a:p>
            <a:pPr lvl="1" indent="-342900">
              <a:spcBef>
                <a:spcPts val="0"/>
              </a:spcBef>
              <a:buFont typeface="Arial"/>
              <a:buChar char="•"/>
              <a:defRPr/>
            </a:pPr>
            <a:r>
              <a:rPr lang="en-US" sz="2100" b="1" dirty="0">
                <a:latin typeface="Candara" charset="0"/>
                <a:ea typeface="MS PGothic" charset="0"/>
                <a:cs typeface="Arial" charset="0"/>
              </a:rPr>
              <a:t>TREE REASONS for discernment &amp; perseverance:</a:t>
            </a:r>
          </a:p>
          <a:p>
            <a:pPr marL="1190625" lvl="2" indent="-455613" defTabSz="404813">
              <a:spcBef>
                <a:spcPts val="0"/>
              </a:spcBef>
              <a:buFont typeface="Wingdings" charset="0"/>
              <a:buChar char="Ø"/>
              <a:defRPr/>
            </a:pPr>
            <a:r>
              <a:rPr lang="en-US" sz="2050" kern="1200" dirty="0">
                <a:solidFill>
                  <a:prstClr val="black"/>
                </a:solidFill>
                <a:latin typeface="Candara" charset="0"/>
                <a:ea typeface="ＭＳ Ｐゴシック" charset="0"/>
                <a:cs typeface="Candara" charset="0"/>
              </a:rPr>
              <a:t>Quick charms of the ungodly way of life are</a:t>
            </a:r>
            <a:r>
              <a:rPr lang="en-US" sz="2050" b="1" i="1" kern="1200" dirty="0">
                <a:solidFill>
                  <a:prstClr val="black"/>
                </a:solidFill>
                <a:latin typeface="Candara" charset="0"/>
                <a:ea typeface="ＭＳ Ｐゴシック" charset="0"/>
                <a:cs typeface="Candara" charset="0"/>
              </a:rPr>
              <a:t> short-lived.</a:t>
            </a:r>
          </a:p>
          <a:p>
            <a:pPr marL="735012" lvl="2" indent="0" defTabSz="404813">
              <a:spcBef>
                <a:spcPts val="0"/>
              </a:spcBef>
              <a:buNone/>
              <a:defRPr/>
            </a:pPr>
            <a:r>
              <a:rPr lang="en-US" sz="2050" kern="1200" dirty="0">
                <a:solidFill>
                  <a:prstClr val="black"/>
                </a:solidFill>
                <a:latin typeface="Candara" charset="0"/>
                <a:ea typeface="ＭＳ Ｐゴシック" charset="0"/>
                <a:cs typeface="Candara" charset="0"/>
              </a:rPr>
              <a:t>	</a:t>
            </a:r>
            <a:r>
              <a:rPr lang="en-US" sz="2050" kern="1200" spc="-20" dirty="0" smtClean="0">
                <a:solidFill>
                  <a:prstClr val="black"/>
                </a:solidFill>
                <a:latin typeface="Candara" charset="0"/>
                <a:ea typeface="ＭＳ Ｐゴシック" charset="0"/>
                <a:cs typeface="Candara" charset="0"/>
              </a:rPr>
              <a:t>	</a:t>
            </a:r>
            <a:r>
              <a:rPr lang="en-US" sz="2050" i="1" kern="1200" spc="-20" dirty="0" smtClean="0">
                <a:solidFill>
                  <a:prstClr val="black"/>
                </a:solidFill>
                <a:latin typeface="Candara" charset="0"/>
                <a:ea typeface="ＭＳ Ｐゴシック" charset="0"/>
                <a:cs typeface="Candara" charset="0"/>
              </a:rPr>
              <a:t>—“The </a:t>
            </a:r>
            <a:r>
              <a:rPr lang="en-US" sz="2050" i="1" kern="1200" spc="-20" dirty="0">
                <a:solidFill>
                  <a:prstClr val="black"/>
                </a:solidFill>
                <a:latin typeface="Candara" charset="0"/>
                <a:ea typeface="ＭＳ Ｐゴシック" charset="0"/>
                <a:cs typeface="Candara" charset="0"/>
              </a:rPr>
              <a:t>wicked are not so, but are like chaff that the wind drives </a:t>
            </a:r>
            <a:r>
              <a:rPr lang="en-US" sz="2050" i="1" kern="1200" spc="-20" dirty="0" smtClean="0">
                <a:solidFill>
                  <a:prstClr val="black"/>
                </a:solidFill>
                <a:latin typeface="Candara" charset="0"/>
                <a:ea typeface="ＭＳ Ｐゴシック" charset="0"/>
                <a:cs typeface="Candara" charset="0"/>
              </a:rPr>
              <a:t>away...”</a:t>
            </a:r>
            <a:endParaRPr lang="en-US" sz="2050" kern="1200" spc="-20" dirty="0" smtClean="0">
              <a:solidFill>
                <a:prstClr val="black"/>
              </a:solidFill>
              <a:latin typeface="Candara" charset="0"/>
              <a:ea typeface="ＭＳ Ｐゴシック" charset="0"/>
              <a:cs typeface="Candara" charset="0"/>
            </a:endParaRPr>
          </a:p>
          <a:p>
            <a:pPr marL="735012" lvl="2" indent="0" defTabSz="404813">
              <a:spcBef>
                <a:spcPts val="0"/>
              </a:spcBef>
              <a:buNone/>
              <a:defRPr/>
            </a:pPr>
            <a:endParaRPr lang="en-US" sz="2000" i="1" kern="1200" dirty="0">
              <a:solidFill>
                <a:prstClr val="black"/>
              </a:solidFill>
              <a:latin typeface="Candara" charset="0"/>
              <a:ea typeface="ＭＳ Ｐゴシック" charset="0"/>
              <a:cs typeface="Candara" charset="0"/>
            </a:endParaRPr>
          </a:p>
        </p:txBody>
      </p:sp>
    </p:spTree>
    <p:extLst>
      <p:ext uri="{BB962C8B-B14F-4D97-AF65-F5344CB8AC3E}">
        <p14:creationId xmlns:p14="http://schemas.microsoft.com/office/powerpoint/2010/main" val="27556452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1" y="304800"/>
            <a:ext cx="8661100" cy="762000"/>
          </a:xfrm>
        </p:spPr>
        <p:txBody>
          <a:bodyPr/>
          <a:lstStyle/>
          <a:p>
            <a:r>
              <a:rPr lang="en-US" sz="2800" b="1" dirty="0">
                <a:latin typeface="Candara" charset="0"/>
                <a:ea typeface="MS PGothic" charset="0"/>
                <a:cs typeface="Arial" charset="0"/>
              </a:rPr>
              <a:t>IN WHAT WAYS DO </a:t>
            </a:r>
            <a:r>
              <a:rPr lang="en-US" sz="2800" b="1" dirty="0" smtClean="0">
                <a:latin typeface="Candara" charset="0"/>
                <a:ea typeface="MS PGothic" charset="0"/>
                <a:cs typeface="Arial" charset="0"/>
              </a:rPr>
              <a:t>THESE </a:t>
            </a:r>
            <a:r>
              <a:rPr lang="en-US" sz="2800" b="1" dirty="0">
                <a:latin typeface="Candara" charset="0"/>
                <a:ea typeface="MS PGothic" charset="0"/>
                <a:cs typeface="Arial" charset="0"/>
              </a:rPr>
              <a:t>TWO WAYS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HAVE </a:t>
            </a:r>
            <a:r>
              <a:rPr lang="en-US" sz="2800" b="1" dirty="0">
                <a:latin typeface="Candara" charset="0"/>
                <a:ea typeface="MS PGothic" charset="0"/>
                <a:cs typeface="Arial" charset="0"/>
              </a:rPr>
              <a:t>CONTRASTING CHARACTERISTICS?</a:t>
            </a:r>
          </a:p>
        </p:txBody>
      </p:sp>
      <p:sp>
        <p:nvSpPr>
          <p:cNvPr id="27651" name="Rectangle 3"/>
          <p:cNvSpPr>
            <a:spLocks noGrp="1" noChangeArrowheads="1"/>
          </p:cNvSpPr>
          <p:nvPr>
            <p:ph type="body" idx="1"/>
          </p:nvPr>
        </p:nvSpPr>
        <p:spPr>
          <a:xfrm>
            <a:off x="121605" y="1219200"/>
            <a:ext cx="8958215" cy="5638800"/>
          </a:xfrm>
        </p:spPr>
        <p:txBody>
          <a:bodyPr/>
          <a:lstStyle/>
          <a:p>
            <a:pPr marL="461963" indent="-461963">
              <a:buNone/>
              <a:defRPr/>
            </a:pPr>
            <a:r>
              <a:rPr lang="en-US" sz="2400" b="1" dirty="0" smtClean="0">
                <a:latin typeface="Candara" charset="0"/>
                <a:ea typeface="MS PGothic" charset="0"/>
                <a:cs typeface="Arial" charset="0"/>
              </a:rPr>
              <a:t>3)   The way of the ungodly leads us to </a:t>
            </a:r>
            <a:r>
              <a:rPr lang="en-US" sz="2400" b="1" dirty="0">
                <a:solidFill>
                  <a:srgbClr val="FF0000"/>
                </a:solidFill>
                <a:latin typeface="Candara" charset="0"/>
                <a:ea typeface="MS PGothic" charset="0"/>
                <a:cs typeface="Arial" charset="0"/>
              </a:rPr>
              <a:t>be like CHAFF </a:t>
            </a:r>
            <a:r>
              <a:rPr lang="en-US" sz="2400" b="1" dirty="0" smtClean="0">
                <a:solidFill>
                  <a:srgbClr val="FF0000"/>
                </a:solidFill>
                <a:latin typeface="Candara" charset="0"/>
                <a:ea typeface="MS PGothic" charset="0"/>
                <a:cs typeface="Arial" charset="0"/>
              </a:rPr>
              <a:t>that </a:t>
            </a:r>
            <a:r>
              <a:rPr lang="en-US" sz="2400" b="1" dirty="0">
                <a:solidFill>
                  <a:srgbClr val="FF0000"/>
                </a:solidFill>
                <a:latin typeface="Candara" charset="0"/>
                <a:ea typeface="MS PGothic" charset="0"/>
                <a:cs typeface="Arial" charset="0"/>
              </a:rPr>
              <a:t>are left with nothing </a:t>
            </a:r>
            <a:r>
              <a:rPr lang="en-US" sz="2400" b="1" dirty="0" smtClean="0">
                <a:solidFill>
                  <a:srgbClr val="FF0000"/>
                </a:solidFill>
                <a:latin typeface="Candara" charset="0"/>
                <a:ea typeface="MS PGothic" charset="0"/>
                <a:cs typeface="Arial" charset="0"/>
              </a:rPr>
              <a:t>and </a:t>
            </a:r>
            <a:r>
              <a:rPr lang="en-US" sz="2400" b="1" dirty="0">
                <a:solidFill>
                  <a:srgbClr val="FF0000"/>
                </a:solidFill>
                <a:latin typeface="Candara" charset="0"/>
                <a:ea typeface="MS PGothic" charset="0"/>
                <a:cs typeface="Arial" charset="0"/>
              </a:rPr>
              <a:t>destined for judgment (vs. 4-6</a:t>
            </a:r>
            <a:r>
              <a:rPr lang="en-US" sz="2400" b="1" dirty="0" smtClean="0">
                <a:solidFill>
                  <a:srgbClr val="FF0000"/>
                </a:solidFill>
                <a:latin typeface="Candara" charset="0"/>
                <a:ea typeface="MS PGothic" charset="0"/>
                <a:cs typeface="Arial" charset="0"/>
              </a:rPr>
              <a:t>).</a:t>
            </a:r>
          </a:p>
          <a:p>
            <a:pPr marL="0" lvl="0" indent="0">
              <a:buNone/>
              <a:defRPr/>
            </a:pPr>
            <a:endParaRPr lang="en-US" sz="800" i="1" dirty="0" smtClean="0">
              <a:solidFill>
                <a:srgbClr val="FF0000"/>
              </a:solidFill>
              <a:latin typeface="Candara" charset="0"/>
              <a:ea typeface="MS PGothic" charset="0"/>
              <a:cs typeface="Candara" charset="0"/>
            </a:endParaRPr>
          </a:p>
          <a:p>
            <a:pPr marL="0" indent="0" algn="ctr">
              <a:spcBef>
                <a:spcPts val="0"/>
              </a:spcBef>
              <a:buNone/>
            </a:pPr>
            <a:r>
              <a:rPr lang="en-US" sz="2100" i="1" baseline="30000" dirty="0" smtClean="0">
                <a:latin typeface="Candara"/>
                <a:cs typeface="Candara"/>
              </a:rPr>
              <a:t>4</a:t>
            </a:r>
            <a:r>
              <a:rPr lang="en-US" sz="2100" i="1" dirty="0" smtClean="0">
                <a:latin typeface="Candara"/>
                <a:cs typeface="Candara"/>
              </a:rPr>
              <a:t> </a:t>
            </a:r>
            <a:r>
              <a:rPr lang="en-US" sz="2100" i="1" dirty="0">
                <a:latin typeface="Candara"/>
                <a:cs typeface="Candara"/>
              </a:rPr>
              <a:t>The wicked are not so,</a:t>
            </a:r>
          </a:p>
          <a:p>
            <a:pPr marL="0" indent="0" algn="ctr">
              <a:spcBef>
                <a:spcPts val="0"/>
              </a:spcBef>
              <a:buNone/>
            </a:pPr>
            <a:r>
              <a:rPr lang="en-US" sz="2100" i="1" dirty="0">
                <a:latin typeface="Candara"/>
                <a:cs typeface="Candara"/>
              </a:rPr>
              <a:t>   but are like chaff that the wind drives away. </a:t>
            </a:r>
          </a:p>
          <a:p>
            <a:pPr marL="0" indent="0" algn="ctr">
              <a:spcBef>
                <a:spcPts val="0"/>
              </a:spcBef>
              <a:buNone/>
            </a:pPr>
            <a:r>
              <a:rPr lang="en-US" sz="2100" i="1" baseline="30000" dirty="0">
                <a:latin typeface="Candara"/>
                <a:cs typeface="Candara"/>
              </a:rPr>
              <a:t>5</a:t>
            </a:r>
            <a:r>
              <a:rPr lang="en-US" sz="2100" i="1" dirty="0">
                <a:latin typeface="Candara"/>
                <a:cs typeface="Candara"/>
              </a:rPr>
              <a:t> Therefore the wicked will not stand in the judgment,</a:t>
            </a:r>
          </a:p>
          <a:p>
            <a:pPr marL="0" indent="0" algn="ctr">
              <a:spcBef>
                <a:spcPts val="0"/>
              </a:spcBef>
              <a:buNone/>
            </a:pPr>
            <a:r>
              <a:rPr lang="en-US" sz="2100" i="1" dirty="0">
                <a:latin typeface="Candara"/>
                <a:cs typeface="Candara"/>
              </a:rPr>
              <a:t>   nor sinners in the congregation of the righteous;</a:t>
            </a:r>
          </a:p>
          <a:p>
            <a:pPr marL="0" indent="0" algn="ctr">
              <a:spcBef>
                <a:spcPts val="0"/>
              </a:spcBef>
              <a:buNone/>
            </a:pPr>
            <a:r>
              <a:rPr lang="en-US" sz="2100" i="1" baseline="30000" dirty="0">
                <a:latin typeface="Candara"/>
                <a:cs typeface="Candara"/>
              </a:rPr>
              <a:t>6</a:t>
            </a:r>
            <a:r>
              <a:rPr lang="en-US" sz="2100" i="1" dirty="0">
                <a:latin typeface="Candara"/>
                <a:cs typeface="Candara"/>
              </a:rPr>
              <a:t> for the LORD knows the way of the righteous,</a:t>
            </a:r>
          </a:p>
          <a:p>
            <a:pPr marL="0" indent="0" algn="ctr">
              <a:spcBef>
                <a:spcPts val="0"/>
              </a:spcBef>
              <a:buNone/>
            </a:pPr>
            <a:r>
              <a:rPr lang="en-US" sz="2100" i="1" dirty="0">
                <a:latin typeface="Candara"/>
                <a:cs typeface="Candara"/>
              </a:rPr>
              <a:t>   but the way of the wicked will perish. (vs. 4-6)</a:t>
            </a:r>
          </a:p>
          <a:p>
            <a:pPr marL="0" indent="0" algn="ctr">
              <a:spcBef>
                <a:spcPts val="0"/>
              </a:spcBef>
              <a:buNone/>
            </a:pPr>
            <a:endParaRPr lang="en-US" sz="800" i="1" dirty="0">
              <a:latin typeface="Candara"/>
              <a:cs typeface="Candara"/>
            </a:endParaRPr>
          </a:p>
          <a:p>
            <a:pPr lvl="1" indent="-342900">
              <a:spcBef>
                <a:spcPts val="0"/>
              </a:spcBef>
              <a:buFont typeface="Arial"/>
              <a:buChar char="•"/>
              <a:defRPr/>
            </a:pPr>
            <a:r>
              <a:rPr lang="en-US" sz="2100" b="1" dirty="0">
                <a:latin typeface="Candara" charset="0"/>
                <a:ea typeface="MS PGothic" charset="0"/>
                <a:cs typeface="Arial" charset="0"/>
              </a:rPr>
              <a:t>TREE REASONS for discernment &amp; perseverance:</a:t>
            </a:r>
          </a:p>
          <a:p>
            <a:pPr marL="1190625" lvl="2" indent="-455613" defTabSz="404813">
              <a:spcBef>
                <a:spcPts val="0"/>
              </a:spcBef>
              <a:buFont typeface="Wingdings" charset="0"/>
              <a:buChar char="Ø"/>
              <a:defRPr/>
            </a:pPr>
            <a:r>
              <a:rPr lang="en-US" sz="2050" kern="1200" dirty="0">
                <a:solidFill>
                  <a:prstClr val="black"/>
                </a:solidFill>
                <a:latin typeface="Candara" charset="0"/>
                <a:ea typeface="ＭＳ Ｐゴシック" charset="0"/>
                <a:cs typeface="Candara" charset="0"/>
              </a:rPr>
              <a:t>Quick charms of the ungodly way of life are </a:t>
            </a:r>
            <a:r>
              <a:rPr lang="en-US" sz="2050" b="1" i="1" kern="1200" dirty="0">
                <a:solidFill>
                  <a:prstClr val="black"/>
                </a:solidFill>
                <a:latin typeface="Candara" charset="0"/>
                <a:ea typeface="ＭＳ Ｐゴシック" charset="0"/>
                <a:cs typeface="Candara" charset="0"/>
              </a:rPr>
              <a:t>short-lived</a:t>
            </a:r>
            <a:r>
              <a:rPr lang="en-US" sz="2050" b="1" i="1" kern="1200" dirty="0" smtClean="0">
                <a:solidFill>
                  <a:prstClr val="black"/>
                </a:solidFill>
                <a:latin typeface="Candara" charset="0"/>
                <a:ea typeface="ＭＳ Ｐゴシック" charset="0"/>
                <a:cs typeface="Candara" charset="0"/>
              </a:rPr>
              <a:t>.</a:t>
            </a:r>
          </a:p>
          <a:p>
            <a:pPr marL="1190625" lvl="2" indent="-455613" defTabSz="404813">
              <a:spcBef>
                <a:spcPts val="0"/>
              </a:spcBef>
              <a:buFont typeface="Wingdings" charset="0"/>
              <a:buChar char="Ø"/>
              <a:defRPr/>
            </a:pPr>
            <a:r>
              <a:rPr lang="en-US" sz="2050" kern="1200" spc="-30" dirty="0">
                <a:solidFill>
                  <a:prstClr val="black"/>
                </a:solidFill>
                <a:latin typeface="Candara" charset="0"/>
                <a:ea typeface="ＭＳ Ｐゴシック" charset="0"/>
                <a:cs typeface="Candara" charset="0"/>
              </a:rPr>
              <a:t>It takes </a:t>
            </a:r>
            <a:r>
              <a:rPr lang="en-US" sz="2050" kern="1200" spc="-30" dirty="0" smtClean="0">
                <a:solidFill>
                  <a:prstClr val="black"/>
                </a:solidFill>
                <a:latin typeface="Candara" charset="0"/>
                <a:ea typeface="ＭＳ Ｐゴシック" charset="0"/>
                <a:cs typeface="Candara" charset="0"/>
              </a:rPr>
              <a:t>time </a:t>
            </a:r>
            <a:r>
              <a:rPr lang="en-US" sz="2050" kern="1200" spc="-30" dirty="0">
                <a:solidFill>
                  <a:prstClr val="black"/>
                </a:solidFill>
                <a:latin typeface="Candara" charset="0"/>
                <a:ea typeface="ＭＳ Ｐゴシック" charset="0"/>
                <a:cs typeface="Candara" charset="0"/>
              </a:rPr>
              <a:t>(1</a:t>
            </a:r>
            <a:r>
              <a:rPr lang="en-US" sz="2050" kern="1200" spc="-30" dirty="0" smtClean="0">
                <a:solidFill>
                  <a:prstClr val="black"/>
                </a:solidFill>
                <a:latin typeface="Candara" charset="0"/>
                <a:ea typeface="ＭＳ Ｐゴシック" charset="0"/>
                <a:cs typeface="Candara" charset="0"/>
              </a:rPr>
              <a:t>) </a:t>
            </a:r>
            <a:r>
              <a:rPr lang="en-US" sz="2050" b="1" i="1" kern="1200" spc="-30" dirty="0" smtClean="0">
                <a:solidFill>
                  <a:srgbClr val="000000"/>
                </a:solidFill>
                <a:latin typeface="Candara" charset="0"/>
                <a:ea typeface="ＭＳ Ｐゴシック" charset="0"/>
                <a:cs typeface="Candara" charset="0"/>
              </a:rPr>
              <a:t>to</a:t>
            </a:r>
            <a:r>
              <a:rPr lang="en-US" sz="2050" b="1" kern="1200" spc="-30" dirty="0" smtClean="0">
                <a:solidFill>
                  <a:srgbClr val="000000"/>
                </a:solidFill>
                <a:latin typeface="Candara" charset="0"/>
                <a:ea typeface="ＭＳ Ｐゴシック" charset="0"/>
                <a:cs typeface="Candara" charset="0"/>
              </a:rPr>
              <a:t> </a:t>
            </a:r>
            <a:r>
              <a:rPr lang="en-US" sz="2050" b="1" i="1" kern="1200" spc="-30" dirty="0">
                <a:solidFill>
                  <a:srgbClr val="000000"/>
                </a:solidFill>
                <a:latin typeface="Candara" charset="0"/>
                <a:ea typeface="ＭＳ Ｐゴシック" charset="0"/>
                <a:cs typeface="Candara" charset="0"/>
              </a:rPr>
              <a:t>learn to delight </a:t>
            </a:r>
            <a:r>
              <a:rPr lang="en-US" sz="2050" kern="1200" spc="-30" dirty="0" smtClean="0">
                <a:solidFill>
                  <a:prstClr val="black"/>
                </a:solidFill>
                <a:latin typeface="Candara" charset="0"/>
                <a:ea typeface="ＭＳ Ｐゴシック" charset="0"/>
                <a:cs typeface="Candara" charset="0"/>
              </a:rPr>
              <a:t>in meditating on Scripture, </a:t>
            </a:r>
            <a:r>
              <a:rPr lang="en-US" sz="2050" kern="1200" spc="-30" dirty="0">
                <a:solidFill>
                  <a:prstClr val="black"/>
                </a:solidFill>
                <a:latin typeface="Candara" charset="0"/>
                <a:ea typeface="ＭＳ Ｐゴシック" charset="0"/>
                <a:cs typeface="Candara" charset="0"/>
              </a:rPr>
              <a:t>(2) </a:t>
            </a:r>
            <a:r>
              <a:rPr lang="en-US" sz="2050" b="1" i="1" kern="1200" spc="-30" dirty="0">
                <a:solidFill>
                  <a:srgbClr val="000000"/>
                </a:solidFill>
                <a:latin typeface="Candara" charset="0"/>
                <a:ea typeface="ＭＳ Ｐゴシック" charset="0"/>
                <a:cs typeface="Candara" charset="0"/>
              </a:rPr>
              <a:t>to gain </a:t>
            </a:r>
            <a:r>
              <a:rPr lang="en-US" sz="2050" b="1" i="1" kern="1200" spc="-30" dirty="0" smtClean="0">
                <a:solidFill>
                  <a:srgbClr val="000000"/>
                </a:solidFill>
                <a:latin typeface="Candara" charset="0"/>
                <a:ea typeface="ＭＳ Ｐゴシック" charset="0"/>
                <a:cs typeface="Candara" charset="0"/>
              </a:rPr>
              <a:t>vitality</a:t>
            </a:r>
            <a:r>
              <a:rPr lang="en-US" sz="2050" i="1" kern="1200" spc="-30" dirty="0" smtClean="0">
                <a:solidFill>
                  <a:srgbClr val="FF0000"/>
                </a:solidFill>
                <a:latin typeface="Candara" charset="0"/>
                <a:ea typeface="ＭＳ Ｐゴシック" charset="0"/>
                <a:cs typeface="Candara" charset="0"/>
              </a:rPr>
              <a:t> </a:t>
            </a:r>
            <a:r>
              <a:rPr lang="en-US" sz="2050" kern="1200" spc="-30" dirty="0" smtClean="0">
                <a:solidFill>
                  <a:prstClr val="black"/>
                </a:solidFill>
                <a:latin typeface="Candara" charset="0"/>
                <a:ea typeface="ＭＳ Ｐゴシック" charset="0"/>
                <a:cs typeface="Candara" charset="0"/>
              </a:rPr>
              <a:t>from it, </a:t>
            </a:r>
            <a:r>
              <a:rPr lang="en-US" sz="2050" kern="1200" spc="-30" dirty="0">
                <a:solidFill>
                  <a:prstClr val="black"/>
                </a:solidFill>
                <a:latin typeface="Candara" charset="0"/>
                <a:ea typeface="ＭＳ Ｐゴシック" charset="0"/>
                <a:cs typeface="Candara" charset="0"/>
              </a:rPr>
              <a:t>and (3) </a:t>
            </a:r>
            <a:r>
              <a:rPr lang="en-US" sz="2050" b="1" i="1" kern="1200" spc="-30" dirty="0">
                <a:solidFill>
                  <a:srgbClr val="000000"/>
                </a:solidFill>
                <a:latin typeface="Candara" charset="0"/>
                <a:ea typeface="ＭＳ Ｐゴシック" charset="0"/>
                <a:cs typeface="Candara" charset="0"/>
              </a:rPr>
              <a:t>to see </a:t>
            </a:r>
            <a:r>
              <a:rPr lang="en-US" sz="2050" b="1" i="1" kern="1200" spc="-30" dirty="0" smtClean="0">
                <a:solidFill>
                  <a:srgbClr val="000000"/>
                </a:solidFill>
                <a:latin typeface="Candara" charset="0"/>
                <a:ea typeface="ＭＳ Ｐゴシック" charset="0"/>
                <a:cs typeface="Candara" charset="0"/>
              </a:rPr>
              <a:t>fruit</a:t>
            </a:r>
            <a:r>
              <a:rPr lang="en-US" sz="2050" kern="1200" spc="-30" dirty="0" smtClean="0">
                <a:solidFill>
                  <a:prstClr val="black"/>
                </a:solidFill>
                <a:latin typeface="Candara" charset="0"/>
                <a:ea typeface="ＭＳ Ｐゴシック" charset="0"/>
                <a:cs typeface="Candara" charset="0"/>
              </a:rPr>
              <a:t>, which may tempt </a:t>
            </a:r>
            <a:r>
              <a:rPr lang="en-US" sz="2050" kern="1200" spc="-30" dirty="0">
                <a:solidFill>
                  <a:prstClr val="black"/>
                </a:solidFill>
                <a:latin typeface="Candara" charset="0"/>
                <a:ea typeface="ＭＳ Ｐゴシック" charset="0"/>
                <a:cs typeface="Candara" charset="0"/>
              </a:rPr>
              <a:t>us to </a:t>
            </a:r>
            <a:r>
              <a:rPr lang="en-US" sz="2050" kern="1200" spc="-30" dirty="0" smtClean="0">
                <a:solidFill>
                  <a:prstClr val="black"/>
                </a:solidFill>
                <a:latin typeface="Candara" charset="0"/>
                <a:ea typeface="ＭＳ Ｐゴシック" charset="0"/>
                <a:cs typeface="Candara" charset="0"/>
              </a:rPr>
              <a:t>envy/quit</a:t>
            </a:r>
            <a:r>
              <a:rPr lang="en-US" sz="2050" kern="1200" spc="-30" dirty="0">
                <a:solidFill>
                  <a:prstClr val="black"/>
                </a:solidFill>
                <a:latin typeface="Candara" charset="0"/>
                <a:ea typeface="ＭＳ Ｐゴシック" charset="0"/>
                <a:cs typeface="Candara" charset="0"/>
              </a:rPr>
              <a:t>.</a:t>
            </a:r>
          </a:p>
          <a:p>
            <a:pPr marL="735012" lvl="2" indent="0" defTabSz="404813">
              <a:spcBef>
                <a:spcPts val="0"/>
              </a:spcBef>
              <a:buNone/>
              <a:defRPr/>
            </a:pPr>
            <a:r>
              <a:rPr lang="en-US" sz="2000" i="1" kern="1200" dirty="0">
                <a:solidFill>
                  <a:prstClr val="black"/>
                </a:solidFill>
                <a:latin typeface="Candara" charset="0"/>
                <a:ea typeface="ＭＳ Ｐゴシック" charset="0"/>
                <a:cs typeface="Candara" charset="0"/>
              </a:rPr>
              <a:t>		—</a:t>
            </a:r>
            <a:r>
              <a:rPr lang="en-US" sz="2050" i="1" kern="1200" dirty="0">
                <a:solidFill>
                  <a:prstClr val="black"/>
                </a:solidFill>
                <a:latin typeface="Candara" charset="0"/>
                <a:ea typeface="ＭＳ Ｐゴシック" charset="0"/>
                <a:cs typeface="Candara" charset="0"/>
              </a:rPr>
              <a:t>“…therefore the wicked will not stand in the judgment, nor </a:t>
            </a:r>
          </a:p>
          <a:p>
            <a:pPr marL="735012" lvl="2" indent="0" defTabSz="404813">
              <a:spcBef>
                <a:spcPts val="0"/>
              </a:spcBef>
              <a:buNone/>
              <a:defRPr/>
            </a:pPr>
            <a:r>
              <a:rPr lang="en-US" sz="2050" i="1" kern="1200" dirty="0">
                <a:solidFill>
                  <a:prstClr val="black"/>
                </a:solidFill>
                <a:latin typeface="Candara" charset="0"/>
                <a:ea typeface="ＭＳ Ｐゴシック" charset="0"/>
                <a:cs typeface="Candara" charset="0"/>
              </a:rPr>
              <a:t>		     sinners in the congregation of the righteous…</a:t>
            </a:r>
            <a:r>
              <a:rPr lang="en-US" sz="2050" i="1" kern="1200" dirty="0" smtClean="0">
                <a:solidFill>
                  <a:prstClr val="black"/>
                </a:solidFill>
                <a:latin typeface="Candara" charset="0"/>
                <a:ea typeface="ＭＳ Ｐゴシック" charset="0"/>
                <a:cs typeface="Candara" charset="0"/>
              </a:rPr>
              <a:t>”</a:t>
            </a:r>
            <a:endParaRPr lang="en-US" sz="2050" kern="1200" dirty="0" smtClean="0">
              <a:solidFill>
                <a:prstClr val="black"/>
              </a:solidFill>
              <a:latin typeface="Candara" charset="0"/>
              <a:ea typeface="ＭＳ Ｐゴシック" charset="0"/>
              <a:cs typeface="Candara" charset="0"/>
            </a:endParaRPr>
          </a:p>
          <a:p>
            <a:pPr marL="735012" lvl="2" indent="0" defTabSz="404813">
              <a:spcBef>
                <a:spcPts val="0"/>
              </a:spcBef>
              <a:buNone/>
              <a:defRPr/>
            </a:pPr>
            <a:endParaRPr lang="en-US" sz="2000" i="1" kern="1200" dirty="0">
              <a:solidFill>
                <a:prstClr val="black"/>
              </a:solidFill>
              <a:latin typeface="Candara" charset="0"/>
              <a:ea typeface="ＭＳ Ｐゴシック" charset="0"/>
              <a:cs typeface="Candara" charset="0"/>
            </a:endParaRPr>
          </a:p>
        </p:txBody>
      </p:sp>
    </p:spTree>
    <p:extLst>
      <p:ext uri="{BB962C8B-B14F-4D97-AF65-F5344CB8AC3E}">
        <p14:creationId xmlns:p14="http://schemas.microsoft.com/office/powerpoint/2010/main" val="36335769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228600" y="685800"/>
            <a:ext cx="8763000" cy="6172200"/>
          </a:xfrm>
        </p:spPr>
        <p:txBody>
          <a:bodyPr/>
          <a:lstStyle/>
          <a:p>
            <a:pPr marL="0" algn="ctr">
              <a:spcBef>
                <a:spcPct val="0"/>
              </a:spcBef>
              <a:buNone/>
            </a:pPr>
            <a:r>
              <a:rPr lang="en-US" sz="2400" b="1" i="1" baseline="30000" dirty="0" smtClean="0">
                <a:latin typeface="Candara" charset="0"/>
                <a:ea typeface="Calibri" charset="0"/>
                <a:cs typeface="Times New Roman" charset="0"/>
              </a:rPr>
              <a:t>2</a:t>
            </a:r>
            <a:r>
              <a:rPr lang="en-US" sz="2400" b="1" i="1" dirty="0" smtClean="0">
                <a:latin typeface="Candara" charset="0"/>
                <a:ea typeface="Calibri" charset="0"/>
                <a:cs typeface="Times New Roman" charset="0"/>
              </a:rPr>
              <a:t> But </a:t>
            </a:r>
            <a:r>
              <a:rPr lang="en-US" sz="2400" b="1" i="1" dirty="0">
                <a:latin typeface="Candara" charset="0"/>
                <a:ea typeface="Calibri" charset="0"/>
                <a:cs typeface="Times New Roman" charset="0"/>
              </a:rPr>
              <a:t>as for me, my feet had almost stumbled,</a:t>
            </a:r>
            <a:br>
              <a:rPr lang="en-US" sz="2400" b="1" i="1" dirty="0">
                <a:latin typeface="Candara" charset="0"/>
                <a:ea typeface="Calibri" charset="0"/>
                <a:cs typeface="Times New Roman" charset="0"/>
              </a:rPr>
            </a:br>
            <a:r>
              <a:rPr lang="en-US" sz="2400" b="1" i="1" dirty="0">
                <a:latin typeface="Candara" charset="0"/>
                <a:ea typeface="Calibri" charset="0"/>
                <a:cs typeface="Times New Roman" charset="0"/>
              </a:rPr>
              <a:t> my steps had nearly slipped.</a:t>
            </a:r>
            <a:br>
              <a:rPr lang="en-US" sz="2400" b="1" i="1" dirty="0">
                <a:latin typeface="Candara" charset="0"/>
                <a:ea typeface="Calibri" charset="0"/>
                <a:cs typeface="Times New Roman" charset="0"/>
              </a:rPr>
            </a:br>
            <a:r>
              <a:rPr lang="en-US" sz="2400" b="1" i="1" baseline="30000" dirty="0">
                <a:latin typeface="Candara" charset="0"/>
                <a:ea typeface="Calibri" charset="0"/>
                <a:cs typeface="Times New Roman" charset="0"/>
              </a:rPr>
              <a:t>3</a:t>
            </a:r>
            <a:r>
              <a:rPr lang="en-US" sz="2400" b="1" i="1" dirty="0">
                <a:latin typeface="Candara" charset="0"/>
                <a:ea typeface="Calibri" charset="0"/>
                <a:cs typeface="Times New Roman" charset="0"/>
              </a:rPr>
              <a:t> For I was envious of the arrogant</a:t>
            </a:r>
            <a:br>
              <a:rPr lang="en-US" sz="2400" b="1" i="1" dirty="0">
                <a:latin typeface="Candara" charset="0"/>
                <a:ea typeface="Calibri" charset="0"/>
                <a:cs typeface="Times New Roman" charset="0"/>
              </a:rPr>
            </a:br>
            <a:r>
              <a:rPr lang="en-US" sz="2400" b="1" i="1" dirty="0">
                <a:latin typeface="Candara" charset="0"/>
                <a:ea typeface="Calibri" charset="0"/>
                <a:cs typeface="Times New Roman" charset="0"/>
              </a:rPr>
              <a:t> when I saw the prosperity of the wicked... </a:t>
            </a:r>
            <a:br>
              <a:rPr lang="en-US" sz="2400" b="1" i="1" dirty="0">
                <a:latin typeface="Candara" charset="0"/>
                <a:ea typeface="Calibri" charset="0"/>
                <a:cs typeface="Times New Roman" charset="0"/>
              </a:rPr>
            </a:br>
            <a:r>
              <a:rPr lang="en-US" sz="2400" b="1" i="1" baseline="30000" dirty="0">
                <a:latin typeface="Candara" charset="0"/>
                <a:ea typeface="Calibri" charset="0"/>
                <a:cs typeface="Times New Roman" charset="0"/>
              </a:rPr>
              <a:t>17</a:t>
            </a:r>
            <a:r>
              <a:rPr lang="en-US" sz="2400" b="1" i="1" dirty="0">
                <a:latin typeface="Candara" charset="0"/>
                <a:ea typeface="Calibri" charset="0"/>
                <a:cs typeface="Times New Roman" charset="0"/>
              </a:rPr>
              <a:t> until I went into the sanctuary of God;</a:t>
            </a:r>
            <a:br>
              <a:rPr lang="en-US" sz="2400" b="1" i="1" dirty="0">
                <a:latin typeface="Candara" charset="0"/>
                <a:ea typeface="Calibri" charset="0"/>
                <a:cs typeface="Times New Roman" charset="0"/>
              </a:rPr>
            </a:br>
            <a:r>
              <a:rPr lang="en-US" sz="2400" b="1" i="1" dirty="0">
                <a:latin typeface="Candara" charset="0"/>
                <a:ea typeface="Calibri" charset="0"/>
                <a:cs typeface="Times New Roman" charset="0"/>
              </a:rPr>
              <a:t> then I discerned their end.</a:t>
            </a:r>
          </a:p>
          <a:p>
            <a:pPr marL="0" algn="ctr">
              <a:spcBef>
                <a:spcPct val="0"/>
              </a:spcBef>
              <a:buNone/>
            </a:pPr>
            <a:r>
              <a:rPr lang="en-US" sz="2400" b="1" i="1" baseline="30000" dirty="0">
                <a:latin typeface="Candara" charset="0"/>
                <a:ea typeface="Calibri" charset="0"/>
                <a:cs typeface="Times New Roman" charset="0"/>
              </a:rPr>
              <a:t>18</a:t>
            </a:r>
            <a:r>
              <a:rPr lang="en-US" sz="2400" b="1" i="1" dirty="0">
                <a:latin typeface="Candara" charset="0"/>
                <a:ea typeface="Calibri" charset="0"/>
                <a:cs typeface="Times New Roman" charset="0"/>
              </a:rPr>
              <a:t> Truly you set them in slippery places;</a:t>
            </a:r>
            <a:br>
              <a:rPr lang="en-US" sz="2400" b="1" i="1" dirty="0">
                <a:latin typeface="Candara" charset="0"/>
                <a:ea typeface="Calibri" charset="0"/>
                <a:cs typeface="Times New Roman" charset="0"/>
              </a:rPr>
            </a:br>
            <a:r>
              <a:rPr lang="en-US" sz="2400" b="1" i="1" dirty="0">
                <a:latin typeface="Candara" charset="0"/>
                <a:ea typeface="Calibri" charset="0"/>
                <a:cs typeface="Times New Roman" charset="0"/>
              </a:rPr>
              <a:t> you make them fall to ruin.</a:t>
            </a:r>
            <a:br>
              <a:rPr lang="en-US" sz="2400" b="1" i="1" dirty="0">
                <a:latin typeface="Candara" charset="0"/>
                <a:ea typeface="Calibri" charset="0"/>
                <a:cs typeface="Times New Roman" charset="0"/>
              </a:rPr>
            </a:br>
            <a:r>
              <a:rPr lang="en-US" sz="2400" b="1" i="1" baseline="30000" dirty="0">
                <a:latin typeface="Candara" charset="0"/>
                <a:ea typeface="Calibri" charset="0"/>
                <a:cs typeface="Times New Roman" charset="0"/>
              </a:rPr>
              <a:t>19</a:t>
            </a:r>
            <a:r>
              <a:rPr lang="en-US" sz="2400" b="1" i="1" dirty="0">
                <a:latin typeface="Candara" charset="0"/>
                <a:ea typeface="Calibri" charset="0"/>
                <a:cs typeface="Times New Roman" charset="0"/>
              </a:rPr>
              <a:t> How they are destroyed in a moment,</a:t>
            </a:r>
            <a:br>
              <a:rPr lang="en-US" sz="2400" b="1" i="1" dirty="0">
                <a:latin typeface="Candara" charset="0"/>
                <a:ea typeface="Calibri" charset="0"/>
                <a:cs typeface="Times New Roman" charset="0"/>
              </a:rPr>
            </a:br>
            <a:r>
              <a:rPr lang="en-US" sz="2400" b="1" i="1" dirty="0">
                <a:latin typeface="Candara" charset="0"/>
                <a:ea typeface="Calibri" charset="0"/>
                <a:cs typeface="Times New Roman" charset="0"/>
              </a:rPr>
              <a:t> swept away utterly by terrors!</a:t>
            </a:r>
            <a:br>
              <a:rPr lang="en-US" sz="2400" b="1" i="1" dirty="0">
                <a:latin typeface="Candara" charset="0"/>
                <a:ea typeface="Calibri" charset="0"/>
                <a:cs typeface="Times New Roman" charset="0"/>
              </a:rPr>
            </a:br>
            <a:r>
              <a:rPr lang="en-US" sz="2400" b="1" i="1" baseline="30000" dirty="0">
                <a:latin typeface="Candara" charset="0"/>
                <a:ea typeface="Calibri" charset="0"/>
                <a:cs typeface="Times New Roman" charset="0"/>
              </a:rPr>
              <a:t>20</a:t>
            </a:r>
            <a:r>
              <a:rPr lang="en-US" sz="2400" b="1" i="1" dirty="0">
                <a:latin typeface="Candara" charset="0"/>
                <a:ea typeface="Calibri" charset="0"/>
                <a:cs typeface="Times New Roman" charset="0"/>
              </a:rPr>
              <a:t> Like a dream when one awakes,</a:t>
            </a:r>
            <a:br>
              <a:rPr lang="en-US" sz="2400" b="1" i="1" dirty="0">
                <a:latin typeface="Candara" charset="0"/>
                <a:ea typeface="Calibri" charset="0"/>
                <a:cs typeface="Times New Roman" charset="0"/>
              </a:rPr>
            </a:br>
            <a:r>
              <a:rPr lang="en-US" sz="2400" b="1" i="1" dirty="0">
                <a:latin typeface="Candara" charset="0"/>
                <a:ea typeface="Calibri" charset="0"/>
                <a:cs typeface="Times New Roman" charset="0"/>
              </a:rPr>
              <a:t> O Lord, when you rouse yourself, </a:t>
            </a:r>
            <a:br>
              <a:rPr lang="en-US" sz="2400" b="1" i="1" dirty="0">
                <a:latin typeface="Candara" charset="0"/>
                <a:ea typeface="Calibri" charset="0"/>
                <a:cs typeface="Times New Roman" charset="0"/>
              </a:rPr>
            </a:br>
            <a:r>
              <a:rPr lang="en-US" sz="2400" b="1" i="1" dirty="0">
                <a:latin typeface="Candara" charset="0"/>
                <a:ea typeface="Calibri" charset="0"/>
                <a:cs typeface="Times New Roman" charset="0"/>
              </a:rPr>
              <a:t>you despise them as phantoms.</a:t>
            </a:r>
          </a:p>
          <a:p>
            <a:pPr marL="0" algn="ctr">
              <a:spcBef>
                <a:spcPct val="0"/>
              </a:spcBef>
              <a:buNone/>
            </a:pPr>
            <a:r>
              <a:rPr lang="en-US" sz="2400" b="1" i="1" dirty="0">
                <a:latin typeface="Candara" charset="0"/>
                <a:ea typeface="Calibri" charset="0"/>
                <a:cs typeface="Times New Roman" charset="0"/>
              </a:rPr>
              <a:t>Psalm 73:2-3, 17-20</a:t>
            </a:r>
          </a:p>
          <a:p>
            <a:pPr marL="0" algn="ctr">
              <a:buFontTx/>
              <a:buNone/>
            </a:pPr>
            <a:r>
              <a:rPr lang="en-US" sz="2400" b="1" i="1" dirty="0">
                <a:latin typeface="Candara" charset="0"/>
                <a:ea typeface="Arial" charset="0"/>
                <a:cs typeface="Arial" charset="0"/>
              </a:rPr>
              <a:t> </a:t>
            </a:r>
          </a:p>
        </p:txBody>
      </p:sp>
    </p:spTree>
    <p:extLst>
      <p:ext uri="{BB962C8B-B14F-4D97-AF65-F5344CB8AC3E}">
        <p14:creationId xmlns:p14="http://schemas.microsoft.com/office/powerpoint/2010/main" val="86807619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1" y="304800"/>
            <a:ext cx="8661100" cy="762000"/>
          </a:xfrm>
        </p:spPr>
        <p:txBody>
          <a:bodyPr/>
          <a:lstStyle/>
          <a:p>
            <a:r>
              <a:rPr lang="en-US" sz="2800" b="1" dirty="0">
                <a:latin typeface="Candara" charset="0"/>
                <a:ea typeface="MS PGothic" charset="0"/>
                <a:cs typeface="Arial" charset="0"/>
              </a:rPr>
              <a:t>IN WHAT WAYS DO </a:t>
            </a:r>
            <a:r>
              <a:rPr lang="en-US" sz="2800" b="1" dirty="0" smtClean="0">
                <a:latin typeface="Candara" charset="0"/>
                <a:ea typeface="MS PGothic" charset="0"/>
                <a:cs typeface="Arial" charset="0"/>
              </a:rPr>
              <a:t>THESE </a:t>
            </a:r>
            <a:r>
              <a:rPr lang="en-US" sz="2800" b="1" dirty="0">
                <a:latin typeface="Candara" charset="0"/>
                <a:ea typeface="MS PGothic" charset="0"/>
                <a:cs typeface="Arial" charset="0"/>
              </a:rPr>
              <a:t>TWO WAYS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HAVE </a:t>
            </a:r>
            <a:r>
              <a:rPr lang="en-US" sz="2800" b="1" dirty="0">
                <a:latin typeface="Candara" charset="0"/>
                <a:ea typeface="MS PGothic" charset="0"/>
                <a:cs typeface="Arial" charset="0"/>
              </a:rPr>
              <a:t>CONTRASTING CHARACTERISTICS?</a:t>
            </a:r>
          </a:p>
        </p:txBody>
      </p:sp>
      <p:sp>
        <p:nvSpPr>
          <p:cNvPr id="27651" name="Rectangle 3"/>
          <p:cNvSpPr>
            <a:spLocks noGrp="1" noChangeArrowheads="1"/>
          </p:cNvSpPr>
          <p:nvPr>
            <p:ph type="body" idx="1"/>
          </p:nvPr>
        </p:nvSpPr>
        <p:spPr>
          <a:xfrm>
            <a:off x="121605" y="1219200"/>
            <a:ext cx="8958215" cy="5638800"/>
          </a:xfrm>
        </p:spPr>
        <p:txBody>
          <a:bodyPr/>
          <a:lstStyle/>
          <a:p>
            <a:pPr marL="461963" indent="-461963">
              <a:buNone/>
              <a:defRPr/>
            </a:pPr>
            <a:r>
              <a:rPr lang="en-US" sz="2400" b="1" dirty="0" smtClean="0">
                <a:latin typeface="Candara" charset="0"/>
                <a:ea typeface="MS PGothic" charset="0"/>
                <a:cs typeface="Arial" charset="0"/>
              </a:rPr>
              <a:t>3)   The way of the ungodly leads us to </a:t>
            </a:r>
            <a:r>
              <a:rPr lang="en-US" sz="2400" b="1" dirty="0">
                <a:solidFill>
                  <a:srgbClr val="FF0000"/>
                </a:solidFill>
                <a:latin typeface="Candara" charset="0"/>
                <a:ea typeface="MS PGothic" charset="0"/>
                <a:cs typeface="Arial" charset="0"/>
              </a:rPr>
              <a:t>be like CHAFF that are left with </a:t>
            </a:r>
            <a:r>
              <a:rPr lang="en-US" sz="2400" b="1" dirty="0" smtClean="0">
                <a:solidFill>
                  <a:srgbClr val="FF0000"/>
                </a:solidFill>
                <a:latin typeface="Candara" charset="0"/>
                <a:ea typeface="MS PGothic" charset="0"/>
                <a:cs typeface="Arial" charset="0"/>
              </a:rPr>
              <a:t>nothing </a:t>
            </a:r>
            <a:r>
              <a:rPr lang="en-US" sz="2400" b="1" dirty="0">
                <a:solidFill>
                  <a:srgbClr val="FF0000"/>
                </a:solidFill>
                <a:latin typeface="Candara" charset="0"/>
                <a:ea typeface="MS PGothic" charset="0"/>
                <a:cs typeface="Arial" charset="0"/>
              </a:rPr>
              <a:t>and destined for judgment (vs. 4-6</a:t>
            </a:r>
            <a:r>
              <a:rPr lang="en-US" sz="2400" b="1" dirty="0" smtClean="0">
                <a:solidFill>
                  <a:srgbClr val="FF0000"/>
                </a:solidFill>
                <a:latin typeface="Candara" charset="0"/>
                <a:ea typeface="MS PGothic" charset="0"/>
                <a:cs typeface="Arial" charset="0"/>
              </a:rPr>
              <a:t>).</a:t>
            </a:r>
          </a:p>
          <a:p>
            <a:pPr marL="0" lvl="0" indent="0">
              <a:buNone/>
              <a:defRPr/>
            </a:pPr>
            <a:endParaRPr lang="en-US" sz="800" i="1" dirty="0" smtClean="0">
              <a:solidFill>
                <a:srgbClr val="FF0000"/>
              </a:solidFill>
              <a:latin typeface="Candara" charset="0"/>
              <a:ea typeface="MS PGothic" charset="0"/>
              <a:cs typeface="Candara" charset="0"/>
            </a:endParaRPr>
          </a:p>
          <a:p>
            <a:pPr marL="0" indent="0" algn="ctr">
              <a:spcBef>
                <a:spcPts val="0"/>
              </a:spcBef>
              <a:buNone/>
            </a:pPr>
            <a:r>
              <a:rPr lang="en-US" sz="2100" i="1" baseline="30000" dirty="0" smtClean="0">
                <a:latin typeface="Candara"/>
                <a:cs typeface="Candara"/>
              </a:rPr>
              <a:t>4</a:t>
            </a:r>
            <a:r>
              <a:rPr lang="en-US" sz="2100" i="1" dirty="0" smtClean="0">
                <a:latin typeface="Candara"/>
                <a:cs typeface="Candara"/>
              </a:rPr>
              <a:t> </a:t>
            </a:r>
            <a:r>
              <a:rPr lang="en-US" sz="2100" i="1" dirty="0">
                <a:latin typeface="Candara"/>
                <a:cs typeface="Candara"/>
              </a:rPr>
              <a:t>The wicked are not so,</a:t>
            </a:r>
          </a:p>
          <a:p>
            <a:pPr marL="0" indent="0" algn="ctr">
              <a:spcBef>
                <a:spcPts val="0"/>
              </a:spcBef>
              <a:buNone/>
            </a:pPr>
            <a:r>
              <a:rPr lang="en-US" sz="2100" i="1" dirty="0">
                <a:latin typeface="Candara"/>
                <a:cs typeface="Candara"/>
              </a:rPr>
              <a:t>   but are like chaff that the wind drives away. </a:t>
            </a:r>
          </a:p>
          <a:p>
            <a:pPr marL="0" indent="0" algn="ctr">
              <a:spcBef>
                <a:spcPts val="0"/>
              </a:spcBef>
              <a:buNone/>
            </a:pPr>
            <a:r>
              <a:rPr lang="en-US" sz="2100" i="1" baseline="30000" dirty="0">
                <a:latin typeface="Candara"/>
                <a:cs typeface="Candara"/>
              </a:rPr>
              <a:t>5</a:t>
            </a:r>
            <a:r>
              <a:rPr lang="en-US" sz="2100" i="1" dirty="0">
                <a:latin typeface="Candara"/>
                <a:cs typeface="Candara"/>
              </a:rPr>
              <a:t> Therefore the wicked will not stand in the judgment,</a:t>
            </a:r>
          </a:p>
          <a:p>
            <a:pPr marL="0" indent="0" algn="ctr">
              <a:spcBef>
                <a:spcPts val="0"/>
              </a:spcBef>
              <a:buNone/>
            </a:pPr>
            <a:r>
              <a:rPr lang="en-US" sz="2100" i="1" dirty="0">
                <a:latin typeface="Candara"/>
                <a:cs typeface="Candara"/>
              </a:rPr>
              <a:t>   nor sinners in the congregation of the righteous;</a:t>
            </a:r>
          </a:p>
          <a:p>
            <a:pPr marL="0" indent="0" algn="ctr">
              <a:spcBef>
                <a:spcPts val="0"/>
              </a:spcBef>
              <a:buNone/>
            </a:pPr>
            <a:r>
              <a:rPr lang="en-US" sz="2100" i="1" baseline="30000" dirty="0">
                <a:latin typeface="Candara"/>
                <a:cs typeface="Candara"/>
              </a:rPr>
              <a:t>6</a:t>
            </a:r>
            <a:r>
              <a:rPr lang="en-US" sz="2100" i="1" dirty="0">
                <a:latin typeface="Candara"/>
                <a:cs typeface="Candara"/>
              </a:rPr>
              <a:t> for the LORD knows the way of the righteous,</a:t>
            </a:r>
          </a:p>
          <a:p>
            <a:pPr marL="0" indent="0" algn="ctr">
              <a:spcBef>
                <a:spcPts val="0"/>
              </a:spcBef>
              <a:buNone/>
            </a:pPr>
            <a:r>
              <a:rPr lang="en-US" sz="2100" i="1" dirty="0">
                <a:latin typeface="Candara"/>
                <a:cs typeface="Candara"/>
              </a:rPr>
              <a:t>   but the way of the wicked will perish. (vs. 4-6)</a:t>
            </a:r>
          </a:p>
          <a:p>
            <a:pPr marL="0" indent="0" algn="ctr">
              <a:spcBef>
                <a:spcPts val="0"/>
              </a:spcBef>
              <a:buNone/>
            </a:pPr>
            <a:endParaRPr lang="en-US" sz="800" i="1" dirty="0">
              <a:latin typeface="Candara"/>
              <a:cs typeface="Candara"/>
            </a:endParaRPr>
          </a:p>
          <a:p>
            <a:pPr lvl="1" indent="-342900">
              <a:spcBef>
                <a:spcPts val="0"/>
              </a:spcBef>
              <a:buFont typeface="Arial"/>
              <a:buChar char="•"/>
              <a:defRPr/>
            </a:pPr>
            <a:r>
              <a:rPr lang="en-US" sz="2100" b="1" dirty="0">
                <a:latin typeface="Candara" charset="0"/>
                <a:ea typeface="MS PGothic" charset="0"/>
                <a:cs typeface="Arial" charset="0"/>
              </a:rPr>
              <a:t>TREE REASONS for discernment &amp; perseverance:</a:t>
            </a:r>
          </a:p>
          <a:p>
            <a:pPr marL="1190625" lvl="2" indent="-455613" defTabSz="404813">
              <a:spcBef>
                <a:spcPts val="0"/>
              </a:spcBef>
              <a:buFont typeface="Wingdings" charset="0"/>
              <a:buChar char="Ø"/>
              <a:defRPr/>
            </a:pPr>
            <a:r>
              <a:rPr lang="en-US" sz="2050" kern="1200" dirty="0">
                <a:solidFill>
                  <a:prstClr val="black"/>
                </a:solidFill>
                <a:latin typeface="Candara" charset="0"/>
                <a:ea typeface="ＭＳ Ｐゴシック" charset="0"/>
                <a:cs typeface="Candara" charset="0"/>
              </a:rPr>
              <a:t>Quick charms of the ungodly way of life are </a:t>
            </a:r>
            <a:r>
              <a:rPr lang="en-US" sz="2050" b="1" i="1" kern="1200" dirty="0">
                <a:solidFill>
                  <a:prstClr val="black"/>
                </a:solidFill>
                <a:latin typeface="Candara" charset="0"/>
                <a:ea typeface="ＭＳ Ｐゴシック" charset="0"/>
                <a:cs typeface="Candara" charset="0"/>
              </a:rPr>
              <a:t>short-lived.</a:t>
            </a:r>
          </a:p>
          <a:p>
            <a:pPr marL="1190625" lvl="2" indent="-455613" defTabSz="404813">
              <a:spcBef>
                <a:spcPts val="0"/>
              </a:spcBef>
              <a:buFont typeface="Wingdings" charset="0"/>
              <a:buChar char="Ø"/>
              <a:defRPr/>
            </a:pPr>
            <a:r>
              <a:rPr lang="en-US" sz="2050" kern="1200" spc="-30" dirty="0">
                <a:solidFill>
                  <a:prstClr val="black"/>
                </a:solidFill>
                <a:latin typeface="Candara" charset="0"/>
                <a:ea typeface="ＭＳ Ｐゴシック" charset="0"/>
                <a:cs typeface="Candara" charset="0"/>
              </a:rPr>
              <a:t>It takes time (1) </a:t>
            </a:r>
            <a:r>
              <a:rPr lang="en-US" sz="2050" b="1" i="1" kern="1200" spc="-30" dirty="0">
                <a:solidFill>
                  <a:srgbClr val="000000"/>
                </a:solidFill>
                <a:latin typeface="Candara" charset="0"/>
                <a:ea typeface="ＭＳ Ｐゴシック" charset="0"/>
                <a:cs typeface="Candara" charset="0"/>
              </a:rPr>
              <a:t>to</a:t>
            </a:r>
            <a:r>
              <a:rPr lang="en-US" sz="2050" b="1" kern="1200" spc="-30" dirty="0">
                <a:solidFill>
                  <a:srgbClr val="000000"/>
                </a:solidFill>
                <a:latin typeface="Candara" charset="0"/>
                <a:ea typeface="ＭＳ Ｐゴシック" charset="0"/>
                <a:cs typeface="Candara" charset="0"/>
              </a:rPr>
              <a:t> </a:t>
            </a:r>
            <a:r>
              <a:rPr lang="en-US" sz="2050" b="1" i="1" kern="1200" spc="-30" dirty="0">
                <a:solidFill>
                  <a:srgbClr val="000000"/>
                </a:solidFill>
                <a:latin typeface="Candara" charset="0"/>
                <a:ea typeface="ＭＳ Ｐゴシック" charset="0"/>
                <a:cs typeface="Candara" charset="0"/>
              </a:rPr>
              <a:t>learn to delight </a:t>
            </a:r>
            <a:r>
              <a:rPr lang="en-US" sz="2050" kern="1200" spc="-30" dirty="0">
                <a:solidFill>
                  <a:prstClr val="black"/>
                </a:solidFill>
                <a:latin typeface="Candara" charset="0"/>
                <a:ea typeface="ＭＳ Ｐゴシック" charset="0"/>
                <a:cs typeface="Candara" charset="0"/>
              </a:rPr>
              <a:t>in meditating on Scripture, (2) </a:t>
            </a:r>
            <a:r>
              <a:rPr lang="en-US" sz="2050" b="1" i="1" kern="1200" spc="-30" dirty="0">
                <a:solidFill>
                  <a:srgbClr val="000000"/>
                </a:solidFill>
                <a:latin typeface="Candara" charset="0"/>
                <a:ea typeface="ＭＳ Ｐゴシック" charset="0"/>
                <a:cs typeface="Candara" charset="0"/>
              </a:rPr>
              <a:t>to gain vitality</a:t>
            </a:r>
            <a:r>
              <a:rPr lang="en-US" sz="2050" i="1" kern="1200" spc="-30" dirty="0">
                <a:solidFill>
                  <a:srgbClr val="FF0000"/>
                </a:solidFill>
                <a:latin typeface="Candara" charset="0"/>
                <a:ea typeface="ＭＳ Ｐゴシック" charset="0"/>
                <a:cs typeface="Candara" charset="0"/>
              </a:rPr>
              <a:t> </a:t>
            </a:r>
            <a:r>
              <a:rPr lang="en-US" sz="2050" kern="1200" spc="-30" dirty="0">
                <a:solidFill>
                  <a:prstClr val="black"/>
                </a:solidFill>
                <a:latin typeface="Candara" charset="0"/>
                <a:ea typeface="ＭＳ Ｐゴシック" charset="0"/>
                <a:cs typeface="Candara" charset="0"/>
              </a:rPr>
              <a:t>from it, and (3) </a:t>
            </a:r>
            <a:r>
              <a:rPr lang="en-US" sz="2050" b="1" i="1" kern="1200" spc="-30" dirty="0">
                <a:solidFill>
                  <a:srgbClr val="000000"/>
                </a:solidFill>
                <a:latin typeface="Candara" charset="0"/>
                <a:ea typeface="ＭＳ Ｐゴシック" charset="0"/>
                <a:cs typeface="Candara" charset="0"/>
              </a:rPr>
              <a:t>to see fruit</a:t>
            </a:r>
            <a:r>
              <a:rPr lang="en-US" sz="2050" kern="1200" spc="-30" dirty="0">
                <a:solidFill>
                  <a:prstClr val="black"/>
                </a:solidFill>
                <a:latin typeface="Candara" charset="0"/>
                <a:ea typeface="ＭＳ Ｐゴシック" charset="0"/>
                <a:cs typeface="Candara" charset="0"/>
              </a:rPr>
              <a:t>, which may tempt us to envy/quit.</a:t>
            </a:r>
          </a:p>
          <a:p>
            <a:pPr marL="1190625" lvl="2" indent="-455613" defTabSz="404813">
              <a:spcBef>
                <a:spcPts val="0"/>
              </a:spcBef>
              <a:buFont typeface="Wingdings" charset="0"/>
              <a:buChar char="Ø"/>
              <a:defRPr/>
            </a:pPr>
            <a:r>
              <a:rPr lang="en-US" sz="2050" kern="1200" dirty="0" smtClean="0">
                <a:solidFill>
                  <a:prstClr val="black"/>
                </a:solidFill>
                <a:latin typeface="Candara" charset="0"/>
                <a:ea typeface="ＭＳ Ｐゴシック" charset="0"/>
                <a:cs typeface="Candara" charset="0"/>
              </a:rPr>
              <a:t>The </a:t>
            </a:r>
            <a:r>
              <a:rPr lang="en-US" sz="2050" kern="1200" dirty="0">
                <a:solidFill>
                  <a:prstClr val="black"/>
                </a:solidFill>
                <a:latin typeface="Candara" charset="0"/>
                <a:ea typeface="ＭＳ Ｐゴシック" charset="0"/>
                <a:cs typeface="Candara" charset="0"/>
              </a:rPr>
              <a:t>godly way is </a:t>
            </a:r>
            <a:r>
              <a:rPr lang="en-US" sz="2050" b="1" i="1" kern="1200" dirty="0">
                <a:solidFill>
                  <a:srgbClr val="000000"/>
                </a:solidFill>
                <a:latin typeface="Candara" charset="0"/>
                <a:ea typeface="ＭＳ Ｐゴシック" charset="0"/>
                <a:cs typeface="Candara" charset="0"/>
              </a:rPr>
              <a:t>not popular</a:t>
            </a:r>
            <a:r>
              <a:rPr lang="en-US" sz="2050" i="1" kern="1200" dirty="0">
                <a:solidFill>
                  <a:srgbClr val="FF0000"/>
                </a:solidFill>
                <a:latin typeface="Candara" charset="0"/>
                <a:ea typeface="ＭＳ Ｐゴシック" charset="0"/>
                <a:cs typeface="Candara" charset="0"/>
              </a:rPr>
              <a:t> </a:t>
            </a:r>
            <a:r>
              <a:rPr lang="en-US" sz="2050" kern="1200" dirty="0">
                <a:solidFill>
                  <a:prstClr val="black"/>
                </a:solidFill>
                <a:latin typeface="Candara" charset="0"/>
                <a:ea typeface="ＭＳ Ｐゴシック" charset="0"/>
                <a:cs typeface="Candara" charset="0"/>
              </a:rPr>
              <a:t>in this world—but GOD sees us and watches over our way even through our barren seasons.</a:t>
            </a:r>
          </a:p>
          <a:p>
            <a:pPr marL="735012" lvl="2" indent="0" defTabSz="404813">
              <a:spcBef>
                <a:spcPts val="0"/>
              </a:spcBef>
              <a:buNone/>
              <a:defRPr/>
            </a:pPr>
            <a:r>
              <a:rPr lang="en-US" sz="2000" i="1" kern="1200" dirty="0">
                <a:solidFill>
                  <a:prstClr val="black"/>
                </a:solidFill>
                <a:latin typeface="Candara" charset="0"/>
                <a:ea typeface="ＭＳ Ｐゴシック" charset="0"/>
                <a:cs typeface="Candara" charset="0"/>
              </a:rPr>
              <a:t>		—</a:t>
            </a:r>
            <a:r>
              <a:rPr lang="en-US" sz="2050" i="1" kern="1200" dirty="0">
                <a:solidFill>
                  <a:prstClr val="black"/>
                </a:solidFill>
                <a:latin typeface="Candara" charset="0"/>
                <a:ea typeface="ＭＳ Ｐゴシック" charset="0"/>
                <a:cs typeface="Candara" charset="0"/>
              </a:rPr>
              <a:t>“…for the LORD knows the way of the righteous…</a:t>
            </a:r>
            <a:r>
              <a:rPr lang="en-US" sz="2050" i="1" kern="1200" dirty="0" smtClean="0">
                <a:solidFill>
                  <a:prstClr val="black"/>
                </a:solidFill>
                <a:latin typeface="Candara" charset="0"/>
                <a:ea typeface="ＭＳ Ｐゴシック" charset="0"/>
                <a:cs typeface="Candara" charset="0"/>
              </a:rPr>
              <a:t>”</a:t>
            </a:r>
            <a:endParaRPr lang="en-US" sz="2050" i="1" kern="1200" dirty="0">
              <a:solidFill>
                <a:prstClr val="black"/>
              </a:solidFill>
              <a:latin typeface="Candara" charset="0"/>
              <a:ea typeface="ＭＳ Ｐゴシック" charset="0"/>
              <a:cs typeface="Candara" charset="0"/>
            </a:endParaRPr>
          </a:p>
        </p:txBody>
      </p:sp>
    </p:spTree>
    <p:extLst>
      <p:ext uri="{BB962C8B-B14F-4D97-AF65-F5344CB8AC3E}">
        <p14:creationId xmlns:p14="http://schemas.microsoft.com/office/powerpoint/2010/main" val="12832968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CW Sermo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7.xml><?xml version="1.0" encoding="utf-8"?>
<a:theme xmlns:a="http://schemas.openxmlformats.org/drawingml/2006/main" name="3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81311</TotalTime>
  <Words>1070</Words>
  <Application>Microsoft Macintosh PowerPoint</Application>
  <PresentationFormat>On-screen Show (4:3)</PresentationFormat>
  <Paragraphs>117</Paragraphs>
  <Slides>14</Slides>
  <Notes>13</Notes>
  <HiddenSlides>0</HiddenSlides>
  <MMClips>0</MMClips>
  <ScaleCrop>false</ScaleCrop>
  <HeadingPairs>
    <vt:vector size="4" baseType="variant">
      <vt:variant>
        <vt:lpstr>Theme</vt:lpstr>
      </vt:variant>
      <vt:variant>
        <vt:i4>38</vt:i4>
      </vt:variant>
      <vt:variant>
        <vt:lpstr>Slide Titles</vt:lpstr>
      </vt:variant>
      <vt:variant>
        <vt:i4>14</vt:i4>
      </vt:variant>
    </vt:vector>
  </HeadingPairs>
  <TitlesOfParts>
    <vt:vector size="52" baseType="lpstr">
      <vt:lpstr>Default Design</vt:lpstr>
      <vt:lpstr>1_Default Design</vt:lpstr>
      <vt:lpstr>3_Default Design</vt:lpstr>
      <vt:lpstr>2_Default Design</vt:lpstr>
      <vt:lpstr>4_Default Design</vt:lpstr>
      <vt:lpstr>5_Default Design</vt:lpstr>
      <vt:lpstr>6_Default Design</vt:lpstr>
      <vt:lpstr>8_Default Design</vt:lpstr>
      <vt:lpstr>7_Default Design</vt:lpstr>
      <vt:lpstr>CW Sermon Template</vt:lpstr>
      <vt:lpstr>9_Default Design</vt:lpstr>
      <vt:lpstr>10_Default Design</vt:lpstr>
      <vt:lpstr>11_Default Design</vt:lpstr>
      <vt:lpstr>12_Default Design</vt:lpstr>
      <vt:lpstr>13_Default Design</vt:lpstr>
      <vt:lpstr>17_Default Design</vt:lpstr>
      <vt:lpstr>14_Default Design</vt:lpstr>
      <vt:lpstr>15_Default Design</vt:lpstr>
      <vt:lpstr>16_Default Design</vt:lpstr>
      <vt:lpstr>18_Default Design</vt:lpstr>
      <vt:lpstr>19_Default Design</vt:lpstr>
      <vt:lpstr>20_Default Design</vt:lpstr>
      <vt:lpstr>21_Default Design</vt:lpstr>
      <vt:lpstr>22_Default Design</vt:lpstr>
      <vt:lpstr>23_Default Design</vt:lpstr>
      <vt:lpstr>24_Default Design</vt:lpstr>
      <vt:lpstr>25_Default Design</vt:lpstr>
      <vt:lpstr>26_Default Design</vt:lpstr>
      <vt:lpstr>27_Default Design</vt:lpstr>
      <vt:lpstr>28_Default Design</vt:lpstr>
      <vt:lpstr>29_Default Design</vt:lpstr>
      <vt:lpstr>30_Default Design</vt:lpstr>
      <vt:lpstr>31_Default Design</vt:lpstr>
      <vt:lpstr>33_Default Design</vt:lpstr>
      <vt:lpstr>35_Default Design</vt:lpstr>
      <vt:lpstr>2_Normal</vt:lpstr>
      <vt:lpstr>32_Default Design</vt:lpstr>
      <vt:lpstr>34_Default Design</vt:lpstr>
      <vt:lpstr>PowerPoint Presentation</vt:lpstr>
      <vt:lpstr>Two Ways</vt:lpstr>
      <vt:lpstr>PSALM 1: A WISDOM PSALM FOR THE NEW YEAR</vt:lpstr>
      <vt:lpstr>IN WHAT WAYS DO THESE TWO WAYS  HAVE CONTRASTING CHARACTERISTICS?</vt:lpstr>
      <vt:lpstr>IN WHAT WAYS DO THESE TWO WAYS  HAVE CONTRASTING CHARACTERISTICS?</vt:lpstr>
      <vt:lpstr>IN WHAT WAYS DO THESE TWO WAYS  HAVE CONTRASTING CHARACTERISTICS?</vt:lpstr>
      <vt:lpstr>IN WHAT WAYS DO THESE TWO WAYS  HAVE CONTRASTING CHARACTERISTICS?</vt:lpstr>
      <vt:lpstr>PowerPoint Presentation</vt:lpstr>
      <vt:lpstr>IN WHAT WAYS DO THESE TWO WAYS  HAVE CONTRASTING CHARACTERISTICS?</vt:lpstr>
      <vt:lpstr>PowerPoint Presentation</vt:lpstr>
      <vt:lpstr>AT THE FORK OF THE ROAD:   CHOOSE THE WAY OF THE GODLY IN 2016</vt:lpstr>
      <vt:lpstr>PowerPoint Presentation</vt:lpstr>
      <vt:lpstr>THREE PRACTICAL QUESTIONS  FOR OUR EVERYDAY LIFE</vt:lpstr>
      <vt:lpstr>PowerPoint Presentation</vt:lpstr>
    </vt:vector>
  </TitlesOfParts>
  <Company>UFP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T. Kirk</dc:creator>
  <cp:lastModifiedBy>Paul Kim</cp:lastModifiedBy>
  <cp:revision>3535</cp:revision>
  <cp:lastPrinted>2015-11-01T15:11:57Z</cp:lastPrinted>
  <dcterms:created xsi:type="dcterms:W3CDTF">2007-10-20T20:09:35Z</dcterms:created>
  <dcterms:modified xsi:type="dcterms:W3CDTF">2016-01-05T01:30:43Z</dcterms:modified>
</cp:coreProperties>
</file>