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21.xml" ContentType="application/vnd.openxmlformats-officedocument.theme+xml"/>
  <Override PartName="/ppt/theme/theme22.xml" ContentType="application/vnd.openxmlformats-officedocument.theme+xml"/>
  <Override PartName="/ppt/theme/theme2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95" r:id="rId3"/>
    <p:sldMasterId id="2147483729" r:id="rId4"/>
    <p:sldMasterId id="2147483774" r:id="rId5"/>
    <p:sldMasterId id="2147483830" r:id="rId6"/>
    <p:sldMasterId id="2147483909" r:id="rId7"/>
    <p:sldMasterId id="2147483933" r:id="rId8"/>
    <p:sldMasterId id="2147484111" r:id="rId9"/>
    <p:sldMasterId id="2147484123" r:id="rId10"/>
    <p:sldMasterId id="2147484135" r:id="rId11"/>
    <p:sldMasterId id="2147484159" r:id="rId12"/>
    <p:sldMasterId id="2147484171" r:id="rId13"/>
    <p:sldMasterId id="2147484183" r:id="rId14"/>
    <p:sldMasterId id="2147484195" r:id="rId15"/>
    <p:sldMasterId id="2147484207" r:id="rId16"/>
    <p:sldMasterId id="2147484231" r:id="rId17"/>
    <p:sldMasterId id="2147484267" r:id="rId18"/>
    <p:sldMasterId id="2147484327" r:id="rId19"/>
    <p:sldMasterId id="2147484339" r:id="rId20"/>
    <p:sldMasterId id="2147484351" r:id="rId21"/>
  </p:sldMasterIdLst>
  <p:notesMasterIdLst>
    <p:notesMasterId r:id="rId40"/>
  </p:notesMasterIdLst>
  <p:handoutMasterIdLst>
    <p:handoutMasterId r:id="rId41"/>
  </p:handoutMasterIdLst>
  <p:sldIdLst>
    <p:sldId id="281" r:id="rId22"/>
    <p:sldId id="371" r:id="rId23"/>
    <p:sldId id="492" r:id="rId24"/>
    <p:sldId id="550" r:id="rId25"/>
    <p:sldId id="564" r:id="rId26"/>
    <p:sldId id="563" r:id="rId27"/>
    <p:sldId id="565" r:id="rId28"/>
    <p:sldId id="566" r:id="rId29"/>
    <p:sldId id="567" r:id="rId30"/>
    <p:sldId id="568" r:id="rId31"/>
    <p:sldId id="570" r:id="rId32"/>
    <p:sldId id="509" r:id="rId33"/>
    <p:sldId id="569" r:id="rId34"/>
    <p:sldId id="571" r:id="rId35"/>
    <p:sldId id="572" r:id="rId36"/>
    <p:sldId id="562" r:id="rId37"/>
    <p:sldId id="386" r:id="rId38"/>
    <p:sldId id="283" r:id="rId39"/>
  </p:sldIdLst>
  <p:sldSz cx="12192000" cy="6858000"/>
  <p:notesSz cx="6858000" cy="9144000"/>
  <p:defaultTextStyle>
    <a:defPPr>
      <a:defRPr lang="en-US"/>
    </a:defPPr>
    <a:lvl1pPr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1pPr>
    <a:lvl2pPr marL="4572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2pPr>
    <a:lvl3pPr marL="9144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3pPr>
    <a:lvl4pPr marL="13716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4pPr>
    <a:lvl5pPr marL="18288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5pPr>
    <a:lvl6pPr marL="2286000" algn="l" defTabSz="457200" rtl="0" eaLnBrk="1" latinLnBrk="0" hangingPunct="1">
      <a:defRPr sz="2000" i="1" kern="1200">
        <a:solidFill>
          <a:schemeClr val="tx1"/>
        </a:solidFill>
        <a:latin typeface="Eras Medium ITC" charset="0"/>
        <a:ea typeface="ＭＳ Ｐゴシック" charset="0"/>
        <a:cs typeface="ＭＳ Ｐゴシック" charset="0"/>
      </a:defRPr>
    </a:lvl6pPr>
    <a:lvl7pPr marL="2743200" algn="l" defTabSz="457200" rtl="0" eaLnBrk="1" latinLnBrk="0" hangingPunct="1">
      <a:defRPr sz="2000" i="1" kern="1200">
        <a:solidFill>
          <a:schemeClr val="tx1"/>
        </a:solidFill>
        <a:latin typeface="Eras Medium ITC" charset="0"/>
        <a:ea typeface="ＭＳ Ｐゴシック" charset="0"/>
        <a:cs typeface="ＭＳ Ｐゴシック" charset="0"/>
      </a:defRPr>
    </a:lvl7pPr>
    <a:lvl8pPr marL="3200400" algn="l" defTabSz="457200" rtl="0" eaLnBrk="1" latinLnBrk="0" hangingPunct="1">
      <a:defRPr sz="2000" i="1" kern="1200">
        <a:solidFill>
          <a:schemeClr val="tx1"/>
        </a:solidFill>
        <a:latin typeface="Eras Medium ITC" charset="0"/>
        <a:ea typeface="ＭＳ Ｐゴシック" charset="0"/>
        <a:cs typeface="ＭＳ Ｐゴシック" charset="0"/>
      </a:defRPr>
    </a:lvl8pPr>
    <a:lvl9pPr marL="3657600" algn="l" defTabSz="457200" rtl="0" eaLnBrk="1" latinLnBrk="0" hangingPunct="1">
      <a:defRPr sz="2000" i="1" kern="1200">
        <a:solidFill>
          <a:schemeClr val="tx1"/>
        </a:solidFill>
        <a:latin typeface="Eras Medium ITC" charset="0"/>
        <a:ea typeface="ＭＳ Ｐゴシック" charset="0"/>
        <a:cs typeface="ＭＳ Ｐゴシック" charset="0"/>
      </a:defRPr>
    </a:lvl9pPr>
  </p:defaultTextStyle>
  <p:extLst>
    <p:ext uri="{EFAFB233-063F-42B5-8137-9DF3F51BA10A}">
      <p15:sldGuideLst xmlns:p15="http://schemas.microsoft.com/office/powerpoint/2012/main" xmlns="">
        <p15:guide id="1" orient="horz" pos="96">
          <p15:clr>
            <a:srgbClr val="A4A3A4"/>
          </p15:clr>
        </p15:guide>
        <p15:guide id="2" pos="3840">
          <p15:clr>
            <a:srgbClr val="A4A3A4"/>
          </p15:clr>
        </p15:guide>
        <p15:guide id="3" pos="7152">
          <p15:clr>
            <a:srgbClr val="A4A3A4"/>
          </p15:clr>
        </p15:guide>
        <p15:guide id="4" pos="52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FFFF00"/>
    <a:srgbClr val="CC3300"/>
    <a:srgbClr val="800000"/>
    <a:srgbClr val="006600"/>
    <a:srgbClr val="CC9900"/>
    <a:srgbClr val="6600FF"/>
    <a:srgbClr val="FFCC00"/>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634" autoAdjust="0"/>
    <p:restoredTop sz="92760"/>
  </p:normalViewPr>
  <p:slideViewPr>
    <p:cSldViewPr>
      <p:cViewPr>
        <p:scale>
          <a:sx n="81" d="100"/>
          <a:sy n="81" d="100"/>
        </p:scale>
        <p:origin x="-368" y="-1360"/>
      </p:cViewPr>
      <p:guideLst>
        <p:guide orient="horz" pos="96"/>
        <p:guide pos="3840"/>
        <p:guide pos="7152"/>
        <p:guide pos="528"/>
      </p:guideLst>
    </p:cSldViewPr>
  </p:slideViewPr>
  <p:outlineViewPr>
    <p:cViewPr>
      <p:scale>
        <a:sx n="33" d="100"/>
        <a:sy n="33" d="100"/>
      </p:scale>
      <p:origin x="0" y="3192"/>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Master" Target="slideMasters/slideMaster20.xml"/><Relationship Id="rId21" Type="http://schemas.openxmlformats.org/officeDocument/2006/relationships/slideMaster" Target="slideMasters/slideMaster21.xml"/><Relationship Id="rId22" Type="http://schemas.openxmlformats.org/officeDocument/2006/relationships/slide" Target="slides/slide1.xml"/><Relationship Id="rId23" Type="http://schemas.openxmlformats.org/officeDocument/2006/relationships/slide" Target="slides/slide2.xml"/><Relationship Id="rId24" Type="http://schemas.openxmlformats.org/officeDocument/2006/relationships/slide" Target="slides/slide3.xml"/><Relationship Id="rId25" Type="http://schemas.openxmlformats.org/officeDocument/2006/relationships/slide" Target="slides/slide4.xml"/><Relationship Id="rId26" Type="http://schemas.openxmlformats.org/officeDocument/2006/relationships/slide" Target="slides/slide5.xml"/><Relationship Id="rId27" Type="http://schemas.openxmlformats.org/officeDocument/2006/relationships/slide" Target="slides/slide6.xml"/><Relationship Id="rId28" Type="http://schemas.openxmlformats.org/officeDocument/2006/relationships/slide" Target="slides/slide7.xml"/><Relationship Id="rId29" Type="http://schemas.openxmlformats.org/officeDocument/2006/relationships/slide" Target="slides/slide8.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slide" Target="slides/slide9.xml"/><Relationship Id="rId31" Type="http://schemas.openxmlformats.org/officeDocument/2006/relationships/slide" Target="slides/slide10.xml"/><Relationship Id="rId32" Type="http://schemas.openxmlformats.org/officeDocument/2006/relationships/slide" Target="slides/slide11.xml"/><Relationship Id="rId9" Type="http://schemas.openxmlformats.org/officeDocument/2006/relationships/slideMaster" Target="slideMasters/slideMaster9.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33" Type="http://schemas.openxmlformats.org/officeDocument/2006/relationships/slide" Target="slides/slide12.xml"/><Relationship Id="rId34" Type="http://schemas.openxmlformats.org/officeDocument/2006/relationships/slide" Target="slides/slide13.xml"/><Relationship Id="rId35" Type="http://schemas.openxmlformats.org/officeDocument/2006/relationships/slide" Target="slides/slide14.xml"/><Relationship Id="rId36" Type="http://schemas.openxmlformats.org/officeDocument/2006/relationships/slide" Target="slides/slide15.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 Id="rId13" Type="http://schemas.openxmlformats.org/officeDocument/2006/relationships/slideMaster" Target="slideMasters/slideMaster13.xml"/><Relationship Id="rId14" Type="http://schemas.openxmlformats.org/officeDocument/2006/relationships/slideMaster" Target="slideMasters/slideMaster14.xml"/><Relationship Id="rId15" Type="http://schemas.openxmlformats.org/officeDocument/2006/relationships/slideMaster" Target="slideMasters/slideMaster15.xml"/><Relationship Id="rId16" Type="http://schemas.openxmlformats.org/officeDocument/2006/relationships/slideMaster" Target="slideMasters/slideMaster16.xml"/><Relationship Id="rId17" Type="http://schemas.openxmlformats.org/officeDocument/2006/relationships/slideMaster" Target="slideMasters/slideMaster17.xml"/><Relationship Id="rId18" Type="http://schemas.openxmlformats.org/officeDocument/2006/relationships/slideMaster" Target="slideMasters/slideMaster18.xml"/><Relationship Id="rId19" Type="http://schemas.openxmlformats.org/officeDocument/2006/relationships/slideMaster" Target="slideMasters/slideMaster19.xml"/><Relationship Id="rId37" Type="http://schemas.openxmlformats.org/officeDocument/2006/relationships/slide" Target="slides/slide16.xml"/><Relationship Id="rId38" Type="http://schemas.openxmlformats.org/officeDocument/2006/relationships/slide" Target="slides/slide17.xml"/><Relationship Id="rId39" Type="http://schemas.openxmlformats.org/officeDocument/2006/relationships/slide" Target="slides/slide18.xml"/><Relationship Id="rId40" Type="http://schemas.openxmlformats.org/officeDocument/2006/relationships/notesMaster" Target="notesMasters/notesMaster1.xml"/><Relationship Id="rId41" Type="http://schemas.openxmlformats.org/officeDocument/2006/relationships/handoutMaster" Target="handoutMasters/handoutMaster1.xml"/><Relationship Id="rId42" Type="http://schemas.openxmlformats.org/officeDocument/2006/relationships/printerSettings" Target="printerSettings/printerSettings1.bin"/><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BAC2EF3-51A9-D542-91AF-5422724EA014}" type="datetimeFigureOut">
              <a:rPr lang="en-US" smtClean="0"/>
              <a:t>8/7/16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616A8E7-26BB-1040-8CEC-F6AFDC0149A1}" type="slidenum">
              <a:rPr lang="en-US" smtClean="0"/>
              <a:t>‹#›</a:t>
            </a:fld>
            <a:endParaRPr lang="en-US"/>
          </a:p>
        </p:txBody>
      </p:sp>
    </p:spTree>
    <p:extLst>
      <p:ext uri="{BB962C8B-B14F-4D97-AF65-F5344CB8AC3E}">
        <p14:creationId xmlns:p14="http://schemas.microsoft.com/office/powerpoint/2010/main" val="42742045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lnSpc>
                <a:spcPct val="90000"/>
              </a:lnSpc>
              <a:spcBef>
                <a:spcPct val="20000"/>
              </a:spcBef>
              <a:defRPr sz="1200">
                <a:latin typeface="Eras Medium ITC" panose="020B0602030504020804" pitchFamily="34" charset="0"/>
                <a:ea typeface="+mn-ea"/>
                <a:cs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lnSpc>
                <a:spcPct val="90000"/>
              </a:lnSpc>
              <a:spcBef>
                <a:spcPct val="20000"/>
              </a:spcBef>
              <a:defRPr sz="1200" smtClean="0">
                <a:cs typeface="Arial" charset="0"/>
              </a:defRPr>
            </a:lvl1pPr>
          </a:lstStyle>
          <a:p>
            <a:pPr>
              <a:defRPr/>
            </a:pPr>
            <a:fld id="{357A5021-1D04-5942-BCFC-430264A0ACD4}" type="datetimeFigureOut">
              <a:rPr lang="en-US"/>
              <a:pPr>
                <a:defRPr/>
              </a:pPr>
              <a:t>8/7/16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lnSpc>
                <a:spcPct val="90000"/>
              </a:lnSpc>
              <a:spcBef>
                <a:spcPct val="20000"/>
              </a:spcBef>
              <a:defRPr sz="1200">
                <a:latin typeface="Eras Medium ITC" panose="020B0602030504020804" pitchFamily="34" charset="0"/>
                <a:ea typeface="+mn-ea"/>
                <a:cs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lnSpc>
                <a:spcPct val="90000"/>
              </a:lnSpc>
              <a:spcBef>
                <a:spcPct val="20000"/>
              </a:spcBef>
              <a:defRPr sz="1200" smtClean="0">
                <a:cs typeface="Arial" charset="0"/>
              </a:defRPr>
            </a:lvl1pPr>
          </a:lstStyle>
          <a:p>
            <a:pPr>
              <a:defRPr/>
            </a:pPr>
            <a:fld id="{EEAC54AA-3861-DE46-9F53-BEFEE89E58D7}" type="slidenum">
              <a:rPr lang="en-US"/>
              <a:pPr>
                <a:defRPr/>
              </a:pPr>
              <a:t>‹#›</a:t>
            </a:fld>
            <a:endParaRPr lang="en-US"/>
          </a:p>
        </p:txBody>
      </p:sp>
    </p:spTree>
    <p:extLst>
      <p:ext uri="{BB962C8B-B14F-4D97-AF65-F5344CB8AC3E}">
        <p14:creationId xmlns:p14="http://schemas.microsoft.com/office/powerpoint/2010/main" val="26239848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35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93539"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000" i="1">
                <a:solidFill>
                  <a:schemeClr val="tx1"/>
                </a:solidFill>
                <a:latin typeface="Eras Medium ITC" charset="0"/>
                <a:ea typeface="ＭＳ Ｐゴシック" charset="0"/>
                <a:cs typeface="ＭＳ Ｐゴシック" charset="0"/>
              </a:defRPr>
            </a:lvl1pPr>
            <a:lvl2pPr marL="742950" indent="-285750" eaLnBrk="0" hangingPunct="0">
              <a:defRPr sz="2000" i="1">
                <a:solidFill>
                  <a:schemeClr val="tx1"/>
                </a:solidFill>
                <a:latin typeface="Eras Medium ITC" charset="0"/>
                <a:ea typeface="ＭＳ Ｐゴシック" charset="0"/>
              </a:defRPr>
            </a:lvl2pPr>
            <a:lvl3pPr marL="1143000" indent="-228600" eaLnBrk="0" hangingPunct="0">
              <a:defRPr sz="2000" i="1">
                <a:solidFill>
                  <a:schemeClr val="tx1"/>
                </a:solidFill>
                <a:latin typeface="Eras Medium ITC" charset="0"/>
                <a:ea typeface="ＭＳ Ｐゴシック" charset="0"/>
              </a:defRPr>
            </a:lvl3pPr>
            <a:lvl4pPr marL="1600200" indent="-228600" eaLnBrk="0" hangingPunct="0">
              <a:defRPr sz="2000" i="1">
                <a:solidFill>
                  <a:schemeClr val="tx1"/>
                </a:solidFill>
                <a:latin typeface="Eras Medium ITC" charset="0"/>
                <a:ea typeface="ＭＳ Ｐゴシック" charset="0"/>
              </a:defRPr>
            </a:lvl4pPr>
            <a:lvl5pPr marL="2057400" indent="-228600" eaLnBrk="0" hangingPunct="0">
              <a:defRPr sz="2000" i="1">
                <a:solidFill>
                  <a:schemeClr val="tx1"/>
                </a:solidFill>
                <a:latin typeface="Eras Medium ITC" charset="0"/>
                <a:ea typeface="ＭＳ Ｐゴシック" charset="0"/>
              </a:defRPr>
            </a:lvl5pPr>
            <a:lvl6pPr marL="2514600" indent="-228600" eaLnBrk="0" fontAlgn="base" hangingPunct="0">
              <a:spcBef>
                <a:spcPct val="0"/>
              </a:spcBef>
              <a:spcAft>
                <a:spcPct val="0"/>
              </a:spcAft>
              <a:defRPr sz="2000" i="1">
                <a:solidFill>
                  <a:schemeClr val="tx1"/>
                </a:solidFill>
                <a:latin typeface="Eras Medium ITC" charset="0"/>
                <a:ea typeface="ＭＳ Ｐゴシック" charset="0"/>
              </a:defRPr>
            </a:lvl6pPr>
            <a:lvl7pPr marL="2971800" indent="-228600" eaLnBrk="0" fontAlgn="base" hangingPunct="0">
              <a:spcBef>
                <a:spcPct val="0"/>
              </a:spcBef>
              <a:spcAft>
                <a:spcPct val="0"/>
              </a:spcAft>
              <a:defRPr sz="2000" i="1">
                <a:solidFill>
                  <a:schemeClr val="tx1"/>
                </a:solidFill>
                <a:latin typeface="Eras Medium ITC" charset="0"/>
                <a:ea typeface="ＭＳ Ｐゴシック" charset="0"/>
              </a:defRPr>
            </a:lvl7pPr>
            <a:lvl8pPr marL="3429000" indent="-228600" eaLnBrk="0" fontAlgn="base" hangingPunct="0">
              <a:spcBef>
                <a:spcPct val="0"/>
              </a:spcBef>
              <a:spcAft>
                <a:spcPct val="0"/>
              </a:spcAft>
              <a:defRPr sz="2000" i="1">
                <a:solidFill>
                  <a:schemeClr val="tx1"/>
                </a:solidFill>
                <a:latin typeface="Eras Medium ITC" charset="0"/>
                <a:ea typeface="ＭＳ Ｐゴシック" charset="0"/>
              </a:defRPr>
            </a:lvl8pPr>
            <a:lvl9pPr marL="3886200" indent="-228600" eaLnBrk="0" fontAlgn="base" hangingPunct="0">
              <a:spcBef>
                <a:spcPct val="0"/>
              </a:spcBef>
              <a:spcAft>
                <a:spcPct val="0"/>
              </a:spcAft>
              <a:defRPr sz="2000" i="1">
                <a:solidFill>
                  <a:schemeClr val="tx1"/>
                </a:solidFill>
                <a:latin typeface="Eras Medium ITC" charset="0"/>
                <a:ea typeface="ＭＳ Ｐゴシック" charset="0"/>
              </a:defRPr>
            </a:lvl9pPr>
          </a:lstStyle>
          <a:p>
            <a:pPr algn="r" eaLnBrk="1" hangingPunct="1">
              <a:lnSpc>
                <a:spcPct val="90000"/>
              </a:lnSpc>
              <a:spcBef>
                <a:spcPct val="20000"/>
              </a:spcBef>
            </a:pPr>
            <a:fld id="{DA7BB0C5-7562-894C-AF30-61FF206C61BB}" type="slidenum">
              <a:rPr lang="en-US" sz="1200">
                <a:solidFill>
                  <a:srgbClr val="000000"/>
                </a:solidFill>
              </a:rPr>
              <a:pPr algn="r" eaLnBrk="1" hangingPunct="1">
                <a:lnSpc>
                  <a:spcPct val="90000"/>
                </a:lnSpc>
                <a:spcBef>
                  <a:spcPct val="20000"/>
                </a:spcBef>
              </a:pPr>
              <a:t>2</a:t>
            </a:fld>
            <a:endParaRPr lang="en-US" sz="1200">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155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42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a typeface="MS PGothic"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42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a typeface="MS PGothic"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689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68963"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000" i="1">
                <a:solidFill>
                  <a:schemeClr val="tx1"/>
                </a:solidFill>
                <a:latin typeface="Eras Medium ITC" charset="0"/>
                <a:ea typeface="ＭＳ Ｐゴシック" charset="0"/>
                <a:cs typeface="ＭＳ Ｐゴシック" charset="0"/>
              </a:defRPr>
            </a:lvl1pPr>
            <a:lvl2pPr marL="742950" indent="-285750" eaLnBrk="0" hangingPunct="0">
              <a:defRPr sz="2000" i="1">
                <a:solidFill>
                  <a:schemeClr val="tx1"/>
                </a:solidFill>
                <a:latin typeface="Eras Medium ITC" charset="0"/>
                <a:ea typeface="ＭＳ Ｐゴシック" charset="0"/>
              </a:defRPr>
            </a:lvl2pPr>
            <a:lvl3pPr marL="1143000" indent="-228600" eaLnBrk="0" hangingPunct="0">
              <a:defRPr sz="2000" i="1">
                <a:solidFill>
                  <a:schemeClr val="tx1"/>
                </a:solidFill>
                <a:latin typeface="Eras Medium ITC" charset="0"/>
                <a:ea typeface="ＭＳ Ｐゴシック" charset="0"/>
              </a:defRPr>
            </a:lvl3pPr>
            <a:lvl4pPr marL="1600200" indent="-228600" eaLnBrk="0" hangingPunct="0">
              <a:defRPr sz="2000" i="1">
                <a:solidFill>
                  <a:schemeClr val="tx1"/>
                </a:solidFill>
                <a:latin typeface="Eras Medium ITC" charset="0"/>
                <a:ea typeface="ＭＳ Ｐゴシック" charset="0"/>
              </a:defRPr>
            </a:lvl4pPr>
            <a:lvl5pPr marL="2057400" indent="-228600" eaLnBrk="0" hangingPunct="0">
              <a:defRPr sz="2000" i="1">
                <a:solidFill>
                  <a:schemeClr val="tx1"/>
                </a:solidFill>
                <a:latin typeface="Eras Medium ITC" charset="0"/>
                <a:ea typeface="ＭＳ Ｐゴシック" charset="0"/>
              </a:defRPr>
            </a:lvl5pPr>
            <a:lvl6pPr marL="2514600" indent="-228600" eaLnBrk="0" fontAlgn="base" hangingPunct="0">
              <a:spcBef>
                <a:spcPct val="0"/>
              </a:spcBef>
              <a:spcAft>
                <a:spcPct val="0"/>
              </a:spcAft>
              <a:defRPr sz="2000" i="1">
                <a:solidFill>
                  <a:schemeClr val="tx1"/>
                </a:solidFill>
                <a:latin typeface="Eras Medium ITC" charset="0"/>
                <a:ea typeface="ＭＳ Ｐゴシック" charset="0"/>
              </a:defRPr>
            </a:lvl6pPr>
            <a:lvl7pPr marL="2971800" indent="-228600" eaLnBrk="0" fontAlgn="base" hangingPunct="0">
              <a:spcBef>
                <a:spcPct val="0"/>
              </a:spcBef>
              <a:spcAft>
                <a:spcPct val="0"/>
              </a:spcAft>
              <a:defRPr sz="2000" i="1">
                <a:solidFill>
                  <a:schemeClr val="tx1"/>
                </a:solidFill>
                <a:latin typeface="Eras Medium ITC" charset="0"/>
                <a:ea typeface="ＭＳ Ｐゴシック" charset="0"/>
              </a:defRPr>
            </a:lvl7pPr>
            <a:lvl8pPr marL="3429000" indent="-228600" eaLnBrk="0" fontAlgn="base" hangingPunct="0">
              <a:spcBef>
                <a:spcPct val="0"/>
              </a:spcBef>
              <a:spcAft>
                <a:spcPct val="0"/>
              </a:spcAft>
              <a:defRPr sz="2000" i="1">
                <a:solidFill>
                  <a:schemeClr val="tx1"/>
                </a:solidFill>
                <a:latin typeface="Eras Medium ITC" charset="0"/>
                <a:ea typeface="ＭＳ Ｐゴシック" charset="0"/>
              </a:defRPr>
            </a:lvl8pPr>
            <a:lvl9pPr marL="3886200" indent="-228600" eaLnBrk="0" fontAlgn="base" hangingPunct="0">
              <a:spcBef>
                <a:spcPct val="0"/>
              </a:spcBef>
              <a:spcAft>
                <a:spcPct val="0"/>
              </a:spcAft>
              <a:defRPr sz="2000" i="1">
                <a:solidFill>
                  <a:schemeClr val="tx1"/>
                </a:solidFill>
                <a:latin typeface="Eras Medium ITC" charset="0"/>
                <a:ea typeface="ＭＳ Ｐゴシック" charset="0"/>
              </a:defRPr>
            </a:lvl9pPr>
          </a:lstStyle>
          <a:p>
            <a:pPr algn="r" eaLnBrk="1" hangingPunct="1">
              <a:lnSpc>
                <a:spcPct val="90000"/>
              </a:lnSpc>
              <a:spcBef>
                <a:spcPct val="20000"/>
              </a:spcBef>
            </a:pPr>
            <a:fld id="{B849B96F-E600-9142-9AF6-000A22A2FD94}" type="slidenum">
              <a:rPr lang="en-US" sz="1200" smtClean="0">
                <a:solidFill>
                  <a:srgbClr val="000000"/>
                </a:solidFill>
              </a:rPr>
              <a:pPr algn="r" eaLnBrk="1" hangingPunct="1">
                <a:lnSpc>
                  <a:spcPct val="90000"/>
                </a:lnSpc>
                <a:spcBef>
                  <a:spcPct val="20000"/>
                </a:spcBef>
              </a:pPr>
              <a:t>16</a:t>
            </a:fld>
            <a:endParaRPr lang="en-US" sz="1200" smtClean="0">
              <a:solidFill>
                <a:srgbClr val="000000"/>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62818"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155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155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40"/>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pPr>
                <a:defRPr/>
              </a:pPr>
              <a:t>‹#›</a:t>
            </a:fld>
            <a:endParaRPr lang="en-US"/>
          </a:p>
        </p:txBody>
      </p:sp>
    </p:spTree>
    <p:extLst>
      <p:ext uri="{BB962C8B-B14F-4D97-AF65-F5344CB8AC3E}">
        <p14:creationId xmlns:p14="http://schemas.microsoft.com/office/powerpoint/2010/main" val="2413497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pPr>
                <a:defRPr/>
              </a:pPr>
              <a:t>‹#›</a:t>
            </a:fld>
            <a:endParaRPr lang="en-US"/>
          </a:p>
        </p:txBody>
      </p:sp>
    </p:spTree>
    <p:extLst>
      <p:ext uri="{BB962C8B-B14F-4D97-AF65-F5344CB8AC3E}">
        <p14:creationId xmlns:p14="http://schemas.microsoft.com/office/powerpoint/2010/main" val="89250556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63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205974742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308495341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11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236584149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326798568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50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0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240757291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323680482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117782895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26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365664843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132209357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1235387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15"/>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115"/>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pPr>
                <a:defRPr/>
              </a:pPr>
              <a:t>‹#›</a:t>
            </a:fld>
            <a:endParaRPr lang="en-US"/>
          </a:p>
        </p:txBody>
      </p:sp>
    </p:spTree>
    <p:extLst>
      <p:ext uri="{BB962C8B-B14F-4D97-AF65-F5344CB8AC3E}">
        <p14:creationId xmlns:p14="http://schemas.microsoft.com/office/powerpoint/2010/main" val="419008516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011"/>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011"/>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61770432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612"/>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252566122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236198308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087"/>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342923479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143695696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49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49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54774688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40976802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5960205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23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357543120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14194342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40"/>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971C4DA-3B9A-954F-9C95-F7C43C846D56}" type="slidenum">
              <a:rPr lang="en-US"/>
              <a:pPr>
                <a:defRPr/>
              </a:pPr>
              <a:t>‹#›</a:t>
            </a:fld>
            <a:endParaRPr lang="en-US"/>
          </a:p>
        </p:txBody>
      </p:sp>
    </p:spTree>
    <p:extLst>
      <p:ext uri="{BB962C8B-B14F-4D97-AF65-F5344CB8AC3E}">
        <p14:creationId xmlns:p14="http://schemas.microsoft.com/office/powerpoint/2010/main" val="8203533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219283198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987"/>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987"/>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407728005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682"/>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3397146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3351968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157"/>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699820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6991347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53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3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5719830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2575480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7031AF2-B6FE-2840-855D-DD8DE15625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6510801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30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496919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EF51C83-878D-D947-A799-ECF9369AB982}" type="slidenum">
              <a:rPr lang="en-US"/>
              <a:pPr>
                <a:defRPr/>
              </a:pPr>
              <a:t>‹#›</a:t>
            </a:fld>
            <a:endParaRPr lang="en-US"/>
          </a:p>
        </p:txBody>
      </p:sp>
    </p:spTree>
    <p:extLst>
      <p:ext uri="{BB962C8B-B14F-4D97-AF65-F5344CB8AC3E}">
        <p14:creationId xmlns:p14="http://schemas.microsoft.com/office/powerpoint/2010/main" val="423778441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3BEF54B-ADAC-8D46-8381-EF7F4B854D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0218013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3543367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057"/>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057"/>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3711329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90"/>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9570767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1918040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65"/>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9733145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7730896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61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61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5092957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3864239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7031AF2-B6FE-2840-855D-DD8DE15625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719205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15"/>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3A234B-CFAF-764D-AB51-242BB6798072}" type="slidenum">
              <a:rPr lang="en-US"/>
              <a:pPr>
                <a:defRPr/>
              </a:pPr>
              <a:t>‹#›</a:t>
            </a:fld>
            <a:endParaRPr lang="en-US"/>
          </a:p>
        </p:txBody>
      </p:sp>
    </p:spTree>
    <p:extLst>
      <p:ext uri="{BB962C8B-B14F-4D97-AF65-F5344CB8AC3E}">
        <p14:creationId xmlns:p14="http://schemas.microsoft.com/office/powerpoint/2010/main" val="231740713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41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6956234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3BEF54B-ADAC-8D46-8381-EF7F4B854D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9058776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482021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65"/>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165"/>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46678187"/>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54"/>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3FBD51F6-A8FA-4C42-BC43-1F60DB649C64}" type="slidenum">
              <a:rPr lang="en-US"/>
              <a:pPr>
                <a:defRPr/>
              </a:pPr>
              <a:t>‹#›</a:t>
            </a:fld>
            <a:endParaRPr lang="en-US"/>
          </a:p>
        </p:txBody>
      </p:sp>
    </p:spTree>
    <p:extLst>
      <p:ext uri="{BB962C8B-B14F-4D97-AF65-F5344CB8AC3E}">
        <p14:creationId xmlns:p14="http://schemas.microsoft.com/office/powerpoint/2010/main" val="50610318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0" indent="0">
              <a:buNone/>
              <a:defRPr sz="2400" b="1">
                <a:latin typeface="Candara"/>
                <a:cs typeface="Candara"/>
              </a:defRPr>
            </a:lvl1pPr>
            <a:lvl2pPr marL="457200" indent="0">
              <a:buFont typeface="Wingdings" charset="2"/>
              <a:buNone/>
              <a:defRPr sz="2300" b="1">
                <a:latin typeface="Candara"/>
                <a:cs typeface="Candara"/>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52EC2181-8F87-8440-9EC8-DDB98769F864}" type="slidenum">
              <a:rPr lang="en-US"/>
              <a:pPr>
                <a:defRPr/>
              </a:pPr>
              <a:t>‹#›</a:t>
            </a:fld>
            <a:endParaRPr lang="en-US"/>
          </a:p>
        </p:txBody>
      </p:sp>
    </p:spTree>
    <p:extLst>
      <p:ext uri="{BB962C8B-B14F-4D97-AF65-F5344CB8AC3E}">
        <p14:creationId xmlns:p14="http://schemas.microsoft.com/office/powerpoint/2010/main" val="209798534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29"/>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102EE989-F8BD-9D49-8816-377C02221296}" type="slidenum">
              <a:rPr lang="en-US"/>
              <a:pPr>
                <a:defRPr/>
              </a:pPr>
              <a:t>‹#›</a:t>
            </a:fld>
            <a:endParaRPr lang="en-US"/>
          </a:p>
        </p:txBody>
      </p:sp>
    </p:spTree>
    <p:extLst>
      <p:ext uri="{BB962C8B-B14F-4D97-AF65-F5344CB8AC3E}">
        <p14:creationId xmlns:p14="http://schemas.microsoft.com/office/powerpoint/2010/main" val="360792242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795ACEDD-7152-3943-B7EB-060128D43319}" type="slidenum">
              <a:rPr lang="en-US"/>
              <a:pPr>
                <a:defRPr/>
              </a:pPr>
              <a:t>‹#›</a:t>
            </a:fld>
            <a:endParaRPr lang="en-US"/>
          </a:p>
        </p:txBody>
      </p:sp>
    </p:spTree>
    <p:extLst>
      <p:ext uri="{BB962C8B-B14F-4D97-AF65-F5344CB8AC3E}">
        <p14:creationId xmlns:p14="http://schemas.microsoft.com/office/powerpoint/2010/main" val="117654861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586"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86"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088AE3C6-B4B3-9349-A66D-9F2E2C69DC14}" type="slidenum">
              <a:rPr lang="en-US"/>
              <a:pPr>
                <a:defRPr/>
              </a:pPr>
              <a:t>‹#›</a:t>
            </a:fld>
            <a:endParaRPr lang="en-US"/>
          </a:p>
        </p:txBody>
      </p:sp>
    </p:spTree>
    <p:extLst>
      <p:ext uri="{BB962C8B-B14F-4D97-AF65-F5344CB8AC3E}">
        <p14:creationId xmlns:p14="http://schemas.microsoft.com/office/powerpoint/2010/main" val="186059989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AC8B42EB-784C-C244-AC4A-CF4ABC371E78}" type="slidenum">
              <a:rPr lang="en-US"/>
              <a:pPr>
                <a:defRPr/>
              </a:pPr>
              <a:t>‹#›</a:t>
            </a:fld>
            <a:endParaRPr lang="en-US"/>
          </a:p>
        </p:txBody>
      </p:sp>
    </p:spTree>
    <p:extLst>
      <p:ext uri="{BB962C8B-B14F-4D97-AF65-F5344CB8AC3E}">
        <p14:creationId xmlns:p14="http://schemas.microsoft.com/office/powerpoint/2010/main" val="21548204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2F67874-FB70-F548-BB76-4A82312E3470}" type="slidenum">
              <a:rPr lang="en-US"/>
              <a:pPr>
                <a:defRPr/>
              </a:pPr>
              <a:t>‹#›</a:t>
            </a:fld>
            <a:endParaRPr lang="en-US"/>
          </a:p>
        </p:txBody>
      </p:sp>
    </p:spTree>
    <p:extLst>
      <p:ext uri="{BB962C8B-B14F-4D97-AF65-F5344CB8AC3E}">
        <p14:creationId xmlns:p14="http://schemas.microsoft.com/office/powerpoint/2010/main" val="1190238181"/>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D8A16831-71BF-2641-BBD4-0C044E37DFDB}" type="slidenum">
              <a:rPr lang="en-US"/>
              <a:pPr>
                <a:defRPr/>
              </a:pPr>
              <a:t>‹#›</a:t>
            </a:fld>
            <a:endParaRPr lang="en-US"/>
          </a:p>
        </p:txBody>
      </p:sp>
    </p:spTree>
    <p:extLst>
      <p:ext uri="{BB962C8B-B14F-4D97-AF65-F5344CB8AC3E}">
        <p14:creationId xmlns:p14="http://schemas.microsoft.com/office/powerpoint/2010/main" val="55259727"/>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37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5B81A705-3C54-A44B-8612-B069975FC78F}" type="slidenum">
              <a:rPr lang="en-US"/>
              <a:pPr>
                <a:defRPr/>
              </a:pPr>
              <a:t>‹#›</a:t>
            </a:fld>
            <a:endParaRPr lang="en-US"/>
          </a:p>
        </p:txBody>
      </p:sp>
    </p:spTree>
    <p:extLst>
      <p:ext uri="{BB962C8B-B14F-4D97-AF65-F5344CB8AC3E}">
        <p14:creationId xmlns:p14="http://schemas.microsoft.com/office/powerpoint/2010/main" val="4160318592"/>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E9AE783D-342D-3443-A5DE-24649C4A6CB4}" type="slidenum">
              <a:rPr lang="en-US"/>
              <a:pPr>
                <a:defRPr/>
              </a:pPr>
              <a:t>‹#›</a:t>
            </a:fld>
            <a:endParaRPr lang="en-US"/>
          </a:p>
        </p:txBody>
      </p:sp>
    </p:spTree>
    <p:extLst>
      <p:ext uri="{BB962C8B-B14F-4D97-AF65-F5344CB8AC3E}">
        <p14:creationId xmlns:p14="http://schemas.microsoft.com/office/powerpoint/2010/main" val="162526432"/>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76EB3046-A0C6-6149-8314-2F5456C274C6}" type="slidenum">
              <a:rPr lang="en-US"/>
              <a:pPr>
                <a:defRPr/>
              </a:pPr>
              <a:t>‹#›</a:t>
            </a:fld>
            <a:endParaRPr lang="en-US"/>
          </a:p>
        </p:txBody>
      </p:sp>
    </p:spTree>
    <p:extLst>
      <p:ext uri="{BB962C8B-B14F-4D97-AF65-F5344CB8AC3E}">
        <p14:creationId xmlns:p14="http://schemas.microsoft.com/office/powerpoint/2010/main" val="1967055147"/>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967"/>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967"/>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AEA2B2B2-E321-7E48-8CB8-180CFB4D5B43}" type="slidenum">
              <a:rPr lang="en-US"/>
              <a:pPr>
                <a:defRPr/>
              </a:pPr>
              <a:t>‹#›</a:t>
            </a:fld>
            <a:endParaRPr lang="en-US"/>
          </a:p>
        </p:txBody>
      </p:sp>
    </p:spTree>
    <p:extLst>
      <p:ext uri="{BB962C8B-B14F-4D97-AF65-F5344CB8AC3E}">
        <p14:creationId xmlns:p14="http://schemas.microsoft.com/office/powerpoint/2010/main" val="514084121"/>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40"/>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55405843"/>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9676899"/>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15"/>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70954312"/>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82447488"/>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577"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7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362238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577"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7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5DA22A8-4DD0-3B48-8789-583E9C5E3A82}" type="slidenum">
              <a:rPr lang="en-US"/>
              <a:pPr>
                <a:defRPr/>
              </a:pPr>
              <a:t>‹#›</a:t>
            </a:fld>
            <a:endParaRPr lang="en-US"/>
          </a:p>
        </p:txBody>
      </p:sp>
    </p:spTree>
    <p:extLst>
      <p:ext uri="{BB962C8B-B14F-4D97-AF65-F5344CB8AC3E}">
        <p14:creationId xmlns:p14="http://schemas.microsoft.com/office/powerpoint/2010/main" val="2673781640"/>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98623344"/>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7031AF2-B6FE-2840-855D-DD8DE15625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13042402"/>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36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29809390"/>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3BEF54B-ADAC-8D46-8381-EF7F4B854D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73678211"/>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30723863"/>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15"/>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115"/>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34347460"/>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8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4189852621"/>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2676987917"/>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06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204642764"/>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35590427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F3A2B3C-F7EC-8048-A4EC-F59FFD89EF55}" type="slidenum">
              <a:rPr lang="en-US"/>
              <a:pPr>
                <a:defRPr/>
              </a:pPr>
              <a:t>‹#›</a:t>
            </a:fld>
            <a:endParaRPr lang="en-US"/>
          </a:p>
        </p:txBody>
      </p:sp>
    </p:spTree>
    <p:extLst>
      <p:ext uri="{BB962C8B-B14F-4D97-AF65-F5344CB8AC3E}">
        <p14:creationId xmlns:p14="http://schemas.microsoft.com/office/powerpoint/2010/main" val="445008092"/>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476"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476"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3002738544"/>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878950547"/>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3214119222"/>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21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112554139"/>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1500269584"/>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2148347402"/>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963"/>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963"/>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937242691"/>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62"/>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4046104438"/>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1362310790"/>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037"/>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2285096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3404C69-791F-E54A-8727-82CCCEFC5DB9}" type="slidenum">
              <a:rPr lang="en-US"/>
              <a:pPr>
                <a:defRPr/>
              </a:pPr>
              <a:t>‹#›</a:t>
            </a:fld>
            <a:endParaRPr lang="en-US"/>
          </a:p>
        </p:txBody>
      </p:sp>
    </p:spTree>
    <p:extLst>
      <p:ext uri="{BB962C8B-B14F-4D97-AF65-F5344CB8AC3E}">
        <p14:creationId xmlns:p14="http://schemas.microsoft.com/office/powerpoint/2010/main" val="242304994"/>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245065693"/>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45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45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4051680530"/>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983780000"/>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2038919661"/>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18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2160810329"/>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1182854071"/>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2968375391"/>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937"/>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937"/>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1333034539"/>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40"/>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14509589"/>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108504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36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94AAF27-5489-7245-88F2-F26DCB94F1EA}" type="slidenum">
              <a:rPr lang="en-US"/>
              <a:pPr>
                <a:defRPr/>
              </a:pPr>
              <a:t>‹#›</a:t>
            </a:fld>
            <a:endParaRPr lang="en-US"/>
          </a:p>
        </p:txBody>
      </p:sp>
    </p:spTree>
    <p:extLst>
      <p:ext uri="{BB962C8B-B14F-4D97-AF65-F5344CB8AC3E}">
        <p14:creationId xmlns:p14="http://schemas.microsoft.com/office/powerpoint/2010/main" val="2029198775"/>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15"/>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33717936"/>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73658202"/>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577"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7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68810951"/>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24941654"/>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7031AF2-B6FE-2840-855D-DD8DE15625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21799367"/>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36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7731991"/>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3BEF54B-ADAC-8D46-8381-EF7F4B854D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93369456"/>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77211636"/>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15"/>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115"/>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89552015"/>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60"/>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4AFCE29B-1669-C644-AD31-6141EC01B35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89588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pPr>
                <a:defRPr/>
              </a:pPr>
              <a:t>‹#›</a:t>
            </a:fld>
            <a:endParaRPr lang="en-US"/>
          </a:p>
        </p:txBody>
      </p:sp>
    </p:spTree>
    <p:extLst>
      <p:ext uri="{BB962C8B-B14F-4D97-AF65-F5344CB8AC3E}">
        <p14:creationId xmlns:p14="http://schemas.microsoft.com/office/powerpoint/2010/main" val="42162987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5A0A952-6C5C-5A4C-945B-A9ED60A08EEB}" type="slidenum">
              <a:rPr lang="en-US"/>
              <a:pPr>
                <a:defRPr/>
              </a:pPr>
              <a:t>‹#›</a:t>
            </a:fld>
            <a:endParaRPr lang="en-US"/>
          </a:p>
        </p:txBody>
      </p:sp>
    </p:spTree>
    <p:extLst>
      <p:ext uri="{BB962C8B-B14F-4D97-AF65-F5344CB8AC3E}">
        <p14:creationId xmlns:p14="http://schemas.microsoft.com/office/powerpoint/2010/main" val="3405115047"/>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CE429DE-5ABB-AD48-AF8E-DEEF47DB5D3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51657286"/>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35"/>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7254BF4-3809-5E49-91C4-7E99991DAE4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57051963"/>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826273CA-70A0-594C-A728-6AF781026E8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05356287"/>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9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9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3C192552-CD46-AA40-A425-7C846D1DF60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27220647"/>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B52FCA35-7B95-EC4B-936F-5ED6DA365CC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42802687"/>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9E8BFAD0-0FDA-0B49-8D03-D4F32CC490B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92715201"/>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8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26DE3152-96A6-AA43-B2EA-35EF0AE91AF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00596865"/>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59758BA5-13DC-144F-83A3-42D4E17DB77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57605641"/>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6A353B0-86C5-B341-AD79-144C1516F9F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53805253"/>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835"/>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835"/>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9237EF79-A77B-BE42-A911-9F143A326B7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99094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AD7DA32-9C95-BD48-8FBB-02E2F397578D}" type="slidenum">
              <a:rPr lang="en-US"/>
              <a:pPr>
                <a:defRPr/>
              </a:pPr>
              <a:t>‹#›</a:t>
            </a:fld>
            <a:endParaRPr lang="en-US"/>
          </a:p>
        </p:txBody>
      </p:sp>
    </p:spTree>
    <p:extLst>
      <p:ext uri="{BB962C8B-B14F-4D97-AF65-F5344CB8AC3E}">
        <p14:creationId xmlns:p14="http://schemas.microsoft.com/office/powerpoint/2010/main" val="3856611188"/>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69475296"/>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2067831560"/>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3439527017"/>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3615173166"/>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3840718445"/>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1074993026"/>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1835564540"/>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2027002150"/>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1826540555"/>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6179845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15"/>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115"/>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D620BE-9506-104C-AE54-B2737AAE1481}" type="slidenum">
              <a:rPr lang="en-US"/>
              <a:pPr>
                <a:defRPr/>
              </a:pPr>
              <a:t>‹#›</a:t>
            </a:fld>
            <a:endParaRPr lang="en-US"/>
          </a:p>
        </p:txBody>
      </p:sp>
    </p:spTree>
    <p:extLst>
      <p:ext uri="{BB962C8B-B14F-4D97-AF65-F5344CB8AC3E}">
        <p14:creationId xmlns:p14="http://schemas.microsoft.com/office/powerpoint/2010/main" val="694797652"/>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803"/>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803"/>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331375188"/>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4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C42214EC-B6E1-1F4D-A0B7-E1234D56ED24}" type="slidenum">
              <a:rPr lang="en-US"/>
              <a:pPr>
                <a:defRPr/>
              </a:pPr>
              <a:t>‹#›</a:t>
            </a:fld>
            <a:endParaRPr lang="en-US"/>
          </a:p>
        </p:txBody>
      </p:sp>
    </p:spTree>
    <p:extLst>
      <p:ext uri="{BB962C8B-B14F-4D97-AF65-F5344CB8AC3E}">
        <p14:creationId xmlns:p14="http://schemas.microsoft.com/office/powerpoint/2010/main" val="2880092028"/>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0" indent="0">
              <a:buNone/>
              <a:defRPr sz="2400" b="1">
                <a:latin typeface="Candara"/>
                <a:cs typeface="Candara"/>
              </a:defRPr>
            </a:lvl1pPr>
            <a:lvl2pPr marL="457200" indent="0">
              <a:buFont typeface="Wingdings" charset="2"/>
              <a:buNone/>
              <a:defRPr sz="2300" b="1">
                <a:latin typeface="Candara"/>
                <a:cs typeface="Candara"/>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5A10B823-4BCA-4847-9E9C-52FFB9F844F1}" type="slidenum">
              <a:rPr lang="en-US"/>
              <a:pPr>
                <a:defRPr/>
              </a:pPr>
              <a:t>‹#›</a:t>
            </a:fld>
            <a:endParaRPr lang="en-US"/>
          </a:p>
        </p:txBody>
      </p:sp>
    </p:spTree>
    <p:extLst>
      <p:ext uri="{BB962C8B-B14F-4D97-AF65-F5344CB8AC3E}">
        <p14:creationId xmlns:p14="http://schemas.microsoft.com/office/powerpoint/2010/main" val="497370771"/>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02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FFC3AE35-BE47-9440-93AF-A946EC85F5B0}" type="slidenum">
              <a:rPr lang="en-US"/>
              <a:pPr>
                <a:defRPr/>
              </a:pPr>
              <a:t>‹#›</a:t>
            </a:fld>
            <a:endParaRPr lang="en-US"/>
          </a:p>
        </p:txBody>
      </p:sp>
    </p:spTree>
    <p:extLst>
      <p:ext uri="{BB962C8B-B14F-4D97-AF65-F5344CB8AC3E}">
        <p14:creationId xmlns:p14="http://schemas.microsoft.com/office/powerpoint/2010/main" val="3594155567"/>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1C7C4FF9-3A3A-4641-AA28-F90B9F2570A5}" type="slidenum">
              <a:rPr lang="en-US"/>
              <a:pPr>
                <a:defRPr/>
              </a:pPr>
              <a:t>‹#›</a:t>
            </a:fld>
            <a:endParaRPr lang="en-US"/>
          </a:p>
        </p:txBody>
      </p:sp>
    </p:spTree>
    <p:extLst>
      <p:ext uri="{BB962C8B-B14F-4D97-AF65-F5344CB8AC3E}">
        <p14:creationId xmlns:p14="http://schemas.microsoft.com/office/powerpoint/2010/main" val="855272680"/>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44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44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9" name="Slide Number Placeholder 8"/>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C0881160-D1AA-B446-A54D-078003365D5F}" type="slidenum">
              <a:rPr lang="en-US"/>
              <a:pPr>
                <a:defRPr/>
              </a:pPr>
              <a:t>‹#›</a:t>
            </a:fld>
            <a:endParaRPr lang="en-US"/>
          </a:p>
        </p:txBody>
      </p:sp>
    </p:spTree>
    <p:extLst>
      <p:ext uri="{BB962C8B-B14F-4D97-AF65-F5344CB8AC3E}">
        <p14:creationId xmlns:p14="http://schemas.microsoft.com/office/powerpoint/2010/main" val="178045388"/>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0631F684-539D-DD44-834F-BC13A160A1F0}" type="slidenum">
              <a:rPr lang="en-US"/>
              <a:pPr>
                <a:defRPr/>
              </a:pPr>
              <a:t>‹#›</a:t>
            </a:fld>
            <a:endParaRPr lang="en-US"/>
          </a:p>
        </p:txBody>
      </p:sp>
    </p:spTree>
    <p:extLst>
      <p:ext uri="{BB962C8B-B14F-4D97-AF65-F5344CB8AC3E}">
        <p14:creationId xmlns:p14="http://schemas.microsoft.com/office/powerpoint/2010/main" val="25139978"/>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4" name="Slide Number Placeholder 3"/>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6B1DFC5F-D4D1-9B48-BE1B-83258BC363DD}" type="slidenum">
              <a:rPr lang="en-US"/>
              <a:pPr>
                <a:defRPr/>
              </a:pPr>
              <a:t>‹#›</a:t>
            </a:fld>
            <a:endParaRPr lang="en-US"/>
          </a:p>
        </p:txBody>
      </p:sp>
    </p:spTree>
    <p:extLst>
      <p:ext uri="{BB962C8B-B14F-4D97-AF65-F5344CB8AC3E}">
        <p14:creationId xmlns:p14="http://schemas.microsoft.com/office/powerpoint/2010/main" val="2215043162"/>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17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3BD984AF-F241-EE4C-8222-85195A990858}" type="slidenum">
              <a:rPr lang="en-US"/>
              <a:pPr>
                <a:defRPr/>
              </a:pPr>
              <a:t>‹#›</a:t>
            </a:fld>
            <a:endParaRPr lang="en-US"/>
          </a:p>
        </p:txBody>
      </p:sp>
    </p:spTree>
    <p:extLst>
      <p:ext uri="{BB962C8B-B14F-4D97-AF65-F5344CB8AC3E}">
        <p14:creationId xmlns:p14="http://schemas.microsoft.com/office/powerpoint/2010/main" val="2294413622"/>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4DAC27B7-3E5E-3640-99C2-BCB67B2202E7}" type="slidenum">
              <a:rPr lang="en-US"/>
              <a:pPr>
                <a:defRPr/>
              </a:pPr>
              <a:t>‹#›</a:t>
            </a:fld>
            <a:endParaRPr lang="en-US"/>
          </a:p>
        </p:txBody>
      </p:sp>
    </p:spTree>
    <p:extLst>
      <p:ext uri="{BB962C8B-B14F-4D97-AF65-F5344CB8AC3E}">
        <p14:creationId xmlns:p14="http://schemas.microsoft.com/office/powerpoint/2010/main" val="4530598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40"/>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B53C476-0927-D742-A0BC-C068DDD84CA7}" type="slidenum">
              <a:rPr lang="en-US"/>
              <a:pPr>
                <a:defRPr/>
              </a:pPr>
              <a:t>‹#›</a:t>
            </a:fld>
            <a:endParaRPr lang="en-US"/>
          </a:p>
        </p:txBody>
      </p:sp>
    </p:spTree>
    <p:extLst>
      <p:ext uri="{BB962C8B-B14F-4D97-AF65-F5344CB8AC3E}">
        <p14:creationId xmlns:p14="http://schemas.microsoft.com/office/powerpoint/2010/main" val="385505987"/>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58483A43-03D9-D448-9507-748667DDE6FA}" type="slidenum">
              <a:rPr lang="en-US"/>
              <a:pPr>
                <a:defRPr/>
              </a:pPr>
              <a:t>‹#›</a:t>
            </a:fld>
            <a:endParaRPr lang="en-US"/>
          </a:p>
        </p:txBody>
      </p:sp>
    </p:spTree>
    <p:extLst>
      <p:ext uri="{BB962C8B-B14F-4D97-AF65-F5344CB8AC3E}">
        <p14:creationId xmlns:p14="http://schemas.microsoft.com/office/powerpoint/2010/main" val="4080812338"/>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75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75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43B883AE-092D-FE46-B9B0-DA60D5C613D2}" type="slidenum">
              <a:rPr lang="en-US"/>
              <a:pPr>
                <a:defRPr/>
              </a:pPr>
              <a:t>‹#›</a:t>
            </a:fld>
            <a:endParaRPr lang="en-US"/>
          </a:p>
        </p:txBody>
      </p:sp>
    </p:spTree>
    <p:extLst>
      <p:ext uri="{BB962C8B-B14F-4D97-AF65-F5344CB8AC3E}">
        <p14:creationId xmlns:p14="http://schemas.microsoft.com/office/powerpoint/2010/main" val="9824129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DBDF34-83AF-1F46-90BF-0EA695A5D3E1}" type="slidenum">
              <a:rPr lang="en-US"/>
              <a:pPr>
                <a:defRPr/>
              </a:pPr>
              <a:t>‹#›</a:t>
            </a:fld>
            <a:endParaRPr lang="en-US"/>
          </a:p>
        </p:txBody>
      </p:sp>
    </p:spTree>
    <p:extLst>
      <p:ext uri="{BB962C8B-B14F-4D97-AF65-F5344CB8AC3E}">
        <p14:creationId xmlns:p14="http://schemas.microsoft.com/office/powerpoint/2010/main" val="35750210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15"/>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383D3CD-1D03-2847-8224-8907E67DB9AB}" type="slidenum">
              <a:rPr lang="en-US"/>
              <a:pPr>
                <a:defRPr/>
              </a:pPr>
              <a:t>‹#›</a:t>
            </a:fld>
            <a:endParaRPr lang="en-US"/>
          </a:p>
        </p:txBody>
      </p:sp>
    </p:spTree>
    <p:extLst>
      <p:ext uri="{BB962C8B-B14F-4D97-AF65-F5344CB8AC3E}">
        <p14:creationId xmlns:p14="http://schemas.microsoft.com/office/powerpoint/2010/main" val="5451503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F8A6771-C502-6D4A-9FEB-D3E01E628ED6}" type="slidenum">
              <a:rPr lang="en-US"/>
              <a:pPr>
                <a:defRPr/>
              </a:pPr>
              <a:t>‹#›</a:t>
            </a:fld>
            <a:endParaRPr lang="en-US"/>
          </a:p>
        </p:txBody>
      </p:sp>
    </p:spTree>
    <p:extLst>
      <p:ext uri="{BB962C8B-B14F-4D97-AF65-F5344CB8AC3E}">
        <p14:creationId xmlns:p14="http://schemas.microsoft.com/office/powerpoint/2010/main" val="37607942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577"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7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015FD78-1F8B-3E4D-9104-BA288DF29433}" type="slidenum">
              <a:rPr lang="en-US"/>
              <a:pPr>
                <a:defRPr/>
              </a:pPr>
              <a:t>‹#›</a:t>
            </a:fld>
            <a:endParaRPr lang="en-US"/>
          </a:p>
        </p:txBody>
      </p:sp>
    </p:spTree>
    <p:extLst>
      <p:ext uri="{BB962C8B-B14F-4D97-AF65-F5344CB8AC3E}">
        <p14:creationId xmlns:p14="http://schemas.microsoft.com/office/powerpoint/2010/main" val="7285363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2746E39-6831-9F46-B983-9B577F768762}" type="slidenum">
              <a:rPr lang="en-US"/>
              <a:pPr>
                <a:defRPr/>
              </a:pPr>
              <a:t>‹#›</a:t>
            </a:fld>
            <a:endParaRPr lang="en-US"/>
          </a:p>
        </p:txBody>
      </p:sp>
    </p:spTree>
    <p:extLst>
      <p:ext uri="{BB962C8B-B14F-4D97-AF65-F5344CB8AC3E}">
        <p14:creationId xmlns:p14="http://schemas.microsoft.com/office/powerpoint/2010/main" val="12637677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1DA1938-7ADE-9140-ADF9-7273F2434A20}" type="slidenum">
              <a:rPr lang="en-US"/>
              <a:pPr>
                <a:defRPr/>
              </a:pPr>
              <a:t>‹#›</a:t>
            </a:fld>
            <a:endParaRPr lang="en-US"/>
          </a:p>
        </p:txBody>
      </p:sp>
    </p:spTree>
    <p:extLst>
      <p:ext uri="{BB962C8B-B14F-4D97-AF65-F5344CB8AC3E}">
        <p14:creationId xmlns:p14="http://schemas.microsoft.com/office/powerpoint/2010/main" val="790978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15"/>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pPr>
                <a:defRPr/>
              </a:pPr>
              <a:t>‹#›</a:t>
            </a:fld>
            <a:endParaRPr lang="en-US"/>
          </a:p>
        </p:txBody>
      </p:sp>
    </p:spTree>
    <p:extLst>
      <p:ext uri="{BB962C8B-B14F-4D97-AF65-F5344CB8AC3E}">
        <p14:creationId xmlns:p14="http://schemas.microsoft.com/office/powerpoint/2010/main" val="7753020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36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FEF5B2F-8FB3-5348-A406-20639A2EBB6A}" type="slidenum">
              <a:rPr lang="en-US"/>
              <a:pPr>
                <a:defRPr/>
              </a:pPr>
              <a:t>‹#›</a:t>
            </a:fld>
            <a:endParaRPr lang="en-US"/>
          </a:p>
        </p:txBody>
      </p:sp>
    </p:spTree>
    <p:extLst>
      <p:ext uri="{BB962C8B-B14F-4D97-AF65-F5344CB8AC3E}">
        <p14:creationId xmlns:p14="http://schemas.microsoft.com/office/powerpoint/2010/main" val="2785168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3A77505-50EB-724B-8F6B-93056DE02D92}" type="slidenum">
              <a:rPr lang="en-US"/>
              <a:pPr>
                <a:defRPr/>
              </a:pPr>
              <a:t>‹#›</a:t>
            </a:fld>
            <a:endParaRPr lang="en-US"/>
          </a:p>
        </p:txBody>
      </p:sp>
    </p:spTree>
    <p:extLst>
      <p:ext uri="{BB962C8B-B14F-4D97-AF65-F5344CB8AC3E}">
        <p14:creationId xmlns:p14="http://schemas.microsoft.com/office/powerpoint/2010/main" val="18034152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ACD5833-1C76-A448-8A23-420E26A8E441}" type="slidenum">
              <a:rPr lang="en-US"/>
              <a:pPr>
                <a:defRPr/>
              </a:pPr>
              <a:t>‹#›</a:t>
            </a:fld>
            <a:endParaRPr lang="en-US"/>
          </a:p>
        </p:txBody>
      </p:sp>
    </p:spTree>
    <p:extLst>
      <p:ext uri="{BB962C8B-B14F-4D97-AF65-F5344CB8AC3E}">
        <p14:creationId xmlns:p14="http://schemas.microsoft.com/office/powerpoint/2010/main" val="7607928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15"/>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115"/>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AFE6A8-AD0A-F443-A0AF-99682030A0EB}" type="slidenum">
              <a:rPr lang="en-US"/>
              <a:pPr>
                <a:defRPr/>
              </a:pPr>
              <a:t>‹#›</a:t>
            </a:fld>
            <a:endParaRPr lang="en-US"/>
          </a:p>
        </p:txBody>
      </p:sp>
    </p:spTree>
    <p:extLst>
      <p:ext uri="{BB962C8B-B14F-4D97-AF65-F5344CB8AC3E}">
        <p14:creationId xmlns:p14="http://schemas.microsoft.com/office/powerpoint/2010/main" val="2795340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40"/>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023BB66-DC02-0042-8CF6-DDC3C98C465F}" type="slidenum">
              <a:rPr lang="en-US"/>
              <a:pPr>
                <a:defRPr/>
              </a:pPr>
              <a:t>‹#›</a:t>
            </a:fld>
            <a:endParaRPr lang="en-US"/>
          </a:p>
        </p:txBody>
      </p:sp>
    </p:spTree>
    <p:extLst>
      <p:ext uri="{BB962C8B-B14F-4D97-AF65-F5344CB8AC3E}">
        <p14:creationId xmlns:p14="http://schemas.microsoft.com/office/powerpoint/2010/main" val="13482715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D47E41F-18AE-4046-8E0F-A1CC5E2E367C}" type="slidenum">
              <a:rPr lang="en-US"/>
              <a:pPr>
                <a:defRPr/>
              </a:pPr>
              <a:t>‹#›</a:t>
            </a:fld>
            <a:endParaRPr lang="en-US"/>
          </a:p>
        </p:txBody>
      </p:sp>
    </p:spTree>
    <p:extLst>
      <p:ext uri="{BB962C8B-B14F-4D97-AF65-F5344CB8AC3E}">
        <p14:creationId xmlns:p14="http://schemas.microsoft.com/office/powerpoint/2010/main" val="10490670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15"/>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14AB8B8-038A-3740-AA43-C3FFBBB67C9E}" type="slidenum">
              <a:rPr lang="en-US"/>
              <a:pPr>
                <a:defRPr/>
              </a:pPr>
              <a:t>‹#›</a:t>
            </a:fld>
            <a:endParaRPr lang="en-US"/>
          </a:p>
        </p:txBody>
      </p:sp>
    </p:spTree>
    <p:extLst>
      <p:ext uri="{BB962C8B-B14F-4D97-AF65-F5344CB8AC3E}">
        <p14:creationId xmlns:p14="http://schemas.microsoft.com/office/powerpoint/2010/main" val="14255390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1EC6509-5AFF-7D47-90CA-A6085F6FEAE3}" type="slidenum">
              <a:rPr lang="en-US"/>
              <a:pPr>
                <a:defRPr/>
              </a:pPr>
              <a:t>‹#›</a:t>
            </a:fld>
            <a:endParaRPr lang="en-US"/>
          </a:p>
        </p:txBody>
      </p:sp>
    </p:spTree>
    <p:extLst>
      <p:ext uri="{BB962C8B-B14F-4D97-AF65-F5344CB8AC3E}">
        <p14:creationId xmlns:p14="http://schemas.microsoft.com/office/powerpoint/2010/main" val="29874054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577"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7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B78770A-2166-EC4F-BCAB-FFCCED3244FA}" type="slidenum">
              <a:rPr lang="en-US"/>
              <a:pPr>
                <a:defRPr/>
              </a:pPr>
              <a:t>‹#›</a:t>
            </a:fld>
            <a:endParaRPr lang="en-US"/>
          </a:p>
        </p:txBody>
      </p:sp>
    </p:spTree>
    <p:extLst>
      <p:ext uri="{BB962C8B-B14F-4D97-AF65-F5344CB8AC3E}">
        <p14:creationId xmlns:p14="http://schemas.microsoft.com/office/powerpoint/2010/main" val="10157802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2ACFB6D-2AC0-F748-A8D3-2EADF0FD1FC1}" type="slidenum">
              <a:rPr lang="en-US"/>
              <a:pPr>
                <a:defRPr/>
              </a:pPr>
              <a:t>‹#›</a:t>
            </a:fld>
            <a:endParaRPr lang="en-US"/>
          </a:p>
        </p:txBody>
      </p:sp>
    </p:spTree>
    <p:extLst>
      <p:ext uri="{BB962C8B-B14F-4D97-AF65-F5344CB8AC3E}">
        <p14:creationId xmlns:p14="http://schemas.microsoft.com/office/powerpoint/2010/main" val="3079066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pPr>
                <a:defRPr/>
              </a:pPr>
              <a:t>‹#›</a:t>
            </a:fld>
            <a:endParaRPr lang="en-US"/>
          </a:p>
        </p:txBody>
      </p:sp>
    </p:spTree>
    <p:extLst>
      <p:ext uri="{BB962C8B-B14F-4D97-AF65-F5344CB8AC3E}">
        <p14:creationId xmlns:p14="http://schemas.microsoft.com/office/powerpoint/2010/main" val="114832950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A1674F2-1B8A-AB40-BE8E-B88C8ED934B1}" type="slidenum">
              <a:rPr lang="en-US"/>
              <a:pPr>
                <a:defRPr/>
              </a:pPr>
              <a:t>‹#›</a:t>
            </a:fld>
            <a:endParaRPr lang="en-US"/>
          </a:p>
        </p:txBody>
      </p:sp>
    </p:spTree>
    <p:extLst>
      <p:ext uri="{BB962C8B-B14F-4D97-AF65-F5344CB8AC3E}">
        <p14:creationId xmlns:p14="http://schemas.microsoft.com/office/powerpoint/2010/main" val="40590127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36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2F3F0D7-6EB9-1A40-A506-1416F85F2746}" type="slidenum">
              <a:rPr lang="en-US"/>
              <a:pPr>
                <a:defRPr/>
              </a:pPr>
              <a:t>‹#›</a:t>
            </a:fld>
            <a:endParaRPr lang="en-US"/>
          </a:p>
        </p:txBody>
      </p:sp>
    </p:spTree>
    <p:extLst>
      <p:ext uri="{BB962C8B-B14F-4D97-AF65-F5344CB8AC3E}">
        <p14:creationId xmlns:p14="http://schemas.microsoft.com/office/powerpoint/2010/main" val="13330871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6C43B56-026E-934C-8D34-7F5E77114406}" type="slidenum">
              <a:rPr lang="en-US"/>
              <a:pPr>
                <a:defRPr/>
              </a:pPr>
              <a:t>‹#›</a:t>
            </a:fld>
            <a:endParaRPr lang="en-US"/>
          </a:p>
        </p:txBody>
      </p:sp>
    </p:spTree>
    <p:extLst>
      <p:ext uri="{BB962C8B-B14F-4D97-AF65-F5344CB8AC3E}">
        <p14:creationId xmlns:p14="http://schemas.microsoft.com/office/powerpoint/2010/main" val="189728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6DB8C18-0CB8-ED4D-A237-64E6A87C45AC}" type="slidenum">
              <a:rPr lang="en-US"/>
              <a:pPr>
                <a:defRPr/>
              </a:pPr>
              <a:t>‹#›</a:t>
            </a:fld>
            <a:endParaRPr lang="en-US"/>
          </a:p>
        </p:txBody>
      </p:sp>
    </p:spTree>
    <p:extLst>
      <p:ext uri="{BB962C8B-B14F-4D97-AF65-F5344CB8AC3E}">
        <p14:creationId xmlns:p14="http://schemas.microsoft.com/office/powerpoint/2010/main" val="9716526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15"/>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115"/>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4699D53-3248-A442-8E35-5997BF24D4A3}" type="slidenum">
              <a:rPr lang="en-US"/>
              <a:pPr>
                <a:defRPr/>
              </a:pPr>
              <a:t>‹#›</a:t>
            </a:fld>
            <a:endParaRPr lang="en-US"/>
          </a:p>
        </p:txBody>
      </p:sp>
    </p:spTree>
    <p:extLst>
      <p:ext uri="{BB962C8B-B14F-4D97-AF65-F5344CB8AC3E}">
        <p14:creationId xmlns:p14="http://schemas.microsoft.com/office/powerpoint/2010/main" val="5239055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40"/>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83DF58B-5CD6-8946-AA63-7C1848E159D6}" type="slidenum">
              <a:rPr lang="en-US"/>
              <a:pPr>
                <a:defRPr/>
              </a:pPr>
              <a:t>‹#›</a:t>
            </a:fld>
            <a:endParaRPr lang="en-US"/>
          </a:p>
        </p:txBody>
      </p:sp>
    </p:spTree>
    <p:extLst>
      <p:ext uri="{BB962C8B-B14F-4D97-AF65-F5344CB8AC3E}">
        <p14:creationId xmlns:p14="http://schemas.microsoft.com/office/powerpoint/2010/main" val="25198616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9BA5E73-4A04-ED4E-BF30-354C9E13D32C}" type="slidenum">
              <a:rPr lang="en-US"/>
              <a:pPr>
                <a:defRPr/>
              </a:pPr>
              <a:t>‹#›</a:t>
            </a:fld>
            <a:endParaRPr lang="en-US"/>
          </a:p>
        </p:txBody>
      </p:sp>
    </p:spTree>
    <p:extLst>
      <p:ext uri="{BB962C8B-B14F-4D97-AF65-F5344CB8AC3E}">
        <p14:creationId xmlns:p14="http://schemas.microsoft.com/office/powerpoint/2010/main" val="291432361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15"/>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FED295-DAF4-CA45-B238-B4A22CCE95D5}" type="slidenum">
              <a:rPr lang="en-US"/>
              <a:pPr>
                <a:defRPr/>
              </a:pPr>
              <a:t>‹#›</a:t>
            </a:fld>
            <a:endParaRPr lang="en-US"/>
          </a:p>
        </p:txBody>
      </p:sp>
    </p:spTree>
    <p:extLst>
      <p:ext uri="{BB962C8B-B14F-4D97-AF65-F5344CB8AC3E}">
        <p14:creationId xmlns:p14="http://schemas.microsoft.com/office/powerpoint/2010/main" val="364806908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2B45812-38F8-464E-8931-1DA40016713A}" type="slidenum">
              <a:rPr lang="en-US"/>
              <a:pPr>
                <a:defRPr/>
              </a:pPr>
              <a:t>‹#›</a:t>
            </a:fld>
            <a:endParaRPr lang="en-US"/>
          </a:p>
        </p:txBody>
      </p:sp>
    </p:spTree>
    <p:extLst>
      <p:ext uri="{BB962C8B-B14F-4D97-AF65-F5344CB8AC3E}">
        <p14:creationId xmlns:p14="http://schemas.microsoft.com/office/powerpoint/2010/main" val="288009741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577"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7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F8648CF-351C-6348-BA35-DF24A66BC087}" type="slidenum">
              <a:rPr lang="en-US"/>
              <a:pPr>
                <a:defRPr/>
              </a:pPr>
              <a:t>‹#›</a:t>
            </a:fld>
            <a:endParaRPr lang="en-US"/>
          </a:p>
        </p:txBody>
      </p:sp>
    </p:spTree>
    <p:extLst>
      <p:ext uri="{BB962C8B-B14F-4D97-AF65-F5344CB8AC3E}">
        <p14:creationId xmlns:p14="http://schemas.microsoft.com/office/powerpoint/2010/main" val="2217017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577"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7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pPr>
                <a:defRPr/>
              </a:pPr>
              <a:t>‹#›</a:t>
            </a:fld>
            <a:endParaRPr lang="en-US"/>
          </a:p>
        </p:txBody>
      </p:sp>
    </p:spTree>
    <p:extLst>
      <p:ext uri="{BB962C8B-B14F-4D97-AF65-F5344CB8AC3E}">
        <p14:creationId xmlns:p14="http://schemas.microsoft.com/office/powerpoint/2010/main" val="45983414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201547A-30E0-C74B-B9D2-452BB45A649B}" type="slidenum">
              <a:rPr lang="en-US"/>
              <a:pPr>
                <a:defRPr/>
              </a:pPr>
              <a:t>‹#›</a:t>
            </a:fld>
            <a:endParaRPr lang="en-US"/>
          </a:p>
        </p:txBody>
      </p:sp>
    </p:spTree>
    <p:extLst>
      <p:ext uri="{BB962C8B-B14F-4D97-AF65-F5344CB8AC3E}">
        <p14:creationId xmlns:p14="http://schemas.microsoft.com/office/powerpoint/2010/main" val="292249754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0CB99CE-8E44-FC41-9210-106D3F90353D}" type="slidenum">
              <a:rPr lang="en-US"/>
              <a:pPr>
                <a:defRPr/>
              </a:pPr>
              <a:t>‹#›</a:t>
            </a:fld>
            <a:endParaRPr lang="en-US"/>
          </a:p>
        </p:txBody>
      </p:sp>
    </p:spTree>
    <p:extLst>
      <p:ext uri="{BB962C8B-B14F-4D97-AF65-F5344CB8AC3E}">
        <p14:creationId xmlns:p14="http://schemas.microsoft.com/office/powerpoint/2010/main" val="270211245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36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696EB7B-4497-2446-87CA-AB55D19659F1}" type="slidenum">
              <a:rPr lang="en-US"/>
              <a:pPr>
                <a:defRPr/>
              </a:pPr>
              <a:t>‹#›</a:t>
            </a:fld>
            <a:endParaRPr lang="en-US"/>
          </a:p>
        </p:txBody>
      </p:sp>
    </p:spTree>
    <p:extLst>
      <p:ext uri="{BB962C8B-B14F-4D97-AF65-F5344CB8AC3E}">
        <p14:creationId xmlns:p14="http://schemas.microsoft.com/office/powerpoint/2010/main" val="349325227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424646E-7049-734B-953E-82615D303249}" type="slidenum">
              <a:rPr lang="en-US"/>
              <a:pPr>
                <a:defRPr/>
              </a:pPr>
              <a:t>‹#›</a:t>
            </a:fld>
            <a:endParaRPr lang="en-US"/>
          </a:p>
        </p:txBody>
      </p:sp>
    </p:spTree>
    <p:extLst>
      <p:ext uri="{BB962C8B-B14F-4D97-AF65-F5344CB8AC3E}">
        <p14:creationId xmlns:p14="http://schemas.microsoft.com/office/powerpoint/2010/main" val="127425895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BEFE4A4-9B6B-3444-87C1-29459FC3191C}" type="slidenum">
              <a:rPr lang="en-US"/>
              <a:pPr>
                <a:defRPr/>
              </a:pPr>
              <a:t>‹#›</a:t>
            </a:fld>
            <a:endParaRPr lang="en-US"/>
          </a:p>
        </p:txBody>
      </p:sp>
    </p:spTree>
    <p:extLst>
      <p:ext uri="{BB962C8B-B14F-4D97-AF65-F5344CB8AC3E}">
        <p14:creationId xmlns:p14="http://schemas.microsoft.com/office/powerpoint/2010/main" val="1212742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15"/>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115"/>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3A39385-B085-8A48-96A3-FA99DD7C83D9}" type="slidenum">
              <a:rPr lang="en-US"/>
              <a:pPr>
                <a:defRPr/>
              </a:pPr>
              <a:t>‹#›</a:t>
            </a:fld>
            <a:endParaRPr lang="en-US"/>
          </a:p>
        </p:txBody>
      </p:sp>
    </p:spTree>
    <p:extLst>
      <p:ext uri="{BB962C8B-B14F-4D97-AF65-F5344CB8AC3E}">
        <p14:creationId xmlns:p14="http://schemas.microsoft.com/office/powerpoint/2010/main" val="153836508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40"/>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B2C7EB3-CC68-3C4F-BCAB-7E1EF119A463}" type="slidenum">
              <a:rPr lang="en-US"/>
              <a:pPr>
                <a:defRPr/>
              </a:pPr>
              <a:t>‹#›</a:t>
            </a:fld>
            <a:endParaRPr lang="en-US"/>
          </a:p>
        </p:txBody>
      </p:sp>
    </p:spTree>
    <p:extLst>
      <p:ext uri="{BB962C8B-B14F-4D97-AF65-F5344CB8AC3E}">
        <p14:creationId xmlns:p14="http://schemas.microsoft.com/office/powerpoint/2010/main" val="370867191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7B12FBA-BAD1-6443-BFCE-71E3578A658E}" type="slidenum">
              <a:rPr lang="en-US"/>
              <a:pPr>
                <a:defRPr/>
              </a:pPr>
              <a:t>‹#›</a:t>
            </a:fld>
            <a:endParaRPr lang="en-US"/>
          </a:p>
        </p:txBody>
      </p:sp>
    </p:spTree>
    <p:extLst>
      <p:ext uri="{BB962C8B-B14F-4D97-AF65-F5344CB8AC3E}">
        <p14:creationId xmlns:p14="http://schemas.microsoft.com/office/powerpoint/2010/main" val="315079494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15"/>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1B34DC2-7D18-A542-9536-C04B6E81CF88}" type="slidenum">
              <a:rPr lang="en-US"/>
              <a:pPr>
                <a:defRPr/>
              </a:pPr>
              <a:t>‹#›</a:t>
            </a:fld>
            <a:endParaRPr lang="en-US"/>
          </a:p>
        </p:txBody>
      </p:sp>
    </p:spTree>
    <p:extLst>
      <p:ext uri="{BB962C8B-B14F-4D97-AF65-F5344CB8AC3E}">
        <p14:creationId xmlns:p14="http://schemas.microsoft.com/office/powerpoint/2010/main" val="362114219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6FD29BB-FFD6-A544-AC01-517A742CF5BC}" type="slidenum">
              <a:rPr lang="en-US"/>
              <a:pPr>
                <a:defRPr/>
              </a:pPr>
              <a:t>‹#›</a:t>
            </a:fld>
            <a:endParaRPr lang="en-US"/>
          </a:p>
        </p:txBody>
      </p:sp>
    </p:spTree>
    <p:extLst>
      <p:ext uri="{BB962C8B-B14F-4D97-AF65-F5344CB8AC3E}">
        <p14:creationId xmlns:p14="http://schemas.microsoft.com/office/powerpoint/2010/main" val="3760418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pPr>
                <a:defRPr/>
              </a:pPr>
              <a:t>‹#›</a:t>
            </a:fld>
            <a:endParaRPr lang="en-US"/>
          </a:p>
        </p:txBody>
      </p:sp>
    </p:spTree>
    <p:extLst>
      <p:ext uri="{BB962C8B-B14F-4D97-AF65-F5344CB8AC3E}">
        <p14:creationId xmlns:p14="http://schemas.microsoft.com/office/powerpoint/2010/main" val="37953040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577"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7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EECC178-1209-1043-A94F-47CD97945F9B}" type="slidenum">
              <a:rPr lang="en-US"/>
              <a:pPr>
                <a:defRPr/>
              </a:pPr>
              <a:t>‹#›</a:t>
            </a:fld>
            <a:endParaRPr lang="en-US"/>
          </a:p>
        </p:txBody>
      </p:sp>
    </p:spTree>
    <p:extLst>
      <p:ext uri="{BB962C8B-B14F-4D97-AF65-F5344CB8AC3E}">
        <p14:creationId xmlns:p14="http://schemas.microsoft.com/office/powerpoint/2010/main" val="219800026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4EA27E7-C32C-3646-99E7-5DAB0FF825C3}" type="slidenum">
              <a:rPr lang="en-US"/>
              <a:pPr>
                <a:defRPr/>
              </a:pPr>
              <a:t>‹#›</a:t>
            </a:fld>
            <a:endParaRPr lang="en-US"/>
          </a:p>
        </p:txBody>
      </p:sp>
    </p:spTree>
    <p:extLst>
      <p:ext uri="{BB962C8B-B14F-4D97-AF65-F5344CB8AC3E}">
        <p14:creationId xmlns:p14="http://schemas.microsoft.com/office/powerpoint/2010/main" val="342472116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7010240-A60E-914E-BE14-058B6FB8CF80}" type="slidenum">
              <a:rPr lang="en-US"/>
              <a:pPr>
                <a:defRPr/>
              </a:pPr>
              <a:t>‹#›</a:t>
            </a:fld>
            <a:endParaRPr lang="en-US"/>
          </a:p>
        </p:txBody>
      </p:sp>
    </p:spTree>
    <p:extLst>
      <p:ext uri="{BB962C8B-B14F-4D97-AF65-F5344CB8AC3E}">
        <p14:creationId xmlns:p14="http://schemas.microsoft.com/office/powerpoint/2010/main" val="260869816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36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6634759-1ECB-3E43-A3E5-459A805B9D79}" type="slidenum">
              <a:rPr lang="en-US"/>
              <a:pPr>
                <a:defRPr/>
              </a:pPr>
              <a:t>‹#›</a:t>
            </a:fld>
            <a:endParaRPr lang="en-US"/>
          </a:p>
        </p:txBody>
      </p:sp>
    </p:spTree>
    <p:extLst>
      <p:ext uri="{BB962C8B-B14F-4D97-AF65-F5344CB8AC3E}">
        <p14:creationId xmlns:p14="http://schemas.microsoft.com/office/powerpoint/2010/main" val="329947683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C3F3255-ACDB-7E4F-A441-F5957896C694}" type="slidenum">
              <a:rPr lang="en-US"/>
              <a:pPr>
                <a:defRPr/>
              </a:pPr>
              <a:t>‹#›</a:t>
            </a:fld>
            <a:endParaRPr lang="en-US"/>
          </a:p>
        </p:txBody>
      </p:sp>
    </p:spTree>
    <p:extLst>
      <p:ext uri="{BB962C8B-B14F-4D97-AF65-F5344CB8AC3E}">
        <p14:creationId xmlns:p14="http://schemas.microsoft.com/office/powerpoint/2010/main" val="77156134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A2A52E9-E5AC-E245-9459-C346BA0FDDBF}" type="slidenum">
              <a:rPr lang="en-US"/>
              <a:pPr>
                <a:defRPr/>
              </a:pPr>
              <a:t>‹#›</a:t>
            </a:fld>
            <a:endParaRPr lang="en-US"/>
          </a:p>
        </p:txBody>
      </p:sp>
    </p:spTree>
    <p:extLst>
      <p:ext uri="{BB962C8B-B14F-4D97-AF65-F5344CB8AC3E}">
        <p14:creationId xmlns:p14="http://schemas.microsoft.com/office/powerpoint/2010/main" val="223897314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15"/>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115"/>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0C2BCB3-D159-A54E-9E68-37A3C03DFE88}" type="slidenum">
              <a:rPr lang="en-US"/>
              <a:pPr>
                <a:defRPr/>
              </a:pPr>
              <a:t>‹#›</a:t>
            </a:fld>
            <a:endParaRPr lang="en-US"/>
          </a:p>
        </p:txBody>
      </p:sp>
    </p:spTree>
    <p:extLst>
      <p:ext uri="{BB962C8B-B14F-4D97-AF65-F5344CB8AC3E}">
        <p14:creationId xmlns:p14="http://schemas.microsoft.com/office/powerpoint/2010/main" val="177690227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CB3A199E-16AA-6D4C-A7D1-7314B3A17AB4}" type="datetimeFigureOut">
              <a:rPr lang="en-US"/>
              <a:pPr>
                <a:defRPr/>
              </a:pPr>
              <a:t>8/7/16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4B6270F6-B89F-2D41-BEBC-B46FA1731C83}" type="slidenum">
              <a:rPr lang="en-US"/>
              <a:pPr>
                <a:defRPr/>
              </a:pPr>
              <a:t>‹#›</a:t>
            </a:fld>
            <a:endParaRPr lang="en-US"/>
          </a:p>
        </p:txBody>
      </p:sp>
    </p:spTree>
    <p:extLst>
      <p:ext uri="{BB962C8B-B14F-4D97-AF65-F5344CB8AC3E}">
        <p14:creationId xmlns:p14="http://schemas.microsoft.com/office/powerpoint/2010/main" val="343720897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F58109A9-1826-F145-8716-C560A2E32A74}" type="datetimeFigureOut">
              <a:rPr lang="en-US"/>
              <a:pPr>
                <a:defRPr/>
              </a:pPr>
              <a:t>8/7/16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F3CC68A7-13BB-B145-8EAB-F079FFBC7E04}" type="slidenum">
              <a:rPr lang="en-US"/>
              <a:pPr>
                <a:defRPr/>
              </a:pPr>
              <a:t>‹#›</a:t>
            </a:fld>
            <a:endParaRPr lang="en-US"/>
          </a:p>
        </p:txBody>
      </p:sp>
    </p:spTree>
    <p:extLst>
      <p:ext uri="{BB962C8B-B14F-4D97-AF65-F5344CB8AC3E}">
        <p14:creationId xmlns:p14="http://schemas.microsoft.com/office/powerpoint/2010/main" val="155157574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10016"/>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741"/>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241D76D4-F8CD-9243-98B0-11BACA8E1B8A}" type="datetimeFigureOut">
              <a:rPr lang="en-US"/>
              <a:pPr>
                <a:defRPr/>
              </a:pPr>
              <a:t>8/7/16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A6D7C905-03A3-0B4C-9D8E-5DD806F237F3}" type="slidenum">
              <a:rPr lang="en-US"/>
              <a:pPr>
                <a:defRPr/>
              </a:pPr>
              <a:t>‹#›</a:t>
            </a:fld>
            <a:endParaRPr lang="en-US"/>
          </a:p>
        </p:txBody>
      </p:sp>
    </p:spTree>
    <p:extLst>
      <p:ext uri="{BB962C8B-B14F-4D97-AF65-F5344CB8AC3E}">
        <p14:creationId xmlns:p14="http://schemas.microsoft.com/office/powerpoint/2010/main" val="2375973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7031AF2-B6FE-2840-855D-DD8DE156254D}" type="slidenum">
              <a:rPr lang="en-US"/>
              <a:pPr>
                <a:defRPr/>
              </a:pPr>
              <a:t>‹#›</a:t>
            </a:fld>
            <a:endParaRPr lang="en-US"/>
          </a:p>
        </p:txBody>
      </p:sp>
    </p:spTree>
    <p:extLst>
      <p:ext uri="{BB962C8B-B14F-4D97-AF65-F5344CB8AC3E}">
        <p14:creationId xmlns:p14="http://schemas.microsoft.com/office/powerpoint/2010/main" val="370543285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508DA6EE-7EF8-BA4A-B4BE-4A51DF0D51F0}" type="datetimeFigureOut">
              <a:rPr lang="en-US"/>
              <a:pPr>
                <a:defRPr/>
              </a:pPr>
              <a:t>8/7/16</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C5C4159C-CB67-404A-9D25-CCC01053FD59}" type="slidenum">
              <a:rPr lang="en-US"/>
              <a:pPr>
                <a:defRPr/>
              </a:pPr>
              <a:t>‹#›</a:t>
            </a:fld>
            <a:endParaRPr lang="en-US"/>
          </a:p>
        </p:txBody>
      </p:sp>
    </p:spTree>
    <p:extLst>
      <p:ext uri="{BB962C8B-B14F-4D97-AF65-F5344CB8AC3E}">
        <p14:creationId xmlns:p14="http://schemas.microsoft.com/office/powerpoint/2010/main" val="295123589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B341A615-15A5-2C49-9B6F-B1E73BC1F607}" type="datetimeFigureOut">
              <a:rPr lang="en-US"/>
              <a:pPr>
                <a:defRPr/>
              </a:pPr>
              <a:t>8/7/16</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0049ED95-A852-A448-8467-0A317BB3D609}" type="slidenum">
              <a:rPr lang="en-US"/>
              <a:pPr>
                <a:defRPr/>
              </a:pPr>
              <a:t>‹#›</a:t>
            </a:fld>
            <a:endParaRPr lang="en-US"/>
          </a:p>
        </p:txBody>
      </p:sp>
    </p:spTree>
    <p:extLst>
      <p:ext uri="{BB962C8B-B14F-4D97-AF65-F5344CB8AC3E}">
        <p14:creationId xmlns:p14="http://schemas.microsoft.com/office/powerpoint/2010/main" val="242644473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6AC5DBA2-400B-3D4B-99C6-6BD499C5F13A}" type="datetimeFigureOut">
              <a:rPr lang="en-US"/>
              <a:pPr>
                <a:defRPr/>
              </a:pPr>
              <a:t>8/7/16</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5C13D731-F395-5445-9E76-EBCA1976A1F4}" type="slidenum">
              <a:rPr lang="en-US"/>
              <a:pPr>
                <a:defRPr/>
              </a:pPr>
              <a:t>‹#›</a:t>
            </a:fld>
            <a:endParaRPr lang="en-US"/>
          </a:p>
        </p:txBody>
      </p:sp>
    </p:spTree>
    <p:extLst>
      <p:ext uri="{BB962C8B-B14F-4D97-AF65-F5344CB8AC3E}">
        <p14:creationId xmlns:p14="http://schemas.microsoft.com/office/powerpoint/2010/main" val="233720881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39E5ABDA-87C4-C148-8724-2175BAB07E4F}" type="datetimeFigureOut">
              <a:rPr lang="en-US"/>
              <a:pPr>
                <a:defRPr/>
              </a:pPr>
              <a:t>8/7/16</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27573D23-25CD-D44C-B233-3099EEB36616}" type="slidenum">
              <a:rPr lang="en-US"/>
              <a:pPr>
                <a:defRPr/>
              </a:pPr>
              <a:t>‹#›</a:t>
            </a:fld>
            <a:endParaRPr lang="en-US"/>
          </a:p>
        </p:txBody>
      </p:sp>
    </p:spTree>
    <p:extLst>
      <p:ext uri="{BB962C8B-B14F-4D97-AF65-F5344CB8AC3E}">
        <p14:creationId xmlns:p14="http://schemas.microsoft.com/office/powerpoint/2010/main" val="272625283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703"/>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5333FDDA-DC2D-EF4B-A40E-0B665A6D1DB0}" type="datetimeFigureOut">
              <a:rPr lang="en-US"/>
              <a:pPr>
                <a:defRPr/>
              </a:pPr>
              <a:t>8/7/16</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C07F3291-4405-D945-847E-8823547F3E80}" type="slidenum">
              <a:rPr lang="en-US"/>
              <a:pPr>
                <a:defRPr/>
              </a:pPr>
              <a:t>‹#›</a:t>
            </a:fld>
            <a:endParaRPr lang="en-US"/>
          </a:p>
        </p:txBody>
      </p:sp>
    </p:spTree>
    <p:extLst>
      <p:ext uri="{BB962C8B-B14F-4D97-AF65-F5344CB8AC3E}">
        <p14:creationId xmlns:p14="http://schemas.microsoft.com/office/powerpoint/2010/main" val="346973473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703"/>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DDE71AA5-8F20-3E4A-B07D-7C95AF70636A}" type="datetimeFigureOut">
              <a:rPr lang="en-US"/>
              <a:pPr>
                <a:defRPr/>
              </a:pPr>
              <a:t>8/7/16</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8DC3DCF6-DE91-5D41-91D1-1AF97879F6EB}" type="slidenum">
              <a:rPr lang="en-US"/>
              <a:pPr>
                <a:defRPr/>
              </a:pPr>
              <a:t>‹#›</a:t>
            </a:fld>
            <a:endParaRPr lang="en-US"/>
          </a:p>
        </p:txBody>
      </p:sp>
    </p:spTree>
    <p:extLst>
      <p:ext uri="{BB962C8B-B14F-4D97-AF65-F5344CB8AC3E}">
        <p14:creationId xmlns:p14="http://schemas.microsoft.com/office/powerpoint/2010/main" val="116287153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BBB7B94E-B006-DD4B-BF83-C7A187D75E1C}" type="datetimeFigureOut">
              <a:rPr lang="en-US"/>
              <a:pPr>
                <a:defRPr/>
              </a:pPr>
              <a:t>8/7/16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A64E36E2-0CBF-A84E-A943-90E08177E9E0}" type="slidenum">
              <a:rPr lang="en-US"/>
              <a:pPr>
                <a:defRPr/>
              </a:pPr>
              <a:t>‹#›</a:t>
            </a:fld>
            <a:endParaRPr lang="en-US"/>
          </a:p>
        </p:txBody>
      </p:sp>
    </p:spTree>
    <p:extLst>
      <p:ext uri="{BB962C8B-B14F-4D97-AF65-F5344CB8AC3E}">
        <p14:creationId xmlns:p14="http://schemas.microsoft.com/office/powerpoint/2010/main" val="266543222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F9F18B96-EB01-474A-B2ED-43DCF31E7968}" type="datetimeFigureOut">
              <a:rPr lang="en-US"/>
              <a:pPr>
                <a:defRPr/>
              </a:pPr>
              <a:t>8/7/16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13A12576-882A-FA45-B706-AAE67D977E75}" type="slidenum">
              <a:rPr lang="en-US"/>
              <a:pPr>
                <a:defRPr/>
              </a:pPr>
              <a:t>‹#›</a:t>
            </a:fld>
            <a:endParaRPr lang="en-US"/>
          </a:p>
        </p:txBody>
      </p:sp>
    </p:spTree>
    <p:extLst>
      <p:ext uri="{BB962C8B-B14F-4D97-AF65-F5344CB8AC3E}">
        <p14:creationId xmlns:p14="http://schemas.microsoft.com/office/powerpoint/2010/main" val="206050650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49A914D5-9335-C540-B952-B01A893A7216}" type="datetimeFigureOut">
              <a:rPr lang="en-US"/>
              <a:pPr>
                <a:defRPr/>
              </a:pPr>
              <a:t>8/7/16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3362DA3F-8E88-E64B-A469-4A2A385585E2}" type="slidenum">
              <a:rPr lang="en-US"/>
              <a:pPr>
                <a:defRPr/>
              </a:pPr>
              <a:t>‹#›</a:t>
            </a:fld>
            <a:endParaRPr lang="en-US"/>
          </a:p>
        </p:txBody>
      </p:sp>
    </p:spTree>
    <p:extLst>
      <p:ext uri="{BB962C8B-B14F-4D97-AF65-F5344CB8AC3E}">
        <p14:creationId xmlns:p14="http://schemas.microsoft.com/office/powerpoint/2010/main" val="323089832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C8556B70-4FAF-664F-ADA0-A254032F2B89}" type="datetimeFigureOut">
              <a:rPr lang="en-US"/>
              <a:pPr>
                <a:defRPr/>
              </a:pPr>
              <a:t>8/7/16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B7E17587-1BB1-B24D-9FA8-96D49605221F}" type="slidenum">
              <a:rPr lang="en-US"/>
              <a:pPr>
                <a:defRPr/>
              </a:pPr>
              <a:t>‹#›</a:t>
            </a:fld>
            <a:endParaRPr lang="en-US"/>
          </a:p>
        </p:txBody>
      </p:sp>
    </p:spTree>
    <p:extLst>
      <p:ext uri="{BB962C8B-B14F-4D97-AF65-F5344CB8AC3E}">
        <p14:creationId xmlns:p14="http://schemas.microsoft.com/office/powerpoint/2010/main" val="922897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36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pPr>
                <a:defRPr/>
              </a:pPr>
              <a:t>‹#›</a:t>
            </a:fld>
            <a:endParaRPr lang="en-US"/>
          </a:p>
        </p:txBody>
      </p:sp>
    </p:spTree>
    <p:extLst>
      <p:ext uri="{BB962C8B-B14F-4D97-AF65-F5344CB8AC3E}">
        <p14:creationId xmlns:p14="http://schemas.microsoft.com/office/powerpoint/2010/main" val="117100531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10016"/>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741"/>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22AF4A68-2F96-3247-BD1E-61E4580C719E}" type="datetimeFigureOut">
              <a:rPr lang="en-US"/>
              <a:pPr>
                <a:defRPr/>
              </a:pPr>
              <a:t>8/7/16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BF802F0A-0CAB-5746-B86D-A53A3AFF0BC6}" type="slidenum">
              <a:rPr lang="en-US"/>
              <a:pPr>
                <a:defRPr/>
              </a:pPr>
              <a:t>‹#›</a:t>
            </a:fld>
            <a:endParaRPr lang="en-US"/>
          </a:p>
        </p:txBody>
      </p:sp>
    </p:spTree>
    <p:extLst>
      <p:ext uri="{BB962C8B-B14F-4D97-AF65-F5344CB8AC3E}">
        <p14:creationId xmlns:p14="http://schemas.microsoft.com/office/powerpoint/2010/main" val="156504024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lvl1pPr>
          </a:lstStyle>
          <a:p>
            <a:pPr>
              <a:defRPr/>
            </a:pPr>
            <a:fld id="{9701B122-CFBB-8B43-B6C5-1169CB822042}" type="datetimeFigureOut">
              <a:rPr lang="en-US"/>
              <a:pPr>
                <a:defRPr/>
              </a:pPr>
              <a:t>8/7/16</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lvl1pPr>
          </a:lstStyle>
          <a:p>
            <a:pPr>
              <a:defRPr/>
            </a:pPr>
            <a:fld id="{BF845F07-EAA9-414B-840C-3ADB8A5E1929}" type="slidenum">
              <a:rPr lang="en-US"/>
              <a:pPr>
                <a:defRPr/>
              </a:pPr>
              <a:t>‹#›</a:t>
            </a:fld>
            <a:endParaRPr lang="en-US"/>
          </a:p>
        </p:txBody>
      </p:sp>
    </p:spTree>
    <p:extLst>
      <p:ext uri="{BB962C8B-B14F-4D97-AF65-F5344CB8AC3E}">
        <p14:creationId xmlns:p14="http://schemas.microsoft.com/office/powerpoint/2010/main" val="305623456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i="1"/>
            </a:lvl1pPr>
          </a:lstStyle>
          <a:p>
            <a:pPr>
              <a:defRPr/>
            </a:pPr>
            <a:fld id="{567A68B9-06EB-654A-83A0-24A340099D3A}" type="datetimeFigureOut">
              <a:rPr lang="en-US"/>
              <a:pPr>
                <a:defRPr/>
              </a:pPr>
              <a:t>8/7/16</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i="1"/>
            </a:lvl1pPr>
          </a:lstStyle>
          <a:p>
            <a:pPr>
              <a:defRPr/>
            </a:pPr>
            <a:fld id="{A97D3BD3-A4B5-F043-8BED-DCC27EFAD2A6}" type="slidenum">
              <a:rPr lang="en-US"/>
              <a:pPr>
                <a:defRPr/>
              </a:pPr>
              <a:t>‹#›</a:t>
            </a:fld>
            <a:endParaRPr lang="en-US"/>
          </a:p>
        </p:txBody>
      </p:sp>
    </p:spTree>
    <p:extLst>
      <p:ext uri="{BB962C8B-B14F-4D97-AF65-F5344CB8AC3E}">
        <p14:creationId xmlns:p14="http://schemas.microsoft.com/office/powerpoint/2010/main" val="207370797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i="1"/>
            </a:lvl1pPr>
          </a:lstStyle>
          <a:p>
            <a:pPr>
              <a:defRPr/>
            </a:pPr>
            <a:fld id="{0A935E69-3F77-7B4E-B708-4C18F8FC1EEA}" type="datetimeFigureOut">
              <a:rPr lang="en-US"/>
              <a:pPr>
                <a:defRPr/>
              </a:pPr>
              <a:t>8/7/16</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i="1"/>
            </a:lvl1pPr>
          </a:lstStyle>
          <a:p>
            <a:pPr>
              <a:defRPr/>
            </a:pPr>
            <a:fld id="{A8086E5B-CC65-8A45-BE41-FD87F3E95F22}" type="slidenum">
              <a:rPr lang="en-US"/>
              <a:pPr>
                <a:defRPr/>
              </a:pPr>
              <a:t>‹#›</a:t>
            </a:fld>
            <a:endParaRPr lang="en-US"/>
          </a:p>
        </p:txBody>
      </p:sp>
    </p:spTree>
    <p:extLst>
      <p:ext uri="{BB962C8B-B14F-4D97-AF65-F5344CB8AC3E}">
        <p14:creationId xmlns:p14="http://schemas.microsoft.com/office/powerpoint/2010/main" val="216270807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i="1"/>
            </a:lvl1pPr>
          </a:lstStyle>
          <a:p>
            <a:pPr>
              <a:defRPr/>
            </a:pPr>
            <a:fld id="{061DA29F-E201-E34B-9BA4-9587347F3050}" type="datetimeFigureOut">
              <a:rPr lang="en-US"/>
              <a:pPr>
                <a:defRPr/>
              </a:pPr>
              <a:t>8/7/16</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i="1"/>
            </a:lvl1pPr>
          </a:lstStyle>
          <a:p>
            <a:pPr>
              <a:defRPr/>
            </a:pPr>
            <a:fld id="{8AED9253-14F8-5442-83EC-8128A223995C}" type="slidenum">
              <a:rPr lang="en-US"/>
              <a:pPr>
                <a:defRPr/>
              </a:pPr>
              <a:t>‹#›</a:t>
            </a:fld>
            <a:endParaRPr lang="en-US"/>
          </a:p>
        </p:txBody>
      </p:sp>
    </p:spTree>
    <p:extLst>
      <p:ext uri="{BB962C8B-B14F-4D97-AF65-F5344CB8AC3E}">
        <p14:creationId xmlns:p14="http://schemas.microsoft.com/office/powerpoint/2010/main" val="414600369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703"/>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lvl1pPr>
          </a:lstStyle>
          <a:p>
            <a:pPr>
              <a:defRPr/>
            </a:pPr>
            <a:fld id="{4EE8D812-8FE9-B447-8B3F-65D4E386D77D}" type="datetimeFigureOut">
              <a:rPr lang="en-US"/>
              <a:pPr>
                <a:defRPr/>
              </a:pPr>
              <a:t>8/7/16</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lvl1pPr>
          </a:lstStyle>
          <a:p>
            <a:pPr>
              <a:defRPr/>
            </a:pPr>
            <a:fld id="{FD4B2199-5CD5-6A41-9976-34D977D95400}" type="slidenum">
              <a:rPr lang="en-US"/>
              <a:pPr>
                <a:defRPr/>
              </a:pPr>
              <a:t>‹#›</a:t>
            </a:fld>
            <a:endParaRPr lang="en-US"/>
          </a:p>
        </p:txBody>
      </p:sp>
    </p:spTree>
    <p:extLst>
      <p:ext uri="{BB962C8B-B14F-4D97-AF65-F5344CB8AC3E}">
        <p14:creationId xmlns:p14="http://schemas.microsoft.com/office/powerpoint/2010/main" val="353176512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703"/>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lvl1pPr>
          </a:lstStyle>
          <a:p>
            <a:pPr>
              <a:defRPr/>
            </a:pPr>
            <a:fld id="{2D320BBA-E797-F149-A19F-E9078B454C43}" type="datetimeFigureOut">
              <a:rPr lang="en-US"/>
              <a:pPr>
                <a:defRPr/>
              </a:pPr>
              <a:t>8/7/16</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lvl1pPr>
          </a:lstStyle>
          <a:p>
            <a:pPr>
              <a:defRPr/>
            </a:pPr>
            <a:fld id="{49F34572-B444-E94F-88D4-22E9442347C9}" type="slidenum">
              <a:rPr lang="en-US"/>
              <a:pPr>
                <a:defRPr/>
              </a:pPr>
              <a:t>‹#›</a:t>
            </a:fld>
            <a:endParaRPr lang="en-US"/>
          </a:p>
        </p:txBody>
      </p:sp>
    </p:spTree>
    <p:extLst>
      <p:ext uri="{BB962C8B-B14F-4D97-AF65-F5344CB8AC3E}">
        <p14:creationId xmlns:p14="http://schemas.microsoft.com/office/powerpoint/2010/main" val="49463508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8A310831-5085-234C-88F6-5F2720C372A4}" type="datetimeFigureOut">
              <a:rPr lang="en-US"/>
              <a:pPr>
                <a:defRPr/>
              </a:pPr>
              <a:t>8/7/16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DCE6A79A-CD17-6648-B195-7A11E97595BB}" type="slidenum">
              <a:rPr lang="en-US"/>
              <a:pPr>
                <a:defRPr/>
              </a:pPr>
              <a:t>‹#›</a:t>
            </a:fld>
            <a:endParaRPr lang="en-US"/>
          </a:p>
        </p:txBody>
      </p:sp>
    </p:spTree>
    <p:extLst>
      <p:ext uri="{BB962C8B-B14F-4D97-AF65-F5344CB8AC3E}">
        <p14:creationId xmlns:p14="http://schemas.microsoft.com/office/powerpoint/2010/main" val="185057346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503DB152-ADAF-184E-A76F-4318D56670B7}" type="datetimeFigureOut">
              <a:rPr lang="en-US"/>
              <a:pPr>
                <a:defRPr/>
              </a:pPr>
              <a:t>8/7/16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86937EF6-DCFF-3045-AE9F-D9B8298B97DD}" type="slidenum">
              <a:rPr lang="en-US"/>
              <a:pPr>
                <a:defRPr/>
              </a:pPr>
              <a:t>‹#›</a:t>
            </a:fld>
            <a:endParaRPr lang="en-US"/>
          </a:p>
        </p:txBody>
      </p:sp>
    </p:spTree>
    <p:extLst>
      <p:ext uri="{BB962C8B-B14F-4D97-AF65-F5344CB8AC3E}">
        <p14:creationId xmlns:p14="http://schemas.microsoft.com/office/powerpoint/2010/main" val="193152540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65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965117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3BEF54B-ADAC-8D46-8381-EF7F4B854D38}" type="slidenum">
              <a:rPr lang="en-US"/>
              <a:pPr>
                <a:defRPr/>
              </a:pPr>
              <a:t>‹#›</a:t>
            </a:fld>
            <a:endParaRPr lang="en-US"/>
          </a:p>
        </p:txBody>
      </p:sp>
    </p:spTree>
    <p:extLst>
      <p:ext uri="{BB962C8B-B14F-4D97-AF65-F5344CB8AC3E}">
        <p14:creationId xmlns:p14="http://schemas.microsoft.com/office/powerpoint/2010/main" val="339381041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306883989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13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286259519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395683660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521"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21"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111191300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101416487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278623843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28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402644790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98258910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356503627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031"/>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031"/>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193742484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10.xml"/><Relationship Id="rId12" Type="http://schemas.openxmlformats.org/officeDocument/2006/relationships/theme" Target="../theme/theme10.xml"/><Relationship Id="rId13" Type="http://schemas.openxmlformats.org/officeDocument/2006/relationships/image" Target="../media/image3.jpeg"/><Relationship Id="rId1" Type="http://schemas.openxmlformats.org/officeDocument/2006/relationships/slideLayout" Target="../slideLayouts/slideLayout100.xml"/><Relationship Id="rId2" Type="http://schemas.openxmlformats.org/officeDocument/2006/relationships/slideLayout" Target="../slideLayouts/slideLayout101.xml"/><Relationship Id="rId3" Type="http://schemas.openxmlformats.org/officeDocument/2006/relationships/slideLayout" Target="../slideLayouts/slideLayout102.xml"/><Relationship Id="rId4" Type="http://schemas.openxmlformats.org/officeDocument/2006/relationships/slideLayout" Target="../slideLayouts/slideLayout103.xml"/><Relationship Id="rId5" Type="http://schemas.openxmlformats.org/officeDocument/2006/relationships/slideLayout" Target="../slideLayouts/slideLayout104.xml"/><Relationship Id="rId6" Type="http://schemas.openxmlformats.org/officeDocument/2006/relationships/slideLayout" Target="../slideLayouts/slideLayout105.xml"/><Relationship Id="rId7" Type="http://schemas.openxmlformats.org/officeDocument/2006/relationships/slideLayout" Target="../slideLayouts/slideLayout106.xml"/><Relationship Id="rId8" Type="http://schemas.openxmlformats.org/officeDocument/2006/relationships/slideLayout" Target="../slideLayouts/slideLayout107.xml"/><Relationship Id="rId9" Type="http://schemas.openxmlformats.org/officeDocument/2006/relationships/slideLayout" Target="../slideLayouts/slideLayout108.xml"/><Relationship Id="rId10"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21.xml"/><Relationship Id="rId12" Type="http://schemas.openxmlformats.org/officeDocument/2006/relationships/theme" Target="../theme/theme11.xml"/><Relationship Id="rId13" Type="http://schemas.openxmlformats.org/officeDocument/2006/relationships/image" Target="../media/image3.jpeg"/><Relationship Id="rId1" Type="http://schemas.openxmlformats.org/officeDocument/2006/relationships/slideLayout" Target="../slideLayouts/slideLayout111.xml"/><Relationship Id="rId2" Type="http://schemas.openxmlformats.org/officeDocument/2006/relationships/slideLayout" Target="../slideLayouts/slideLayout112.xml"/><Relationship Id="rId3" Type="http://schemas.openxmlformats.org/officeDocument/2006/relationships/slideLayout" Target="../slideLayouts/slideLayout113.xml"/><Relationship Id="rId4" Type="http://schemas.openxmlformats.org/officeDocument/2006/relationships/slideLayout" Target="../slideLayouts/slideLayout114.xml"/><Relationship Id="rId5" Type="http://schemas.openxmlformats.org/officeDocument/2006/relationships/slideLayout" Target="../slideLayouts/slideLayout115.xml"/><Relationship Id="rId6" Type="http://schemas.openxmlformats.org/officeDocument/2006/relationships/slideLayout" Target="../slideLayouts/slideLayout116.xml"/><Relationship Id="rId7" Type="http://schemas.openxmlformats.org/officeDocument/2006/relationships/slideLayout" Target="../slideLayouts/slideLayout117.xml"/><Relationship Id="rId8" Type="http://schemas.openxmlformats.org/officeDocument/2006/relationships/slideLayout" Target="../slideLayouts/slideLayout118.xml"/><Relationship Id="rId9" Type="http://schemas.openxmlformats.org/officeDocument/2006/relationships/slideLayout" Target="../slideLayouts/slideLayout119.xml"/><Relationship Id="rId10" Type="http://schemas.openxmlformats.org/officeDocument/2006/relationships/slideLayout" Target="../slideLayouts/slideLayout120.xml"/></Relationships>
</file>

<file path=ppt/slideMasters/_rels/slideMaster12.xml.rels><?xml version="1.0" encoding="UTF-8" standalone="yes"?>
<Relationships xmlns="http://schemas.openxmlformats.org/package/2006/relationships"><Relationship Id="rId11" Type="http://schemas.openxmlformats.org/officeDocument/2006/relationships/slideLayout" Target="../slideLayouts/slideLayout132.xml"/><Relationship Id="rId12" Type="http://schemas.openxmlformats.org/officeDocument/2006/relationships/theme" Target="../theme/theme12.xml"/><Relationship Id="rId13" Type="http://schemas.openxmlformats.org/officeDocument/2006/relationships/image" Target="../media/image1.jpeg"/><Relationship Id="rId1" Type="http://schemas.openxmlformats.org/officeDocument/2006/relationships/slideLayout" Target="../slideLayouts/slideLayout122.xml"/><Relationship Id="rId2" Type="http://schemas.openxmlformats.org/officeDocument/2006/relationships/slideLayout" Target="../slideLayouts/slideLayout123.xml"/><Relationship Id="rId3" Type="http://schemas.openxmlformats.org/officeDocument/2006/relationships/slideLayout" Target="../slideLayouts/slideLayout124.xml"/><Relationship Id="rId4" Type="http://schemas.openxmlformats.org/officeDocument/2006/relationships/slideLayout" Target="../slideLayouts/slideLayout125.xml"/><Relationship Id="rId5" Type="http://schemas.openxmlformats.org/officeDocument/2006/relationships/slideLayout" Target="../slideLayouts/slideLayout126.xml"/><Relationship Id="rId6" Type="http://schemas.openxmlformats.org/officeDocument/2006/relationships/slideLayout" Target="../slideLayouts/slideLayout127.xml"/><Relationship Id="rId7" Type="http://schemas.openxmlformats.org/officeDocument/2006/relationships/slideLayout" Target="../slideLayouts/slideLayout128.xml"/><Relationship Id="rId8" Type="http://schemas.openxmlformats.org/officeDocument/2006/relationships/slideLayout" Target="../slideLayouts/slideLayout129.xml"/><Relationship Id="rId9" Type="http://schemas.openxmlformats.org/officeDocument/2006/relationships/slideLayout" Target="../slideLayouts/slideLayout130.xml"/><Relationship Id="rId10" Type="http://schemas.openxmlformats.org/officeDocument/2006/relationships/slideLayout" Target="../slideLayouts/slideLayout131.xml"/></Relationships>
</file>

<file path=ppt/slideMasters/_rels/slideMaster13.xml.rels><?xml version="1.0" encoding="UTF-8" standalone="yes"?>
<Relationships xmlns="http://schemas.openxmlformats.org/package/2006/relationships"><Relationship Id="rId11" Type="http://schemas.openxmlformats.org/officeDocument/2006/relationships/slideLayout" Target="../slideLayouts/slideLayout143.xml"/><Relationship Id="rId12" Type="http://schemas.openxmlformats.org/officeDocument/2006/relationships/theme" Target="../theme/theme13.xml"/><Relationship Id="rId13" Type="http://schemas.openxmlformats.org/officeDocument/2006/relationships/image" Target="../media/image1.jpeg"/><Relationship Id="rId1" Type="http://schemas.openxmlformats.org/officeDocument/2006/relationships/slideLayout" Target="../slideLayouts/slideLayout133.xml"/><Relationship Id="rId2" Type="http://schemas.openxmlformats.org/officeDocument/2006/relationships/slideLayout" Target="../slideLayouts/slideLayout134.xml"/><Relationship Id="rId3" Type="http://schemas.openxmlformats.org/officeDocument/2006/relationships/slideLayout" Target="../slideLayouts/slideLayout135.xml"/><Relationship Id="rId4" Type="http://schemas.openxmlformats.org/officeDocument/2006/relationships/slideLayout" Target="../slideLayouts/slideLayout136.xml"/><Relationship Id="rId5" Type="http://schemas.openxmlformats.org/officeDocument/2006/relationships/slideLayout" Target="../slideLayouts/slideLayout137.xml"/><Relationship Id="rId6" Type="http://schemas.openxmlformats.org/officeDocument/2006/relationships/slideLayout" Target="../slideLayouts/slideLayout138.xml"/><Relationship Id="rId7" Type="http://schemas.openxmlformats.org/officeDocument/2006/relationships/slideLayout" Target="../slideLayouts/slideLayout139.xml"/><Relationship Id="rId8" Type="http://schemas.openxmlformats.org/officeDocument/2006/relationships/slideLayout" Target="../slideLayouts/slideLayout140.xml"/><Relationship Id="rId9" Type="http://schemas.openxmlformats.org/officeDocument/2006/relationships/slideLayout" Target="../slideLayouts/slideLayout141.xml"/><Relationship Id="rId10" Type="http://schemas.openxmlformats.org/officeDocument/2006/relationships/slideLayout" Target="../slideLayouts/slideLayout142.xml"/></Relationships>
</file>

<file path=ppt/slideMasters/_rels/slideMaster14.xml.rels><?xml version="1.0" encoding="UTF-8" standalone="yes"?>
<Relationships xmlns="http://schemas.openxmlformats.org/package/2006/relationships"><Relationship Id="rId11" Type="http://schemas.openxmlformats.org/officeDocument/2006/relationships/slideLayout" Target="../slideLayouts/slideLayout154.xml"/><Relationship Id="rId12" Type="http://schemas.openxmlformats.org/officeDocument/2006/relationships/theme" Target="../theme/theme14.xml"/><Relationship Id="rId13" Type="http://schemas.openxmlformats.org/officeDocument/2006/relationships/image" Target="../media/image4.jpeg"/><Relationship Id="rId1" Type="http://schemas.openxmlformats.org/officeDocument/2006/relationships/slideLayout" Target="../slideLayouts/slideLayout144.xml"/><Relationship Id="rId2" Type="http://schemas.openxmlformats.org/officeDocument/2006/relationships/slideLayout" Target="../slideLayouts/slideLayout145.xml"/><Relationship Id="rId3" Type="http://schemas.openxmlformats.org/officeDocument/2006/relationships/slideLayout" Target="../slideLayouts/slideLayout146.xml"/><Relationship Id="rId4" Type="http://schemas.openxmlformats.org/officeDocument/2006/relationships/slideLayout" Target="../slideLayouts/slideLayout147.xml"/><Relationship Id="rId5" Type="http://schemas.openxmlformats.org/officeDocument/2006/relationships/slideLayout" Target="../slideLayouts/slideLayout148.xml"/><Relationship Id="rId6" Type="http://schemas.openxmlformats.org/officeDocument/2006/relationships/slideLayout" Target="../slideLayouts/slideLayout149.xml"/><Relationship Id="rId7" Type="http://schemas.openxmlformats.org/officeDocument/2006/relationships/slideLayout" Target="../slideLayouts/slideLayout150.xml"/><Relationship Id="rId8" Type="http://schemas.openxmlformats.org/officeDocument/2006/relationships/slideLayout" Target="../slideLayouts/slideLayout151.xml"/><Relationship Id="rId9" Type="http://schemas.openxmlformats.org/officeDocument/2006/relationships/slideLayout" Target="../slideLayouts/slideLayout152.xml"/><Relationship Id="rId10" Type="http://schemas.openxmlformats.org/officeDocument/2006/relationships/slideLayout" Target="../slideLayouts/slideLayout153.xml"/></Relationships>
</file>

<file path=ppt/slideMasters/_rels/slideMaster15.xml.rels><?xml version="1.0" encoding="UTF-8" standalone="yes"?>
<Relationships xmlns="http://schemas.openxmlformats.org/package/2006/relationships"><Relationship Id="rId11" Type="http://schemas.openxmlformats.org/officeDocument/2006/relationships/slideLayout" Target="../slideLayouts/slideLayout165.xml"/><Relationship Id="rId12" Type="http://schemas.openxmlformats.org/officeDocument/2006/relationships/theme" Target="../theme/theme15.xml"/><Relationship Id="rId13" Type="http://schemas.openxmlformats.org/officeDocument/2006/relationships/image" Target="../media/image1.jpeg"/><Relationship Id="rId1" Type="http://schemas.openxmlformats.org/officeDocument/2006/relationships/slideLayout" Target="../slideLayouts/slideLayout155.xml"/><Relationship Id="rId2" Type="http://schemas.openxmlformats.org/officeDocument/2006/relationships/slideLayout" Target="../slideLayouts/slideLayout156.xml"/><Relationship Id="rId3" Type="http://schemas.openxmlformats.org/officeDocument/2006/relationships/slideLayout" Target="../slideLayouts/slideLayout157.xml"/><Relationship Id="rId4" Type="http://schemas.openxmlformats.org/officeDocument/2006/relationships/slideLayout" Target="../slideLayouts/slideLayout158.xml"/><Relationship Id="rId5" Type="http://schemas.openxmlformats.org/officeDocument/2006/relationships/slideLayout" Target="../slideLayouts/slideLayout159.xml"/><Relationship Id="rId6" Type="http://schemas.openxmlformats.org/officeDocument/2006/relationships/slideLayout" Target="../slideLayouts/slideLayout160.xml"/><Relationship Id="rId7" Type="http://schemas.openxmlformats.org/officeDocument/2006/relationships/slideLayout" Target="../slideLayouts/slideLayout161.xml"/><Relationship Id="rId8" Type="http://schemas.openxmlformats.org/officeDocument/2006/relationships/slideLayout" Target="../slideLayouts/slideLayout162.xml"/><Relationship Id="rId9" Type="http://schemas.openxmlformats.org/officeDocument/2006/relationships/slideLayout" Target="../slideLayouts/slideLayout163.xml"/><Relationship Id="rId10" Type="http://schemas.openxmlformats.org/officeDocument/2006/relationships/slideLayout" Target="../slideLayouts/slideLayout164.xml"/></Relationships>
</file>

<file path=ppt/slideMasters/_rels/slideMaster16.xml.rels><?xml version="1.0" encoding="UTF-8" standalone="yes"?>
<Relationships xmlns="http://schemas.openxmlformats.org/package/2006/relationships"><Relationship Id="rId11" Type="http://schemas.openxmlformats.org/officeDocument/2006/relationships/slideLayout" Target="../slideLayouts/slideLayout176.xml"/><Relationship Id="rId12" Type="http://schemas.openxmlformats.org/officeDocument/2006/relationships/theme" Target="../theme/theme16.xml"/><Relationship Id="rId13" Type="http://schemas.openxmlformats.org/officeDocument/2006/relationships/image" Target="../media/image3.jpeg"/><Relationship Id="rId1" Type="http://schemas.openxmlformats.org/officeDocument/2006/relationships/slideLayout" Target="../slideLayouts/slideLayout166.xml"/><Relationship Id="rId2" Type="http://schemas.openxmlformats.org/officeDocument/2006/relationships/slideLayout" Target="../slideLayouts/slideLayout167.xml"/><Relationship Id="rId3" Type="http://schemas.openxmlformats.org/officeDocument/2006/relationships/slideLayout" Target="../slideLayouts/slideLayout168.xml"/><Relationship Id="rId4" Type="http://schemas.openxmlformats.org/officeDocument/2006/relationships/slideLayout" Target="../slideLayouts/slideLayout169.xml"/><Relationship Id="rId5" Type="http://schemas.openxmlformats.org/officeDocument/2006/relationships/slideLayout" Target="../slideLayouts/slideLayout170.xml"/><Relationship Id="rId6" Type="http://schemas.openxmlformats.org/officeDocument/2006/relationships/slideLayout" Target="../slideLayouts/slideLayout171.xml"/><Relationship Id="rId7" Type="http://schemas.openxmlformats.org/officeDocument/2006/relationships/slideLayout" Target="../slideLayouts/slideLayout172.xml"/><Relationship Id="rId8" Type="http://schemas.openxmlformats.org/officeDocument/2006/relationships/slideLayout" Target="../slideLayouts/slideLayout173.xml"/><Relationship Id="rId9" Type="http://schemas.openxmlformats.org/officeDocument/2006/relationships/slideLayout" Target="../slideLayouts/slideLayout174.xml"/><Relationship Id="rId10" Type="http://schemas.openxmlformats.org/officeDocument/2006/relationships/slideLayout" Target="../slideLayouts/slideLayout175.xml"/></Relationships>
</file>

<file path=ppt/slideMasters/_rels/slideMaster17.xml.rels><?xml version="1.0" encoding="UTF-8" standalone="yes"?>
<Relationships xmlns="http://schemas.openxmlformats.org/package/2006/relationships"><Relationship Id="rId11" Type="http://schemas.openxmlformats.org/officeDocument/2006/relationships/slideLayout" Target="../slideLayouts/slideLayout187.xml"/><Relationship Id="rId12" Type="http://schemas.openxmlformats.org/officeDocument/2006/relationships/theme" Target="../theme/theme17.xml"/><Relationship Id="rId13" Type="http://schemas.openxmlformats.org/officeDocument/2006/relationships/image" Target="../media/image3.jpeg"/><Relationship Id="rId1" Type="http://schemas.openxmlformats.org/officeDocument/2006/relationships/slideLayout" Target="../slideLayouts/slideLayout177.xml"/><Relationship Id="rId2" Type="http://schemas.openxmlformats.org/officeDocument/2006/relationships/slideLayout" Target="../slideLayouts/slideLayout178.xml"/><Relationship Id="rId3" Type="http://schemas.openxmlformats.org/officeDocument/2006/relationships/slideLayout" Target="../slideLayouts/slideLayout179.xml"/><Relationship Id="rId4" Type="http://schemas.openxmlformats.org/officeDocument/2006/relationships/slideLayout" Target="../slideLayouts/slideLayout180.xml"/><Relationship Id="rId5" Type="http://schemas.openxmlformats.org/officeDocument/2006/relationships/slideLayout" Target="../slideLayouts/slideLayout181.xml"/><Relationship Id="rId6" Type="http://schemas.openxmlformats.org/officeDocument/2006/relationships/slideLayout" Target="../slideLayouts/slideLayout182.xml"/><Relationship Id="rId7" Type="http://schemas.openxmlformats.org/officeDocument/2006/relationships/slideLayout" Target="../slideLayouts/slideLayout183.xml"/><Relationship Id="rId8" Type="http://schemas.openxmlformats.org/officeDocument/2006/relationships/slideLayout" Target="../slideLayouts/slideLayout184.xml"/><Relationship Id="rId9" Type="http://schemas.openxmlformats.org/officeDocument/2006/relationships/slideLayout" Target="../slideLayouts/slideLayout185.xml"/><Relationship Id="rId10" Type="http://schemas.openxmlformats.org/officeDocument/2006/relationships/slideLayout" Target="../slideLayouts/slideLayout186.xml"/></Relationships>
</file>

<file path=ppt/slideMasters/_rels/slideMaster18.xml.rels><?xml version="1.0" encoding="UTF-8" standalone="yes"?>
<Relationships xmlns="http://schemas.openxmlformats.org/package/2006/relationships"><Relationship Id="rId11" Type="http://schemas.openxmlformats.org/officeDocument/2006/relationships/slideLayout" Target="../slideLayouts/slideLayout198.xml"/><Relationship Id="rId12" Type="http://schemas.openxmlformats.org/officeDocument/2006/relationships/theme" Target="../theme/theme18.xml"/><Relationship Id="rId13" Type="http://schemas.openxmlformats.org/officeDocument/2006/relationships/image" Target="../media/image1.jpeg"/><Relationship Id="rId1" Type="http://schemas.openxmlformats.org/officeDocument/2006/relationships/slideLayout" Target="../slideLayouts/slideLayout188.xml"/><Relationship Id="rId2" Type="http://schemas.openxmlformats.org/officeDocument/2006/relationships/slideLayout" Target="../slideLayouts/slideLayout189.xml"/><Relationship Id="rId3" Type="http://schemas.openxmlformats.org/officeDocument/2006/relationships/slideLayout" Target="../slideLayouts/slideLayout190.xml"/><Relationship Id="rId4" Type="http://schemas.openxmlformats.org/officeDocument/2006/relationships/slideLayout" Target="../slideLayouts/slideLayout191.xml"/><Relationship Id="rId5" Type="http://schemas.openxmlformats.org/officeDocument/2006/relationships/slideLayout" Target="../slideLayouts/slideLayout192.xml"/><Relationship Id="rId6" Type="http://schemas.openxmlformats.org/officeDocument/2006/relationships/slideLayout" Target="../slideLayouts/slideLayout193.xml"/><Relationship Id="rId7" Type="http://schemas.openxmlformats.org/officeDocument/2006/relationships/slideLayout" Target="../slideLayouts/slideLayout194.xml"/><Relationship Id="rId8" Type="http://schemas.openxmlformats.org/officeDocument/2006/relationships/slideLayout" Target="../slideLayouts/slideLayout195.xml"/><Relationship Id="rId9" Type="http://schemas.openxmlformats.org/officeDocument/2006/relationships/slideLayout" Target="../slideLayouts/slideLayout196.xml"/><Relationship Id="rId10" Type="http://schemas.openxmlformats.org/officeDocument/2006/relationships/slideLayout" Target="../slideLayouts/slideLayout197.xml"/></Relationships>
</file>

<file path=ppt/slideMasters/_rels/slideMaster19.xml.rels><?xml version="1.0" encoding="UTF-8" standalone="yes"?>
<Relationships xmlns="http://schemas.openxmlformats.org/package/2006/relationships"><Relationship Id="rId11" Type="http://schemas.openxmlformats.org/officeDocument/2006/relationships/slideLayout" Target="../slideLayouts/slideLayout209.xml"/><Relationship Id="rId12" Type="http://schemas.openxmlformats.org/officeDocument/2006/relationships/theme" Target="../theme/theme19.xml"/><Relationship Id="rId13" Type="http://schemas.openxmlformats.org/officeDocument/2006/relationships/image" Target="../media/image3.jpeg"/><Relationship Id="rId1" Type="http://schemas.openxmlformats.org/officeDocument/2006/relationships/slideLayout" Target="../slideLayouts/slideLayout199.xml"/><Relationship Id="rId2" Type="http://schemas.openxmlformats.org/officeDocument/2006/relationships/slideLayout" Target="../slideLayouts/slideLayout200.xml"/><Relationship Id="rId3" Type="http://schemas.openxmlformats.org/officeDocument/2006/relationships/slideLayout" Target="../slideLayouts/slideLayout201.xml"/><Relationship Id="rId4" Type="http://schemas.openxmlformats.org/officeDocument/2006/relationships/slideLayout" Target="../slideLayouts/slideLayout202.xml"/><Relationship Id="rId5" Type="http://schemas.openxmlformats.org/officeDocument/2006/relationships/slideLayout" Target="../slideLayouts/slideLayout203.xml"/><Relationship Id="rId6" Type="http://schemas.openxmlformats.org/officeDocument/2006/relationships/slideLayout" Target="../slideLayouts/slideLayout204.xml"/><Relationship Id="rId7" Type="http://schemas.openxmlformats.org/officeDocument/2006/relationships/slideLayout" Target="../slideLayouts/slideLayout205.xml"/><Relationship Id="rId8" Type="http://schemas.openxmlformats.org/officeDocument/2006/relationships/slideLayout" Target="../slideLayouts/slideLayout206.xml"/><Relationship Id="rId9" Type="http://schemas.openxmlformats.org/officeDocument/2006/relationships/slideLayout" Target="../slideLayouts/slideLayout207.xml"/><Relationship Id="rId10" Type="http://schemas.openxmlformats.org/officeDocument/2006/relationships/slideLayout" Target="../slideLayouts/slideLayout20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2.jpe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20.xml.rels><?xml version="1.0" encoding="UTF-8" standalone="yes"?>
<Relationships xmlns="http://schemas.openxmlformats.org/package/2006/relationships"><Relationship Id="rId11" Type="http://schemas.openxmlformats.org/officeDocument/2006/relationships/slideLayout" Target="../slideLayouts/slideLayout220.xml"/><Relationship Id="rId12" Type="http://schemas.openxmlformats.org/officeDocument/2006/relationships/theme" Target="../theme/theme20.xml"/><Relationship Id="rId13" Type="http://schemas.openxmlformats.org/officeDocument/2006/relationships/image" Target="../media/image3.jpeg"/><Relationship Id="rId1" Type="http://schemas.openxmlformats.org/officeDocument/2006/relationships/slideLayout" Target="../slideLayouts/slideLayout210.xml"/><Relationship Id="rId2" Type="http://schemas.openxmlformats.org/officeDocument/2006/relationships/slideLayout" Target="../slideLayouts/slideLayout211.xml"/><Relationship Id="rId3" Type="http://schemas.openxmlformats.org/officeDocument/2006/relationships/slideLayout" Target="../slideLayouts/slideLayout212.xml"/><Relationship Id="rId4" Type="http://schemas.openxmlformats.org/officeDocument/2006/relationships/slideLayout" Target="../slideLayouts/slideLayout213.xml"/><Relationship Id="rId5" Type="http://schemas.openxmlformats.org/officeDocument/2006/relationships/slideLayout" Target="../slideLayouts/slideLayout214.xml"/><Relationship Id="rId6" Type="http://schemas.openxmlformats.org/officeDocument/2006/relationships/slideLayout" Target="../slideLayouts/slideLayout215.xml"/><Relationship Id="rId7" Type="http://schemas.openxmlformats.org/officeDocument/2006/relationships/slideLayout" Target="../slideLayouts/slideLayout216.xml"/><Relationship Id="rId8" Type="http://schemas.openxmlformats.org/officeDocument/2006/relationships/slideLayout" Target="../slideLayouts/slideLayout217.xml"/><Relationship Id="rId9" Type="http://schemas.openxmlformats.org/officeDocument/2006/relationships/slideLayout" Target="../slideLayouts/slideLayout218.xml"/><Relationship Id="rId10" Type="http://schemas.openxmlformats.org/officeDocument/2006/relationships/slideLayout" Target="../slideLayouts/slideLayout219.xml"/></Relationships>
</file>

<file path=ppt/slideMasters/_rels/slideMaster21.xml.rels><?xml version="1.0" encoding="UTF-8" standalone="yes"?>
<Relationships xmlns="http://schemas.openxmlformats.org/package/2006/relationships"><Relationship Id="rId11" Type="http://schemas.openxmlformats.org/officeDocument/2006/relationships/slideLayout" Target="../slideLayouts/slideLayout231.xml"/><Relationship Id="rId12" Type="http://schemas.openxmlformats.org/officeDocument/2006/relationships/theme" Target="../theme/theme21.xml"/><Relationship Id="rId13" Type="http://schemas.openxmlformats.org/officeDocument/2006/relationships/image" Target="../media/image4.jpeg"/><Relationship Id="rId1" Type="http://schemas.openxmlformats.org/officeDocument/2006/relationships/slideLayout" Target="../slideLayouts/slideLayout221.xml"/><Relationship Id="rId2" Type="http://schemas.openxmlformats.org/officeDocument/2006/relationships/slideLayout" Target="../slideLayouts/slideLayout222.xml"/><Relationship Id="rId3" Type="http://schemas.openxmlformats.org/officeDocument/2006/relationships/slideLayout" Target="../slideLayouts/slideLayout223.xml"/><Relationship Id="rId4" Type="http://schemas.openxmlformats.org/officeDocument/2006/relationships/slideLayout" Target="../slideLayouts/slideLayout224.xml"/><Relationship Id="rId5" Type="http://schemas.openxmlformats.org/officeDocument/2006/relationships/slideLayout" Target="../slideLayouts/slideLayout225.xml"/><Relationship Id="rId6" Type="http://schemas.openxmlformats.org/officeDocument/2006/relationships/slideLayout" Target="../slideLayouts/slideLayout226.xml"/><Relationship Id="rId7" Type="http://schemas.openxmlformats.org/officeDocument/2006/relationships/slideLayout" Target="../slideLayouts/slideLayout227.xml"/><Relationship Id="rId8" Type="http://schemas.openxmlformats.org/officeDocument/2006/relationships/slideLayout" Target="../slideLayouts/slideLayout228.xml"/><Relationship Id="rId9" Type="http://schemas.openxmlformats.org/officeDocument/2006/relationships/slideLayout" Target="../slideLayouts/slideLayout229.xml"/><Relationship Id="rId10" Type="http://schemas.openxmlformats.org/officeDocument/2006/relationships/slideLayout" Target="../slideLayouts/slideLayout230.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3" Type="http://schemas.openxmlformats.org/officeDocument/2006/relationships/image" Target="../media/image2.jpeg"/><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3" Type="http://schemas.openxmlformats.org/officeDocument/2006/relationships/image" Target="../media/image2.jpeg"/><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3" Type="http://schemas.openxmlformats.org/officeDocument/2006/relationships/image" Target="../media/image2.jpeg"/><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6.xml"/><Relationship Id="rId12" Type="http://schemas.openxmlformats.org/officeDocument/2006/relationships/theme" Target="../theme/theme6.xml"/><Relationship Id="rId13" Type="http://schemas.openxmlformats.org/officeDocument/2006/relationships/image" Target="../media/image3.jpeg"/><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7.xml"/><Relationship Id="rId12" Type="http://schemas.openxmlformats.org/officeDocument/2006/relationships/theme" Target="../theme/theme7.xml"/><Relationship Id="rId1" Type="http://schemas.openxmlformats.org/officeDocument/2006/relationships/slideLayout" Target="../slideLayouts/slideLayout67.xml"/><Relationship Id="rId2" Type="http://schemas.openxmlformats.org/officeDocument/2006/relationships/slideLayout" Target="../slideLayouts/slideLayout68.xml"/><Relationship Id="rId3" Type="http://schemas.openxmlformats.org/officeDocument/2006/relationships/slideLayout" Target="../slideLayouts/slideLayout69.xml"/><Relationship Id="rId4" Type="http://schemas.openxmlformats.org/officeDocument/2006/relationships/slideLayout" Target="../slideLayouts/slideLayout70.xml"/><Relationship Id="rId5" Type="http://schemas.openxmlformats.org/officeDocument/2006/relationships/slideLayout" Target="../slideLayouts/slideLayout71.xml"/><Relationship Id="rId6" Type="http://schemas.openxmlformats.org/officeDocument/2006/relationships/slideLayout" Target="../slideLayouts/slideLayout72.xml"/><Relationship Id="rId7" Type="http://schemas.openxmlformats.org/officeDocument/2006/relationships/slideLayout" Target="../slideLayouts/slideLayout73.xml"/><Relationship Id="rId8" Type="http://schemas.openxmlformats.org/officeDocument/2006/relationships/slideLayout" Target="../slideLayouts/slideLayout74.xml"/><Relationship Id="rId9" Type="http://schemas.openxmlformats.org/officeDocument/2006/relationships/slideLayout" Target="../slideLayouts/slideLayout75.xml"/><Relationship Id="rId10"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88.xml"/><Relationship Id="rId12" Type="http://schemas.openxmlformats.org/officeDocument/2006/relationships/theme" Target="../theme/theme8.xml"/><Relationship Id="rId1" Type="http://schemas.openxmlformats.org/officeDocument/2006/relationships/slideLayout" Target="../slideLayouts/slideLayout78.xml"/><Relationship Id="rId2" Type="http://schemas.openxmlformats.org/officeDocument/2006/relationships/slideLayout" Target="../slideLayouts/slideLayout79.xml"/><Relationship Id="rId3" Type="http://schemas.openxmlformats.org/officeDocument/2006/relationships/slideLayout" Target="../slideLayouts/slideLayout80.xml"/><Relationship Id="rId4" Type="http://schemas.openxmlformats.org/officeDocument/2006/relationships/slideLayout" Target="../slideLayouts/slideLayout81.xml"/><Relationship Id="rId5" Type="http://schemas.openxmlformats.org/officeDocument/2006/relationships/slideLayout" Target="../slideLayouts/slideLayout82.xml"/><Relationship Id="rId6" Type="http://schemas.openxmlformats.org/officeDocument/2006/relationships/slideLayout" Target="../slideLayouts/slideLayout83.xml"/><Relationship Id="rId7" Type="http://schemas.openxmlformats.org/officeDocument/2006/relationships/slideLayout" Target="../slideLayouts/slideLayout84.xml"/><Relationship Id="rId8" Type="http://schemas.openxmlformats.org/officeDocument/2006/relationships/slideLayout" Target="../slideLayouts/slideLayout85.xml"/><Relationship Id="rId9" Type="http://schemas.openxmlformats.org/officeDocument/2006/relationships/slideLayout" Target="../slideLayouts/slideLayout86.xml"/><Relationship Id="rId10"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99.xml"/><Relationship Id="rId12" Type="http://schemas.openxmlformats.org/officeDocument/2006/relationships/theme" Target="../theme/theme9.xml"/><Relationship Id="rId13" Type="http://schemas.openxmlformats.org/officeDocument/2006/relationships/image" Target="../media/image3.jpeg"/><Relationship Id="rId1" Type="http://schemas.openxmlformats.org/officeDocument/2006/relationships/slideLayout" Target="../slideLayouts/slideLayout89.xml"/><Relationship Id="rId2" Type="http://schemas.openxmlformats.org/officeDocument/2006/relationships/slideLayout" Target="../slideLayouts/slideLayout90.xml"/><Relationship Id="rId3" Type="http://schemas.openxmlformats.org/officeDocument/2006/relationships/slideLayout" Target="../slideLayouts/slideLayout91.xml"/><Relationship Id="rId4" Type="http://schemas.openxmlformats.org/officeDocument/2006/relationships/slideLayout" Target="../slideLayouts/slideLayout92.xml"/><Relationship Id="rId5" Type="http://schemas.openxmlformats.org/officeDocument/2006/relationships/slideLayout" Target="../slideLayouts/slideLayout93.xml"/><Relationship Id="rId6" Type="http://schemas.openxmlformats.org/officeDocument/2006/relationships/slideLayout" Target="../slideLayouts/slideLayout94.xml"/><Relationship Id="rId7" Type="http://schemas.openxmlformats.org/officeDocument/2006/relationships/slideLayout" Target="../slideLayouts/slideLayout95.xml"/><Relationship Id="rId8" Type="http://schemas.openxmlformats.org/officeDocument/2006/relationships/slideLayout" Target="../slideLayouts/slideLayout96.xml"/><Relationship Id="rId9" Type="http://schemas.openxmlformats.org/officeDocument/2006/relationships/slideLayout" Target="../slideLayouts/slideLayout97.xml"/><Relationship Id="rId10"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latin typeface="Arial" charset="0"/>
                <a:cs typeface="Arial" charset="0"/>
              </a:defRPr>
            </a:lvl1pPr>
          </a:lstStyle>
          <a:p>
            <a:pPr>
              <a:defRPr/>
            </a:pPr>
            <a:fld id="{2364CAAA-148C-3345-BD91-934311BDE1A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89" r:id="rId1"/>
    <p:sldLayoutId id="2147483990" r:id="rId2"/>
    <p:sldLayoutId id="2147483991" r:id="rId3"/>
    <p:sldLayoutId id="2147483992" r:id="rId4"/>
    <p:sldLayoutId id="2147483993" r:id="rId5"/>
    <p:sldLayoutId id="2147483994" r:id="rId6"/>
    <p:sldLayoutId id="2147483995" r:id="rId7"/>
    <p:sldLayoutId id="2147483996" r:id="rId8"/>
    <p:sldLayoutId id="2147483997" r:id="rId9"/>
    <p:sldLayoutId id="2147483998" r:id="rId10"/>
    <p:sldLayoutId id="2147483999"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3593653541"/>
      </p:ext>
    </p:extLst>
  </p:cSld>
  <p:clrMap bg1="lt1" tx1="dk1" bg2="lt2" tx2="dk2" accent1="accent1" accent2="accent2" accent3="accent3" accent4="accent4" accent5="accent5" accent6="accent6" hlink="hlink" folHlink="folHlink"/>
  <p:sldLayoutIdLst>
    <p:sldLayoutId id="2147484124" r:id="rId1"/>
    <p:sldLayoutId id="2147484125" r:id="rId2"/>
    <p:sldLayoutId id="2147484126" r:id="rId3"/>
    <p:sldLayoutId id="2147484127" r:id="rId4"/>
    <p:sldLayoutId id="2147484128" r:id="rId5"/>
    <p:sldLayoutId id="2147484129" r:id="rId6"/>
    <p:sldLayoutId id="2147484130" r:id="rId7"/>
    <p:sldLayoutId id="2147484131" r:id="rId8"/>
    <p:sldLayoutId id="2147484132" r:id="rId9"/>
    <p:sldLayoutId id="2147484133" r:id="rId10"/>
    <p:sldLayoutId id="2147484134"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3404759969"/>
      </p:ext>
    </p:extLst>
  </p:cSld>
  <p:clrMap bg1="lt1" tx1="dk1" bg2="lt2" tx2="dk2" accent1="accent1" accent2="accent2" accent3="accent3" accent4="accent4" accent5="accent5" accent6="accent6" hlink="hlink" folHlink="folHlink"/>
  <p:sldLayoutIdLst>
    <p:sldLayoutId id="2147484136" r:id="rId1"/>
    <p:sldLayoutId id="2147484137" r:id="rId2"/>
    <p:sldLayoutId id="2147484138" r:id="rId3"/>
    <p:sldLayoutId id="2147484139" r:id="rId4"/>
    <p:sldLayoutId id="2147484140" r:id="rId5"/>
    <p:sldLayoutId id="2147484141" r:id="rId6"/>
    <p:sldLayoutId id="2147484142" r:id="rId7"/>
    <p:sldLayoutId id="2147484143" r:id="rId8"/>
    <p:sldLayoutId id="2147484144" r:id="rId9"/>
    <p:sldLayoutId id="2147484145" r:id="rId10"/>
    <p:sldLayoutId id="2147484146"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Arial" charset="0"/>
                <a:ea typeface="+mn-ea"/>
                <a:cs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ea typeface="+mn-ea"/>
                <a:cs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latin typeface="Arial" charset="0"/>
                <a:cs typeface="Arial" charset="0"/>
              </a:defRPr>
            </a:lvl1pPr>
          </a:lstStyle>
          <a:p>
            <a:pPr>
              <a:defRPr/>
            </a:pPr>
            <a:fld id="{2364CAAA-148C-3345-BD91-934311BDE1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60487529"/>
      </p:ext>
    </p:extLst>
  </p:cSld>
  <p:clrMap bg1="lt1" tx1="dk1" bg2="lt2" tx2="dk2" accent1="accent1" accent2="accent2" accent3="accent3" accent4="accent4" accent5="accent5" accent6="accent6" hlink="hlink" folHlink="folHlink"/>
  <p:sldLayoutIdLst>
    <p:sldLayoutId id="2147484160" r:id="rId1"/>
    <p:sldLayoutId id="2147484161" r:id="rId2"/>
    <p:sldLayoutId id="2147484162" r:id="rId3"/>
    <p:sldLayoutId id="2147484163" r:id="rId4"/>
    <p:sldLayoutId id="2147484164" r:id="rId5"/>
    <p:sldLayoutId id="2147484165" r:id="rId6"/>
    <p:sldLayoutId id="2147484166" r:id="rId7"/>
    <p:sldLayoutId id="2147484167" r:id="rId8"/>
    <p:sldLayoutId id="2147484168" r:id="rId9"/>
    <p:sldLayoutId id="2147484169" r:id="rId10"/>
    <p:sldLayoutId id="2147484170"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Arial" charset="0"/>
                <a:ea typeface="+mn-ea"/>
                <a:cs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ea typeface="+mn-ea"/>
                <a:cs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latin typeface="Arial" charset="0"/>
                <a:cs typeface="Arial" charset="0"/>
              </a:defRPr>
            </a:lvl1pPr>
          </a:lstStyle>
          <a:p>
            <a:pPr>
              <a:defRPr/>
            </a:pPr>
            <a:fld id="{2364CAAA-148C-3345-BD91-934311BDE1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62174240"/>
      </p:ext>
    </p:extLst>
  </p:cSld>
  <p:clrMap bg1="lt1" tx1="dk1" bg2="lt2" tx2="dk2" accent1="accent1" accent2="accent2" accent3="accent3" accent4="accent4" accent5="accent5" accent6="accent6" hlink="hlink" folHlink="folHlink"/>
  <p:sldLayoutIdLst>
    <p:sldLayoutId id="2147484172" r:id="rId1"/>
    <p:sldLayoutId id="2147484173" r:id="rId2"/>
    <p:sldLayoutId id="2147484174" r:id="rId3"/>
    <p:sldLayoutId id="2147484175" r:id="rId4"/>
    <p:sldLayoutId id="2147484176" r:id="rId5"/>
    <p:sldLayoutId id="2147484177" r:id="rId6"/>
    <p:sldLayoutId id="2147484178" r:id="rId7"/>
    <p:sldLayoutId id="2147484179" r:id="rId8"/>
    <p:sldLayoutId id="2147484180" r:id="rId9"/>
    <p:sldLayoutId id="2147484181" r:id="rId10"/>
    <p:sldLayoutId id="2147484182"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5778"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5779" name="Text Placeholder 2"/>
          <p:cNvSpPr>
            <a:spLocks noGrp="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678"/>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endParaRPr lang="en-US"/>
          </a:p>
        </p:txBody>
      </p:sp>
      <p:sp>
        <p:nvSpPr>
          <p:cNvPr id="5" name="Footer Placeholder 4"/>
          <p:cNvSpPr>
            <a:spLocks noGrp="1"/>
          </p:cNvSpPr>
          <p:nvPr>
            <p:ph type="ftr" sz="quarter" idx="3"/>
          </p:nvPr>
        </p:nvSpPr>
        <p:spPr>
          <a:xfrm>
            <a:off x="4165600" y="6356678"/>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nvPr>
        </p:nvSpPr>
        <p:spPr>
          <a:xfrm>
            <a:off x="8737600" y="6356678"/>
            <a:ext cx="28448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fld id="{E46F5D3D-B0CF-4E45-88BF-B1E3A3E03B05}" type="slidenum">
              <a:rPr lang="en-US"/>
              <a:pPr>
                <a:defRPr/>
              </a:pPr>
              <a:t>‹#›</a:t>
            </a:fld>
            <a:endParaRPr lang="en-US"/>
          </a:p>
        </p:txBody>
      </p:sp>
    </p:spTree>
    <p:extLst>
      <p:ext uri="{BB962C8B-B14F-4D97-AF65-F5344CB8AC3E}">
        <p14:creationId xmlns:p14="http://schemas.microsoft.com/office/powerpoint/2010/main" val="512844884"/>
      </p:ext>
    </p:extLst>
  </p:cSld>
  <p:clrMap bg1="lt1" tx1="dk1" bg2="lt2" tx2="dk2" accent1="accent1" accent2="accent2" accent3="accent3" accent4="accent4" accent5="accent5" accent6="accent6" hlink="hlink" folHlink="folHlink"/>
  <p:sldLayoutIdLst>
    <p:sldLayoutId id="2147484184" r:id="rId1"/>
    <p:sldLayoutId id="2147484185" r:id="rId2"/>
    <p:sldLayoutId id="2147484186" r:id="rId3"/>
    <p:sldLayoutId id="2147484187" r:id="rId4"/>
    <p:sldLayoutId id="2147484188" r:id="rId5"/>
    <p:sldLayoutId id="2147484189" r:id="rId6"/>
    <p:sldLayoutId id="2147484190" r:id="rId7"/>
    <p:sldLayoutId id="2147484191" r:id="rId8"/>
    <p:sldLayoutId id="2147484192" r:id="rId9"/>
    <p:sldLayoutId id="2147484193" r:id="rId10"/>
    <p:sldLayoutId id="2147484194" r:id="rId11"/>
  </p:sldLayoutIdLst>
  <p:txStyles>
    <p:titleStyle>
      <a:lvl1pPr algn="ctr" defTabSz="457200" rtl="0" eaLnBrk="0" fontAlgn="base" hangingPunct="0">
        <a:spcBef>
          <a:spcPct val="0"/>
        </a:spcBef>
        <a:spcAft>
          <a:spcPct val="0"/>
        </a:spcAft>
        <a:defRPr sz="2800" b="1" kern="1200">
          <a:solidFill>
            <a:srgbClr val="800000"/>
          </a:solidFill>
          <a:latin typeface="Candara"/>
          <a:ea typeface="ＭＳ Ｐゴシック" charset="0"/>
          <a:cs typeface="ＭＳ Ｐゴシック" charset="0"/>
        </a:defRPr>
      </a:lvl1pPr>
      <a:lvl2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2pPr>
      <a:lvl3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3pPr>
      <a:lvl4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4pPr>
      <a:lvl5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Arial" charset="0"/>
                <a:ea typeface="+mn-ea"/>
                <a:cs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ea typeface="+mn-ea"/>
                <a:cs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latin typeface="Arial" charset="0"/>
                <a:cs typeface="Arial" charset="0"/>
              </a:defRPr>
            </a:lvl1pPr>
          </a:lstStyle>
          <a:p>
            <a:pPr>
              <a:defRPr/>
            </a:pPr>
            <a:fld id="{2364CAAA-148C-3345-BD91-934311BDE1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78758294"/>
      </p:ext>
    </p:extLst>
  </p:cSld>
  <p:clrMap bg1="lt1" tx1="dk1" bg2="lt2" tx2="dk2" accent1="accent1" accent2="accent2" accent3="accent3" accent4="accent4" accent5="accent5" accent6="accent6" hlink="hlink" folHlink="folHlink"/>
  <p:sldLayoutIdLst>
    <p:sldLayoutId id="2147484196" r:id="rId1"/>
    <p:sldLayoutId id="2147484197" r:id="rId2"/>
    <p:sldLayoutId id="2147484198" r:id="rId3"/>
    <p:sldLayoutId id="2147484199" r:id="rId4"/>
    <p:sldLayoutId id="2147484200" r:id="rId5"/>
    <p:sldLayoutId id="2147484201" r:id="rId6"/>
    <p:sldLayoutId id="2147484202" r:id="rId7"/>
    <p:sldLayoutId id="2147484203" r:id="rId8"/>
    <p:sldLayoutId id="2147484204" r:id="rId9"/>
    <p:sldLayoutId id="2147484205" r:id="rId10"/>
    <p:sldLayoutId id="2147484206"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546708073"/>
      </p:ext>
    </p:extLst>
  </p:cSld>
  <p:clrMap bg1="lt1" tx1="dk1" bg2="lt2" tx2="dk2" accent1="accent1" accent2="accent2" accent3="accent3" accent4="accent4" accent5="accent5" accent6="accent6" hlink="hlink" folHlink="folHlink"/>
  <p:sldLayoutIdLst>
    <p:sldLayoutId id="2147484208" r:id="rId1"/>
    <p:sldLayoutId id="2147484209" r:id="rId2"/>
    <p:sldLayoutId id="2147484210" r:id="rId3"/>
    <p:sldLayoutId id="2147484211" r:id="rId4"/>
    <p:sldLayoutId id="2147484212" r:id="rId5"/>
    <p:sldLayoutId id="2147484213" r:id="rId6"/>
    <p:sldLayoutId id="2147484214" r:id="rId7"/>
    <p:sldLayoutId id="2147484215" r:id="rId8"/>
    <p:sldLayoutId id="2147484216" r:id="rId9"/>
    <p:sldLayoutId id="2147484217" r:id="rId10"/>
    <p:sldLayoutId id="2147484218"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3046256294"/>
      </p:ext>
    </p:extLst>
  </p:cSld>
  <p:clrMap bg1="lt1" tx1="dk1" bg2="lt2" tx2="dk2" accent1="accent1" accent2="accent2" accent3="accent3" accent4="accent4" accent5="accent5" accent6="accent6" hlink="hlink" folHlink="folHlink"/>
  <p:sldLayoutIdLst>
    <p:sldLayoutId id="2147484232" r:id="rId1"/>
    <p:sldLayoutId id="2147484233" r:id="rId2"/>
    <p:sldLayoutId id="2147484234" r:id="rId3"/>
    <p:sldLayoutId id="2147484235" r:id="rId4"/>
    <p:sldLayoutId id="2147484236" r:id="rId5"/>
    <p:sldLayoutId id="2147484237" r:id="rId6"/>
    <p:sldLayoutId id="2147484238" r:id="rId7"/>
    <p:sldLayoutId id="2147484239" r:id="rId8"/>
    <p:sldLayoutId id="2147484240" r:id="rId9"/>
    <p:sldLayoutId id="2147484241" r:id="rId10"/>
    <p:sldLayoutId id="214748424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Arial" charset="0"/>
                <a:ea typeface="+mn-ea"/>
                <a:cs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ea typeface="+mn-ea"/>
                <a:cs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latin typeface="Arial" charset="0"/>
                <a:cs typeface="Arial" charset="0"/>
              </a:defRPr>
            </a:lvl1pPr>
          </a:lstStyle>
          <a:p>
            <a:pPr>
              <a:defRPr/>
            </a:pPr>
            <a:fld id="{2364CAAA-148C-3345-BD91-934311BDE1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02744327"/>
      </p:ext>
    </p:extLst>
  </p:cSld>
  <p:clrMap bg1="lt1" tx1="dk1" bg2="lt2" tx2="dk2" accent1="accent1" accent2="accent2" accent3="accent3" accent4="accent4" accent5="accent5" accent6="accent6" hlink="hlink" folHlink="folHlink"/>
  <p:sldLayoutIdLst>
    <p:sldLayoutId id="2147484268" r:id="rId1"/>
    <p:sldLayoutId id="2147484269" r:id="rId2"/>
    <p:sldLayoutId id="2147484270" r:id="rId3"/>
    <p:sldLayoutId id="2147484271" r:id="rId4"/>
    <p:sldLayoutId id="2147484272" r:id="rId5"/>
    <p:sldLayoutId id="2147484273" r:id="rId6"/>
    <p:sldLayoutId id="2147484274" r:id="rId7"/>
    <p:sldLayoutId id="2147484275" r:id="rId8"/>
    <p:sldLayoutId id="2147484276" r:id="rId9"/>
    <p:sldLayoutId id="2147484277" r:id="rId10"/>
    <p:sldLayoutId id="2147484278"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latin typeface="Arial" charset="0"/>
              </a:defRPr>
            </a:lvl1pPr>
          </a:lstStyle>
          <a:p>
            <a:pPr eaLnBrk="1" hangingPunct="1"/>
            <a:endParaRPr lang="en-US" smtClean="0">
              <a:solidFill>
                <a:srgbClr val="000000"/>
              </a:solidFill>
              <a:cs typeface="Arial" charset="0"/>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latin typeface="Arial" charset="0"/>
              </a:defRPr>
            </a:lvl1pPr>
          </a:lstStyle>
          <a:p>
            <a:pPr eaLnBrk="1" hangingPunct="1"/>
            <a:endParaRPr lang="en-US" smtClean="0">
              <a:solidFill>
                <a:srgbClr val="000000"/>
              </a:solidFill>
              <a:cs typeface="Arial" charset="0"/>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latin typeface="Arial" charset="0"/>
              </a:defRPr>
            </a:lvl1pPr>
          </a:lstStyle>
          <a:p>
            <a:pPr eaLnBrk="1" hangingPunct="1"/>
            <a:fld id="{1B2604A5-7475-DF4F-85D2-55C0C9F5D2A1}" type="slidenum">
              <a:rPr lang="en-US" smtClean="0">
                <a:solidFill>
                  <a:srgbClr val="000000"/>
                </a:solidFill>
                <a:cs typeface="Arial" charset="0"/>
              </a:rPr>
              <a:pPr eaLnBrk="1" hangingPunct="1"/>
              <a:t>‹#›</a:t>
            </a:fld>
            <a:endParaRPr lang="en-US" smtClean="0">
              <a:solidFill>
                <a:srgbClr val="000000"/>
              </a:solidFill>
              <a:cs typeface="Arial" charset="0"/>
            </a:endParaRPr>
          </a:p>
        </p:txBody>
      </p:sp>
    </p:spTree>
    <p:extLst>
      <p:ext uri="{BB962C8B-B14F-4D97-AF65-F5344CB8AC3E}">
        <p14:creationId xmlns:p14="http://schemas.microsoft.com/office/powerpoint/2010/main" val="262475544"/>
      </p:ext>
    </p:extLst>
  </p:cSld>
  <p:clrMap bg1="lt1" tx1="dk1" bg2="lt2" tx2="dk2" accent1="accent1" accent2="accent2" accent3="accent3" accent4="accent4" accent5="accent5" accent6="accent6" hlink="hlink" folHlink="folHlink"/>
  <p:sldLayoutIdLst>
    <p:sldLayoutId id="2147484328" r:id="rId1"/>
    <p:sldLayoutId id="2147484329" r:id="rId2"/>
    <p:sldLayoutId id="2147484330" r:id="rId3"/>
    <p:sldLayoutId id="2147484331" r:id="rId4"/>
    <p:sldLayoutId id="2147484332" r:id="rId5"/>
    <p:sldLayoutId id="2147484333" r:id="rId6"/>
    <p:sldLayoutId id="2147484334" r:id="rId7"/>
    <p:sldLayoutId id="2147484335" r:id="rId8"/>
    <p:sldLayoutId id="2147484336" r:id="rId9"/>
    <p:sldLayoutId id="2147484337" r:id="rId10"/>
    <p:sldLayoutId id="2147484338"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184E3E3C-E897-B04D-AF87-735BB080E45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00" r:id="rId1"/>
    <p:sldLayoutId id="2147484001" r:id="rId2"/>
    <p:sldLayoutId id="2147484002" r:id="rId3"/>
    <p:sldLayoutId id="2147484003" r:id="rId4"/>
    <p:sldLayoutId id="2147484004" r:id="rId5"/>
    <p:sldLayoutId id="2147484005" r:id="rId6"/>
    <p:sldLayoutId id="2147484006" r:id="rId7"/>
    <p:sldLayoutId id="2147484007" r:id="rId8"/>
    <p:sldLayoutId id="2147484008" r:id="rId9"/>
    <p:sldLayoutId id="2147484009" r:id="rId10"/>
    <p:sldLayoutId id="2147484010"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3"/>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2044573662"/>
      </p:ext>
    </p:extLst>
  </p:cSld>
  <p:clrMap bg1="lt1" tx1="dk1" bg2="lt2" tx2="dk2" accent1="accent1" accent2="accent2" accent3="accent3" accent4="accent4" accent5="accent5" accent6="accent6" hlink="hlink" folHlink="folHlink"/>
  <p:sldLayoutIdLst>
    <p:sldLayoutId id="2147484340" r:id="rId1"/>
    <p:sldLayoutId id="2147484341" r:id="rId2"/>
    <p:sldLayoutId id="2147484342" r:id="rId3"/>
    <p:sldLayoutId id="2147484343" r:id="rId4"/>
    <p:sldLayoutId id="2147484344" r:id="rId5"/>
    <p:sldLayoutId id="2147484345" r:id="rId6"/>
    <p:sldLayoutId id="2147484346" r:id="rId7"/>
    <p:sldLayoutId id="2147484347" r:id="rId8"/>
    <p:sldLayoutId id="2147484348" r:id="rId9"/>
    <p:sldLayoutId id="2147484349" r:id="rId10"/>
    <p:sldLayoutId id="2147484350"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1618"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11619" name="Text Placeholder 2"/>
          <p:cNvSpPr>
            <a:spLocks noGrp="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47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ea typeface="+mn-ea"/>
                <a:cs typeface="+mn-cs"/>
              </a:defRPr>
            </a:lvl1pPr>
          </a:lstStyle>
          <a:p>
            <a:pPr eaLnBrk="1" hangingPunct="1">
              <a:defRPr/>
            </a:pPr>
            <a:endParaRPr lang="en-US"/>
          </a:p>
        </p:txBody>
      </p:sp>
      <p:sp>
        <p:nvSpPr>
          <p:cNvPr id="5" name="Footer Placeholder 4"/>
          <p:cNvSpPr>
            <a:spLocks noGrp="1"/>
          </p:cNvSpPr>
          <p:nvPr>
            <p:ph type="ftr" sz="quarter" idx="3"/>
          </p:nvPr>
        </p:nvSpPr>
        <p:spPr>
          <a:xfrm>
            <a:off x="4165600" y="635647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ea typeface="+mn-ea"/>
                <a:cs typeface="+mn-cs"/>
              </a:defRPr>
            </a:lvl1pPr>
          </a:lstStyle>
          <a:p>
            <a:pPr eaLnBrk="1" hangingPunct="1">
              <a:defRPr/>
            </a:pPr>
            <a:endParaRPr lang="en-US"/>
          </a:p>
        </p:txBody>
      </p:sp>
      <p:sp>
        <p:nvSpPr>
          <p:cNvPr id="6" name="Slide Number Placeholder 5"/>
          <p:cNvSpPr>
            <a:spLocks noGrp="1"/>
          </p:cNvSpPr>
          <p:nvPr>
            <p:ph type="sldNum" sz="quarter" idx="4"/>
          </p:nvPr>
        </p:nvSpPr>
        <p:spPr>
          <a:xfrm>
            <a:off x="8737600" y="6356471"/>
            <a:ext cx="28448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ea typeface="+mn-ea"/>
                <a:cs typeface="+mn-cs"/>
              </a:defRPr>
            </a:lvl1pPr>
          </a:lstStyle>
          <a:p>
            <a:pPr eaLnBrk="1" hangingPunct="1">
              <a:defRPr/>
            </a:pPr>
            <a:fld id="{932B51CD-39DC-9542-8862-93B080A63797}" type="slidenum">
              <a:rPr lang="en-US"/>
              <a:pPr eaLnBrk="1" hangingPunct="1">
                <a:defRPr/>
              </a:pPr>
              <a:t>‹#›</a:t>
            </a:fld>
            <a:endParaRPr lang="en-US"/>
          </a:p>
        </p:txBody>
      </p:sp>
    </p:spTree>
    <p:extLst>
      <p:ext uri="{BB962C8B-B14F-4D97-AF65-F5344CB8AC3E}">
        <p14:creationId xmlns:p14="http://schemas.microsoft.com/office/powerpoint/2010/main" val="2499152885"/>
      </p:ext>
    </p:extLst>
  </p:cSld>
  <p:clrMap bg1="lt1" tx1="dk1" bg2="lt2" tx2="dk2" accent1="accent1" accent2="accent2" accent3="accent3" accent4="accent4" accent5="accent5" accent6="accent6" hlink="hlink" folHlink="folHlink"/>
  <p:sldLayoutIdLst>
    <p:sldLayoutId id="2147484352" r:id="rId1"/>
    <p:sldLayoutId id="2147484353" r:id="rId2"/>
    <p:sldLayoutId id="2147484354" r:id="rId3"/>
    <p:sldLayoutId id="2147484355" r:id="rId4"/>
    <p:sldLayoutId id="2147484356" r:id="rId5"/>
    <p:sldLayoutId id="2147484357" r:id="rId6"/>
    <p:sldLayoutId id="2147484358" r:id="rId7"/>
    <p:sldLayoutId id="2147484359" r:id="rId8"/>
    <p:sldLayoutId id="2147484360" r:id="rId9"/>
    <p:sldLayoutId id="2147484361" r:id="rId10"/>
    <p:sldLayoutId id="2147484362" r:id="rId11"/>
  </p:sldLayoutIdLst>
  <p:txStyles>
    <p:titleStyle>
      <a:lvl1pPr algn="ctr" defTabSz="457200" rtl="0" eaLnBrk="0" fontAlgn="base" hangingPunct="0">
        <a:spcBef>
          <a:spcPct val="0"/>
        </a:spcBef>
        <a:spcAft>
          <a:spcPct val="0"/>
        </a:spcAft>
        <a:defRPr sz="2800" b="1" kern="1200">
          <a:solidFill>
            <a:srgbClr val="800000"/>
          </a:solidFill>
          <a:latin typeface="Candara"/>
          <a:ea typeface="ＭＳ Ｐゴシック" charset="0"/>
          <a:cs typeface="ＭＳ Ｐゴシック" charset="0"/>
        </a:defRPr>
      </a:lvl1pPr>
      <a:lvl2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2pPr>
      <a:lvl3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3pPr>
      <a:lvl4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4pPr>
      <a:lvl5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546CCCCD-C491-384F-B820-A2BF4D9F014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11" r:id="rId1"/>
    <p:sldLayoutId id="2147484012" r:id="rId2"/>
    <p:sldLayoutId id="2147484013" r:id="rId3"/>
    <p:sldLayoutId id="2147484014" r:id="rId4"/>
    <p:sldLayoutId id="2147484015" r:id="rId5"/>
    <p:sldLayoutId id="2147484016" r:id="rId6"/>
    <p:sldLayoutId id="2147484017" r:id="rId7"/>
    <p:sldLayoutId id="2147484018" r:id="rId8"/>
    <p:sldLayoutId id="2147484019" r:id="rId9"/>
    <p:sldLayoutId id="2147484020" r:id="rId10"/>
    <p:sldLayoutId id="2147484021"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7891"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0A1AEF10-F721-8341-99FD-89BE2F8C0A6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22" r:id="rId1"/>
    <p:sldLayoutId id="2147484023" r:id="rId2"/>
    <p:sldLayoutId id="2147484024" r:id="rId3"/>
    <p:sldLayoutId id="2147484025" r:id="rId4"/>
    <p:sldLayoutId id="2147484026" r:id="rId5"/>
    <p:sldLayoutId id="2147484027" r:id="rId6"/>
    <p:sldLayoutId id="2147484028" r:id="rId7"/>
    <p:sldLayoutId id="2147484029" r:id="rId8"/>
    <p:sldLayoutId id="2147484030" r:id="rId9"/>
    <p:sldLayoutId id="2147484031" r:id="rId10"/>
    <p:sldLayoutId id="2147484032"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0179"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BFE6131A-C149-904B-812F-9DCA145CCB2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2467"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61FB35D9-066B-4D4C-8F05-D861FBE7D2A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44" r:id="rId1"/>
    <p:sldLayoutId id="2147484045" r:id="rId2"/>
    <p:sldLayoutId id="2147484046" r:id="rId3"/>
    <p:sldLayoutId id="2147484047" r:id="rId4"/>
    <p:sldLayoutId id="2147484048" r:id="rId5"/>
    <p:sldLayoutId id="2147484049" r:id="rId6"/>
    <p:sldLayoutId id="2147484050" r:id="rId7"/>
    <p:sldLayoutId id="2147484051" r:id="rId8"/>
    <p:sldLayoutId id="2147484052" r:id="rId9"/>
    <p:sldLayoutId id="2147484053" r:id="rId10"/>
    <p:sldLayoutId id="2147484054"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6802" name="Title Placeholder 1"/>
          <p:cNvSpPr>
            <a:spLocks noGrp="1"/>
          </p:cNvSpPr>
          <p:nvPr>
            <p:ph type="title"/>
          </p:nvPr>
        </p:nvSpPr>
        <p:spPr bwMode="auto">
          <a:xfrm>
            <a:off x="838200" y="365129"/>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6803"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628"/>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i="0" smtClean="0">
                <a:solidFill>
                  <a:prstClr val="black">
                    <a:tint val="75000"/>
                  </a:prstClr>
                </a:solidFill>
                <a:latin typeface="Calibri"/>
                <a:ea typeface="+mn-ea"/>
                <a:cs typeface="+mn-cs"/>
              </a:defRPr>
            </a:lvl1pPr>
          </a:lstStyle>
          <a:p>
            <a:pPr>
              <a:defRPr/>
            </a:pPr>
            <a:fld id="{6291F1F6-CC07-B840-8DC6-6F9EE8958472}" type="datetimeFigureOut">
              <a:rPr lang="en-US"/>
              <a:pPr>
                <a:defRPr/>
              </a:pPr>
              <a:t>8/7/16</a:t>
            </a:fld>
            <a:endParaRPr lang="en-US"/>
          </a:p>
        </p:txBody>
      </p:sp>
      <p:sp>
        <p:nvSpPr>
          <p:cNvPr id="5" name="Footer Placeholder 4"/>
          <p:cNvSpPr>
            <a:spLocks noGrp="1"/>
          </p:cNvSpPr>
          <p:nvPr>
            <p:ph type="ftr" sz="quarter" idx="3"/>
          </p:nvPr>
        </p:nvSpPr>
        <p:spPr>
          <a:xfrm>
            <a:off x="4038600" y="6356628"/>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i="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nvPr>
        </p:nvSpPr>
        <p:spPr>
          <a:xfrm>
            <a:off x="8610600" y="6356628"/>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i="0" smtClean="0">
                <a:solidFill>
                  <a:prstClr val="black">
                    <a:tint val="75000"/>
                  </a:prstClr>
                </a:solidFill>
                <a:latin typeface="Calibri"/>
                <a:ea typeface="+mn-ea"/>
                <a:cs typeface="+mn-cs"/>
              </a:defRPr>
            </a:lvl1pPr>
          </a:lstStyle>
          <a:p>
            <a:pPr>
              <a:defRPr/>
            </a:pPr>
            <a:fld id="{C4CEAEBB-4AEF-4E41-A958-2B820145B5B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66" r:id="rId1"/>
    <p:sldLayoutId id="2147484067" r:id="rId2"/>
    <p:sldLayoutId id="2147484068" r:id="rId3"/>
    <p:sldLayoutId id="2147484069" r:id="rId4"/>
    <p:sldLayoutId id="2147484070" r:id="rId5"/>
    <p:sldLayoutId id="2147484071" r:id="rId6"/>
    <p:sldLayoutId id="2147484072" r:id="rId7"/>
    <p:sldLayoutId id="2147484073" r:id="rId8"/>
    <p:sldLayoutId id="2147484074" r:id="rId9"/>
    <p:sldLayoutId id="2147484075" r:id="rId10"/>
    <p:sldLayoutId id="2147484076" r:id="rId11"/>
  </p:sldLayoutIdLst>
  <p:txStyles>
    <p:titleStyle>
      <a:lvl1pPr algn="l" rtl="0" fontAlgn="base">
        <a:lnSpc>
          <a:spcPct val="90000"/>
        </a:lnSpc>
        <a:spcBef>
          <a:spcPct val="0"/>
        </a:spcBef>
        <a:spcAft>
          <a:spcPct val="0"/>
        </a:spcAft>
        <a:defRPr sz="4400" kern="1200">
          <a:solidFill>
            <a:schemeClr val="tx1"/>
          </a:solidFill>
          <a:latin typeface="+mj-lt"/>
          <a:ea typeface="ＭＳ Ｐゴシック" charset="0"/>
          <a:cs typeface="ＭＳ Ｐゴシック" charset="0"/>
        </a:defRPr>
      </a:lvl1pPr>
      <a:lvl2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2pPr>
      <a:lvl3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3pPr>
      <a:lvl4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4pPr>
      <a:lvl5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ＭＳ Ｐゴシック" charset="0"/>
          <a:cs typeface="ＭＳ Ｐゴシック" charset="0"/>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8850" name="Title Placeholder 1"/>
          <p:cNvSpPr>
            <a:spLocks noGrp="1"/>
          </p:cNvSpPr>
          <p:nvPr>
            <p:ph type="title"/>
          </p:nvPr>
        </p:nvSpPr>
        <p:spPr bwMode="auto">
          <a:xfrm>
            <a:off x="838200" y="365129"/>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8851"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628"/>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i="0" smtClean="0">
                <a:solidFill>
                  <a:prstClr val="black">
                    <a:tint val="75000"/>
                  </a:prstClr>
                </a:solidFill>
                <a:latin typeface="Calibri"/>
                <a:cs typeface="Arial" charset="0"/>
              </a:defRPr>
            </a:lvl1pPr>
          </a:lstStyle>
          <a:p>
            <a:pPr>
              <a:defRPr/>
            </a:pPr>
            <a:fld id="{2CD2A858-E964-704C-8FE2-D4CF7743C7A1}" type="datetimeFigureOut">
              <a:rPr lang="en-US"/>
              <a:pPr>
                <a:defRPr/>
              </a:pPr>
              <a:t>8/7/16</a:t>
            </a:fld>
            <a:endParaRPr lang="en-US"/>
          </a:p>
        </p:txBody>
      </p:sp>
      <p:sp>
        <p:nvSpPr>
          <p:cNvPr id="5" name="Footer Placeholder 4"/>
          <p:cNvSpPr>
            <a:spLocks noGrp="1"/>
          </p:cNvSpPr>
          <p:nvPr>
            <p:ph type="ftr" sz="quarter" idx="3"/>
          </p:nvPr>
        </p:nvSpPr>
        <p:spPr>
          <a:xfrm>
            <a:off x="4038600" y="6356628"/>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i="0">
                <a:solidFill>
                  <a:prstClr val="black">
                    <a:tint val="75000"/>
                  </a:prstClr>
                </a:solidFill>
                <a:latin typeface="Calibri"/>
                <a:cs typeface="Arial" charset="0"/>
              </a:defRPr>
            </a:lvl1pPr>
          </a:lstStyle>
          <a:p>
            <a:pPr>
              <a:defRPr/>
            </a:pPr>
            <a:endParaRPr lang="en-US"/>
          </a:p>
        </p:txBody>
      </p:sp>
      <p:sp>
        <p:nvSpPr>
          <p:cNvPr id="6" name="Slide Number Placeholder 5"/>
          <p:cNvSpPr>
            <a:spLocks noGrp="1"/>
          </p:cNvSpPr>
          <p:nvPr>
            <p:ph type="sldNum" sz="quarter" idx="4"/>
          </p:nvPr>
        </p:nvSpPr>
        <p:spPr>
          <a:xfrm>
            <a:off x="8610600" y="6356628"/>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i="0" smtClean="0">
                <a:solidFill>
                  <a:prstClr val="black">
                    <a:tint val="75000"/>
                  </a:prstClr>
                </a:solidFill>
                <a:latin typeface="Calibri"/>
                <a:cs typeface="Arial" charset="0"/>
              </a:defRPr>
            </a:lvl1pPr>
          </a:lstStyle>
          <a:p>
            <a:pPr>
              <a:defRPr/>
            </a:pPr>
            <a:fld id="{D68A4C77-B6FC-4C4D-9EBE-9935774C025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88" r:id="rId1"/>
    <p:sldLayoutId id="2147484089" r:id="rId2"/>
    <p:sldLayoutId id="2147484090" r:id="rId3"/>
    <p:sldLayoutId id="2147484091" r:id="rId4"/>
    <p:sldLayoutId id="2147484092" r:id="rId5"/>
    <p:sldLayoutId id="2147484093" r:id="rId6"/>
    <p:sldLayoutId id="2147484094" r:id="rId7"/>
    <p:sldLayoutId id="2147484095" r:id="rId8"/>
    <p:sldLayoutId id="2147484096" r:id="rId9"/>
    <p:sldLayoutId id="2147484097" r:id="rId10"/>
    <p:sldLayoutId id="2147484098" r:id="rId11"/>
  </p:sldLayoutIdLst>
  <p:txStyles>
    <p:titleStyle>
      <a:lvl1pPr algn="l" rtl="0" fontAlgn="base">
        <a:lnSpc>
          <a:spcPct val="90000"/>
        </a:lnSpc>
        <a:spcBef>
          <a:spcPct val="0"/>
        </a:spcBef>
        <a:spcAft>
          <a:spcPct val="0"/>
        </a:spcAft>
        <a:defRPr sz="4400" kern="1200">
          <a:solidFill>
            <a:schemeClr val="tx1"/>
          </a:solidFill>
          <a:latin typeface="+mj-lt"/>
          <a:ea typeface="ＭＳ Ｐゴシック" charset="0"/>
          <a:cs typeface="ＭＳ Ｐゴシック" charset="0"/>
        </a:defRPr>
      </a:lvl1pPr>
      <a:lvl2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2pPr>
      <a:lvl3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3pPr>
      <a:lvl4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4pPr>
      <a:lvl5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ＭＳ Ｐゴシック" charset="0"/>
          <a:cs typeface="ＭＳ Ｐゴシック" charset="0"/>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2182943839"/>
      </p:ext>
    </p:extLst>
  </p:cSld>
  <p:clrMap bg1="lt1" tx1="dk1" bg2="lt2" tx2="dk2" accent1="accent1" accent2="accent2" accent3="accent3" accent4="accent4" accent5="accent5" accent6="accent6" hlink="hlink" folHlink="folHlink"/>
  <p:sldLayoutIdLst>
    <p:sldLayoutId id="2147484112" r:id="rId1"/>
    <p:sldLayoutId id="2147484113" r:id="rId2"/>
    <p:sldLayoutId id="2147484114" r:id="rId3"/>
    <p:sldLayoutId id="2147484115" r:id="rId4"/>
    <p:sldLayoutId id="2147484116" r:id="rId5"/>
    <p:sldLayoutId id="2147484117" r:id="rId6"/>
    <p:sldLayoutId id="2147484118" r:id="rId7"/>
    <p:sldLayoutId id="2147484119" r:id="rId8"/>
    <p:sldLayoutId id="2147484120" r:id="rId9"/>
    <p:sldLayoutId id="2147484121" r:id="rId10"/>
    <p:sldLayoutId id="214748412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7.xml"/><Relationship Id="rId2"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2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5.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8.xml"/><Relationship Id="rId2"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5.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29"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304800" y="609600"/>
            <a:ext cx="11582400" cy="457200"/>
          </a:xfrm>
        </p:spPr>
        <p:txBody>
          <a:bodyPr/>
          <a:lstStyle/>
          <a:p>
            <a:r>
              <a:rPr lang="en-US" sz="3200" b="1" dirty="0">
                <a:latin typeface="Candara" charset="0"/>
                <a:ea typeface="MS PGothic" charset="0"/>
                <a:cs typeface="Arial" charset="0"/>
              </a:rPr>
              <a:t>THE TRUE MEANING OF THE GOLDEN RULE </a:t>
            </a:r>
          </a:p>
        </p:txBody>
      </p:sp>
      <p:sp>
        <p:nvSpPr>
          <p:cNvPr id="5" name="Rectangle 3"/>
          <p:cNvSpPr txBox="1">
            <a:spLocks noChangeArrowheads="1"/>
          </p:cNvSpPr>
          <p:nvPr/>
        </p:nvSpPr>
        <p:spPr bwMode="auto">
          <a:xfrm>
            <a:off x="304840" y="1295400"/>
            <a:ext cx="11734799" cy="553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458788" indent="-458788">
              <a:spcBef>
                <a:spcPct val="0"/>
              </a:spcBef>
            </a:pPr>
            <a:r>
              <a:rPr lang="en-US" sz="2800" b="1" i="0" spc="-10" dirty="0" smtClean="0">
                <a:latin typeface="Candara" charset="0"/>
                <a:ea typeface="ＭＳ Ｐゴシック" charset="0"/>
                <a:cs typeface="MS PGothic" charset="0"/>
              </a:rPr>
              <a:t>It </a:t>
            </a:r>
            <a:r>
              <a:rPr lang="en-US" sz="2800" b="1" i="0" spc="-10" dirty="0">
                <a:latin typeface="Candara" charset="0"/>
                <a:ea typeface="ＭＳ Ｐゴシック" charset="0"/>
                <a:cs typeface="MS PGothic" charset="0"/>
              </a:rPr>
              <a:t>is</a:t>
            </a:r>
            <a:r>
              <a:rPr lang="en-US" sz="2800" b="1" i="0" spc="-10" dirty="0">
                <a:solidFill>
                  <a:srgbClr val="FF0000"/>
                </a:solidFill>
                <a:latin typeface="Candara" charset="0"/>
                <a:ea typeface="ＭＳ Ｐゴシック" charset="0"/>
                <a:cs typeface="MS PGothic" charset="0"/>
              </a:rPr>
              <a:t> to obey the Great Commandment</a:t>
            </a:r>
            <a:r>
              <a:rPr lang="en-US" sz="2800" b="1" i="0" spc="-10" dirty="0">
                <a:latin typeface="Candara" charset="0"/>
                <a:ea typeface="ＭＳ Ｐゴシック" charset="0"/>
                <a:cs typeface="MS PGothic" charset="0"/>
              </a:rPr>
              <a:t>—</a:t>
            </a:r>
            <a:r>
              <a:rPr lang="en-US" sz="2800" b="1" spc="-10" dirty="0">
                <a:latin typeface="Candara" charset="0"/>
                <a:ea typeface="ＭＳ Ｐゴシック" charset="0"/>
                <a:cs typeface="MS PGothic" charset="0"/>
              </a:rPr>
              <a:t>“love neighbor as yourself”</a:t>
            </a:r>
            <a:r>
              <a:rPr lang="en-US" sz="2800" b="1" i="0" spc="-10" dirty="0">
                <a:latin typeface="Candara" charset="0"/>
                <a:ea typeface="ＭＳ Ｐゴシック" charset="0"/>
                <a:cs typeface="MS PGothic" charset="0"/>
              </a:rPr>
              <a:t>—practically in all </a:t>
            </a:r>
            <a:r>
              <a:rPr lang="en-US" sz="2800" b="1" i="0" spc="-10" dirty="0" smtClean="0">
                <a:latin typeface="Candara" charset="0"/>
                <a:ea typeface="ＭＳ Ｐゴシック" charset="0"/>
                <a:cs typeface="MS PGothic" charset="0"/>
              </a:rPr>
              <a:t>horizontal relationships</a:t>
            </a:r>
            <a:r>
              <a:rPr lang="en-US" sz="2800" b="1" i="0" spc="-10" dirty="0">
                <a:latin typeface="Candara" charset="0"/>
                <a:ea typeface="ＭＳ Ｐゴシック" charset="0"/>
                <a:cs typeface="MS PGothic" charset="0"/>
              </a:rPr>
              <a:t>.</a:t>
            </a:r>
          </a:p>
          <a:p>
            <a:pPr marL="458788" indent="-458788">
              <a:spcBef>
                <a:spcPct val="0"/>
              </a:spcBef>
            </a:pPr>
            <a:endParaRPr lang="en-US" sz="1400" b="1" i="0" spc="-10" dirty="0" smtClean="0">
              <a:latin typeface="Candara" charset="0"/>
              <a:ea typeface="ＭＳ Ｐゴシック" charset="0"/>
              <a:cs typeface="MS PGothic" charset="0"/>
            </a:endParaRPr>
          </a:p>
          <a:p>
            <a:pPr marL="454025" indent="-454025">
              <a:spcBef>
                <a:spcPct val="0"/>
              </a:spcBef>
            </a:pPr>
            <a:r>
              <a:rPr lang="en-US" sz="2800" b="1" i="0" spc="-10" dirty="0">
                <a:solidFill>
                  <a:srgbClr val="000000"/>
                </a:solidFill>
                <a:latin typeface="Candara" charset="0"/>
                <a:ea typeface="ＭＳ Ｐゴシック" charset="0"/>
                <a:cs typeface="MS PGothic" charset="0"/>
              </a:rPr>
              <a:t>It is </a:t>
            </a:r>
            <a:r>
              <a:rPr lang="en-US" sz="2800" b="1" i="0" spc="-10" dirty="0">
                <a:solidFill>
                  <a:srgbClr val="FF0000"/>
                </a:solidFill>
                <a:latin typeface="Candara" charset="0"/>
                <a:ea typeface="ＭＳ Ｐゴシック" charset="0"/>
                <a:cs typeface="MS PGothic" charset="0"/>
              </a:rPr>
              <a:t>to </a:t>
            </a:r>
            <a:r>
              <a:rPr lang="en-US" sz="2800" b="1" i="0" spc="-10" dirty="0" smtClean="0">
                <a:solidFill>
                  <a:srgbClr val="FF0000"/>
                </a:solidFill>
                <a:latin typeface="Candara" charset="0"/>
                <a:ea typeface="ＭＳ Ｐゴシック" charset="0"/>
                <a:cs typeface="MS PGothic" charset="0"/>
              </a:rPr>
              <a:t>practice </a:t>
            </a:r>
            <a:r>
              <a:rPr lang="en-US" sz="2800" b="1" i="0" spc="-10" dirty="0">
                <a:solidFill>
                  <a:srgbClr val="FF0000"/>
                </a:solidFill>
                <a:latin typeface="Candara" charset="0"/>
                <a:ea typeface="ＭＳ Ｐゴシック" charset="0"/>
                <a:cs typeface="MS PGothic" charset="0"/>
              </a:rPr>
              <a:t>“other-centeredness” </a:t>
            </a:r>
            <a:r>
              <a:rPr lang="en-US" sz="2800" b="1" i="0" spc="-10" dirty="0">
                <a:latin typeface="Candara" charset="0"/>
                <a:ea typeface="ＭＳ Ｐゴシック" charset="0"/>
                <a:cs typeface="MS PGothic" charset="0"/>
              </a:rPr>
              <a:t>of </a:t>
            </a:r>
            <a:r>
              <a:rPr lang="en-US" sz="2800" b="1" i="0" spc="-10" dirty="0" smtClean="0">
                <a:latin typeface="Candara" charset="0"/>
                <a:ea typeface="ＭＳ Ｐゴシック" charset="0"/>
                <a:cs typeface="MS PGothic" charset="0"/>
              </a:rPr>
              <a:t>neighbor-love</a:t>
            </a:r>
            <a:r>
              <a:rPr lang="en-US" sz="2800" b="1" i="0" spc="-10" dirty="0">
                <a:latin typeface="Candara" charset="0"/>
                <a:ea typeface="ＭＳ Ｐゴシック" charset="0"/>
                <a:cs typeface="MS PGothic" charset="0"/>
              </a:rPr>
              <a:t>.</a:t>
            </a:r>
          </a:p>
          <a:p>
            <a:pPr marL="912813" lvl="2" indent="-457200" defTabSz="385763">
              <a:spcBef>
                <a:spcPts val="0"/>
              </a:spcBef>
              <a:buFont typeface="Wingdings" charset="2"/>
              <a:buChar char="Ø"/>
              <a:defRPr/>
            </a:pPr>
            <a:r>
              <a:rPr lang="en-US" sz="2600" b="1" i="0" dirty="0">
                <a:latin typeface="Candara" charset="0"/>
                <a:ea typeface="ＭＳ Ｐゴシック" charset="0"/>
                <a:cs typeface="Candara" charset="0"/>
              </a:rPr>
              <a:t>Choosing to break away from self-absorption (our default mode of living).</a:t>
            </a:r>
          </a:p>
          <a:p>
            <a:pPr marL="912813" lvl="2" indent="-457200" defTabSz="385763">
              <a:spcBef>
                <a:spcPts val="0"/>
              </a:spcBef>
              <a:buFont typeface="Wingdings" charset="2"/>
              <a:buChar char="Ø"/>
              <a:defRPr/>
            </a:pPr>
            <a:r>
              <a:rPr lang="en-US" sz="2600" b="1" i="0" dirty="0">
                <a:latin typeface="Candara" charset="0"/>
                <a:ea typeface="ＭＳ Ｐゴシック" charset="0"/>
                <a:cs typeface="Candara" charset="0"/>
              </a:rPr>
              <a:t>Choosing to practice self-denial. </a:t>
            </a:r>
          </a:p>
          <a:p>
            <a:pPr marL="912813" lvl="2" indent="-457200" defTabSz="385763">
              <a:spcBef>
                <a:spcPts val="0"/>
              </a:spcBef>
              <a:buFont typeface="Wingdings" charset="2"/>
              <a:buChar char="Ø"/>
              <a:defRPr/>
            </a:pPr>
            <a:r>
              <a:rPr lang="en-US" sz="2600" b="1" i="0" dirty="0">
                <a:latin typeface="Candara" charset="0"/>
                <a:ea typeface="ＭＳ Ｐゴシック" charset="0"/>
                <a:cs typeface="Candara" charset="0"/>
              </a:rPr>
              <a:t>Choosing to walk a mile in other’s shoes. </a:t>
            </a:r>
          </a:p>
          <a:p>
            <a:pPr marL="458788" indent="-458788">
              <a:spcBef>
                <a:spcPct val="0"/>
              </a:spcBef>
            </a:pPr>
            <a:endParaRPr lang="en-US" sz="1400" b="1" i="0" spc="-10" dirty="0" smtClean="0">
              <a:latin typeface="Candara" charset="0"/>
              <a:ea typeface="ＭＳ Ｐゴシック" charset="0"/>
              <a:cs typeface="MS PGothic" charset="0"/>
            </a:endParaRPr>
          </a:p>
          <a:p>
            <a:pPr marL="0" lvl="1" indent="0" algn="ctr" defTabSz="385763">
              <a:spcBef>
                <a:spcPts val="0"/>
              </a:spcBef>
              <a:buNone/>
              <a:defRPr/>
            </a:pPr>
            <a:r>
              <a:rPr lang="en-US" sz="2600" baseline="30000" dirty="0">
                <a:solidFill>
                  <a:srgbClr val="000000"/>
                </a:solidFill>
                <a:latin typeface="Candara" charset="0"/>
                <a:ea typeface="ＭＳ Ｐゴシック" charset="0"/>
                <a:cs typeface="Candara" charset="0"/>
              </a:rPr>
              <a:t>4</a:t>
            </a:r>
            <a:r>
              <a:rPr lang="en-US" sz="2600" dirty="0">
                <a:solidFill>
                  <a:srgbClr val="000000"/>
                </a:solidFill>
                <a:latin typeface="Candara" charset="0"/>
                <a:ea typeface="ＭＳ Ｐゴシック" charset="0"/>
                <a:cs typeface="Candara" charset="0"/>
              </a:rPr>
              <a:t> “If you meet your enemy's ox or his donkey going astray, </a:t>
            </a:r>
            <a:br>
              <a:rPr lang="en-US" sz="2600" dirty="0">
                <a:solidFill>
                  <a:srgbClr val="000000"/>
                </a:solidFill>
                <a:latin typeface="Candara" charset="0"/>
                <a:ea typeface="ＭＳ Ｐゴシック" charset="0"/>
                <a:cs typeface="Candara" charset="0"/>
              </a:rPr>
            </a:br>
            <a:r>
              <a:rPr lang="en-US" sz="2600" dirty="0">
                <a:solidFill>
                  <a:srgbClr val="000000"/>
                </a:solidFill>
                <a:latin typeface="Candara" charset="0"/>
                <a:ea typeface="ＭＳ Ｐゴシック" charset="0"/>
                <a:cs typeface="Candara" charset="0"/>
              </a:rPr>
              <a:t>you shall bring it back to him. </a:t>
            </a:r>
            <a:r>
              <a:rPr lang="en-US" sz="2600" baseline="30000" dirty="0">
                <a:solidFill>
                  <a:srgbClr val="000000"/>
                </a:solidFill>
                <a:latin typeface="Candara" charset="0"/>
                <a:ea typeface="ＭＳ Ｐゴシック" charset="0"/>
                <a:cs typeface="Candara" charset="0"/>
              </a:rPr>
              <a:t>5</a:t>
            </a:r>
            <a:r>
              <a:rPr lang="en-US" sz="2600" dirty="0">
                <a:solidFill>
                  <a:srgbClr val="000000"/>
                </a:solidFill>
                <a:latin typeface="Candara" charset="0"/>
                <a:ea typeface="ＭＳ Ｐゴシック" charset="0"/>
                <a:cs typeface="Candara" charset="0"/>
              </a:rPr>
              <a:t> If you see the donkey of one</a:t>
            </a:r>
            <a:br>
              <a:rPr lang="en-US" sz="2600" dirty="0">
                <a:solidFill>
                  <a:srgbClr val="000000"/>
                </a:solidFill>
                <a:latin typeface="Candara" charset="0"/>
                <a:ea typeface="ＭＳ Ｐゴシック" charset="0"/>
                <a:cs typeface="Candara" charset="0"/>
              </a:rPr>
            </a:br>
            <a:r>
              <a:rPr lang="en-US" sz="2600" dirty="0">
                <a:solidFill>
                  <a:srgbClr val="000000"/>
                </a:solidFill>
                <a:latin typeface="Candara" charset="0"/>
                <a:ea typeface="ＭＳ Ｐゴシック" charset="0"/>
                <a:cs typeface="Candara" charset="0"/>
              </a:rPr>
              <a:t> who hates you lying down under its burden, you shall refrain </a:t>
            </a:r>
            <a:br>
              <a:rPr lang="en-US" sz="2600" dirty="0">
                <a:solidFill>
                  <a:srgbClr val="000000"/>
                </a:solidFill>
                <a:latin typeface="Candara" charset="0"/>
                <a:ea typeface="ＭＳ Ｐゴシック" charset="0"/>
                <a:cs typeface="Candara" charset="0"/>
              </a:rPr>
            </a:br>
            <a:r>
              <a:rPr lang="en-US" sz="2600" dirty="0">
                <a:solidFill>
                  <a:srgbClr val="000000"/>
                </a:solidFill>
                <a:latin typeface="Candara" charset="0"/>
                <a:ea typeface="ＭＳ Ｐゴシック" charset="0"/>
                <a:cs typeface="Candara" charset="0"/>
              </a:rPr>
              <a:t>from leaving him with it; you shall rescue it with him.</a:t>
            </a:r>
            <a:br>
              <a:rPr lang="en-US" sz="2600" dirty="0">
                <a:solidFill>
                  <a:srgbClr val="000000"/>
                </a:solidFill>
                <a:latin typeface="Candara" charset="0"/>
                <a:ea typeface="ＭＳ Ｐゴシック" charset="0"/>
                <a:cs typeface="Candara" charset="0"/>
              </a:rPr>
            </a:br>
            <a:r>
              <a:rPr lang="en-US" sz="2600" dirty="0">
                <a:solidFill>
                  <a:srgbClr val="000000"/>
                </a:solidFill>
                <a:latin typeface="Candara" charset="0"/>
                <a:ea typeface="ＭＳ Ｐゴシック" charset="0"/>
                <a:cs typeface="Candara" charset="0"/>
              </a:rPr>
              <a:t>Exodus 23:4-5</a:t>
            </a:r>
          </a:p>
          <a:p>
            <a:pPr marL="458788" indent="-458788">
              <a:spcBef>
                <a:spcPct val="0"/>
              </a:spcBef>
            </a:pPr>
            <a:endParaRPr lang="en-US" sz="1400" b="1" i="0" spc="-10" dirty="0">
              <a:latin typeface="Candara" charset="0"/>
              <a:ea typeface="ＭＳ Ｐゴシック" charset="0"/>
              <a:cs typeface="MS PGothic" charset="0"/>
            </a:endParaRPr>
          </a:p>
        </p:txBody>
      </p:sp>
    </p:spTree>
    <p:extLst>
      <p:ext uri="{BB962C8B-B14F-4D97-AF65-F5344CB8AC3E}">
        <p14:creationId xmlns:p14="http://schemas.microsoft.com/office/powerpoint/2010/main" val="40710385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533400" y="381000"/>
            <a:ext cx="11125200" cy="6477000"/>
          </a:xfrm>
        </p:spPr>
        <p:txBody>
          <a:bodyPr/>
          <a:lstStyle/>
          <a:p>
            <a:pPr marL="55563" lvl="1" indent="0" defTabSz="385763">
              <a:spcBef>
                <a:spcPts val="0"/>
              </a:spcBef>
              <a:buNone/>
              <a:defRPr/>
            </a:pPr>
            <a:r>
              <a:rPr lang="en-US" sz="3200" b="1" kern="1200" dirty="0" smtClean="0">
                <a:solidFill>
                  <a:srgbClr val="800000"/>
                </a:solidFill>
                <a:latin typeface="Candara" charset="0"/>
                <a:ea typeface="ＭＳ Ｐゴシック" charset="0"/>
                <a:cs typeface="Candara" charset="0"/>
              </a:rPr>
              <a:t>Using Our Imagination for Neighbor-Love</a:t>
            </a:r>
            <a:endParaRPr lang="en-US" sz="3200" b="1" kern="1200" dirty="0">
              <a:solidFill>
                <a:srgbClr val="800000"/>
              </a:solidFill>
              <a:latin typeface="Candara" charset="0"/>
              <a:ea typeface="ＭＳ Ｐゴシック" charset="0"/>
              <a:cs typeface="Candara" charset="0"/>
            </a:endParaRPr>
          </a:p>
          <a:p>
            <a:pPr marL="0" indent="0" algn="just">
              <a:buNone/>
            </a:pPr>
            <a:r>
              <a:rPr lang="en-US" sz="2800" b="1" dirty="0" smtClean="0">
                <a:latin typeface="Candara"/>
                <a:cs typeface="Candara"/>
              </a:rPr>
              <a:t>Also </a:t>
            </a:r>
            <a:r>
              <a:rPr lang="en-US" sz="2800" b="1" dirty="0">
                <a:latin typeface="Candara"/>
                <a:cs typeface="Candara"/>
              </a:rPr>
              <a:t>it is a remarkably flexible ethical principle. Self-advantage often guides us in our own affairs; now we must also let it guide us in our behavior to others. All we have to do is to use our imagination, put ourselves in the other person's shoes, and ask, </a:t>
            </a:r>
            <a:r>
              <a:rPr lang="en-US" sz="2800" b="1" dirty="0" smtClean="0">
                <a:latin typeface="Candara"/>
                <a:cs typeface="Candara"/>
              </a:rPr>
              <a:t>“How </a:t>
            </a:r>
            <a:r>
              <a:rPr lang="en-US" sz="2800" b="1" dirty="0">
                <a:latin typeface="Candara"/>
                <a:cs typeface="Candara"/>
              </a:rPr>
              <a:t>would I like to be treated in that situation</a:t>
            </a:r>
            <a:r>
              <a:rPr lang="en-US" sz="2800" b="1" dirty="0" smtClean="0">
                <a:latin typeface="Candara"/>
                <a:cs typeface="Candara"/>
              </a:rPr>
              <a:t>?” </a:t>
            </a:r>
            <a:r>
              <a:rPr lang="en-US" sz="2800" b="1" dirty="0">
                <a:latin typeface="Candara"/>
                <a:cs typeface="Candara"/>
              </a:rPr>
              <a:t>As Bishop Ryle wrote, </a:t>
            </a:r>
            <a:r>
              <a:rPr lang="en-US" sz="2800" b="1" dirty="0" smtClean="0">
                <a:latin typeface="Candara"/>
                <a:cs typeface="Candara"/>
              </a:rPr>
              <a:t>“It </a:t>
            </a:r>
            <a:r>
              <a:rPr lang="en-US" sz="2800" b="1" dirty="0">
                <a:latin typeface="Candara"/>
                <a:cs typeface="Candara"/>
              </a:rPr>
              <a:t>settles a hundred difficult </a:t>
            </a:r>
            <a:r>
              <a:rPr lang="en-US" sz="2800" b="1" dirty="0" smtClean="0">
                <a:latin typeface="Candara"/>
                <a:cs typeface="Candara"/>
              </a:rPr>
              <a:t>points</a:t>
            </a:r>
            <a:r>
              <a:rPr lang="en-US" sz="2800" b="1" dirty="0">
                <a:latin typeface="Candara"/>
                <a:cs typeface="Candara"/>
              </a:rPr>
              <a:t> </a:t>
            </a:r>
            <a:r>
              <a:rPr lang="en-US" sz="2800" b="1" dirty="0" smtClean="0">
                <a:latin typeface="Candara"/>
                <a:cs typeface="Candara"/>
              </a:rPr>
              <a:t>. . . </a:t>
            </a:r>
            <a:r>
              <a:rPr lang="en-US" sz="2800" b="1" dirty="0">
                <a:latin typeface="Candara"/>
                <a:cs typeface="Candara"/>
              </a:rPr>
              <a:t>It prevents the necessity of laying down endless little rules for our conduct in specific cases</a:t>
            </a:r>
            <a:r>
              <a:rPr lang="en-US" sz="2800" b="1" dirty="0" smtClean="0">
                <a:latin typeface="Candara"/>
                <a:cs typeface="Candara"/>
              </a:rPr>
              <a:t>.” </a:t>
            </a:r>
            <a:r>
              <a:rPr lang="en-US" sz="2800" b="1" dirty="0">
                <a:latin typeface="Candara"/>
                <a:cs typeface="Candara"/>
              </a:rPr>
              <a:t>Indeed, it is a principle of such wide application that Jesus could add, </a:t>
            </a:r>
            <a:r>
              <a:rPr lang="en-US" sz="2800" b="1" i="1" dirty="0" smtClean="0">
                <a:latin typeface="Candara"/>
                <a:cs typeface="Candara"/>
              </a:rPr>
              <a:t>for </a:t>
            </a:r>
            <a:r>
              <a:rPr lang="en-US" sz="2800" b="1" i="1" dirty="0">
                <a:latin typeface="Candara"/>
                <a:cs typeface="Candara"/>
              </a:rPr>
              <a:t>this is the law and the </a:t>
            </a:r>
            <a:r>
              <a:rPr lang="en-US" sz="2800" b="1" i="1" dirty="0" smtClean="0">
                <a:latin typeface="Candara"/>
                <a:cs typeface="Candara"/>
              </a:rPr>
              <a:t>prophets. </a:t>
            </a:r>
            <a:r>
              <a:rPr lang="en-US" sz="2800" b="1" dirty="0" smtClean="0">
                <a:latin typeface="Candara"/>
                <a:cs typeface="Candara"/>
              </a:rPr>
              <a:t>That is, whoever directs his conduct towards others according to how he would like others to direct theirs towards him has fulfilled the law and the prophets, at least in the matter of neighbor-love.</a:t>
            </a:r>
            <a:endParaRPr lang="en-US" sz="2800" b="1" i="1" dirty="0">
              <a:latin typeface="Candara"/>
              <a:cs typeface="Candara"/>
            </a:endParaRPr>
          </a:p>
          <a:p>
            <a:pPr marL="0" indent="0" algn="r">
              <a:buNone/>
            </a:pPr>
            <a:r>
              <a:rPr lang="en-US" sz="2800" b="1" dirty="0" smtClean="0">
                <a:latin typeface="Candara"/>
                <a:cs typeface="Candara"/>
              </a:rPr>
              <a:t>— </a:t>
            </a:r>
            <a:r>
              <a:rPr lang="en-US" sz="2800" b="1" dirty="0">
                <a:latin typeface="Candara"/>
                <a:cs typeface="Candara"/>
              </a:rPr>
              <a:t>John </a:t>
            </a:r>
            <a:r>
              <a:rPr lang="en-US" sz="2800" b="1" dirty="0" smtClean="0">
                <a:latin typeface="Candara"/>
                <a:cs typeface="Candara"/>
              </a:rPr>
              <a:t>R. W. Stott</a:t>
            </a:r>
            <a:endParaRPr lang="en-US" sz="2800" b="1" dirty="0">
              <a:latin typeface="Candara"/>
              <a:cs typeface="Candara"/>
            </a:endParaRPr>
          </a:p>
        </p:txBody>
      </p:sp>
    </p:spTree>
    <p:extLst>
      <p:ext uri="{BB962C8B-B14F-4D97-AF65-F5344CB8AC3E}">
        <p14:creationId xmlns:p14="http://schemas.microsoft.com/office/powerpoint/2010/main" val="147079297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25933" y="533400"/>
            <a:ext cx="12166067" cy="457200"/>
          </a:xfrm>
        </p:spPr>
        <p:txBody>
          <a:bodyPr/>
          <a:lstStyle/>
          <a:p>
            <a:r>
              <a:rPr lang="en-US" sz="3100" b="1" dirty="0">
                <a:latin typeface="Candara" charset="0"/>
                <a:cs typeface="MS PGothic" charset="0"/>
              </a:rPr>
              <a:t>HOW CAN WE APPLY JESUS’ </a:t>
            </a:r>
            <a:r>
              <a:rPr lang="en-US" sz="3100" b="1" dirty="0" smtClean="0">
                <a:latin typeface="Candara" charset="0"/>
                <a:cs typeface="MS PGothic" charset="0"/>
              </a:rPr>
              <a:t>TEACHING ON </a:t>
            </a:r>
            <a:r>
              <a:rPr lang="en-US" sz="3100" b="1" dirty="0">
                <a:latin typeface="Candara" charset="0"/>
                <a:cs typeface="MS PGothic" charset="0"/>
              </a:rPr>
              <a:t>THE GOLDEN RULE?</a:t>
            </a:r>
          </a:p>
        </p:txBody>
      </p:sp>
      <p:sp>
        <p:nvSpPr>
          <p:cNvPr id="27651" name="Rectangle 3"/>
          <p:cNvSpPr>
            <a:spLocks noGrp="1" noChangeArrowheads="1"/>
          </p:cNvSpPr>
          <p:nvPr>
            <p:ph type="body" idx="1"/>
          </p:nvPr>
        </p:nvSpPr>
        <p:spPr>
          <a:xfrm>
            <a:off x="304839" y="1143000"/>
            <a:ext cx="11734801" cy="5655399"/>
          </a:xfrm>
        </p:spPr>
        <p:txBody>
          <a:bodyPr/>
          <a:lstStyle/>
          <a:p>
            <a:pPr marL="461963" indent="-461963">
              <a:spcBef>
                <a:spcPts val="0"/>
              </a:spcBef>
              <a:buNone/>
            </a:pPr>
            <a:r>
              <a:rPr lang="en-US" sz="2600" b="1" dirty="0">
                <a:latin typeface="Candara" charset="0"/>
                <a:cs typeface="MS PGothic" charset="0"/>
              </a:rPr>
              <a:t>1</a:t>
            </a:r>
            <a:r>
              <a:rPr lang="en-US" sz="2600" b="1" dirty="0" smtClean="0">
                <a:latin typeface="Candara" charset="0"/>
                <a:cs typeface="MS PGothic" charset="0"/>
              </a:rPr>
              <a:t>)   </a:t>
            </a:r>
            <a:r>
              <a:rPr lang="en-US" sz="2800" b="1" dirty="0">
                <a:latin typeface="Candara" charset="0"/>
                <a:cs typeface="MS PGothic" charset="0"/>
              </a:rPr>
              <a:t>We are </a:t>
            </a:r>
            <a:r>
              <a:rPr lang="en-US" sz="2800" b="1" dirty="0" smtClean="0">
                <a:latin typeface="Candara" charset="0"/>
                <a:cs typeface="MS PGothic" charset="0"/>
              </a:rPr>
              <a:t>to </a:t>
            </a:r>
            <a:r>
              <a:rPr lang="en-US" sz="2800" b="1" dirty="0">
                <a:solidFill>
                  <a:srgbClr val="FF0000"/>
                </a:solidFill>
                <a:latin typeface="Candara" charset="0"/>
                <a:cs typeface="MS PGothic" charset="0"/>
              </a:rPr>
              <a:t>repent and turn away from your own SELF-ABSORPTION AND RUGGED </a:t>
            </a:r>
            <a:r>
              <a:rPr lang="en-US" sz="2800" b="1" dirty="0" smtClean="0">
                <a:solidFill>
                  <a:srgbClr val="FF0000"/>
                </a:solidFill>
                <a:latin typeface="Candara" charset="0"/>
                <a:cs typeface="MS PGothic" charset="0"/>
              </a:rPr>
              <a:t>INDIVIDUALISM. </a:t>
            </a:r>
            <a:endParaRPr lang="en-US" sz="2800" b="1" dirty="0">
              <a:latin typeface="Candara" charset="0"/>
              <a:cs typeface="MS PGothic" charset="0"/>
            </a:endParaRPr>
          </a:p>
          <a:p>
            <a:pPr marL="461963" lvl="0" indent="-461963">
              <a:spcBef>
                <a:spcPts val="0"/>
              </a:spcBef>
              <a:buNone/>
            </a:pPr>
            <a:endParaRPr lang="en-US" sz="1000" i="1" dirty="0" smtClean="0">
              <a:latin typeface="Candara" charset="0"/>
              <a:cs typeface="Candara" charset="0"/>
            </a:endParaRPr>
          </a:p>
          <a:p>
            <a:pPr marL="0" indent="0" algn="ctr">
              <a:spcBef>
                <a:spcPts val="0"/>
              </a:spcBef>
              <a:buNone/>
            </a:pPr>
            <a:r>
              <a:rPr lang="en-US" sz="2500" i="1" dirty="0">
                <a:latin typeface="Candara"/>
                <a:cs typeface="Candara"/>
              </a:rPr>
              <a:t> </a:t>
            </a:r>
            <a:r>
              <a:rPr lang="en-US" sz="2500" i="1" baseline="30000" dirty="0">
                <a:latin typeface="Candara"/>
                <a:cs typeface="Candara"/>
              </a:rPr>
              <a:t>13</a:t>
            </a:r>
            <a:r>
              <a:rPr lang="en-US" sz="2500" i="1" dirty="0">
                <a:latin typeface="Candara"/>
                <a:cs typeface="Candara"/>
              </a:rPr>
              <a:t> For you were called to freedom, brothers. </a:t>
            </a:r>
            <a:br>
              <a:rPr lang="en-US" sz="2500" i="1" dirty="0">
                <a:latin typeface="Candara"/>
                <a:cs typeface="Candara"/>
              </a:rPr>
            </a:br>
            <a:r>
              <a:rPr lang="en-US" sz="2500" i="1" dirty="0">
                <a:latin typeface="Candara"/>
                <a:cs typeface="Candara"/>
              </a:rPr>
              <a:t>Only do not use your freedom as an opportunity for </a:t>
            </a:r>
            <a:br>
              <a:rPr lang="en-US" sz="2500" i="1" dirty="0">
                <a:latin typeface="Candara"/>
                <a:cs typeface="Candara"/>
              </a:rPr>
            </a:br>
            <a:r>
              <a:rPr lang="en-US" sz="2500" i="1" dirty="0">
                <a:latin typeface="Candara"/>
                <a:cs typeface="Candara"/>
              </a:rPr>
              <a:t>the flesh, but through love serve one another. </a:t>
            </a:r>
            <a:r>
              <a:rPr lang="en-US" sz="2500" i="1" baseline="30000" dirty="0">
                <a:latin typeface="Candara"/>
                <a:cs typeface="Candara"/>
              </a:rPr>
              <a:t>14</a:t>
            </a:r>
            <a:r>
              <a:rPr lang="en-US" sz="2500" i="1" dirty="0">
                <a:latin typeface="Candara"/>
                <a:cs typeface="Candara"/>
              </a:rPr>
              <a:t> For the </a:t>
            </a:r>
            <a:br>
              <a:rPr lang="en-US" sz="2500" i="1" dirty="0">
                <a:latin typeface="Candara"/>
                <a:cs typeface="Candara"/>
              </a:rPr>
            </a:br>
            <a:r>
              <a:rPr lang="en-US" sz="2500" i="1" dirty="0">
                <a:latin typeface="Candara"/>
                <a:cs typeface="Candara"/>
              </a:rPr>
              <a:t>whole law is fulfilled in one word: “You shall love your neighbor </a:t>
            </a:r>
            <a:br>
              <a:rPr lang="en-US" sz="2500" i="1" dirty="0">
                <a:latin typeface="Candara"/>
                <a:cs typeface="Candara"/>
              </a:rPr>
            </a:br>
            <a:r>
              <a:rPr lang="en-US" sz="2500" i="1" dirty="0">
                <a:latin typeface="Candara"/>
                <a:cs typeface="Candara"/>
              </a:rPr>
              <a:t>as yourself.” </a:t>
            </a:r>
            <a:r>
              <a:rPr lang="en-US" sz="2500" i="1" baseline="30000" dirty="0">
                <a:latin typeface="Candara"/>
                <a:cs typeface="Candara"/>
              </a:rPr>
              <a:t>15</a:t>
            </a:r>
            <a:r>
              <a:rPr lang="en-US" sz="2500" i="1" dirty="0">
                <a:latin typeface="Candara"/>
                <a:cs typeface="Candara"/>
              </a:rPr>
              <a:t> But if you bite and devour one another, watch</a:t>
            </a:r>
            <a:br>
              <a:rPr lang="en-US" sz="2500" i="1" dirty="0">
                <a:latin typeface="Candara"/>
                <a:cs typeface="Candara"/>
              </a:rPr>
            </a:br>
            <a:r>
              <a:rPr lang="en-US" sz="2500" i="1" dirty="0">
                <a:latin typeface="Candara"/>
                <a:cs typeface="Candara"/>
              </a:rPr>
              <a:t> out that you are not consumed by one another.</a:t>
            </a:r>
            <a:br>
              <a:rPr lang="en-US" sz="2500" i="1" dirty="0">
                <a:latin typeface="Candara"/>
                <a:cs typeface="Candara"/>
              </a:rPr>
            </a:br>
            <a:r>
              <a:rPr lang="en-US" sz="2500" i="1" dirty="0">
                <a:latin typeface="Candara"/>
                <a:cs typeface="Candara"/>
              </a:rPr>
              <a:t>Galatians 5:13-15</a:t>
            </a:r>
          </a:p>
          <a:p>
            <a:pPr marL="461963" indent="-461963" algn="ctr">
              <a:spcBef>
                <a:spcPts val="0"/>
              </a:spcBef>
              <a:buNone/>
            </a:pPr>
            <a:endParaRPr lang="en-US" sz="1000" i="1" dirty="0" smtClean="0">
              <a:latin typeface="Candara"/>
              <a:cs typeface="Candara"/>
            </a:endParaRPr>
          </a:p>
          <a:p>
            <a:pPr marL="912813" lvl="2" indent="-457200" defTabSz="385763">
              <a:spcBef>
                <a:spcPts val="0"/>
              </a:spcBef>
              <a:buFont typeface="Wingdings" charset="0"/>
              <a:buChar char="Ø"/>
              <a:defRPr/>
            </a:pPr>
            <a:r>
              <a:rPr lang="en-US" sz="2600" b="1" kern="1200" dirty="0">
                <a:latin typeface="Candara" charset="0"/>
                <a:ea typeface="ＭＳ Ｐゴシック" charset="0"/>
                <a:cs typeface="Candara" charset="0"/>
              </a:rPr>
              <a:t>The Golden Rule is a way of life as a result of salvation—</a:t>
            </a:r>
            <a:r>
              <a:rPr lang="en-US" sz="2600" b="1" i="1" kern="1200" dirty="0">
                <a:latin typeface="Candara" charset="0"/>
                <a:ea typeface="ＭＳ Ｐゴシック" charset="0"/>
                <a:cs typeface="Candara" charset="0"/>
              </a:rPr>
              <a:t>NOT for </a:t>
            </a:r>
            <a:r>
              <a:rPr lang="en-US" sz="2600" b="1" kern="1200" dirty="0">
                <a:latin typeface="Candara" charset="0"/>
                <a:ea typeface="ＭＳ Ｐゴシック" charset="0"/>
                <a:cs typeface="Candara" charset="0"/>
              </a:rPr>
              <a:t>salvation.</a:t>
            </a:r>
          </a:p>
          <a:p>
            <a:pPr marL="912813" lvl="2" indent="-457200" defTabSz="385763">
              <a:spcBef>
                <a:spcPts val="0"/>
              </a:spcBef>
              <a:buFont typeface="Wingdings" charset="0"/>
              <a:buChar char="Ø"/>
              <a:defRPr/>
            </a:pPr>
            <a:r>
              <a:rPr lang="en-US" sz="2600" b="1" kern="1200" dirty="0">
                <a:latin typeface="Candara" charset="0"/>
                <a:ea typeface="ＭＳ Ｐゴシック" charset="0"/>
                <a:cs typeface="Candara" charset="0"/>
              </a:rPr>
              <a:t>To practice the Golden Rule, we must first deny our self-centeredness.</a:t>
            </a:r>
          </a:p>
          <a:p>
            <a:pPr marL="912813" lvl="2" indent="-457200" defTabSz="385763">
              <a:spcBef>
                <a:spcPts val="0"/>
              </a:spcBef>
              <a:buFont typeface="Wingdings" charset="0"/>
              <a:buChar char="Ø"/>
              <a:defRPr/>
            </a:pPr>
            <a:r>
              <a:rPr lang="en-US" sz="2600" b="1" kern="1200" dirty="0">
                <a:latin typeface="Candara" charset="0"/>
                <a:ea typeface="ＭＳ Ｐゴシック" charset="0"/>
                <a:cs typeface="Candara" charset="0"/>
              </a:rPr>
              <a:t>In so doing, we must be utterly dependent on the Spirit’s desire and power</a:t>
            </a:r>
            <a:r>
              <a:rPr lang="en-US" sz="2600" b="1" kern="1200" dirty="0" smtClean="0">
                <a:latin typeface="Candara" charset="0"/>
                <a:ea typeface="ＭＳ Ｐゴシック" charset="0"/>
                <a:cs typeface="Candara" charset="0"/>
              </a:rPr>
              <a:t>.</a:t>
            </a:r>
            <a:endParaRPr lang="en-US" sz="2600" b="1" kern="1200" dirty="0">
              <a:latin typeface="Candara" charset="0"/>
              <a:ea typeface="ＭＳ Ｐゴシック" charset="0"/>
              <a:cs typeface="Candara" charset="0"/>
            </a:endParaRPr>
          </a:p>
        </p:txBody>
      </p:sp>
    </p:spTree>
    <p:extLst>
      <p:ext uri="{BB962C8B-B14F-4D97-AF65-F5344CB8AC3E}">
        <p14:creationId xmlns:p14="http://schemas.microsoft.com/office/powerpoint/2010/main" val="849599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1">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65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25933" y="457200"/>
            <a:ext cx="12166067" cy="609600"/>
          </a:xfrm>
        </p:spPr>
        <p:txBody>
          <a:bodyPr/>
          <a:lstStyle/>
          <a:p>
            <a:r>
              <a:rPr lang="en-US" sz="3100" b="1" dirty="0">
                <a:latin typeface="Candara" charset="0"/>
                <a:cs typeface="MS PGothic" charset="0"/>
              </a:rPr>
              <a:t>HOW CAN WE APPLY JESUS’ </a:t>
            </a:r>
            <a:r>
              <a:rPr lang="en-US" sz="3100" b="1" dirty="0" smtClean="0">
                <a:latin typeface="Candara" charset="0"/>
                <a:cs typeface="MS PGothic" charset="0"/>
              </a:rPr>
              <a:t>TEACHING ON </a:t>
            </a:r>
            <a:r>
              <a:rPr lang="en-US" sz="3100" b="1" dirty="0">
                <a:latin typeface="Candara" charset="0"/>
                <a:cs typeface="MS PGothic" charset="0"/>
              </a:rPr>
              <a:t>THE GOLDEN RULE?</a:t>
            </a:r>
          </a:p>
        </p:txBody>
      </p:sp>
      <p:sp>
        <p:nvSpPr>
          <p:cNvPr id="27651" name="Rectangle 3"/>
          <p:cNvSpPr>
            <a:spLocks noGrp="1" noChangeArrowheads="1"/>
          </p:cNvSpPr>
          <p:nvPr>
            <p:ph type="body" idx="1"/>
          </p:nvPr>
        </p:nvSpPr>
        <p:spPr>
          <a:xfrm>
            <a:off x="304839" y="1143000"/>
            <a:ext cx="11734801" cy="5655399"/>
          </a:xfrm>
        </p:spPr>
        <p:txBody>
          <a:bodyPr/>
          <a:lstStyle/>
          <a:p>
            <a:pPr marL="461963" indent="-461963">
              <a:spcBef>
                <a:spcPts val="0"/>
              </a:spcBef>
              <a:buNone/>
            </a:pPr>
            <a:r>
              <a:rPr lang="en-US" sz="2600" b="1" dirty="0">
                <a:latin typeface="Candara" charset="0"/>
                <a:cs typeface="MS PGothic" charset="0"/>
              </a:rPr>
              <a:t>2</a:t>
            </a:r>
            <a:r>
              <a:rPr lang="en-US" sz="2600" b="1" dirty="0" smtClean="0">
                <a:latin typeface="Candara" charset="0"/>
                <a:cs typeface="MS PGothic" charset="0"/>
              </a:rPr>
              <a:t>)   </a:t>
            </a:r>
            <a:r>
              <a:rPr lang="en-US" sz="2800" b="1" dirty="0">
                <a:latin typeface="Candara" charset="0"/>
                <a:cs typeface="MS PGothic" charset="0"/>
              </a:rPr>
              <a:t>We are </a:t>
            </a:r>
            <a:r>
              <a:rPr lang="en-US" sz="2800" b="1" dirty="0" smtClean="0">
                <a:latin typeface="Candara" charset="0"/>
                <a:cs typeface="MS PGothic" charset="0"/>
              </a:rPr>
              <a:t>to </a:t>
            </a:r>
            <a:r>
              <a:rPr lang="en-US" sz="2800" b="1" dirty="0">
                <a:solidFill>
                  <a:srgbClr val="FF0000"/>
                </a:solidFill>
                <a:latin typeface="Candara" charset="0"/>
                <a:cs typeface="MS PGothic" charset="0"/>
              </a:rPr>
              <a:t>look for WAYS TO PRACTICE the Golden Rule every day by using </a:t>
            </a:r>
            <a:r>
              <a:rPr lang="en-US" sz="2800" b="1" dirty="0" smtClean="0">
                <a:solidFill>
                  <a:srgbClr val="FF0000"/>
                </a:solidFill>
                <a:latin typeface="Candara" charset="0"/>
                <a:cs typeface="MS PGothic" charset="0"/>
              </a:rPr>
              <a:t>our </a:t>
            </a:r>
            <a:r>
              <a:rPr lang="en-US" sz="2800" b="1" dirty="0">
                <a:solidFill>
                  <a:srgbClr val="FF0000"/>
                </a:solidFill>
                <a:latin typeface="Candara" charset="0"/>
                <a:cs typeface="MS PGothic" charset="0"/>
              </a:rPr>
              <a:t>imagination for </a:t>
            </a:r>
            <a:r>
              <a:rPr lang="en-US" sz="2800" b="1" dirty="0" smtClean="0">
                <a:solidFill>
                  <a:srgbClr val="FF0000"/>
                </a:solidFill>
                <a:latin typeface="Candara" charset="0"/>
                <a:cs typeface="MS PGothic" charset="0"/>
              </a:rPr>
              <a:t>neighbor-love! </a:t>
            </a:r>
            <a:endParaRPr lang="en-US" sz="2800" b="1" dirty="0">
              <a:latin typeface="Candara" charset="0"/>
              <a:cs typeface="MS PGothic" charset="0"/>
            </a:endParaRPr>
          </a:p>
          <a:p>
            <a:pPr marL="461963" lvl="0" indent="-461963">
              <a:spcBef>
                <a:spcPts val="0"/>
              </a:spcBef>
              <a:buNone/>
            </a:pPr>
            <a:endParaRPr lang="en-US" sz="800" i="1" dirty="0" smtClean="0">
              <a:latin typeface="Candara" charset="0"/>
              <a:cs typeface="Candara" charset="0"/>
            </a:endParaRPr>
          </a:p>
          <a:p>
            <a:pPr marL="0" indent="0" algn="ctr">
              <a:spcBef>
                <a:spcPts val="0"/>
              </a:spcBef>
              <a:buNone/>
            </a:pPr>
            <a:r>
              <a:rPr lang="en-US" sz="2600" i="1" dirty="0">
                <a:latin typeface="Candara"/>
                <a:cs typeface="Candara"/>
              </a:rPr>
              <a:t> </a:t>
            </a:r>
            <a:r>
              <a:rPr lang="en-US" sz="2500" i="1" baseline="30000" dirty="0" smtClean="0">
                <a:latin typeface="Candara"/>
                <a:cs typeface="Candara"/>
              </a:rPr>
              <a:t>3</a:t>
            </a:r>
            <a:r>
              <a:rPr lang="en-US" sz="2500" i="1" dirty="0">
                <a:latin typeface="Candara"/>
                <a:cs typeface="Candara"/>
              </a:rPr>
              <a:t> Do nothing from selfish ambition or conceit, </a:t>
            </a:r>
            <a:br>
              <a:rPr lang="en-US" sz="2500" i="1" dirty="0">
                <a:latin typeface="Candara"/>
                <a:cs typeface="Candara"/>
              </a:rPr>
            </a:br>
            <a:r>
              <a:rPr lang="en-US" sz="2500" i="1" dirty="0">
                <a:latin typeface="Candara"/>
                <a:cs typeface="Candara"/>
              </a:rPr>
              <a:t>but in humility count others more significant than </a:t>
            </a:r>
            <a:br>
              <a:rPr lang="en-US" sz="2500" i="1" dirty="0">
                <a:latin typeface="Candara"/>
                <a:cs typeface="Candara"/>
              </a:rPr>
            </a:br>
            <a:r>
              <a:rPr lang="en-US" sz="2500" i="1" dirty="0">
                <a:latin typeface="Candara"/>
                <a:cs typeface="Candara"/>
              </a:rPr>
              <a:t>yourselves. </a:t>
            </a:r>
            <a:r>
              <a:rPr lang="en-US" sz="2500" i="1" baseline="30000" dirty="0">
                <a:latin typeface="Candara"/>
                <a:cs typeface="Candara"/>
              </a:rPr>
              <a:t>4</a:t>
            </a:r>
            <a:r>
              <a:rPr lang="en-US" sz="2500" i="1" dirty="0">
                <a:latin typeface="Candara"/>
                <a:cs typeface="Candara"/>
              </a:rPr>
              <a:t> Let each of you look not only to his own</a:t>
            </a:r>
            <a:br>
              <a:rPr lang="en-US" sz="2500" i="1" dirty="0">
                <a:latin typeface="Candara"/>
                <a:cs typeface="Candara"/>
              </a:rPr>
            </a:br>
            <a:r>
              <a:rPr lang="en-US" sz="2500" i="1" dirty="0">
                <a:latin typeface="Candara"/>
                <a:cs typeface="Candara"/>
              </a:rPr>
              <a:t> interests, but also to the interests of others.</a:t>
            </a:r>
            <a:br>
              <a:rPr lang="en-US" sz="2500" i="1" dirty="0">
                <a:latin typeface="Candara"/>
                <a:cs typeface="Candara"/>
              </a:rPr>
            </a:br>
            <a:r>
              <a:rPr lang="en-US" sz="2500" i="1" dirty="0">
                <a:latin typeface="Candara"/>
                <a:cs typeface="Candara"/>
              </a:rPr>
              <a:t>Philippians 2:3-4 </a:t>
            </a:r>
            <a:endParaRPr lang="en-US" sz="2500" i="1" dirty="0" smtClean="0">
              <a:latin typeface="Candara"/>
              <a:cs typeface="Candara"/>
            </a:endParaRPr>
          </a:p>
          <a:p>
            <a:pPr marL="0" indent="0" algn="ctr">
              <a:spcBef>
                <a:spcPts val="0"/>
              </a:spcBef>
              <a:buNone/>
            </a:pPr>
            <a:endParaRPr lang="en-US" sz="800" i="1" dirty="0" smtClean="0">
              <a:latin typeface="Candara"/>
              <a:cs typeface="Candara"/>
            </a:endParaRPr>
          </a:p>
          <a:p>
            <a:pPr marL="909638" lvl="1" indent="-455613">
              <a:spcBef>
                <a:spcPts val="0"/>
              </a:spcBef>
              <a:buFont typeface="Wingdings" charset="2"/>
              <a:buChar char="Ø"/>
            </a:pPr>
            <a:r>
              <a:rPr lang="en-US" sz="2600" b="1" dirty="0" smtClean="0">
                <a:latin typeface="Candara"/>
                <a:cs typeface="Candara"/>
              </a:rPr>
              <a:t>Use your imagination to love others by asking questions: </a:t>
            </a:r>
          </a:p>
          <a:p>
            <a:pPr marL="1363663" lvl="2" indent="-454025">
              <a:spcBef>
                <a:spcPts val="0"/>
              </a:spcBef>
              <a:buFont typeface="Wingdings" charset="2"/>
              <a:buChar char="ü"/>
            </a:pPr>
            <a:r>
              <a:rPr lang="en-US" sz="2500" dirty="0" smtClean="0">
                <a:latin typeface="Candara"/>
                <a:cs typeface="Candara"/>
              </a:rPr>
              <a:t>How </a:t>
            </a:r>
            <a:r>
              <a:rPr lang="en-US" sz="2500" dirty="0">
                <a:latin typeface="Candara"/>
                <a:cs typeface="Candara"/>
              </a:rPr>
              <a:t>would I want to be treated in this situation?</a:t>
            </a:r>
          </a:p>
          <a:p>
            <a:pPr marL="1363663" lvl="2" indent="-454025">
              <a:spcBef>
                <a:spcPts val="0"/>
              </a:spcBef>
              <a:buFont typeface="Wingdings" charset="2"/>
              <a:buChar char="ü"/>
            </a:pPr>
            <a:r>
              <a:rPr lang="en-US" sz="2500" dirty="0" smtClean="0">
                <a:latin typeface="Candara"/>
                <a:cs typeface="Candara"/>
              </a:rPr>
              <a:t>Have </a:t>
            </a:r>
            <a:r>
              <a:rPr lang="en-US" sz="2500" dirty="0">
                <a:latin typeface="Candara"/>
                <a:cs typeface="Candara"/>
              </a:rPr>
              <a:t>I walked a mile in his/her/their shoes?</a:t>
            </a:r>
          </a:p>
          <a:p>
            <a:pPr marL="1363663" lvl="2" indent="-454025">
              <a:spcBef>
                <a:spcPts val="0"/>
              </a:spcBef>
              <a:buFont typeface="Wingdings" charset="2"/>
              <a:buChar char="ü"/>
            </a:pPr>
            <a:r>
              <a:rPr lang="en-US" sz="2500" dirty="0">
                <a:latin typeface="Candara"/>
                <a:cs typeface="Candara"/>
              </a:rPr>
              <a:t>How does he/she </a:t>
            </a:r>
            <a:r>
              <a:rPr lang="en-US" sz="2500" dirty="0" smtClean="0">
                <a:latin typeface="Candara"/>
                <a:cs typeface="Candara"/>
              </a:rPr>
              <a:t>desire </a:t>
            </a:r>
            <a:r>
              <a:rPr lang="en-US" sz="2500" dirty="0">
                <a:latin typeface="Candara"/>
                <a:cs typeface="Candara"/>
              </a:rPr>
              <a:t>to </a:t>
            </a:r>
            <a:r>
              <a:rPr lang="en-US" sz="2500" dirty="0" smtClean="0">
                <a:latin typeface="Candara"/>
                <a:cs typeface="Candara"/>
              </a:rPr>
              <a:t>be loved—appreciated</a:t>
            </a:r>
            <a:r>
              <a:rPr lang="en-US" sz="2500" dirty="0">
                <a:latin typeface="Candara"/>
                <a:cs typeface="Candara"/>
              </a:rPr>
              <a:t>, </a:t>
            </a:r>
            <a:r>
              <a:rPr lang="en-US" sz="2500" dirty="0" smtClean="0">
                <a:latin typeface="Candara"/>
                <a:cs typeface="Candara"/>
              </a:rPr>
              <a:t>encouraged</a:t>
            </a:r>
            <a:r>
              <a:rPr lang="en-US" sz="2500" dirty="0">
                <a:latin typeface="Candara"/>
                <a:cs typeface="Candara"/>
              </a:rPr>
              <a:t>, </a:t>
            </a:r>
            <a:r>
              <a:rPr lang="en-US" sz="2500" dirty="0" smtClean="0">
                <a:latin typeface="Candara"/>
                <a:cs typeface="Candara"/>
              </a:rPr>
              <a:t>respected?</a:t>
            </a:r>
            <a:endParaRPr lang="en-US" sz="2500" dirty="0">
              <a:latin typeface="Candara"/>
              <a:cs typeface="Candara"/>
            </a:endParaRPr>
          </a:p>
          <a:p>
            <a:pPr marL="1363663" lvl="2" indent="-454025">
              <a:spcBef>
                <a:spcPts val="0"/>
              </a:spcBef>
              <a:buFont typeface="Wingdings" charset="2"/>
              <a:buChar char="ü"/>
            </a:pPr>
            <a:r>
              <a:rPr lang="en-US" sz="2500" dirty="0" smtClean="0">
                <a:latin typeface="Candara"/>
                <a:cs typeface="Candara"/>
              </a:rPr>
              <a:t>What </a:t>
            </a:r>
            <a:r>
              <a:rPr lang="en-US" sz="2500" dirty="0">
                <a:latin typeface="Candara"/>
                <a:cs typeface="Candara"/>
              </a:rPr>
              <a:t>excuse or rationalization must I abandon?</a:t>
            </a:r>
          </a:p>
          <a:p>
            <a:pPr marL="1363663" lvl="2" indent="-454025">
              <a:spcBef>
                <a:spcPts val="0"/>
              </a:spcBef>
              <a:buFont typeface="Wingdings" charset="2"/>
              <a:buChar char="ü"/>
            </a:pPr>
            <a:r>
              <a:rPr lang="en-US" sz="2500" dirty="0">
                <a:latin typeface="Candara"/>
                <a:cs typeface="Candara"/>
              </a:rPr>
              <a:t>How would I want to be treated when I really blow it? </a:t>
            </a:r>
            <a:endParaRPr lang="en-US" sz="2500" kern="1200" dirty="0">
              <a:latin typeface="Candara"/>
              <a:ea typeface="ＭＳ Ｐゴシック" charset="0"/>
              <a:cs typeface="Candara"/>
            </a:endParaRPr>
          </a:p>
        </p:txBody>
      </p:sp>
    </p:spTree>
    <p:extLst>
      <p:ext uri="{BB962C8B-B14F-4D97-AF65-F5344CB8AC3E}">
        <p14:creationId xmlns:p14="http://schemas.microsoft.com/office/powerpoint/2010/main" val="5434733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1">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651">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651">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651">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765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5" name="Rectangle 3"/>
          <p:cNvSpPr>
            <a:spLocks noGrp="1" noChangeArrowheads="1"/>
          </p:cNvSpPr>
          <p:nvPr>
            <p:ph type="body" idx="1"/>
          </p:nvPr>
        </p:nvSpPr>
        <p:spPr>
          <a:xfrm>
            <a:off x="685800" y="304800"/>
            <a:ext cx="11125200" cy="6400800"/>
          </a:xfrm>
        </p:spPr>
        <p:txBody>
          <a:bodyPr/>
          <a:lstStyle/>
          <a:p>
            <a:pPr marL="0" indent="0" algn="just">
              <a:spcBef>
                <a:spcPts val="0"/>
              </a:spcBef>
              <a:buNone/>
              <a:tabLst>
                <a:tab pos="457200" algn="l"/>
              </a:tabLst>
            </a:pPr>
            <a:r>
              <a:rPr lang="en-US" b="1" dirty="0">
                <a:solidFill>
                  <a:srgbClr val="800000"/>
                </a:solidFill>
                <a:latin typeface="Candara" charset="0"/>
                <a:cs typeface="Arial" charset="0"/>
              </a:rPr>
              <a:t>Walk a Mile in My Shoes</a:t>
            </a:r>
          </a:p>
          <a:p>
            <a:pPr marL="0" indent="0" algn="just">
              <a:spcBef>
                <a:spcPts val="0"/>
              </a:spcBef>
              <a:buNone/>
              <a:tabLst>
                <a:tab pos="457200" algn="l"/>
              </a:tabLst>
            </a:pPr>
            <a:r>
              <a:rPr lang="en-US" sz="2000" b="1" i="1" dirty="0">
                <a:solidFill>
                  <a:srgbClr val="800000"/>
                </a:solidFill>
                <a:latin typeface="Candara" charset="0"/>
                <a:cs typeface="Arial" charset="0"/>
              </a:rPr>
              <a:t>b</a:t>
            </a:r>
            <a:r>
              <a:rPr lang="en-US" sz="2000" b="1" i="1" dirty="0" smtClean="0">
                <a:solidFill>
                  <a:srgbClr val="800000"/>
                </a:solidFill>
                <a:latin typeface="Candara" charset="0"/>
                <a:cs typeface="Arial" charset="0"/>
              </a:rPr>
              <a:t>y Elvis </a:t>
            </a:r>
            <a:r>
              <a:rPr lang="en-US" sz="2000" b="1" i="1" dirty="0">
                <a:solidFill>
                  <a:srgbClr val="800000"/>
                </a:solidFill>
                <a:latin typeface="Candara" charset="0"/>
                <a:cs typeface="Arial" charset="0"/>
              </a:rPr>
              <a:t>Presley (1970</a:t>
            </a:r>
            <a:r>
              <a:rPr lang="en-US" sz="2000" b="1" i="1" dirty="0" smtClean="0">
                <a:solidFill>
                  <a:srgbClr val="800000"/>
                </a:solidFill>
                <a:latin typeface="Candara" charset="0"/>
                <a:cs typeface="Arial" charset="0"/>
              </a:rPr>
              <a:t>)/</a:t>
            </a:r>
            <a:r>
              <a:rPr lang="en-US" sz="2000" b="1" i="1" dirty="0">
                <a:solidFill>
                  <a:srgbClr val="800000"/>
                </a:solidFill>
                <a:latin typeface="Candara" charset="0"/>
                <a:cs typeface="Arial" charset="0"/>
              </a:rPr>
              <a:t>Joe South (1969)</a:t>
            </a:r>
          </a:p>
          <a:p>
            <a:pPr marL="0" indent="0" algn="just">
              <a:spcBef>
                <a:spcPts val="0"/>
              </a:spcBef>
              <a:buNone/>
              <a:tabLst>
                <a:tab pos="457200" algn="l"/>
              </a:tabLst>
            </a:pPr>
            <a:endParaRPr lang="en-US" sz="1400" b="1" dirty="0">
              <a:latin typeface="Candara" charset="0"/>
              <a:cs typeface="Arial" charset="0"/>
            </a:endParaRPr>
          </a:p>
          <a:p>
            <a:pPr marL="0" indent="0" algn="just">
              <a:spcBef>
                <a:spcPts val="0"/>
              </a:spcBef>
              <a:buNone/>
              <a:tabLst>
                <a:tab pos="457200" algn="l"/>
              </a:tabLst>
            </a:pPr>
            <a:r>
              <a:rPr lang="en-US" sz="2500" b="1" dirty="0">
                <a:latin typeface="Candara" charset="0"/>
                <a:cs typeface="Arial" charset="0"/>
              </a:rPr>
              <a:t>If I could be you, if you could be me</a:t>
            </a:r>
          </a:p>
          <a:p>
            <a:pPr marL="0" indent="0" algn="just">
              <a:spcBef>
                <a:spcPts val="0"/>
              </a:spcBef>
              <a:buNone/>
              <a:tabLst>
                <a:tab pos="457200" algn="l"/>
              </a:tabLst>
            </a:pPr>
            <a:r>
              <a:rPr lang="en-US" sz="2500" b="1" dirty="0">
                <a:latin typeface="Candara" charset="0"/>
                <a:cs typeface="Arial" charset="0"/>
              </a:rPr>
              <a:t>For just one hour, if we could find a way</a:t>
            </a:r>
          </a:p>
          <a:p>
            <a:pPr marL="0" indent="0" algn="just">
              <a:spcBef>
                <a:spcPts val="0"/>
              </a:spcBef>
              <a:buNone/>
              <a:tabLst>
                <a:tab pos="457200" algn="l"/>
              </a:tabLst>
            </a:pPr>
            <a:r>
              <a:rPr lang="en-US" sz="2500" b="1" dirty="0">
                <a:latin typeface="Candara" charset="0"/>
                <a:cs typeface="Arial" charset="0"/>
              </a:rPr>
              <a:t>To get inside each other's </a:t>
            </a:r>
            <a:r>
              <a:rPr lang="en-US" sz="2500" b="1" dirty="0" smtClean="0">
                <a:latin typeface="Candara" charset="0"/>
                <a:cs typeface="Arial" charset="0"/>
              </a:rPr>
              <a:t>mind</a:t>
            </a:r>
          </a:p>
          <a:p>
            <a:pPr marL="0" indent="0" algn="just">
              <a:spcBef>
                <a:spcPts val="0"/>
              </a:spcBef>
              <a:buNone/>
              <a:tabLst>
                <a:tab pos="457200" algn="l"/>
              </a:tabLst>
            </a:pPr>
            <a:endParaRPr lang="en-US" sz="1400" b="1" dirty="0">
              <a:latin typeface="Candara" charset="0"/>
              <a:cs typeface="Arial" charset="0"/>
            </a:endParaRPr>
          </a:p>
          <a:p>
            <a:pPr marL="0" indent="0" algn="just">
              <a:spcBef>
                <a:spcPts val="0"/>
              </a:spcBef>
              <a:buNone/>
              <a:tabLst>
                <a:tab pos="457200" algn="l"/>
              </a:tabLst>
            </a:pPr>
            <a:r>
              <a:rPr lang="en-US" sz="2500" b="1" dirty="0">
                <a:latin typeface="Candara" charset="0"/>
                <a:cs typeface="Arial" charset="0"/>
              </a:rPr>
              <a:t>If you could see you through my eyes</a:t>
            </a:r>
          </a:p>
          <a:p>
            <a:pPr marL="0" indent="0" algn="just">
              <a:spcBef>
                <a:spcPts val="0"/>
              </a:spcBef>
              <a:buNone/>
              <a:tabLst>
                <a:tab pos="457200" algn="l"/>
              </a:tabLst>
            </a:pPr>
            <a:r>
              <a:rPr lang="en-US" sz="2500" b="1" dirty="0">
                <a:latin typeface="Candara" charset="0"/>
                <a:cs typeface="Arial" charset="0"/>
              </a:rPr>
              <a:t>Instead your own ego I believe you'd be</a:t>
            </a:r>
          </a:p>
          <a:p>
            <a:pPr marL="0" indent="0" algn="just">
              <a:spcBef>
                <a:spcPts val="0"/>
              </a:spcBef>
              <a:buNone/>
              <a:tabLst>
                <a:tab pos="457200" algn="l"/>
              </a:tabLst>
            </a:pPr>
            <a:r>
              <a:rPr lang="en-US" sz="2500" b="1" dirty="0">
                <a:latin typeface="Candara" charset="0"/>
                <a:cs typeface="Arial" charset="0"/>
              </a:rPr>
              <a:t>I believe you'd be surprised to see</a:t>
            </a:r>
          </a:p>
          <a:p>
            <a:pPr marL="0" indent="0" algn="just">
              <a:spcBef>
                <a:spcPts val="0"/>
              </a:spcBef>
              <a:buNone/>
              <a:tabLst>
                <a:tab pos="457200" algn="l"/>
              </a:tabLst>
            </a:pPr>
            <a:r>
              <a:rPr lang="en-US" sz="2500" b="1" dirty="0">
                <a:latin typeface="Candara" charset="0"/>
                <a:cs typeface="Arial" charset="0"/>
              </a:rPr>
              <a:t>That you've been </a:t>
            </a:r>
            <a:r>
              <a:rPr lang="en-US" sz="2500" b="1" dirty="0" smtClean="0">
                <a:latin typeface="Candara" charset="0"/>
                <a:cs typeface="Arial" charset="0"/>
              </a:rPr>
              <a:t>blind</a:t>
            </a:r>
          </a:p>
          <a:p>
            <a:pPr marL="0" indent="0" algn="just">
              <a:spcBef>
                <a:spcPts val="0"/>
              </a:spcBef>
              <a:buNone/>
              <a:tabLst>
                <a:tab pos="457200" algn="l"/>
              </a:tabLst>
            </a:pPr>
            <a:endParaRPr lang="en-US" sz="1400" b="1" dirty="0">
              <a:latin typeface="Candara" charset="0"/>
              <a:cs typeface="Arial" charset="0"/>
            </a:endParaRPr>
          </a:p>
          <a:p>
            <a:pPr marL="0" indent="0" algn="just">
              <a:spcBef>
                <a:spcPts val="0"/>
              </a:spcBef>
              <a:buNone/>
              <a:tabLst>
                <a:tab pos="457200" algn="l"/>
              </a:tabLst>
            </a:pPr>
            <a:r>
              <a:rPr lang="en-US" sz="2500" b="1" dirty="0">
                <a:latin typeface="Candara" charset="0"/>
                <a:cs typeface="Arial" charset="0"/>
              </a:rPr>
              <a:t>Walk a mile in my shoes</a:t>
            </a:r>
          </a:p>
          <a:p>
            <a:pPr marL="0" indent="0" algn="just">
              <a:spcBef>
                <a:spcPts val="0"/>
              </a:spcBef>
              <a:buNone/>
              <a:tabLst>
                <a:tab pos="457200" algn="l"/>
              </a:tabLst>
            </a:pPr>
            <a:r>
              <a:rPr lang="en-US" sz="2600" b="1" dirty="0">
                <a:latin typeface="Candara" charset="0"/>
                <a:cs typeface="Arial" charset="0"/>
              </a:rPr>
              <a:t>Walk a mile in my shoes</a:t>
            </a:r>
          </a:p>
          <a:p>
            <a:pPr marL="0" indent="0" algn="just">
              <a:spcBef>
                <a:spcPts val="0"/>
              </a:spcBef>
              <a:buNone/>
              <a:tabLst>
                <a:tab pos="457200" algn="l"/>
              </a:tabLst>
            </a:pPr>
            <a:r>
              <a:rPr lang="en-US" sz="2600" b="1" dirty="0">
                <a:latin typeface="Candara" charset="0"/>
                <a:cs typeface="Arial" charset="0"/>
              </a:rPr>
              <a:t>Before you abuse, criticize and accuse</a:t>
            </a:r>
          </a:p>
          <a:p>
            <a:pPr marL="0" indent="0" algn="just">
              <a:spcBef>
                <a:spcPts val="0"/>
              </a:spcBef>
              <a:buNone/>
              <a:tabLst>
                <a:tab pos="457200" algn="l"/>
              </a:tabLst>
            </a:pPr>
            <a:r>
              <a:rPr lang="en-US" sz="2600" b="1" dirty="0">
                <a:latin typeface="Candara" charset="0"/>
                <a:cs typeface="Arial" charset="0"/>
              </a:rPr>
              <a:t>Walk a mile in my </a:t>
            </a:r>
            <a:r>
              <a:rPr lang="en-US" sz="2600" b="1" dirty="0" smtClean="0">
                <a:latin typeface="Candara" charset="0"/>
                <a:cs typeface="Arial" charset="0"/>
              </a:rPr>
              <a:t>shoes</a:t>
            </a:r>
            <a:endParaRPr lang="en-US" sz="2600" b="1" dirty="0">
              <a:latin typeface="Candara" charset="0"/>
              <a:cs typeface="Arial" charset="0"/>
            </a:endParaRPr>
          </a:p>
        </p:txBody>
      </p:sp>
      <p:sp>
        <p:nvSpPr>
          <p:cNvPr id="2" name="TextBox 1"/>
          <p:cNvSpPr txBox="1"/>
          <p:nvPr/>
        </p:nvSpPr>
        <p:spPr>
          <a:xfrm>
            <a:off x="6880542" y="8038501"/>
            <a:ext cx="184666" cy="400110"/>
          </a:xfrm>
          <a:prstGeom prst="rect">
            <a:avLst/>
          </a:prstGeom>
          <a:noFill/>
        </p:spPr>
        <p:txBody>
          <a:bodyPr wrap="none" rtlCol="0">
            <a:spAutoFit/>
          </a:bodyPr>
          <a:lstStyle/>
          <a:p>
            <a:endParaRPr lang="en-US" dirty="0">
              <a:solidFill>
                <a:srgbClr val="000000"/>
              </a:solidFill>
            </a:endParaRPr>
          </a:p>
        </p:txBody>
      </p:sp>
    </p:spTree>
    <p:extLst>
      <p:ext uri="{BB962C8B-B14F-4D97-AF65-F5344CB8AC3E}">
        <p14:creationId xmlns:p14="http://schemas.microsoft.com/office/powerpoint/2010/main" val="91817899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5" name="Rectangle 3"/>
          <p:cNvSpPr>
            <a:spLocks noGrp="1" noChangeArrowheads="1"/>
          </p:cNvSpPr>
          <p:nvPr>
            <p:ph type="body" idx="1"/>
          </p:nvPr>
        </p:nvSpPr>
        <p:spPr>
          <a:xfrm>
            <a:off x="685800" y="304800"/>
            <a:ext cx="11125200" cy="6400800"/>
          </a:xfrm>
        </p:spPr>
        <p:txBody>
          <a:bodyPr/>
          <a:lstStyle/>
          <a:p>
            <a:pPr marL="0" indent="0" algn="just">
              <a:spcBef>
                <a:spcPts val="0"/>
              </a:spcBef>
              <a:buNone/>
              <a:tabLst>
                <a:tab pos="457200" algn="l"/>
              </a:tabLst>
            </a:pPr>
            <a:r>
              <a:rPr lang="en-US" b="1" dirty="0">
                <a:solidFill>
                  <a:srgbClr val="800000"/>
                </a:solidFill>
                <a:latin typeface="Candara" charset="0"/>
                <a:cs typeface="Arial" charset="0"/>
              </a:rPr>
              <a:t>Walk a Mile in My Shoes</a:t>
            </a:r>
          </a:p>
          <a:p>
            <a:pPr marL="0" indent="0" algn="just">
              <a:spcBef>
                <a:spcPts val="0"/>
              </a:spcBef>
              <a:buNone/>
              <a:tabLst>
                <a:tab pos="457200" algn="l"/>
              </a:tabLst>
            </a:pPr>
            <a:r>
              <a:rPr lang="en-US" sz="2000" b="1" i="1" dirty="0">
                <a:solidFill>
                  <a:srgbClr val="800000"/>
                </a:solidFill>
                <a:latin typeface="Candara" charset="0"/>
                <a:cs typeface="Arial" charset="0"/>
              </a:rPr>
              <a:t>by Elvis Presley (1970)/Joe South (1969)</a:t>
            </a:r>
          </a:p>
          <a:p>
            <a:pPr marL="0" indent="0" algn="just">
              <a:spcBef>
                <a:spcPts val="0"/>
              </a:spcBef>
              <a:buNone/>
              <a:tabLst>
                <a:tab pos="457200" algn="l"/>
              </a:tabLst>
            </a:pPr>
            <a:endParaRPr lang="en-US" sz="1200" b="1" dirty="0">
              <a:latin typeface="Candara" charset="0"/>
              <a:cs typeface="Arial" charset="0"/>
            </a:endParaRPr>
          </a:p>
          <a:p>
            <a:pPr marL="0" indent="0" algn="just">
              <a:spcBef>
                <a:spcPts val="0"/>
              </a:spcBef>
              <a:buNone/>
              <a:tabLst>
                <a:tab pos="457200" algn="l"/>
              </a:tabLst>
            </a:pPr>
            <a:r>
              <a:rPr lang="en-US" sz="2500" b="1" dirty="0">
                <a:latin typeface="Candara" charset="0"/>
                <a:cs typeface="Arial" charset="0"/>
              </a:rPr>
              <a:t>Now if we spend the day</a:t>
            </a:r>
          </a:p>
          <a:p>
            <a:pPr marL="0" indent="0" algn="just">
              <a:spcBef>
                <a:spcPts val="0"/>
              </a:spcBef>
              <a:buNone/>
              <a:tabLst>
                <a:tab pos="457200" algn="l"/>
              </a:tabLst>
            </a:pPr>
            <a:r>
              <a:rPr lang="en-US" sz="2500" b="1" dirty="0" err="1">
                <a:latin typeface="Candara" charset="0"/>
                <a:cs typeface="Arial" charset="0"/>
              </a:rPr>
              <a:t>Throwin</a:t>
            </a:r>
            <a:r>
              <a:rPr lang="en-US" sz="2500" b="1" dirty="0">
                <a:latin typeface="Candara" charset="0"/>
                <a:cs typeface="Arial" charset="0"/>
              </a:rPr>
              <a:t>' stones at one another</a:t>
            </a:r>
          </a:p>
          <a:p>
            <a:pPr marL="0" indent="0" algn="just">
              <a:spcBef>
                <a:spcPts val="0"/>
              </a:spcBef>
              <a:buNone/>
              <a:tabLst>
                <a:tab pos="457200" algn="l"/>
              </a:tabLst>
            </a:pPr>
            <a:r>
              <a:rPr lang="en-US" sz="2500" b="1" dirty="0">
                <a:latin typeface="Candara" charset="0"/>
                <a:cs typeface="Arial" charset="0"/>
              </a:rPr>
              <a:t>'Cause I don't think, 'cause I don't think</a:t>
            </a:r>
          </a:p>
          <a:p>
            <a:pPr marL="0" indent="0" algn="just">
              <a:spcBef>
                <a:spcPts val="0"/>
              </a:spcBef>
              <a:buNone/>
              <a:tabLst>
                <a:tab pos="457200" algn="l"/>
              </a:tabLst>
            </a:pPr>
            <a:r>
              <a:rPr lang="en-US" sz="2500" b="1" dirty="0">
                <a:latin typeface="Candara" charset="0"/>
                <a:cs typeface="Arial" charset="0"/>
              </a:rPr>
              <a:t>Or wear my hair the same way you do</a:t>
            </a:r>
          </a:p>
          <a:p>
            <a:pPr marL="0" indent="0" algn="just">
              <a:spcBef>
                <a:spcPts val="0"/>
              </a:spcBef>
              <a:buNone/>
              <a:tabLst>
                <a:tab pos="457200" algn="l"/>
              </a:tabLst>
            </a:pPr>
            <a:r>
              <a:rPr lang="en-US" sz="2500" b="1" dirty="0">
                <a:latin typeface="Candara" charset="0"/>
                <a:cs typeface="Arial" charset="0"/>
              </a:rPr>
              <a:t>Well, I may be common people</a:t>
            </a:r>
          </a:p>
          <a:p>
            <a:pPr marL="0" indent="0" algn="just">
              <a:spcBef>
                <a:spcPts val="0"/>
              </a:spcBef>
              <a:buNone/>
              <a:tabLst>
                <a:tab pos="457200" algn="l"/>
              </a:tabLst>
            </a:pPr>
            <a:endParaRPr lang="en-US" sz="1200" b="1" dirty="0">
              <a:latin typeface="Candara" charset="0"/>
              <a:cs typeface="Arial" charset="0"/>
            </a:endParaRPr>
          </a:p>
          <a:p>
            <a:pPr marL="0" indent="0" algn="just">
              <a:spcBef>
                <a:spcPts val="0"/>
              </a:spcBef>
              <a:buNone/>
              <a:tabLst>
                <a:tab pos="457200" algn="l"/>
              </a:tabLst>
            </a:pPr>
            <a:r>
              <a:rPr lang="en-US" sz="2500" b="1" dirty="0">
                <a:latin typeface="Candara" charset="0"/>
                <a:cs typeface="Arial" charset="0"/>
              </a:rPr>
              <a:t>But I'm your brother</a:t>
            </a:r>
          </a:p>
          <a:p>
            <a:pPr marL="0" indent="0" algn="just">
              <a:spcBef>
                <a:spcPts val="0"/>
              </a:spcBef>
              <a:buNone/>
              <a:tabLst>
                <a:tab pos="457200" algn="l"/>
              </a:tabLst>
            </a:pPr>
            <a:r>
              <a:rPr lang="en-US" sz="2500" b="1" dirty="0">
                <a:latin typeface="Candara" charset="0"/>
                <a:cs typeface="Arial" charset="0"/>
              </a:rPr>
              <a:t>And when you strike out</a:t>
            </a:r>
          </a:p>
          <a:p>
            <a:pPr marL="0" indent="0" algn="just">
              <a:spcBef>
                <a:spcPts val="0"/>
              </a:spcBef>
              <a:buNone/>
              <a:tabLst>
                <a:tab pos="457200" algn="l"/>
              </a:tabLst>
            </a:pPr>
            <a:r>
              <a:rPr lang="en-US" sz="2500" b="1" dirty="0">
                <a:latin typeface="Candara" charset="0"/>
                <a:cs typeface="Arial" charset="0"/>
              </a:rPr>
              <a:t>You're </a:t>
            </a:r>
            <a:r>
              <a:rPr lang="en-US" sz="2500" b="1" dirty="0" err="1">
                <a:latin typeface="Candara" charset="0"/>
                <a:cs typeface="Arial" charset="0"/>
              </a:rPr>
              <a:t>tryin</a:t>
            </a:r>
            <a:r>
              <a:rPr lang="en-US" sz="2500" b="1" dirty="0">
                <a:latin typeface="Candara" charset="0"/>
                <a:cs typeface="Arial" charset="0"/>
              </a:rPr>
              <a:t>' to hurt me</a:t>
            </a:r>
          </a:p>
          <a:p>
            <a:pPr marL="0" indent="0" algn="just">
              <a:spcBef>
                <a:spcPts val="0"/>
              </a:spcBef>
              <a:buNone/>
              <a:tabLst>
                <a:tab pos="457200" algn="l"/>
              </a:tabLst>
            </a:pPr>
            <a:r>
              <a:rPr lang="en-US" sz="2500" b="1" dirty="0">
                <a:latin typeface="Candara" charset="0"/>
                <a:cs typeface="Arial" charset="0"/>
              </a:rPr>
              <a:t>It's </a:t>
            </a:r>
            <a:r>
              <a:rPr lang="en-US" sz="2500" b="1" dirty="0" err="1">
                <a:latin typeface="Candara" charset="0"/>
                <a:cs typeface="Arial" charset="0"/>
              </a:rPr>
              <a:t>hurtin</a:t>
            </a:r>
            <a:r>
              <a:rPr lang="en-US" sz="2500" b="1" dirty="0">
                <a:latin typeface="Candara" charset="0"/>
                <a:cs typeface="Arial" charset="0"/>
              </a:rPr>
              <a:t>' you, Lord have mercy</a:t>
            </a:r>
          </a:p>
          <a:p>
            <a:pPr marL="0" indent="0" algn="just">
              <a:spcBef>
                <a:spcPts val="0"/>
              </a:spcBef>
              <a:buNone/>
              <a:tabLst>
                <a:tab pos="457200" algn="l"/>
              </a:tabLst>
            </a:pPr>
            <a:endParaRPr lang="en-US" sz="1200" b="1" dirty="0" smtClean="0">
              <a:latin typeface="Candara" charset="0"/>
              <a:cs typeface="Arial" charset="0"/>
            </a:endParaRPr>
          </a:p>
          <a:p>
            <a:pPr marL="0" indent="0" algn="just">
              <a:spcBef>
                <a:spcPts val="0"/>
              </a:spcBef>
              <a:buNone/>
              <a:tabLst>
                <a:tab pos="457200" algn="l"/>
              </a:tabLst>
            </a:pPr>
            <a:r>
              <a:rPr lang="en-US" sz="2500" b="1" dirty="0">
                <a:latin typeface="Candara" charset="0"/>
                <a:cs typeface="Arial" charset="0"/>
              </a:rPr>
              <a:t>Walk a mile in my shoes</a:t>
            </a:r>
          </a:p>
          <a:p>
            <a:pPr marL="0" indent="0" algn="just">
              <a:spcBef>
                <a:spcPts val="0"/>
              </a:spcBef>
              <a:buNone/>
              <a:tabLst>
                <a:tab pos="457200" algn="l"/>
              </a:tabLst>
            </a:pPr>
            <a:r>
              <a:rPr lang="en-US" sz="2500" b="1" dirty="0">
                <a:latin typeface="Candara" charset="0"/>
                <a:cs typeface="Arial" charset="0"/>
              </a:rPr>
              <a:t>Walk a mile in my shoes</a:t>
            </a:r>
          </a:p>
          <a:p>
            <a:pPr marL="0" indent="0" algn="just">
              <a:spcBef>
                <a:spcPts val="0"/>
              </a:spcBef>
              <a:buNone/>
              <a:tabLst>
                <a:tab pos="457200" algn="l"/>
              </a:tabLst>
            </a:pPr>
            <a:r>
              <a:rPr lang="en-US" sz="2500" b="1" dirty="0">
                <a:latin typeface="Candara" charset="0"/>
                <a:cs typeface="Arial" charset="0"/>
              </a:rPr>
              <a:t>Before you abuse, criticize and accuse</a:t>
            </a:r>
          </a:p>
          <a:p>
            <a:pPr marL="0" indent="0" algn="just">
              <a:spcBef>
                <a:spcPts val="0"/>
              </a:spcBef>
              <a:buNone/>
              <a:tabLst>
                <a:tab pos="457200" algn="l"/>
              </a:tabLst>
            </a:pPr>
            <a:r>
              <a:rPr lang="en-US" sz="2500" b="1" dirty="0">
                <a:latin typeface="Candara" charset="0"/>
                <a:cs typeface="Arial" charset="0"/>
              </a:rPr>
              <a:t>Walk a mile in my </a:t>
            </a:r>
            <a:r>
              <a:rPr lang="en-US" sz="2500" b="1" dirty="0" smtClean="0">
                <a:latin typeface="Candara" charset="0"/>
                <a:cs typeface="Arial" charset="0"/>
              </a:rPr>
              <a:t>shoes</a:t>
            </a:r>
            <a:endParaRPr lang="en-US" sz="2500" b="1" dirty="0">
              <a:latin typeface="Candara" charset="0"/>
              <a:cs typeface="Arial" charset="0"/>
            </a:endParaRPr>
          </a:p>
          <a:p>
            <a:pPr marL="0" indent="0" algn="just">
              <a:spcBef>
                <a:spcPts val="0"/>
              </a:spcBef>
              <a:buNone/>
              <a:tabLst>
                <a:tab pos="457200" algn="l"/>
              </a:tabLst>
            </a:pPr>
            <a:endParaRPr lang="en-US" sz="2600" b="1" dirty="0">
              <a:latin typeface="Candara" charset="0"/>
              <a:cs typeface="Arial" charset="0"/>
            </a:endParaRPr>
          </a:p>
        </p:txBody>
      </p:sp>
      <p:sp>
        <p:nvSpPr>
          <p:cNvPr id="2" name="TextBox 1"/>
          <p:cNvSpPr txBox="1"/>
          <p:nvPr/>
        </p:nvSpPr>
        <p:spPr>
          <a:xfrm>
            <a:off x="6880542" y="8038501"/>
            <a:ext cx="184666" cy="400110"/>
          </a:xfrm>
          <a:prstGeom prst="rect">
            <a:avLst/>
          </a:prstGeom>
          <a:noFill/>
        </p:spPr>
        <p:txBody>
          <a:bodyPr wrap="none" rtlCol="0">
            <a:spAutoFit/>
          </a:bodyPr>
          <a:lstStyle/>
          <a:p>
            <a:endParaRPr lang="en-US" dirty="0">
              <a:solidFill>
                <a:srgbClr val="000000"/>
              </a:solidFill>
            </a:endParaRPr>
          </a:p>
        </p:txBody>
      </p:sp>
    </p:spTree>
    <p:extLst>
      <p:ext uri="{BB962C8B-B14F-4D97-AF65-F5344CB8AC3E}">
        <p14:creationId xmlns:p14="http://schemas.microsoft.com/office/powerpoint/2010/main" val="41354721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xfrm>
            <a:off x="609600" y="2133600"/>
            <a:ext cx="10972800" cy="1143000"/>
          </a:xfrm>
        </p:spPr>
        <p:txBody>
          <a:bodyPr/>
          <a:lstStyle/>
          <a:p>
            <a:pPr eaLnBrk="1" hangingPunct="1">
              <a:defRPr/>
            </a:pPr>
            <a:r>
              <a:rPr lang="en-US" sz="5400" dirty="0" smtClean="0">
                <a:effectLst>
                  <a:outerShdw blurRad="38100" dist="38100" dir="2700000" algn="tl">
                    <a:srgbClr val="DDDDDD"/>
                  </a:outerShdw>
                </a:effectLst>
                <a:latin typeface="Candara" charset="0"/>
                <a:cs typeface="Arial" charset="0"/>
              </a:rPr>
              <a:t>Communion</a:t>
            </a:r>
            <a:endParaRPr lang="en-US" sz="5400" dirty="0">
              <a:effectLst>
                <a:outerShdw blurRad="38100" dist="38100" dir="2700000" algn="tl">
                  <a:srgbClr val="DDDDDD"/>
                </a:outerShdw>
              </a:effectLst>
              <a:latin typeface="Candara" charset="0"/>
              <a:cs typeface="Arial" charset="0"/>
            </a:endParaRPr>
          </a:p>
        </p:txBody>
      </p:sp>
      <p:sp>
        <p:nvSpPr>
          <p:cNvPr id="17411" name="Rectangle 3"/>
          <p:cNvSpPr>
            <a:spLocks noGrp="1" noChangeArrowheads="1"/>
          </p:cNvSpPr>
          <p:nvPr>
            <p:ph type="body" idx="4294967295"/>
          </p:nvPr>
        </p:nvSpPr>
        <p:spPr>
          <a:xfrm>
            <a:off x="609600" y="3124200"/>
            <a:ext cx="10972800" cy="838200"/>
          </a:xfrm>
        </p:spPr>
        <p:txBody>
          <a:bodyPr/>
          <a:lstStyle/>
          <a:p>
            <a:pPr algn="ctr" eaLnBrk="1" hangingPunct="1">
              <a:buFontTx/>
              <a:buNone/>
              <a:defRPr/>
            </a:pPr>
            <a:r>
              <a:rPr lang="en-US" sz="2400" b="1" i="1" dirty="0" smtClean="0">
                <a:effectLst>
                  <a:outerShdw blurRad="38100" dist="38100" dir="2700000" algn="tl">
                    <a:srgbClr val="DDDDDD"/>
                  </a:outerShdw>
                </a:effectLst>
                <a:latin typeface="Candara" charset="0"/>
                <a:cs typeface="Arial" charset="0"/>
              </a:rPr>
              <a:t>“Do this in remembrance of me”</a:t>
            </a:r>
            <a:br>
              <a:rPr lang="en-US" sz="2400" b="1" i="1" dirty="0" smtClean="0">
                <a:effectLst>
                  <a:outerShdw blurRad="38100" dist="38100" dir="2700000" algn="tl">
                    <a:srgbClr val="DDDDDD"/>
                  </a:outerShdw>
                </a:effectLst>
                <a:latin typeface="Candara" charset="0"/>
                <a:cs typeface="Arial" charset="0"/>
              </a:rPr>
            </a:br>
            <a:r>
              <a:rPr lang="en-US" sz="2400" b="1" i="1" dirty="0" smtClean="0">
                <a:effectLst>
                  <a:outerShdw blurRad="38100" dist="38100" dir="2700000" algn="tl">
                    <a:srgbClr val="DDDDDD"/>
                  </a:outerShdw>
                </a:effectLst>
                <a:latin typeface="Candara" charset="0"/>
                <a:cs typeface="Arial" charset="0"/>
              </a:rPr>
              <a:t>1 Corinthians 11:25-26</a:t>
            </a:r>
          </a:p>
        </p:txBody>
      </p:sp>
    </p:spTree>
    <p:extLst>
      <p:ext uri="{BB962C8B-B14F-4D97-AF65-F5344CB8AC3E}">
        <p14:creationId xmlns:p14="http://schemas.microsoft.com/office/powerpoint/2010/main" val="29546202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nodeType="withEffect">
                                  <p:stCondLst>
                                    <p:cond delay="0"/>
                                  </p:stCondLst>
                                  <p:iterate type="lt">
                                    <p:tmPct val="10000"/>
                                  </p:iterate>
                                  <p:childTnLst>
                                    <p:set>
                                      <p:cBhvr>
                                        <p:cTn id="6" dur="1" fill="hold">
                                          <p:stCondLst>
                                            <p:cond delay="0"/>
                                          </p:stCondLst>
                                        </p:cTn>
                                        <p:tgtEl>
                                          <p:spTgt spid="17411">
                                            <p:txEl>
                                              <p:pRg st="0" end="0"/>
                                            </p:txEl>
                                          </p:spTgt>
                                        </p:tgtEl>
                                        <p:attrNameLst>
                                          <p:attrName>style.visibility</p:attrName>
                                        </p:attrNameLst>
                                      </p:cBhvr>
                                      <p:to>
                                        <p:strVal val="visible"/>
                                      </p:to>
                                    </p:set>
                                    <p:anim calcmode="lin" valueType="num">
                                      <p:cBhvr>
                                        <p:cTn id="7" dur="500" fill="hold"/>
                                        <p:tgtEl>
                                          <p:spTgt spid="17411">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7411">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7411">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7411">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74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0289" name="Rectangle 2"/>
          <p:cNvSpPr>
            <a:spLocks noGrp="1" noChangeArrowheads="1"/>
          </p:cNvSpPr>
          <p:nvPr>
            <p:ph type="title"/>
          </p:nvPr>
        </p:nvSpPr>
        <p:spPr>
          <a:xfrm>
            <a:off x="304800" y="457200"/>
            <a:ext cx="11582400" cy="914400"/>
          </a:xfrm>
        </p:spPr>
        <p:txBody>
          <a:bodyPr/>
          <a:lstStyle/>
          <a:p>
            <a:pPr eaLnBrk="1" hangingPunct="1"/>
            <a:r>
              <a:rPr lang="en-US" sz="3000" dirty="0">
                <a:latin typeface="Candara" charset="0"/>
                <a:cs typeface="MS PGothic" charset="0"/>
              </a:rPr>
              <a:t>THREE PRACTICAL QUESTIONS </a:t>
            </a:r>
            <a:br>
              <a:rPr lang="en-US" sz="3000" dirty="0">
                <a:latin typeface="Candara" charset="0"/>
                <a:cs typeface="MS PGothic" charset="0"/>
              </a:rPr>
            </a:br>
            <a:r>
              <a:rPr lang="en-US" sz="3000" dirty="0">
                <a:latin typeface="Candara" charset="0"/>
                <a:cs typeface="MS PGothic" charset="0"/>
              </a:rPr>
              <a:t>FOR OUR EVERYDAY LIFE</a:t>
            </a:r>
          </a:p>
        </p:txBody>
      </p:sp>
      <p:sp>
        <p:nvSpPr>
          <p:cNvPr id="140290" name="Rectangle 3"/>
          <p:cNvSpPr>
            <a:spLocks noGrp="1" noChangeArrowheads="1"/>
          </p:cNvSpPr>
          <p:nvPr>
            <p:ph idx="1"/>
          </p:nvPr>
        </p:nvSpPr>
        <p:spPr>
          <a:xfrm>
            <a:off x="406463" y="1600200"/>
            <a:ext cx="11480740" cy="5105400"/>
          </a:xfrm>
        </p:spPr>
        <p:txBody>
          <a:bodyPr/>
          <a:lstStyle/>
          <a:p>
            <a:pPr marL="457200" indent="-457200">
              <a:buFont typeface="Calibri" charset="0"/>
              <a:buAutoNum type="arabicPeriod"/>
            </a:pPr>
            <a:r>
              <a:rPr lang="en-US" sz="2600" dirty="0">
                <a:latin typeface="Candara" charset="0"/>
                <a:cs typeface="Candara" charset="0"/>
              </a:rPr>
              <a:t>What one insight hit home for you from Jesus’ teaching on the Golden Rule? What will you do about it?</a:t>
            </a:r>
          </a:p>
          <a:p>
            <a:pPr marL="457200" indent="-457200">
              <a:buFont typeface="Calibri" charset="0"/>
              <a:buAutoNum type="arabicPeriod"/>
            </a:pPr>
            <a:endParaRPr lang="en-US" sz="2000" dirty="0">
              <a:latin typeface="Candara" charset="0"/>
              <a:cs typeface="Candara" charset="0"/>
            </a:endParaRPr>
          </a:p>
          <a:p>
            <a:pPr marL="457200" indent="-457200">
              <a:buFont typeface="Calibri" charset="0"/>
              <a:buAutoNum type="arabicPeriod"/>
            </a:pPr>
            <a:r>
              <a:rPr lang="en-US" sz="2600" dirty="0">
                <a:latin typeface="Candara" charset="0"/>
                <a:cs typeface="Candara" charset="0"/>
              </a:rPr>
              <a:t>What is your first step toward turning away from self-absorption and self-centered way of relating to others?</a:t>
            </a:r>
          </a:p>
          <a:p>
            <a:pPr marL="457200" indent="-457200">
              <a:buFont typeface="Calibri" charset="0"/>
              <a:buAutoNum type="arabicPeriod"/>
            </a:pPr>
            <a:endParaRPr lang="en-US" sz="2000" dirty="0">
              <a:latin typeface="Candara" charset="0"/>
              <a:cs typeface="Candara" charset="0"/>
            </a:endParaRPr>
          </a:p>
          <a:p>
            <a:pPr marL="457200" indent="-457200">
              <a:buFont typeface="Calibri" charset="0"/>
              <a:buAutoNum type="arabicPeriod"/>
            </a:pPr>
            <a:r>
              <a:rPr lang="en-US" sz="2600" dirty="0">
                <a:latin typeface="Candara" charset="0"/>
                <a:cs typeface="Candara" charset="0"/>
              </a:rPr>
              <a:t>What would it mean for you to </a:t>
            </a:r>
            <a:r>
              <a:rPr lang="en-US" sz="2600">
                <a:latin typeface="Candara" charset="0"/>
                <a:cs typeface="Candara" charset="0"/>
              </a:rPr>
              <a:t>practice </a:t>
            </a:r>
            <a:r>
              <a:rPr lang="en-US" sz="2600" smtClean="0">
                <a:latin typeface="Candara" charset="0"/>
                <a:cs typeface="Candara" charset="0"/>
              </a:rPr>
              <a:t>neighbor-love </a:t>
            </a:r>
            <a:r>
              <a:rPr lang="en-US" sz="2600" dirty="0">
                <a:latin typeface="Candara" charset="0"/>
                <a:cs typeface="Candara" charset="0"/>
              </a:rPr>
              <a:t>by using your imagination of the Golden Rule proactively as a Christ-follower</a:t>
            </a:r>
            <a:r>
              <a:rPr lang="en-US" sz="2600" dirty="0" smtClean="0">
                <a:latin typeface="Candara" charset="0"/>
                <a:cs typeface="Candara" charset="0"/>
              </a:rPr>
              <a:t>?</a:t>
            </a:r>
            <a:endParaRPr lang="en-US" sz="2600" dirty="0">
              <a:latin typeface="Candara" charset="0"/>
              <a:cs typeface="Candara" charset="0"/>
            </a:endParaRPr>
          </a:p>
        </p:txBody>
      </p:sp>
    </p:spTree>
    <p:extLst>
      <p:ext uri="{BB962C8B-B14F-4D97-AF65-F5344CB8AC3E}">
        <p14:creationId xmlns:p14="http://schemas.microsoft.com/office/powerpoint/2010/main" val="161471134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3"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idx="4294967295"/>
          </p:nvPr>
        </p:nvSpPr>
        <p:spPr>
          <a:xfrm>
            <a:off x="508000" y="2286000"/>
            <a:ext cx="11176000" cy="609600"/>
          </a:xfrm>
        </p:spPr>
        <p:txBody>
          <a:bodyPr/>
          <a:lstStyle/>
          <a:p>
            <a:pPr eaLnBrk="1" hangingPunct="1">
              <a:defRPr/>
            </a:pPr>
            <a:r>
              <a:rPr lang="en-US" b="1" i="1" dirty="0" smtClean="0">
                <a:effectLst>
                  <a:outerShdw blurRad="38100" dist="38100" dir="2700000" algn="tl">
                    <a:srgbClr val="DDDDDD"/>
                  </a:outerShdw>
                </a:effectLst>
                <a:latin typeface="Candara" charset="0"/>
                <a:ea typeface="MS PGothic" charset="0"/>
                <a:cs typeface="Arial" charset="0"/>
              </a:rPr>
              <a:t>The Golden Rule</a:t>
            </a:r>
            <a:endParaRPr lang="en-US" b="1" i="1" dirty="0">
              <a:effectLst>
                <a:outerShdw blurRad="38100" dist="38100" dir="2700000" algn="tl">
                  <a:srgbClr val="DDDDDD"/>
                </a:outerShdw>
              </a:effectLst>
              <a:latin typeface="Candara" charset="0"/>
              <a:ea typeface="MS PGothic" charset="0"/>
              <a:cs typeface="Arial" charset="0"/>
            </a:endParaRPr>
          </a:p>
        </p:txBody>
      </p:sp>
      <p:sp>
        <p:nvSpPr>
          <p:cNvPr id="129027" name="Rectangle 3"/>
          <p:cNvSpPr>
            <a:spLocks noGrp="1" noChangeArrowheads="1"/>
          </p:cNvSpPr>
          <p:nvPr>
            <p:ph type="body" idx="4294967295"/>
          </p:nvPr>
        </p:nvSpPr>
        <p:spPr>
          <a:xfrm>
            <a:off x="812800" y="2971800"/>
            <a:ext cx="10464800" cy="2590800"/>
          </a:xfrm>
        </p:spPr>
        <p:txBody>
          <a:bodyPr/>
          <a:lstStyle/>
          <a:p>
            <a:pPr algn="ctr" eaLnBrk="1" hangingPunct="1">
              <a:buFontTx/>
              <a:buNone/>
              <a:defRPr/>
            </a:pPr>
            <a:r>
              <a:rPr lang="en-US" b="1" i="1" dirty="0" smtClean="0">
                <a:effectLst>
                  <a:outerShdw blurRad="38100" dist="38100" dir="2700000" algn="tl">
                    <a:srgbClr val="DDDDDD"/>
                  </a:outerShdw>
                </a:effectLst>
                <a:latin typeface="Candara" charset="0"/>
                <a:ea typeface="MS PGothic" charset="0"/>
                <a:cs typeface="Arial" charset="0"/>
              </a:rPr>
              <a:t>The Sermon on the Mount Series [28]</a:t>
            </a:r>
            <a:endParaRPr lang="en-US" b="1" i="1" dirty="0">
              <a:effectLst>
                <a:outerShdw blurRad="38100" dist="38100" dir="2700000" algn="tl">
                  <a:srgbClr val="DDDDDD"/>
                </a:outerShdw>
              </a:effectLst>
              <a:latin typeface="Candara" charset="0"/>
              <a:ea typeface="MS PGothic" charset="0"/>
              <a:cs typeface="Arial" charset="0"/>
            </a:endParaRPr>
          </a:p>
          <a:p>
            <a:pPr algn="ctr" eaLnBrk="1" hangingPunct="1">
              <a:buNone/>
              <a:defRPr/>
            </a:pPr>
            <a:r>
              <a:rPr lang="en-US" i="1" dirty="0" smtClean="0">
                <a:effectLst>
                  <a:outerShdw blurRad="38100" dist="38100" dir="2700000" algn="tl">
                    <a:srgbClr val="DDDDDD"/>
                  </a:outerShdw>
                </a:effectLst>
                <a:latin typeface="Candara" charset="0"/>
                <a:ea typeface="MS PGothic" charset="0"/>
                <a:cs typeface="Arial" charset="0"/>
              </a:rPr>
              <a:t>Matthew 7:12</a:t>
            </a:r>
          </a:p>
          <a:p>
            <a:pPr algn="ctr" eaLnBrk="1" hangingPunct="1">
              <a:buNone/>
              <a:defRPr/>
            </a:pPr>
            <a:r>
              <a:rPr lang="en-US" b="1" dirty="0" smtClean="0">
                <a:latin typeface="Candara"/>
                <a:cs typeface="Candara"/>
              </a:rPr>
              <a:t>©</a:t>
            </a:r>
            <a:r>
              <a:rPr lang="en-US" dirty="0" smtClean="0"/>
              <a:t> </a:t>
            </a:r>
            <a:r>
              <a:rPr lang="en-US" b="1" smtClean="0">
                <a:effectLst>
                  <a:outerShdw blurRad="38100" dist="38100" dir="2700000" algn="tl">
                    <a:srgbClr val="DDDDDD"/>
                  </a:outerShdw>
                </a:effectLst>
                <a:latin typeface="Candara" charset="0"/>
                <a:ea typeface="MS PGothic" charset="0"/>
                <a:cs typeface="Arial" charset="0"/>
              </a:rPr>
              <a:t>August 7, </a:t>
            </a:r>
            <a:r>
              <a:rPr lang="en-US" b="1" dirty="0" smtClean="0">
                <a:effectLst>
                  <a:outerShdw blurRad="38100" dist="38100" dir="2700000" algn="tl">
                    <a:srgbClr val="DDDDDD"/>
                  </a:outerShdw>
                </a:effectLst>
                <a:latin typeface="Candara" charset="0"/>
                <a:ea typeface="MS PGothic" charset="0"/>
                <a:cs typeface="Arial" charset="0"/>
              </a:rPr>
              <a:t>2016</a:t>
            </a:r>
          </a:p>
          <a:p>
            <a:pPr algn="ctr">
              <a:buFontTx/>
              <a:buNone/>
              <a:defRPr/>
            </a:pPr>
            <a:r>
              <a:rPr lang="en-US" b="1" i="1" dirty="0" smtClean="0">
                <a:effectLst>
                  <a:outerShdw blurRad="38100" dist="38100" dir="2700000" algn="tl">
                    <a:srgbClr val="DDDDDD"/>
                  </a:outerShdw>
                </a:effectLst>
                <a:latin typeface="Candara" charset="0"/>
                <a:ea typeface="MS PGothic" charset="0"/>
                <a:cs typeface="Arial" charset="0"/>
              </a:rPr>
              <a:t> Pastor Paul K. Kim</a:t>
            </a:r>
          </a:p>
          <a:p>
            <a:pPr algn="ctr">
              <a:buFontTx/>
              <a:buNone/>
              <a:defRPr/>
            </a:pPr>
            <a:endParaRPr lang="en-US" i="1" dirty="0">
              <a:effectLst>
                <a:outerShdw blurRad="38100" dist="38100" dir="2700000" algn="tl">
                  <a:srgbClr val="DDDDDD"/>
                </a:outerShdw>
              </a:effectLst>
              <a:latin typeface="Candara" charset="0"/>
              <a:ea typeface="MS PGothic" charset="0"/>
              <a:cs typeface="Arial" charset="0"/>
            </a:endParaRPr>
          </a:p>
        </p:txBody>
      </p:sp>
    </p:spTree>
    <p:extLst>
      <p:ext uri="{BB962C8B-B14F-4D97-AF65-F5344CB8AC3E}">
        <p14:creationId xmlns:p14="http://schemas.microsoft.com/office/powerpoint/2010/main" val="408405657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304800" y="457200"/>
            <a:ext cx="11658600" cy="838200"/>
          </a:xfrm>
        </p:spPr>
        <p:txBody>
          <a:bodyPr/>
          <a:lstStyle/>
          <a:p>
            <a:r>
              <a:rPr lang="en-US" sz="3200" b="1" spc="-60" dirty="0">
                <a:latin typeface="Candara" charset="0"/>
                <a:ea typeface="MS PGothic" charset="0"/>
                <a:cs typeface="Arial" charset="0"/>
              </a:rPr>
              <a:t>JESUS’ CALL FOR RADICAL DIFFERENCE IN RELATIONSHIPS [MATT 7]</a:t>
            </a:r>
          </a:p>
        </p:txBody>
      </p:sp>
      <p:sp>
        <p:nvSpPr>
          <p:cNvPr id="27651" name="Rectangle 3"/>
          <p:cNvSpPr>
            <a:spLocks noGrp="1" noChangeArrowheads="1"/>
          </p:cNvSpPr>
          <p:nvPr>
            <p:ph type="body" idx="1"/>
          </p:nvPr>
        </p:nvSpPr>
        <p:spPr>
          <a:xfrm>
            <a:off x="304800" y="1371600"/>
            <a:ext cx="11684000" cy="5426657"/>
          </a:xfrm>
        </p:spPr>
        <p:txBody>
          <a:bodyPr/>
          <a:lstStyle/>
          <a:p>
            <a:pPr marL="0" lvl="0" indent="0" algn="ctr">
              <a:spcBef>
                <a:spcPts val="0"/>
              </a:spcBef>
              <a:buNone/>
              <a:defRPr/>
            </a:pPr>
            <a:r>
              <a:rPr lang="en-US" sz="2800" i="1" dirty="0">
                <a:solidFill>
                  <a:srgbClr val="000000"/>
                </a:solidFill>
                <a:latin typeface="Candara" charset="0"/>
                <a:cs typeface="MS PGothic" charset="0"/>
              </a:rPr>
              <a:t>“Do not be like them.” – Matthew 6:8</a:t>
            </a:r>
          </a:p>
          <a:p>
            <a:pPr marL="458788" lvl="0" indent="-458788">
              <a:spcBef>
                <a:spcPts val="0"/>
              </a:spcBef>
              <a:defRPr/>
            </a:pPr>
            <a:endParaRPr lang="en-US" sz="1400" b="1" dirty="0" smtClean="0">
              <a:latin typeface="Candara" charset="0"/>
              <a:ea typeface="MS PGothic" charset="0"/>
              <a:cs typeface="Arial" charset="0"/>
            </a:endParaRPr>
          </a:p>
          <a:p>
            <a:pPr marL="458788" lvl="0" indent="-458788">
              <a:spcBef>
                <a:spcPts val="0"/>
              </a:spcBef>
              <a:defRPr/>
            </a:pPr>
            <a:r>
              <a:rPr lang="en-US" sz="2800" b="1" dirty="0" smtClean="0">
                <a:latin typeface="Candara" charset="0"/>
                <a:ea typeface="MS PGothic" charset="0"/>
                <a:cs typeface="Arial" charset="0"/>
              </a:rPr>
              <a:t>In </a:t>
            </a:r>
            <a:r>
              <a:rPr lang="en-US" sz="2800" b="1" dirty="0">
                <a:latin typeface="Candara" charset="0"/>
                <a:ea typeface="MS PGothic" charset="0"/>
                <a:cs typeface="Arial" charset="0"/>
              </a:rPr>
              <a:t>relating to OUR BROTHERS/SISTERS [7:1-5</a:t>
            </a:r>
            <a:r>
              <a:rPr lang="en-US" sz="2800" b="1" dirty="0" smtClean="0">
                <a:latin typeface="Candara" charset="0"/>
                <a:ea typeface="MS PGothic" charset="0"/>
                <a:cs typeface="Arial" charset="0"/>
              </a:rPr>
              <a:t>]</a:t>
            </a:r>
          </a:p>
          <a:p>
            <a:pPr marL="458788" lvl="0" indent="-458788">
              <a:spcBef>
                <a:spcPts val="0"/>
              </a:spcBef>
              <a:defRPr/>
            </a:pPr>
            <a:endParaRPr lang="en-US" sz="1400" b="1" dirty="0">
              <a:latin typeface="Candara" charset="0"/>
              <a:ea typeface="MS PGothic" charset="0"/>
              <a:cs typeface="Arial" charset="0"/>
            </a:endParaRPr>
          </a:p>
          <a:p>
            <a:pPr marL="458788" lvl="0" indent="-458788">
              <a:spcBef>
                <a:spcPts val="0"/>
              </a:spcBef>
              <a:defRPr/>
            </a:pPr>
            <a:r>
              <a:rPr lang="en-US" sz="2800" b="1" dirty="0">
                <a:latin typeface="Candara" charset="0"/>
                <a:ea typeface="MS PGothic" charset="0"/>
                <a:cs typeface="Arial" charset="0"/>
              </a:rPr>
              <a:t>In relating to HARDENED, HOSTILE SCOFFERS [7:6</a:t>
            </a:r>
            <a:r>
              <a:rPr lang="en-US" sz="2800" b="1" dirty="0" smtClean="0">
                <a:latin typeface="Candara" charset="0"/>
                <a:ea typeface="MS PGothic" charset="0"/>
                <a:cs typeface="Arial" charset="0"/>
              </a:rPr>
              <a:t>]</a:t>
            </a:r>
          </a:p>
          <a:p>
            <a:pPr marL="458788" lvl="0" indent="-458788">
              <a:spcBef>
                <a:spcPts val="0"/>
              </a:spcBef>
              <a:defRPr/>
            </a:pPr>
            <a:endParaRPr lang="en-US" sz="1400" b="1" dirty="0">
              <a:latin typeface="Candara" charset="0"/>
              <a:ea typeface="MS PGothic" charset="0"/>
              <a:cs typeface="Arial" charset="0"/>
            </a:endParaRPr>
          </a:p>
          <a:p>
            <a:pPr marL="458788" lvl="0" indent="-458788">
              <a:spcBef>
                <a:spcPts val="0"/>
              </a:spcBef>
              <a:defRPr/>
            </a:pPr>
            <a:r>
              <a:rPr lang="en-US" sz="2800" b="1" dirty="0">
                <a:latin typeface="Candara" charset="0"/>
                <a:ea typeface="MS PGothic" charset="0"/>
                <a:cs typeface="Arial" charset="0"/>
              </a:rPr>
              <a:t>In relating to OUR HEAVENLY FATHER [7:7-11</a:t>
            </a:r>
            <a:r>
              <a:rPr lang="en-US" sz="2800" b="1" dirty="0" smtClean="0">
                <a:latin typeface="Candara" charset="0"/>
                <a:ea typeface="MS PGothic" charset="0"/>
                <a:cs typeface="Arial" charset="0"/>
              </a:rPr>
              <a:t>]</a:t>
            </a:r>
          </a:p>
          <a:p>
            <a:pPr marL="458788" lvl="0" indent="-458788">
              <a:spcBef>
                <a:spcPts val="0"/>
              </a:spcBef>
              <a:defRPr/>
            </a:pPr>
            <a:endParaRPr lang="en-US" sz="1400" b="1" dirty="0">
              <a:latin typeface="Candara" charset="0"/>
              <a:ea typeface="MS PGothic" charset="0"/>
              <a:cs typeface="Arial" charset="0"/>
            </a:endParaRPr>
          </a:p>
          <a:p>
            <a:pPr marL="458788" lvl="0" indent="-458788">
              <a:spcBef>
                <a:spcPts val="0"/>
              </a:spcBef>
              <a:defRPr/>
            </a:pPr>
            <a:r>
              <a:rPr lang="en-US" sz="2800" b="1" dirty="0">
                <a:solidFill>
                  <a:srgbClr val="FF0000"/>
                </a:solidFill>
                <a:latin typeface="Candara" charset="0"/>
                <a:ea typeface="MS PGothic" charset="0"/>
                <a:cs typeface="Arial" charset="0"/>
              </a:rPr>
              <a:t>In relating to EVERYONE IN GENERAL [7:12</a:t>
            </a:r>
            <a:r>
              <a:rPr lang="en-US" sz="2800" b="1" dirty="0" smtClean="0">
                <a:solidFill>
                  <a:srgbClr val="FF0000"/>
                </a:solidFill>
                <a:latin typeface="Candara" charset="0"/>
                <a:ea typeface="MS PGothic" charset="0"/>
                <a:cs typeface="Arial" charset="0"/>
              </a:rPr>
              <a:t>]</a:t>
            </a:r>
          </a:p>
          <a:p>
            <a:pPr marL="458788" lvl="0" indent="-458788">
              <a:spcBef>
                <a:spcPts val="0"/>
              </a:spcBef>
              <a:defRPr/>
            </a:pPr>
            <a:endParaRPr lang="en-US" sz="1400" b="1" dirty="0">
              <a:latin typeface="Candara" charset="0"/>
              <a:ea typeface="MS PGothic" charset="0"/>
              <a:cs typeface="Arial" charset="0"/>
            </a:endParaRPr>
          </a:p>
          <a:p>
            <a:pPr marL="458788" lvl="0" indent="-458788">
              <a:spcBef>
                <a:spcPts val="0"/>
              </a:spcBef>
              <a:defRPr/>
            </a:pPr>
            <a:r>
              <a:rPr lang="en-US" sz="2800" b="1" dirty="0">
                <a:latin typeface="Candara" charset="0"/>
                <a:ea typeface="MS PGothic" charset="0"/>
                <a:cs typeface="Arial" charset="0"/>
              </a:rPr>
              <a:t>In relating to FOLLOWING CHRIST [7:</a:t>
            </a:r>
            <a:r>
              <a:rPr lang="en-US" sz="2800" b="1" dirty="0" smtClean="0">
                <a:latin typeface="Candara" charset="0"/>
                <a:ea typeface="MS PGothic" charset="0"/>
                <a:cs typeface="Arial" charset="0"/>
              </a:rPr>
              <a:t>13-14]</a:t>
            </a:r>
          </a:p>
          <a:p>
            <a:pPr marL="458788" lvl="0" indent="-458788">
              <a:spcBef>
                <a:spcPts val="0"/>
              </a:spcBef>
              <a:defRPr/>
            </a:pPr>
            <a:endParaRPr lang="en-US" sz="1400" b="1" dirty="0">
              <a:latin typeface="Candara" charset="0"/>
              <a:ea typeface="MS PGothic" charset="0"/>
              <a:cs typeface="Arial" charset="0"/>
            </a:endParaRPr>
          </a:p>
          <a:p>
            <a:pPr marL="458788" lvl="0" indent="-458788">
              <a:spcBef>
                <a:spcPts val="0"/>
              </a:spcBef>
              <a:defRPr/>
            </a:pPr>
            <a:r>
              <a:rPr lang="en-US" sz="2800" b="1" dirty="0">
                <a:latin typeface="Candara" charset="0"/>
                <a:ea typeface="MS PGothic" charset="0"/>
                <a:cs typeface="Arial" charset="0"/>
              </a:rPr>
              <a:t>In relating to FALSE PROPHETS [7:15-23</a:t>
            </a:r>
            <a:r>
              <a:rPr lang="en-US" sz="2800" b="1" dirty="0" smtClean="0">
                <a:latin typeface="Candara" charset="0"/>
                <a:ea typeface="MS PGothic" charset="0"/>
                <a:cs typeface="Arial" charset="0"/>
              </a:rPr>
              <a:t>]</a:t>
            </a:r>
          </a:p>
          <a:p>
            <a:pPr marL="458788" lvl="0" indent="-458788">
              <a:spcBef>
                <a:spcPts val="0"/>
              </a:spcBef>
              <a:defRPr/>
            </a:pPr>
            <a:endParaRPr lang="en-US" sz="1400" b="1" dirty="0">
              <a:latin typeface="Candara" charset="0"/>
              <a:ea typeface="MS PGothic" charset="0"/>
              <a:cs typeface="Arial" charset="0"/>
            </a:endParaRPr>
          </a:p>
          <a:p>
            <a:pPr marL="458788" lvl="0" indent="-458788">
              <a:spcBef>
                <a:spcPts val="0"/>
              </a:spcBef>
              <a:defRPr/>
            </a:pPr>
            <a:r>
              <a:rPr lang="en-US" sz="2800" b="1" dirty="0">
                <a:latin typeface="Candara" charset="0"/>
                <a:ea typeface="MS PGothic" charset="0"/>
                <a:cs typeface="Arial" charset="0"/>
              </a:rPr>
              <a:t>In relating to JESUS’ TEACHING [7:24-27]</a:t>
            </a:r>
          </a:p>
        </p:txBody>
      </p:sp>
      <p:sp>
        <p:nvSpPr>
          <p:cNvPr id="2" name="TextBox 1"/>
          <p:cNvSpPr txBox="1"/>
          <p:nvPr/>
        </p:nvSpPr>
        <p:spPr>
          <a:xfrm>
            <a:off x="324264" y="-1432057"/>
            <a:ext cx="184666" cy="400110"/>
          </a:xfrm>
          <a:prstGeom prst="rect">
            <a:avLst/>
          </a:prstGeom>
          <a:noFill/>
        </p:spPr>
        <p:txBody>
          <a:bodyPr wrap="none" rtlCol="0">
            <a:spAutoFit/>
          </a:bodyPr>
          <a:lstStyle/>
          <a:p>
            <a:endParaRPr lang="en-US" dirty="0">
              <a:solidFill>
                <a:srgbClr val="FF0000"/>
              </a:solidFill>
            </a:endParaRPr>
          </a:p>
        </p:txBody>
      </p:sp>
    </p:spTree>
    <p:extLst>
      <p:ext uri="{BB962C8B-B14F-4D97-AF65-F5344CB8AC3E}">
        <p14:creationId xmlns:p14="http://schemas.microsoft.com/office/powerpoint/2010/main" val="99842882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304800" y="609600"/>
            <a:ext cx="11582400" cy="457200"/>
          </a:xfrm>
        </p:spPr>
        <p:txBody>
          <a:bodyPr/>
          <a:lstStyle/>
          <a:p>
            <a:r>
              <a:rPr lang="en-US" sz="3200" b="1" dirty="0">
                <a:latin typeface="Candara" charset="0"/>
                <a:ea typeface="MS PGothic" charset="0"/>
                <a:cs typeface="Arial" charset="0"/>
              </a:rPr>
              <a:t>THE GOLDEN RULE IN THE CONTEXT OF </a:t>
            </a:r>
            <a:r>
              <a:rPr lang="en-US" sz="3200" b="1" dirty="0" smtClean="0">
                <a:latin typeface="Candara" charset="0"/>
                <a:ea typeface="MS PGothic" charset="0"/>
                <a:cs typeface="Arial" charset="0"/>
              </a:rPr>
              <a:t>JESUS’ SERMON</a:t>
            </a:r>
            <a:endParaRPr lang="en-US" sz="3200" b="1" dirty="0">
              <a:latin typeface="Candara" charset="0"/>
              <a:ea typeface="MS PGothic" charset="0"/>
              <a:cs typeface="Arial" charset="0"/>
            </a:endParaRPr>
          </a:p>
        </p:txBody>
      </p:sp>
      <p:sp>
        <p:nvSpPr>
          <p:cNvPr id="5" name="Rectangle 3"/>
          <p:cNvSpPr txBox="1">
            <a:spLocks noChangeArrowheads="1"/>
          </p:cNvSpPr>
          <p:nvPr/>
        </p:nvSpPr>
        <p:spPr bwMode="auto">
          <a:xfrm>
            <a:off x="304840" y="1143000"/>
            <a:ext cx="11734799" cy="568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ctr">
              <a:spcBef>
                <a:spcPct val="0"/>
              </a:spcBef>
              <a:buNone/>
            </a:pPr>
            <a:r>
              <a:rPr lang="en-US" sz="2600" dirty="0">
                <a:latin typeface="Candara"/>
                <a:cs typeface="Candara"/>
              </a:rPr>
              <a:t> </a:t>
            </a:r>
            <a:r>
              <a:rPr lang="en-US" sz="2600" baseline="30000" dirty="0">
                <a:latin typeface="Candara"/>
                <a:cs typeface="Candara"/>
              </a:rPr>
              <a:t>9</a:t>
            </a:r>
            <a:r>
              <a:rPr lang="en-US" sz="2600" dirty="0">
                <a:latin typeface="Candara"/>
                <a:cs typeface="Candara"/>
              </a:rPr>
              <a:t> Or which one of you, if his son asks him for bread, will give him</a:t>
            </a:r>
            <a:br>
              <a:rPr lang="en-US" sz="2600" dirty="0">
                <a:latin typeface="Candara"/>
                <a:cs typeface="Candara"/>
              </a:rPr>
            </a:br>
            <a:r>
              <a:rPr lang="en-US" sz="2600" dirty="0">
                <a:latin typeface="Candara"/>
                <a:cs typeface="Candara"/>
              </a:rPr>
              <a:t> a stone? </a:t>
            </a:r>
            <a:r>
              <a:rPr lang="en-US" sz="2600" baseline="30000" dirty="0">
                <a:latin typeface="Candara"/>
                <a:cs typeface="Candara"/>
              </a:rPr>
              <a:t>10</a:t>
            </a:r>
            <a:r>
              <a:rPr lang="en-US" sz="2600" dirty="0">
                <a:latin typeface="Candara"/>
                <a:cs typeface="Candara"/>
              </a:rPr>
              <a:t> Or if he asks for a fish, will give him a serpent? </a:t>
            </a:r>
            <a:r>
              <a:rPr lang="en-US" sz="2600" baseline="30000" dirty="0">
                <a:latin typeface="Candara"/>
                <a:cs typeface="Candara"/>
              </a:rPr>
              <a:t>11</a:t>
            </a:r>
            <a:r>
              <a:rPr lang="en-US" sz="2600" dirty="0">
                <a:latin typeface="Candara"/>
                <a:cs typeface="Candara"/>
              </a:rPr>
              <a:t> If you then, </a:t>
            </a:r>
            <a:br>
              <a:rPr lang="en-US" sz="2600" dirty="0">
                <a:latin typeface="Candara"/>
                <a:cs typeface="Candara"/>
              </a:rPr>
            </a:br>
            <a:r>
              <a:rPr lang="en-US" sz="2600" dirty="0">
                <a:latin typeface="Candara"/>
                <a:cs typeface="Candara"/>
              </a:rPr>
              <a:t>who are evil, know how to give good gifts to your children, how much </a:t>
            </a:r>
            <a:br>
              <a:rPr lang="en-US" sz="2600" dirty="0">
                <a:latin typeface="Candara"/>
                <a:cs typeface="Candara"/>
              </a:rPr>
            </a:br>
            <a:r>
              <a:rPr lang="en-US" sz="2600" dirty="0">
                <a:latin typeface="Candara"/>
                <a:cs typeface="Candara"/>
              </a:rPr>
              <a:t>more will your Father who is in heaven give good things to those who </a:t>
            </a:r>
            <a:br>
              <a:rPr lang="en-US" sz="2600" dirty="0">
                <a:latin typeface="Candara"/>
                <a:cs typeface="Candara"/>
              </a:rPr>
            </a:br>
            <a:r>
              <a:rPr lang="en-US" sz="2600" dirty="0">
                <a:latin typeface="Candara"/>
                <a:cs typeface="Candara"/>
              </a:rPr>
              <a:t>ask him! </a:t>
            </a:r>
            <a:r>
              <a:rPr lang="en-US" sz="2600" baseline="30000" dirty="0">
                <a:solidFill>
                  <a:srgbClr val="FF0000"/>
                </a:solidFill>
                <a:latin typeface="Candara"/>
                <a:cs typeface="Candara"/>
              </a:rPr>
              <a:t>12</a:t>
            </a:r>
            <a:r>
              <a:rPr lang="en-US" sz="2600" dirty="0">
                <a:solidFill>
                  <a:srgbClr val="FF0000"/>
                </a:solidFill>
                <a:latin typeface="Candara"/>
                <a:cs typeface="Candara"/>
              </a:rPr>
              <a:t> “So whatever you wish that others would do to you, </a:t>
            </a:r>
            <a:br>
              <a:rPr lang="en-US" sz="2600" dirty="0">
                <a:solidFill>
                  <a:srgbClr val="FF0000"/>
                </a:solidFill>
                <a:latin typeface="Candara"/>
                <a:cs typeface="Candara"/>
              </a:rPr>
            </a:br>
            <a:r>
              <a:rPr lang="en-US" sz="2600" dirty="0">
                <a:solidFill>
                  <a:srgbClr val="FF0000"/>
                </a:solidFill>
                <a:latin typeface="Candara"/>
                <a:cs typeface="Candara"/>
              </a:rPr>
              <a:t>do also to them, for this is the Law and the Prophets. </a:t>
            </a:r>
            <a:r>
              <a:rPr lang="en-US" sz="2600" dirty="0">
                <a:latin typeface="Candara"/>
                <a:cs typeface="Candara"/>
              </a:rPr>
              <a:t>(vs. 9-12) </a:t>
            </a:r>
          </a:p>
          <a:p>
            <a:pPr marL="0" indent="0" algn="ctr">
              <a:spcBef>
                <a:spcPct val="0"/>
              </a:spcBef>
              <a:buNone/>
            </a:pPr>
            <a:endParaRPr lang="en-US" sz="1000" i="0" spc="-10" dirty="0" smtClean="0">
              <a:latin typeface="Candara" charset="0"/>
              <a:ea typeface="ＭＳ Ｐゴシック" charset="0"/>
              <a:cs typeface="MS PGothic" charset="0"/>
            </a:endParaRPr>
          </a:p>
          <a:p>
            <a:pPr marL="458788" indent="-458788">
              <a:spcBef>
                <a:spcPct val="0"/>
              </a:spcBef>
            </a:pPr>
            <a:r>
              <a:rPr lang="en-US" sz="2800" b="1" i="0" spc="-10" dirty="0">
                <a:latin typeface="Candara" charset="0"/>
                <a:ea typeface="ＭＳ Ｐゴシック" charset="0"/>
                <a:cs typeface="MS PGothic" charset="0"/>
              </a:rPr>
              <a:t>The word, “</a:t>
            </a:r>
            <a:r>
              <a:rPr lang="en-US" sz="2800" b="1" i="0" spc="-10" dirty="0" smtClean="0">
                <a:latin typeface="Candara" charset="0"/>
                <a:ea typeface="ＭＳ Ｐゴシック" charset="0"/>
                <a:cs typeface="MS PGothic" charset="0"/>
              </a:rPr>
              <a:t>So” </a:t>
            </a:r>
            <a:r>
              <a:rPr lang="en-US" sz="2800" b="1" i="0" spc="-10" dirty="0">
                <a:latin typeface="Candara" charset="0"/>
                <a:ea typeface="ＭＳ Ｐゴシック" charset="0"/>
                <a:cs typeface="MS PGothic" charset="0"/>
              </a:rPr>
              <a:t>indicates </a:t>
            </a:r>
            <a:r>
              <a:rPr lang="en-US" sz="2800" b="1" i="0" spc="-10" dirty="0" smtClean="0">
                <a:latin typeface="Candara" charset="0"/>
                <a:ea typeface="ＭＳ Ｐゴシック" charset="0"/>
                <a:cs typeface="MS PGothic" charset="0"/>
              </a:rPr>
              <a:t>a </a:t>
            </a:r>
            <a:r>
              <a:rPr lang="en-US" sz="2800" b="1" i="0" spc="-10" dirty="0">
                <a:latin typeface="Candara" charset="0"/>
                <a:ea typeface="ＭＳ Ｐゴシック" charset="0"/>
                <a:cs typeface="MS PGothic" charset="0"/>
              </a:rPr>
              <a:t>continuation </a:t>
            </a:r>
            <a:r>
              <a:rPr lang="en-US" sz="2800" b="1" i="0" spc="-10" dirty="0" smtClean="0">
                <a:latin typeface="Candara" charset="0"/>
                <a:ea typeface="ＭＳ Ｐゴシック" charset="0"/>
                <a:cs typeface="MS PGothic" charset="0"/>
              </a:rPr>
              <a:t>of previous thoughts—</a:t>
            </a:r>
            <a:r>
              <a:rPr lang="en-US" sz="2800" b="1" i="0" spc="-10" dirty="0">
                <a:latin typeface="Candara" charset="0"/>
                <a:ea typeface="ＭＳ Ｐゴシック" charset="0"/>
                <a:cs typeface="MS PGothic" charset="0"/>
              </a:rPr>
              <a:t>i.e., </a:t>
            </a:r>
            <a:r>
              <a:rPr lang="en-US" sz="2800" b="1" spc="-10" dirty="0" smtClean="0">
                <a:latin typeface="Candara" charset="0"/>
                <a:ea typeface="ＭＳ Ｐゴシック" charset="0"/>
                <a:cs typeface="MS PGothic" charset="0"/>
              </a:rPr>
              <a:t>“</a:t>
            </a:r>
            <a:r>
              <a:rPr lang="en-US" sz="2800" b="1" spc="-10" dirty="0">
                <a:latin typeface="Candara" charset="0"/>
                <a:ea typeface="ＭＳ Ｐゴシック" charset="0"/>
                <a:cs typeface="MS PGothic" charset="0"/>
              </a:rPr>
              <a:t>as your heavenly Father being good to you, be good to one </a:t>
            </a:r>
            <a:r>
              <a:rPr lang="en-US" sz="2800" b="1" spc="-10" dirty="0" smtClean="0">
                <a:latin typeface="Candara" charset="0"/>
                <a:ea typeface="ＭＳ Ｐゴシック" charset="0"/>
                <a:cs typeface="MS PGothic" charset="0"/>
              </a:rPr>
              <a:t>another”</a:t>
            </a:r>
            <a:r>
              <a:rPr lang="en-US" sz="2800" b="1" i="0" spc="-10" dirty="0" smtClean="0">
                <a:latin typeface="Candara" charset="0"/>
                <a:ea typeface="ＭＳ Ｐゴシック" charset="0"/>
                <a:cs typeface="MS PGothic" charset="0"/>
              </a:rPr>
              <a:t> (vs. 9-10).</a:t>
            </a:r>
            <a:endParaRPr lang="en-US" sz="2800" b="1" i="0" spc="-10" dirty="0">
              <a:latin typeface="Candara" charset="0"/>
              <a:ea typeface="ＭＳ Ｐゴシック" charset="0"/>
              <a:cs typeface="MS PGothic" charset="0"/>
            </a:endParaRPr>
          </a:p>
          <a:p>
            <a:pPr marL="0" indent="0" algn="ctr">
              <a:spcBef>
                <a:spcPct val="0"/>
              </a:spcBef>
              <a:buFontTx/>
              <a:buNone/>
            </a:pPr>
            <a:endParaRPr lang="en-US" sz="1000" b="1" i="0" dirty="0" smtClean="0">
              <a:latin typeface="Candara" charset="0"/>
              <a:ea typeface="ＭＳ Ｐゴシック" charset="0"/>
              <a:cs typeface="Candara" charset="0"/>
            </a:endParaRPr>
          </a:p>
        </p:txBody>
      </p:sp>
    </p:spTree>
    <p:extLst>
      <p:ext uri="{BB962C8B-B14F-4D97-AF65-F5344CB8AC3E}">
        <p14:creationId xmlns:p14="http://schemas.microsoft.com/office/powerpoint/2010/main" val="42703252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152400" y="152400"/>
            <a:ext cx="11887200" cy="6679294"/>
          </a:xfrm>
        </p:spPr>
        <p:txBody>
          <a:bodyPr/>
          <a:lstStyle/>
          <a:p>
            <a:pPr marL="0" lvl="1" indent="0" algn="ctr" defTabSz="385763">
              <a:spcBef>
                <a:spcPts val="0"/>
              </a:spcBef>
              <a:buNone/>
              <a:defRPr/>
            </a:pPr>
            <a:r>
              <a:rPr lang="en-US" sz="2600" b="1" i="1" kern="1200" baseline="30000" dirty="0" smtClean="0">
                <a:solidFill>
                  <a:srgbClr val="000000"/>
                </a:solidFill>
                <a:latin typeface="Candara" charset="0"/>
                <a:ea typeface="ＭＳ Ｐゴシック" charset="0"/>
                <a:cs typeface="Candara" charset="0"/>
              </a:rPr>
              <a:t>15</a:t>
            </a:r>
            <a:r>
              <a:rPr lang="en-US" sz="2600" b="1" i="1" kern="1200" dirty="0">
                <a:solidFill>
                  <a:srgbClr val="000000"/>
                </a:solidFill>
                <a:latin typeface="Candara" charset="0"/>
                <a:ea typeface="ＭＳ Ｐゴシック" charset="0"/>
                <a:cs typeface="Candara" charset="0"/>
              </a:rPr>
              <a:t> When you spread out your hands,</a:t>
            </a:r>
            <a:br>
              <a:rPr lang="en-US" sz="2600" b="1" i="1" kern="1200" dirty="0">
                <a:solidFill>
                  <a:srgbClr val="000000"/>
                </a:solidFill>
                <a:latin typeface="Candara" charset="0"/>
                <a:ea typeface="ＭＳ Ｐゴシック" charset="0"/>
                <a:cs typeface="Candara" charset="0"/>
              </a:rPr>
            </a:br>
            <a:r>
              <a:rPr lang="en-US" sz="2600" b="1" i="1" kern="1200" dirty="0">
                <a:solidFill>
                  <a:srgbClr val="000000"/>
                </a:solidFill>
                <a:latin typeface="Candara" charset="0"/>
                <a:ea typeface="ＭＳ Ｐゴシック" charset="0"/>
                <a:cs typeface="Candara" charset="0"/>
              </a:rPr>
              <a:t> I will hide my eyes from you;</a:t>
            </a:r>
            <a:br>
              <a:rPr lang="en-US" sz="2600" b="1" i="1" kern="1200" dirty="0">
                <a:solidFill>
                  <a:srgbClr val="000000"/>
                </a:solidFill>
                <a:latin typeface="Candara" charset="0"/>
                <a:ea typeface="ＭＳ Ｐゴシック" charset="0"/>
                <a:cs typeface="Candara" charset="0"/>
              </a:rPr>
            </a:br>
            <a:r>
              <a:rPr lang="en-US" sz="2600" b="1" i="1" kern="1200" dirty="0">
                <a:solidFill>
                  <a:srgbClr val="000000"/>
                </a:solidFill>
                <a:latin typeface="Candara" charset="0"/>
                <a:ea typeface="ＭＳ Ｐゴシック" charset="0"/>
                <a:cs typeface="Candara" charset="0"/>
              </a:rPr>
              <a:t>even though you make many prayers,</a:t>
            </a:r>
            <a:br>
              <a:rPr lang="en-US" sz="2600" b="1" i="1" kern="1200" dirty="0">
                <a:solidFill>
                  <a:srgbClr val="000000"/>
                </a:solidFill>
                <a:latin typeface="Candara" charset="0"/>
                <a:ea typeface="ＭＳ Ｐゴシック" charset="0"/>
                <a:cs typeface="Candara" charset="0"/>
              </a:rPr>
            </a:br>
            <a:r>
              <a:rPr lang="en-US" sz="2600" b="1" i="1" kern="1200" dirty="0">
                <a:solidFill>
                  <a:srgbClr val="000000"/>
                </a:solidFill>
                <a:latin typeface="Candara" charset="0"/>
                <a:ea typeface="ＭＳ Ｐゴシック" charset="0"/>
                <a:cs typeface="Candara" charset="0"/>
              </a:rPr>
              <a:t> I will not listen</a:t>
            </a:r>
            <a:r>
              <a:rPr lang="en-US" sz="2600" b="1" i="1" kern="1200" dirty="0" smtClean="0">
                <a:solidFill>
                  <a:srgbClr val="000000"/>
                </a:solidFill>
                <a:latin typeface="Candara" charset="0"/>
                <a:ea typeface="ＭＳ Ｐゴシック" charset="0"/>
                <a:cs typeface="Candara" charset="0"/>
              </a:rPr>
              <a:t>;</a:t>
            </a:r>
            <a:r>
              <a:rPr lang="en-US" sz="2600" b="1" i="1" kern="1200" dirty="0">
                <a:solidFill>
                  <a:srgbClr val="000000"/>
                </a:solidFill>
                <a:latin typeface="Candara" charset="0"/>
                <a:ea typeface="ＭＳ Ｐゴシック" charset="0"/>
                <a:cs typeface="Candara" charset="0"/>
              </a:rPr>
              <a:t> your hands are full of blood.</a:t>
            </a:r>
            <a:br>
              <a:rPr lang="en-US" sz="2600" b="1" i="1" kern="1200" dirty="0">
                <a:solidFill>
                  <a:srgbClr val="000000"/>
                </a:solidFill>
                <a:latin typeface="Candara" charset="0"/>
                <a:ea typeface="ＭＳ Ｐゴシック" charset="0"/>
                <a:cs typeface="Candara" charset="0"/>
              </a:rPr>
            </a:br>
            <a:r>
              <a:rPr lang="en-US" sz="2600" b="1" i="1" kern="1200" baseline="30000" dirty="0">
                <a:solidFill>
                  <a:srgbClr val="000000"/>
                </a:solidFill>
                <a:latin typeface="Candara" charset="0"/>
                <a:ea typeface="ＭＳ Ｐゴシック" charset="0"/>
                <a:cs typeface="Candara" charset="0"/>
              </a:rPr>
              <a:t>16</a:t>
            </a:r>
            <a:r>
              <a:rPr lang="en-US" sz="2600" b="1" i="1" kern="1200" dirty="0">
                <a:solidFill>
                  <a:srgbClr val="000000"/>
                </a:solidFill>
                <a:latin typeface="Candara" charset="0"/>
                <a:ea typeface="ＭＳ Ｐゴシック" charset="0"/>
                <a:cs typeface="Candara" charset="0"/>
              </a:rPr>
              <a:t> Wash yourselves; make yourselves clean;</a:t>
            </a:r>
            <a:br>
              <a:rPr lang="en-US" sz="2600" b="1" i="1" kern="1200" dirty="0">
                <a:solidFill>
                  <a:srgbClr val="000000"/>
                </a:solidFill>
                <a:latin typeface="Candara" charset="0"/>
                <a:ea typeface="ＭＳ Ｐゴシック" charset="0"/>
                <a:cs typeface="Candara" charset="0"/>
              </a:rPr>
            </a:br>
            <a:r>
              <a:rPr lang="en-US" sz="2600" b="1" i="1" kern="1200" dirty="0">
                <a:solidFill>
                  <a:srgbClr val="000000"/>
                </a:solidFill>
                <a:latin typeface="Candara" charset="0"/>
                <a:ea typeface="ＭＳ Ｐゴシック" charset="0"/>
                <a:cs typeface="Candara" charset="0"/>
              </a:rPr>
              <a:t> remove the evil of your deeds from before my eyes;</a:t>
            </a:r>
            <a:br>
              <a:rPr lang="en-US" sz="2600" b="1" i="1" kern="1200" dirty="0">
                <a:solidFill>
                  <a:srgbClr val="000000"/>
                </a:solidFill>
                <a:latin typeface="Candara" charset="0"/>
                <a:ea typeface="ＭＳ Ｐゴシック" charset="0"/>
                <a:cs typeface="Candara" charset="0"/>
              </a:rPr>
            </a:br>
            <a:r>
              <a:rPr lang="en-US" sz="2600" b="1" i="1" kern="1200" dirty="0">
                <a:solidFill>
                  <a:srgbClr val="000000"/>
                </a:solidFill>
                <a:latin typeface="Candara" charset="0"/>
                <a:ea typeface="ＭＳ Ｐゴシック" charset="0"/>
                <a:cs typeface="Candara" charset="0"/>
              </a:rPr>
              <a:t>cease to do evil</a:t>
            </a:r>
            <a:r>
              <a:rPr lang="en-US" sz="2600" b="1" i="1" kern="1200" dirty="0" smtClean="0">
                <a:solidFill>
                  <a:srgbClr val="000000"/>
                </a:solidFill>
                <a:latin typeface="Candara" charset="0"/>
                <a:ea typeface="ＭＳ Ｐゴシック" charset="0"/>
                <a:cs typeface="Candara" charset="0"/>
              </a:rPr>
              <a:t>, </a:t>
            </a:r>
            <a:r>
              <a:rPr lang="en-US" sz="2600" b="1" i="1" kern="1200" baseline="30000" dirty="0" smtClean="0">
                <a:solidFill>
                  <a:srgbClr val="000000"/>
                </a:solidFill>
                <a:latin typeface="Candara" charset="0"/>
                <a:ea typeface="ＭＳ Ｐゴシック" charset="0"/>
                <a:cs typeface="Candara" charset="0"/>
              </a:rPr>
              <a:t>17</a:t>
            </a:r>
            <a:r>
              <a:rPr lang="en-US" sz="2600" b="1" i="1" kern="1200" dirty="0">
                <a:solidFill>
                  <a:srgbClr val="000000"/>
                </a:solidFill>
                <a:latin typeface="Candara" charset="0"/>
                <a:ea typeface="ＭＳ Ｐゴシック" charset="0"/>
                <a:cs typeface="Candara" charset="0"/>
              </a:rPr>
              <a:t> </a:t>
            </a:r>
            <a:r>
              <a:rPr lang="en-US" sz="2600" b="1" i="1" kern="1200" dirty="0" smtClean="0">
                <a:solidFill>
                  <a:srgbClr val="000000"/>
                </a:solidFill>
                <a:latin typeface="Candara" charset="0"/>
                <a:ea typeface="ＭＳ Ｐゴシック" charset="0"/>
                <a:cs typeface="Candara" charset="0"/>
              </a:rPr>
              <a:t>learn </a:t>
            </a:r>
            <a:r>
              <a:rPr lang="en-US" sz="2600" b="1" i="1" kern="1200" dirty="0">
                <a:solidFill>
                  <a:srgbClr val="000000"/>
                </a:solidFill>
                <a:latin typeface="Candara" charset="0"/>
                <a:ea typeface="ＭＳ Ｐゴシック" charset="0"/>
                <a:cs typeface="Candara" charset="0"/>
              </a:rPr>
              <a:t>to do good</a:t>
            </a:r>
            <a:r>
              <a:rPr lang="en-US" sz="2600" b="1" i="1" kern="1200" dirty="0" smtClean="0">
                <a:solidFill>
                  <a:srgbClr val="000000"/>
                </a:solidFill>
                <a:latin typeface="Candara" charset="0"/>
                <a:ea typeface="ＭＳ Ｐゴシック" charset="0"/>
                <a:cs typeface="Candara" charset="0"/>
              </a:rPr>
              <a:t>; seek </a:t>
            </a:r>
            <a:r>
              <a:rPr lang="en-US" sz="2600" b="1" i="1" kern="1200" dirty="0">
                <a:solidFill>
                  <a:srgbClr val="000000"/>
                </a:solidFill>
                <a:latin typeface="Candara" charset="0"/>
                <a:ea typeface="ＭＳ Ｐゴシック" charset="0"/>
                <a:cs typeface="Candara" charset="0"/>
              </a:rPr>
              <a:t>justice</a:t>
            </a:r>
            <a:r>
              <a:rPr lang="en-US" sz="2600" b="1" i="1" kern="1200" dirty="0" smtClean="0">
                <a:solidFill>
                  <a:srgbClr val="000000"/>
                </a:solidFill>
                <a:latin typeface="Candara" charset="0"/>
                <a:ea typeface="ＭＳ Ｐゴシック" charset="0"/>
                <a:cs typeface="Candara" charset="0"/>
              </a:rPr>
              <a:t>, </a:t>
            </a:r>
            <a:br>
              <a:rPr lang="en-US" sz="2600" b="1" i="1" kern="1200" dirty="0" smtClean="0">
                <a:solidFill>
                  <a:srgbClr val="000000"/>
                </a:solidFill>
                <a:latin typeface="Candara" charset="0"/>
                <a:ea typeface="ＭＳ Ｐゴシック" charset="0"/>
                <a:cs typeface="Candara" charset="0"/>
              </a:rPr>
            </a:br>
            <a:r>
              <a:rPr lang="en-US" sz="2600" b="1" i="1" kern="1200" dirty="0" smtClean="0">
                <a:solidFill>
                  <a:srgbClr val="000000"/>
                </a:solidFill>
                <a:latin typeface="Candara" charset="0"/>
                <a:ea typeface="ＭＳ Ｐゴシック" charset="0"/>
                <a:cs typeface="Candara" charset="0"/>
              </a:rPr>
              <a:t>correct </a:t>
            </a:r>
            <a:r>
              <a:rPr lang="en-US" sz="2600" b="1" i="1" kern="1200" dirty="0">
                <a:solidFill>
                  <a:srgbClr val="000000"/>
                </a:solidFill>
                <a:latin typeface="Candara" charset="0"/>
                <a:ea typeface="ＭＳ Ｐゴシック" charset="0"/>
                <a:cs typeface="Candara" charset="0"/>
              </a:rPr>
              <a:t>oppression</a:t>
            </a:r>
            <a:r>
              <a:rPr lang="en-US" sz="2600" b="1" i="1" kern="1200" dirty="0" smtClean="0">
                <a:solidFill>
                  <a:srgbClr val="000000"/>
                </a:solidFill>
                <a:latin typeface="Candara" charset="0"/>
                <a:ea typeface="ＭＳ Ｐゴシック" charset="0"/>
                <a:cs typeface="Candara" charset="0"/>
              </a:rPr>
              <a:t>; bring </a:t>
            </a:r>
            <a:r>
              <a:rPr lang="en-US" sz="2600" b="1" i="1" kern="1200" dirty="0">
                <a:solidFill>
                  <a:srgbClr val="000000"/>
                </a:solidFill>
                <a:latin typeface="Candara" charset="0"/>
                <a:ea typeface="ＭＳ Ｐゴシック" charset="0"/>
                <a:cs typeface="Candara" charset="0"/>
              </a:rPr>
              <a:t>justice to the fatherless,</a:t>
            </a:r>
            <a:br>
              <a:rPr lang="en-US" sz="2600" b="1" i="1" kern="1200" dirty="0">
                <a:solidFill>
                  <a:srgbClr val="000000"/>
                </a:solidFill>
                <a:latin typeface="Candara" charset="0"/>
                <a:ea typeface="ＭＳ Ｐゴシック" charset="0"/>
                <a:cs typeface="Candara" charset="0"/>
              </a:rPr>
            </a:br>
            <a:r>
              <a:rPr lang="en-US" sz="2600" b="1" i="1" kern="1200" dirty="0">
                <a:solidFill>
                  <a:srgbClr val="000000"/>
                </a:solidFill>
                <a:latin typeface="Candara" charset="0"/>
                <a:ea typeface="ＭＳ Ｐゴシック" charset="0"/>
                <a:cs typeface="Candara" charset="0"/>
              </a:rPr>
              <a:t> plead the widow's cause.</a:t>
            </a:r>
            <a:br>
              <a:rPr lang="en-US" sz="2600" b="1" i="1" kern="1200" dirty="0">
                <a:solidFill>
                  <a:srgbClr val="000000"/>
                </a:solidFill>
                <a:latin typeface="Candara" charset="0"/>
                <a:ea typeface="ＭＳ Ｐゴシック" charset="0"/>
                <a:cs typeface="Candara" charset="0"/>
              </a:rPr>
            </a:br>
            <a:r>
              <a:rPr lang="en-US" sz="2600" b="1" i="1" kern="1200" dirty="0">
                <a:solidFill>
                  <a:srgbClr val="000000"/>
                </a:solidFill>
                <a:latin typeface="Candara" charset="0"/>
                <a:ea typeface="ＭＳ Ｐゴシック" charset="0"/>
                <a:cs typeface="Candara" charset="0"/>
              </a:rPr>
              <a:t>Isaiah 1:15-</a:t>
            </a:r>
            <a:r>
              <a:rPr lang="en-US" sz="2600" b="1" i="1" kern="1200" dirty="0" smtClean="0">
                <a:solidFill>
                  <a:srgbClr val="000000"/>
                </a:solidFill>
                <a:latin typeface="Candara" charset="0"/>
                <a:ea typeface="ＭＳ Ｐゴシック" charset="0"/>
                <a:cs typeface="Candara" charset="0"/>
              </a:rPr>
              <a:t>17</a:t>
            </a:r>
          </a:p>
          <a:p>
            <a:pPr marL="0" lvl="1" indent="0" algn="ctr" defTabSz="385763">
              <a:spcBef>
                <a:spcPts val="0"/>
              </a:spcBef>
              <a:buNone/>
              <a:defRPr/>
            </a:pPr>
            <a:endParaRPr lang="en-US" sz="1000" b="1" i="1" kern="1200" dirty="0">
              <a:solidFill>
                <a:srgbClr val="000000"/>
              </a:solidFill>
              <a:latin typeface="Candara" charset="0"/>
              <a:ea typeface="ＭＳ Ｐゴシック" charset="0"/>
              <a:cs typeface="Candara" charset="0"/>
            </a:endParaRPr>
          </a:p>
          <a:p>
            <a:pPr marL="0" lvl="1" indent="0" algn="ctr" defTabSz="385763">
              <a:spcBef>
                <a:spcPts val="0"/>
              </a:spcBef>
              <a:buNone/>
              <a:defRPr/>
            </a:pPr>
            <a:r>
              <a:rPr lang="en-US" sz="2600" b="1" i="1" kern="1200" baseline="30000" dirty="0" smtClean="0">
                <a:solidFill>
                  <a:srgbClr val="000000"/>
                </a:solidFill>
                <a:latin typeface="Candara" charset="0"/>
                <a:ea typeface="ＭＳ Ｐゴシック" charset="0"/>
                <a:cs typeface="Candara" charset="0"/>
              </a:rPr>
              <a:t>24</a:t>
            </a:r>
            <a:r>
              <a:rPr lang="en-US" sz="2600" b="1" i="1" kern="1200" dirty="0" smtClean="0">
                <a:solidFill>
                  <a:srgbClr val="000000"/>
                </a:solidFill>
                <a:latin typeface="Candara" charset="0"/>
                <a:ea typeface="ＭＳ Ｐゴシック" charset="0"/>
                <a:cs typeface="Candara" charset="0"/>
              </a:rPr>
              <a:t> “Therefore </a:t>
            </a:r>
            <a:r>
              <a:rPr lang="en-US" sz="2600" b="1" i="1" kern="1200" dirty="0">
                <a:solidFill>
                  <a:srgbClr val="000000"/>
                </a:solidFill>
                <a:latin typeface="Candara" charset="0"/>
                <a:ea typeface="ＭＳ Ｐゴシック" charset="0"/>
                <a:cs typeface="Candara" charset="0"/>
              </a:rPr>
              <a:t>I tell you, whatever you ask in prayer, </a:t>
            </a:r>
            <a:br>
              <a:rPr lang="en-US" sz="2600" b="1" i="1" kern="1200" dirty="0">
                <a:solidFill>
                  <a:srgbClr val="000000"/>
                </a:solidFill>
                <a:latin typeface="Candara" charset="0"/>
                <a:ea typeface="ＭＳ Ｐゴシック" charset="0"/>
                <a:cs typeface="Candara" charset="0"/>
              </a:rPr>
            </a:br>
            <a:r>
              <a:rPr lang="en-US" sz="2600" b="1" i="1" kern="1200" dirty="0">
                <a:solidFill>
                  <a:srgbClr val="000000"/>
                </a:solidFill>
                <a:latin typeface="Candara" charset="0"/>
                <a:ea typeface="ＭＳ Ｐゴシック" charset="0"/>
                <a:cs typeface="Candara" charset="0"/>
              </a:rPr>
              <a:t>believe that you have received it, and it will be yours.</a:t>
            </a:r>
            <a:br>
              <a:rPr lang="en-US" sz="2600" b="1" i="1" kern="1200" dirty="0">
                <a:solidFill>
                  <a:srgbClr val="000000"/>
                </a:solidFill>
                <a:latin typeface="Candara" charset="0"/>
                <a:ea typeface="ＭＳ Ｐゴシック" charset="0"/>
                <a:cs typeface="Candara" charset="0"/>
              </a:rPr>
            </a:br>
            <a:r>
              <a:rPr lang="en-US" sz="2600" b="1" i="1" kern="1200" dirty="0">
                <a:solidFill>
                  <a:srgbClr val="000000"/>
                </a:solidFill>
                <a:latin typeface="Candara" charset="0"/>
                <a:ea typeface="ＭＳ Ｐゴシック" charset="0"/>
                <a:cs typeface="Candara" charset="0"/>
              </a:rPr>
              <a:t> </a:t>
            </a:r>
            <a:r>
              <a:rPr lang="en-US" sz="2600" b="1" i="1" kern="1200" baseline="30000" dirty="0">
                <a:solidFill>
                  <a:srgbClr val="000000"/>
                </a:solidFill>
                <a:latin typeface="Candara" charset="0"/>
                <a:ea typeface="ＭＳ Ｐゴシック" charset="0"/>
                <a:cs typeface="Candara" charset="0"/>
              </a:rPr>
              <a:t>25</a:t>
            </a:r>
            <a:r>
              <a:rPr lang="en-US" sz="2600" b="1" i="1" kern="1200" dirty="0">
                <a:solidFill>
                  <a:srgbClr val="000000"/>
                </a:solidFill>
                <a:latin typeface="Candara" charset="0"/>
                <a:ea typeface="ＭＳ Ｐゴシック" charset="0"/>
                <a:cs typeface="Candara" charset="0"/>
              </a:rPr>
              <a:t> And whenever you stand praying, forgive, if you have</a:t>
            </a:r>
            <a:br>
              <a:rPr lang="en-US" sz="2600" b="1" i="1" kern="1200" dirty="0">
                <a:solidFill>
                  <a:srgbClr val="000000"/>
                </a:solidFill>
                <a:latin typeface="Candara" charset="0"/>
                <a:ea typeface="ＭＳ Ｐゴシック" charset="0"/>
                <a:cs typeface="Candara" charset="0"/>
              </a:rPr>
            </a:br>
            <a:r>
              <a:rPr lang="en-US" sz="2600" b="1" i="1" kern="1200" dirty="0">
                <a:solidFill>
                  <a:srgbClr val="000000"/>
                </a:solidFill>
                <a:latin typeface="Candara" charset="0"/>
                <a:ea typeface="ＭＳ Ｐゴシック" charset="0"/>
                <a:cs typeface="Candara" charset="0"/>
              </a:rPr>
              <a:t>anything against anyone, so that your Father also who </a:t>
            </a:r>
            <a:br>
              <a:rPr lang="en-US" sz="2600" b="1" i="1" kern="1200" dirty="0">
                <a:solidFill>
                  <a:srgbClr val="000000"/>
                </a:solidFill>
                <a:latin typeface="Candara" charset="0"/>
                <a:ea typeface="ＭＳ Ｐゴシック" charset="0"/>
                <a:cs typeface="Candara" charset="0"/>
              </a:rPr>
            </a:br>
            <a:r>
              <a:rPr lang="en-US" sz="2600" b="1" i="1" kern="1200" dirty="0">
                <a:solidFill>
                  <a:srgbClr val="000000"/>
                </a:solidFill>
                <a:latin typeface="Candara" charset="0"/>
                <a:ea typeface="ＭＳ Ｐゴシック" charset="0"/>
                <a:cs typeface="Candara" charset="0"/>
              </a:rPr>
              <a:t>is in heaven may forgive you your trespasses.”</a:t>
            </a:r>
            <a:br>
              <a:rPr lang="en-US" sz="2600" b="1" i="1" kern="1200" dirty="0">
                <a:solidFill>
                  <a:srgbClr val="000000"/>
                </a:solidFill>
                <a:latin typeface="Candara" charset="0"/>
                <a:ea typeface="ＭＳ Ｐゴシック" charset="0"/>
                <a:cs typeface="Candara" charset="0"/>
              </a:rPr>
            </a:br>
            <a:r>
              <a:rPr lang="en-US" sz="2600" b="1" i="1" kern="1200" dirty="0" smtClean="0">
                <a:solidFill>
                  <a:srgbClr val="000000"/>
                </a:solidFill>
                <a:latin typeface="Candara" charset="0"/>
                <a:ea typeface="ＭＳ Ｐゴシック" charset="0"/>
                <a:cs typeface="Candara" charset="0"/>
              </a:rPr>
              <a:t>Mark 11</a:t>
            </a:r>
            <a:r>
              <a:rPr lang="en-US" sz="2600" b="1" i="1" kern="1200" dirty="0">
                <a:solidFill>
                  <a:srgbClr val="000000"/>
                </a:solidFill>
                <a:latin typeface="Candara" charset="0"/>
                <a:ea typeface="ＭＳ Ｐゴシック" charset="0"/>
                <a:cs typeface="Candara" charset="0"/>
              </a:rPr>
              <a:t>:24-25 </a:t>
            </a:r>
          </a:p>
        </p:txBody>
      </p:sp>
    </p:spTree>
    <p:extLst>
      <p:ext uri="{BB962C8B-B14F-4D97-AF65-F5344CB8AC3E}">
        <p14:creationId xmlns:p14="http://schemas.microsoft.com/office/powerpoint/2010/main" val="32925511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304800" y="609600"/>
            <a:ext cx="11582400" cy="457200"/>
          </a:xfrm>
        </p:spPr>
        <p:txBody>
          <a:bodyPr/>
          <a:lstStyle/>
          <a:p>
            <a:r>
              <a:rPr lang="en-US" sz="3200" b="1" dirty="0">
                <a:latin typeface="Candara" charset="0"/>
                <a:ea typeface="MS PGothic" charset="0"/>
                <a:cs typeface="Arial" charset="0"/>
              </a:rPr>
              <a:t>THE GOLDEN RULE IN THE CONTEXT OF </a:t>
            </a:r>
            <a:r>
              <a:rPr lang="en-US" sz="3200" b="1" dirty="0" smtClean="0">
                <a:latin typeface="Candara" charset="0"/>
                <a:ea typeface="MS PGothic" charset="0"/>
                <a:cs typeface="Arial" charset="0"/>
              </a:rPr>
              <a:t>JESUS’ SERMON</a:t>
            </a:r>
            <a:endParaRPr lang="en-US" sz="3200" b="1" dirty="0">
              <a:latin typeface="Candara" charset="0"/>
              <a:ea typeface="MS PGothic" charset="0"/>
              <a:cs typeface="Arial" charset="0"/>
            </a:endParaRPr>
          </a:p>
        </p:txBody>
      </p:sp>
      <p:sp>
        <p:nvSpPr>
          <p:cNvPr id="5" name="Rectangle 3"/>
          <p:cNvSpPr txBox="1">
            <a:spLocks noChangeArrowheads="1"/>
          </p:cNvSpPr>
          <p:nvPr/>
        </p:nvSpPr>
        <p:spPr bwMode="auto">
          <a:xfrm>
            <a:off x="304840" y="1143000"/>
            <a:ext cx="11734799" cy="568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ctr">
              <a:spcBef>
                <a:spcPct val="0"/>
              </a:spcBef>
              <a:buNone/>
            </a:pPr>
            <a:r>
              <a:rPr lang="en-US" sz="2600" dirty="0">
                <a:latin typeface="Candara"/>
                <a:cs typeface="Candara"/>
              </a:rPr>
              <a:t> </a:t>
            </a:r>
            <a:r>
              <a:rPr lang="en-US" sz="2600" baseline="30000" dirty="0">
                <a:latin typeface="Candara"/>
                <a:cs typeface="Candara"/>
              </a:rPr>
              <a:t>9</a:t>
            </a:r>
            <a:r>
              <a:rPr lang="en-US" sz="2600" dirty="0">
                <a:latin typeface="Candara"/>
                <a:cs typeface="Candara"/>
              </a:rPr>
              <a:t> Or which one of you, if his son asks him for bread, will give him</a:t>
            </a:r>
            <a:br>
              <a:rPr lang="en-US" sz="2600" dirty="0">
                <a:latin typeface="Candara"/>
                <a:cs typeface="Candara"/>
              </a:rPr>
            </a:br>
            <a:r>
              <a:rPr lang="en-US" sz="2600" dirty="0">
                <a:latin typeface="Candara"/>
                <a:cs typeface="Candara"/>
              </a:rPr>
              <a:t> a stone? </a:t>
            </a:r>
            <a:r>
              <a:rPr lang="en-US" sz="2600" baseline="30000" dirty="0">
                <a:latin typeface="Candara"/>
                <a:cs typeface="Candara"/>
              </a:rPr>
              <a:t>10</a:t>
            </a:r>
            <a:r>
              <a:rPr lang="en-US" sz="2600" dirty="0">
                <a:latin typeface="Candara"/>
                <a:cs typeface="Candara"/>
              </a:rPr>
              <a:t> Or if he asks for a fish, will give him a serpent? </a:t>
            </a:r>
            <a:r>
              <a:rPr lang="en-US" sz="2600" baseline="30000" dirty="0">
                <a:latin typeface="Candara"/>
                <a:cs typeface="Candara"/>
              </a:rPr>
              <a:t>11</a:t>
            </a:r>
            <a:r>
              <a:rPr lang="en-US" sz="2600" dirty="0">
                <a:latin typeface="Candara"/>
                <a:cs typeface="Candara"/>
              </a:rPr>
              <a:t> If you then, </a:t>
            </a:r>
            <a:br>
              <a:rPr lang="en-US" sz="2600" dirty="0">
                <a:latin typeface="Candara"/>
                <a:cs typeface="Candara"/>
              </a:rPr>
            </a:br>
            <a:r>
              <a:rPr lang="en-US" sz="2600" dirty="0">
                <a:latin typeface="Candara"/>
                <a:cs typeface="Candara"/>
              </a:rPr>
              <a:t>who are evil, know how to give good gifts to your children, how much </a:t>
            </a:r>
            <a:br>
              <a:rPr lang="en-US" sz="2600" dirty="0">
                <a:latin typeface="Candara"/>
                <a:cs typeface="Candara"/>
              </a:rPr>
            </a:br>
            <a:r>
              <a:rPr lang="en-US" sz="2600" dirty="0">
                <a:latin typeface="Candara"/>
                <a:cs typeface="Candara"/>
              </a:rPr>
              <a:t>more will your Father who is in heaven give good things to those who </a:t>
            </a:r>
            <a:br>
              <a:rPr lang="en-US" sz="2600" dirty="0">
                <a:latin typeface="Candara"/>
                <a:cs typeface="Candara"/>
              </a:rPr>
            </a:br>
            <a:r>
              <a:rPr lang="en-US" sz="2600" dirty="0">
                <a:latin typeface="Candara"/>
                <a:cs typeface="Candara"/>
              </a:rPr>
              <a:t>ask him! </a:t>
            </a:r>
            <a:r>
              <a:rPr lang="en-US" sz="2600" baseline="30000" dirty="0">
                <a:solidFill>
                  <a:srgbClr val="FF0000"/>
                </a:solidFill>
                <a:latin typeface="Candara"/>
                <a:cs typeface="Candara"/>
              </a:rPr>
              <a:t>12</a:t>
            </a:r>
            <a:r>
              <a:rPr lang="en-US" sz="2600" dirty="0">
                <a:solidFill>
                  <a:srgbClr val="FF0000"/>
                </a:solidFill>
                <a:latin typeface="Candara"/>
                <a:cs typeface="Candara"/>
              </a:rPr>
              <a:t> “So whatever you wish that others would do to you, </a:t>
            </a:r>
            <a:br>
              <a:rPr lang="en-US" sz="2600" dirty="0">
                <a:solidFill>
                  <a:srgbClr val="FF0000"/>
                </a:solidFill>
                <a:latin typeface="Candara"/>
                <a:cs typeface="Candara"/>
              </a:rPr>
            </a:br>
            <a:r>
              <a:rPr lang="en-US" sz="2600" dirty="0">
                <a:solidFill>
                  <a:srgbClr val="FF0000"/>
                </a:solidFill>
                <a:latin typeface="Candara"/>
                <a:cs typeface="Candara"/>
              </a:rPr>
              <a:t>do also to them, for this is the Law and the Prophets. </a:t>
            </a:r>
            <a:r>
              <a:rPr lang="en-US" sz="2600" dirty="0">
                <a:latin typeface="Candara"/>
                <a:cs typeface="Candara"/>
              </a:rPr>
              <a:t>(vs. 9-12) </a:t>
            </a:r>
          </a:p>
          <a:p>
            <a:pPr marL="0" indent="0" algn="ctr">
              <a:spcBef>
                <a:spcPct val="0"/>
              </a:spcBef>
              <a:buNone/>
            </a:pPr>
            <a:endParaRPr lang="en-US" sz="1000" i="0" spc="-10" dirty="0" smtClean="0">
              <a:latin typeface="Candara" charset="0"/>
              <a:ea typeface="ＭＳ Ｐゴシック" charset="0"/>
              <a:cs typeface="MS PGothic" charset="0"/>
            </a:endParaRPr>
          </a:p>
          <a:p>
            <a:pPr marL="458788" indent="-458788">
              <a:spcBef>
                <a:spcPct val="0"/>
              </a:spcBef>
            </a:pPr>
            <a:r>
              <a:rPr lang="en-US" sz="2800" b="1" i="0" spc="-10" dirty="0">
                <a:latin typeface="Candara" charset="0"/>
                <a:ea typeface="ＭＳ Ｐゴシック" charset="0"/>
                <a:cs typeface="MS PGothic" charset="0"/>
              </a:rPr>
              <a:t>The word, “</a:t>
            </a:r>
            <a:r>
              <a:rPr lang="en-US" sz="2800" b="1" i="0" spc="-10" dirty="0" smtClean="0">
                <a:latin typeface="Candara" charset="0"/>
                <a:ea typeface="ＭＳ Ｐゴシック" charset="0"/>
                <a:cs typeface="MS PGothic" charset="0"/>
              </a:rPr>
              <a:t>So” </a:t>
            </a:r>
            <a:r>
              <a:rPr lang="en-US" sz="2800" b="1" i="0" spc="-10" dirty="0">
                <a:latin typeface="Candara" charset="0"/>
                <a:ea typeface="ＭＳ Ｐゴシック" charset="0"/>
                <a:cs typeface="MS PGothic" charset="0"/>
              </a:rPr>
              <a:t>indicates </a:t>
            </a:r>
            <a:r>
              <a:rPr lang="en-US" sz="2800" b="1" i="0" spc="-10" dirty="0" smtClean="0">
                <a:latin typeface="Candara" charset="0"/>
                <a:ea typeface="ＭＳ Ｐゴシック" charset="0"/>
                <a:cs typeface="MS PGothic" charset="0"/>
              </a:rPr>
              <a:t>a </a:t>
            </a:r>
            <a:r>
              <a:rPr lang="en-US" sz="2800" b="1" i="0" spc="-10" dirty="0">
                <a:latin typeface="Candara" charset="0"/>
                <a:ea typeface="ＭＳ Ｐゴシック" charset="0"/>
                <a:cs typeface="MS PGothic" charset="0"/>
              </a:rPr>
              <a:t>continuation of a </a:t>
            </a:r>
            <a:r>
              <a:rPr lang="en-US" sz="2800" b="1" i="0" spc="-10" dirty="0" smtClean="0">
                <a:latin typeface="Candara" charset="0"/>
                <a:ea typeface="ＭＳ Ｐゴシック" charset="0"/>
                <a:cs typeface="MS PGothic" charset="0"/>
              </a:rPr>
              <a:t>previous thought</a:t>
            </a:r>
            <a:r>
              <a:rPr lang="en-US" sz="2800" b="1" i="0" spc="-10" dirty="0">
                <a:latin typeface="Candara" charset="0"/>
                <a:ea typeface="ＭＳ Ｐゴシック" charset="0"/>
                <a:cs typeface="MS PGothic" charset="0"/>
              </a:rPr>
              <a:t>—i.e., </a:t>
            </a:r>
            <a:r>
              <a:rPr lang="en-US" sz="2800" b="1" spc="-10" dirty="0" smtClean="0">
                <a:latin typeface="Candara" charset="0"/>
                <a:ea typeface="ＭＳ Ｐゴシック" charset="0"/>
                <a:cs typeface="MS PGothic" charset="0"/>
              </a:rPr>
              <a:t>“</a:t>
            </a:r>
            <a:r>
              <a:rPr lang="en-US" sz="2800" b="1" spc="-10" dirty="0">
                <a:latin typeface="Candara" charset="0"/>
                <a:ea typeface="ＭＳ Ｐゴシック" charset="0"/>
                <a:cs typeface="MS PGothic" charset="0"/>
              </a:rPr>
              <a:t>as your heavenly Father being good to you, be good to one </a:t>
            </a:r>
            <a:r>
              <a:rPr lang="en-US" sz="2800" b="1" spc="-10" dirty="0" smtClean="0">
                <a:latin typeface="Candara" charset="0"/>
                <a:ea typeface="ＭＳ Ｐゴシック" charset="0"/>
                <a:cs typeface="MS PGothic" charset="0"/>
              </a:rPr>
              <a:t>another”</a:t>
            </a:r>
            <a:r>
              <a:rPr lang="en-US" sz="2800" b="1" i="0" spc="-10" dirty="0" smtClean="0">
                <a:latin typeface="Candara" charset="0"/>
                <a:ea typeface="ＭＳ Ｐゴシック" charset="0"/>
                <a:cs typeface="MS PGothic" charset="0"/>
              </a:rPr>
              <a:t> (vs. 9-10).</a:t>
            </a:r>
            <a:endParaRPr lang="en-US" sz="2800" b="1" i="0" spc="-10" dirty="0">
              <a:latin typeface="Candara" charset="0"/>
              <a:ea typeface="ＭＳ Ｐゴシック" charset="0"/>
              <a:cs typeface="MS PGothic" charset="0"/>
            </a:endParaRPr>
          </a:p>
          <a:p>
            <a:pPr marL="458788" indent="-458788" algn="ctr">
              <a:spcBef>
                <a:spcPct val="0"/>
              </a:spcBef>
              <a:buFontTx/>
              <a:buNone/>
            </a:pPr>
            <a:endParaRPr lang="en-US" sz="1000" b="1" i="0" dirty="0" smtClean="0">
              <a:latin typeface="Candara" charset="0"/>
              <a:ea typeface="ＭＳ Ｐゴシック" charset="0"/>
              <a:cs typeface="Candara" charset="0"/>
            </a:endParaRPr>
          </a:p>
          <a:p>
            <a:pPr marL="458788" indent="-458788">
              <a:spcBef>
                <a:spcPct val="0"/>
              </a:spcBef>
            </a:pPr>
            <a:r>
              <a:rPr lang="en-US" sz="2800" b="1" i="0" spc="-10" dirty="0">
                <a:solidFill>
                  <a:srgbClr val="000000"/>
                </a:solidFill>
                <a:latin typeface="Candara" charset="0"/>
                <a:ea typeface="ＭＳ Ｐゴシック" charset="0"/>
                <a:cs typeface="MS PGothic" charset="0"/>
              </a:rPr>
              <a:t>It is a Christlike alternative to judging others and a rightful response to the boundless grace of God. </a:t>
            </a:r>
            <a:endParaRPr lang="en-US" sz="2800" b="1" i="0" spc="-10" dirty="0" smtClean="0">
              <a:solidFill>
                <a:srgbClr val="000000"/>
              </a:solidFill>
              <a:latin typeface="Candara" charset="0"/>
              <a:ea typeface="ＭＳ Ｐゴシック" charset="0"/>
              <a:cs typeface="MS PGothic" charset="0"/>
            </a:endParaRPr>
          </a:p>
          <a:p>
            <a:pPr marL="458788" indent="-458788">
              <a:spcBef>
                <a:spcPct val="0"/>
              </a:spcBef>
            </a:pPr>
            <a:endParaRPr lang="en-US" sz="1000" b="1" i="0" spc="-10" dirty="0">
              <a:solidFill>
                <a:srgbClr val="000000"/>
              </a:solidFill>
              <a:latin typeface="Candara" charset="0"/>
              <a:ea typeface="ＭＳ Ｐゴシック" charset="0"/>
              <a:cs typeface="MS PGothic" charset="0"/>
            </a:endParaRPr>
          </a:p>
          <a:p>
            <a:pPr marL="458788" indent="-458788">
              <a:spcBef>
                <a:spcPct val="0"/>
              </a:spcBef>
            </a:pPr>
            <a:r>
              <a:rPr lang="en-US" sz="2800" b="1" i="0" spc="-10" dirty="0">
                <a:solidFill>
                  <a:srgbClr val="000000"/>
                </a:solidFill>
                <a:latin typeface="Candara" charset="0"/>
                <a:ea typeface="ＭＳ Ｐゴシック" charset="0"/>
                <a:cs typeface="MS PGothic" charset="0"/>
              </a:rPr>
              <a:t>It is much more than a passive rule of self-preservation but an active rule of self-giving as a way of life.</a:t>
            </a:r>
          </a:p>
          <a:p>
            <a:pPr marL="0" indent="0" algn="ctr">
              <a:spcBef>
                <a:spcPct val="0"/>
              </a:spcBef>
              <a:buFontTx/>
              <a:buNone/>
            </a:pPr>
            <a:endParaRPr lang="en-US" sz="2200" b="1" i="0" dirty="0">
              <a:latin typeface="Candara" charset="0"/>
              <a:ea typeface="ＭＳ Ｐゴシック" charset="0"/>
              <a:cs typeface="Candara" charset="0"/>
            </a:endParaRPr>
          </a:p>
          <a:p>
            <a:pPr marL="0" indent="0" algn="ctr">
              <a:spcBef>
                <a:spcPct val="0"/>
              </a:spcBef>
              <a:buFontTx/>
              <a:buNone/>
            </a:pPr>
            <a:endParaRPr lang="en-US" sz="800" i="1" dirty="0" smtClean="0">
              <a:latin typeface="Candara" charset="0"/>
              <a:cs typeface="MS PGothic" charset="0"/>
            </a:endParaRPr>
          </a:p>
        </p:txBody>
      </p:sp>
    </p:spTree>
    <p:extLst>
      <p:ext uri="{BB962C8B-B14F-4D97-AF65-F5344CB8AC3E}">
        <p14:creationId xmlns:p14="http://schemas.microsoft.com/office/powerpoint/2010/main" val="4377350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152400" y="1981200"/>
            <a:ext cx="11887200" cy="4850494"/>
          </a:xfrm>
        </p:spPr>
        <p:txBody>
          <a:bodyPr/>
          <a:lstStyle/>
          <a:p>
            <a:pPr marL="55563" lvl="1" indent="0" algn="ctr" defTabSz="385763">
              <a:spcBef>
                <a:spcPts val="0"/>
              </a:spcBef>
              <a:buNone/>
              <a:defRPr/>
            </a:pPr>
            <a:r>
              <a:rPr lang="en-US" b="1" i="1" kern="1200" dirty="0" smtClean="0">
                <a:solidFill>
                  <a:srgbClr val="000000"/>
                </a:solidFill>
                <a:latin typeface="Candara" charset="0"/>
                <a:ea typeface="ＭＳ Ｐゴシック" charset="0"/>
                <a:cs typeface="Candara" charset="0"/>
              </a:rPr>
              <a:t>“</a:t>
            </a:r>
            <a:r>
              <a:rPr lang="en-US" b="1" i="1" kern="1200" dirty="0">
                <a:solidFill>
                  <a:srgbClr val="000000"/>
                </a:solidFill>
                <a:latin typeface="Candara" charset="0"/>
                <a:ea typeface="ＭＳ Ｐゴシック" charset="0"/>
                <a:cs typeface="Candara" charset="0"/>
              </a:rPr>
              <a:t>Do </a:t>
            </a:r>
            <a:r>
              <a:rPr lang="en-US" b="1" i="1" kern="1200" dirty="0" smtClean="0">
                <a:solidFill>
                  <a:srgbClr val="000000"/>
                </a:solidFill>
                <a:latin typeface="Candara" charset="0"/>
                <a:ea typeface="ＭＳ Ｐゴシック" charset="0"/>
                <a:cs typeface="Candara" charset="0"/>
              </a:rPr>
              <a:t>not do </a:t>
            </a:r>
            <a:r>
              <a:rPr lang="en-US" b="1" i="1" kern="1200" dirty="0">
                <a:solidFill>
                  <a:srgbClr val="000000"/>
                </a:solidFill>
                <a:latin typeface="Candara" charset="0"/>
                <a:ea typeface="ＭＳ Ｐゴシック" charset="0"/>
                <a:cs typeface="Candara" charset="0"/>
              </a:rPr>
              <a:t>to others </a:t>
            </a:r>
            <a:r>
              <a:rPr lang="en-US" b="1" i="1" kern="1200" dirty="0" smtClean="0">
                <a:solidFill>
                  <a:srgbClr val="000000"/>
                </a:solidFill>
                <a:latin typeface="Candara" charset="0"/>
                <a:ea typeface="ＭＳ Ｐゴシック" charset="0"/>
                <a:cs typeface="Candara" charset="0"/>
              </a:rPr>
              <a:t/>
            </a:r>
            <a:br>
              <a:rPr lang="en-US" b="1" i="1" kern="1200" dirty="0" smtClean="0">
                <a:solidFill>
                  <a:srgbClr val="000000"/>
                </a:solidFill>
                <a:latin typeface="Candara" charset="0"/>
                <a:ea typeface="ＭＳ Ｐゴシック" charset="0"/>
                <a:cs typeface="Candara" charset="0"/>
              </a:rPr>
            </a:br>
            <a:r>
              <a:rPr lang="en-US" b="1" i="1" kern="1200" dirty="0" smtClean="0">
                <a:solidFill>
                  <a:srgbClr val="000000"/>
                </a:solidFill>
                <a:latin typeface="Candara" charset="0"/>
                <a:ea typeface="ＭＳ Ｐゴシック" charset="0"/>
                <a:cs typeface="Candara" charset="0"/>
              </a:rPr>
              <a:t>what </a:t>
            </a:r>
            <a:r>
              <a:rPr lang="en-US" b="1" i="1" kern="1200" dirty="0">
                <a:solidFill>
                  <a:srgbClr val="000000"/>
                </a:solidFill>
                <a:latin typeface="Candara" charset="0"/>
                <a:ea typeface="ＭＳ Ｐゴシック" charset="0"/>
                <a:cs typeface="Candara" charset="0"/>
              </a:rPr>
              <a:t>you would not </a:t>
            </a:r>
            <a:r>
              <a:rPr lang="en-US" b="1" i="1" kern="1200" dirty="0" smtClean="0">
                <a:solidFill>
                  <a:srgbClr val="000000"/>
                </a:solidFill>
                <a:latin typeface="Candara" charset="0"/>
                <a:ea typeface="ＭＳ Ｐゴシック" charset="0"/>
                <a:cs typeface="Candara" charset="0"/>
              </a:rPr>
              <a:t>wish </a:t>
            </a:r>
            <a:r>
              <a:rPr lang="en-US" b="1" i="1" kern="1200" dirty="0">
                <a:solidFill>
                  <a:srgbClr val="000000"/>
                </a:solidFill>
                <a:latin typeface="Candara" charset="0"/>
                <a:ea typeface="ＭＳ Ｐゴシック" charset="0"/>
                <a:cs typeface="Candara" charset="0"/>
              </a:rPr>
              <a:t>done to yourself.”</a:t>
            </a:r>
          </a:p>
          <a:p>
            <a:pPr marL="55563" lvl="1" indent="0" algn="ctr" defTabSz="385763">
              <a:spcBef>
                <a:spcPts val="0"/>
              </a:spcBef>
              <a:buNone/>
              <a:defRPr/>
            </a:pPr>
            <a:r>
              <a:rPr lang="en-US" b="1" i="1" kern="1200" dirty="0">
                <a:solidFill>
                  <a:srgbClr val="000000"/>
                </a:solidFill>
                <a:latin typeface="Candara" charset="0"/>
                <a:ea typeface="ＭＳ Ｐゴシック" charset="0"/>
                <a:cs typeface="Candara" charset="0"/>
              </a:rPr>
              <a:t>Confucius/</a:t>
            </a:r>
            <a:r>
              <a:rPr lang="en-US" b="1" i="1" kern="1200" dirty="0" smtClean="0">
                <a:solidFill>
                  <a:srgbClr val="000000"/>
                </a:solidFill>
                <a:latin typeface="Candara" charset="0"/>
                <a:ea typeface="ＭＳ Ｐゴシック" charset="0"/>
                <a:cs typeface="Candara" charset="0"/>
              </a:rPr>
              <a:t>Stoics</a:t>
            </a:r>
          </a:p>
          <a:p>
            <a:pPr marL="55563" lvl="1" indent="0" algn="ctr" defTabSz="385763">
              <a:spcBef>
                <a:spcPts val="0"/>
              </a:spcBef>
              <a:buNone/>
              <a:defRPr/>
            </a:pPr>
            <a:endParaRPr lang="en-US" b="1" i="1" kern="1200" dirty="0">
              <a:solidFill>
                <a:srgbClr val="000000"/>
              </a:solidFill>
              <a:latin typeface="Candara" charset="0"/>
              <a:ea typeface="ＭＳ Ｐゴシック" charset="0"/>
              <a:cs typeface="Candara" charset="0"/>
            </a:endParaRPr>
          </a:p>
          <a:p>
            <a:pPr marL="55563" lvl="1" indent="0" algn="ctr" defTabSz="385763">
              <a:spcBef>
                <a:spcPts val="0"/>
              </a:spcBef>
              <a:buNone/>
              <a:defRPr/>
            </a:pPr>
            <a:r>
              <a:rPr lang="en-US" b="1" i="1" kern="1200" dirty="0">
                <a:solidFill>
                  <a:srgbClr val="000000"/>
                </a:solidFill>
                <a:latin typeface="Candara" charset="0"/>
                <a:ea typeface="ＭＳ Ｐゴシック" charset="0"/>
                <a:cs typeface="Candara" charset="0"/>
              </a:rPr>
              <a:t>“What is hateful to you, do not do to anyone else.” </a:t>
            </a:r>
          </a:p>
          <a:p>
            <a:pPr marL="55563" lvl="1" indent="0" algn="ctr" defTabSz="385763">
              <a:spcBef>
                <a:spcPts val="0"/>
              </a:spcBef>
              <a:buNone/>
              <a:defRPr/>
            </a:pPr>
            <a:r>
              <a:rPr lang="en-US" b="1" i="1" kern="1200" dirty="0">
                <a:solidFill>
                  <a:srgbClr val="000000"/>
                </a:solidFill>
                <a:latin typeface="Candara" charset="0"/>
                <a:ea typeface="ＭＳ Ｐゴシック" charset="0"/>
                <a:cs typeface="Candara" charset="0"/>
              </a:rPr>
              <a:t>Rabbi Hillel/Talmud</a:t>
            </a:r>
          </a:p>
        </p:txBody>
      </p:sp>
    </p:spTree>
    <p:extLst>
      <p:ext uri="{BB962C8B-B14F-4D97-AF65-F5344CB8AC3E}">
        <p14:creationId xmlns:p14="http://schemas.microsoft.com/office/powerpoint/2010/main" val="59336803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304800" y="609600"/>
            <a:ext cx="11582400" cy="457200"/>
          </a:xfrm>
        </p:spPr>
        <p:txBody>
          <a:bodyPr/>
          <a:lstStyle/>
          <a:p>
            <a:r>
              <a:rPr lang="en-US" sz="3200" b="1" dirty="0">
                <a:latin typeface="Candara" charset="0"/>
                <a:ea typeface="MS PGothic" charset="0"/>
                <a:cs typeface="Arial" charset="0"/>
              </a:rPr>
              <a:t>COMMON MISUNDERSTANDINGS OF THE GOLDEN RULE</a:t>
            </a:r>
          </a:p>
        </p:txBody>
      </p:sp>
      <p:sp>
        <p:nvSpPr>
          <p:cNvPr id="5" name="Rectangle 3"/>
          <p:cNvSpPr txBox="1">
            <a:spLocks noChangeArrowheads="1"/>
          </p:cNvSpPr>
          <p:nvPr/>
        </p:nvSpPr>
        <p:spPr bwMode="auto">
          <a:xfrm>
            <a:off x="304840" y="1295400"/>
            <a:ext cx="11734799" cy="553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458788" indent="-458788">
              <a:spcBef>
                <a:spcPct val="0"/>
              </a:spcBef>
            </a:pPr>
            <a:r>
              <a:rPr lang="en-US" sz="2800" b="1" i="0" spc="-10" dirty="0">
                <a:latin typeface="Candara" charset="0"/>
                <a:ea typeface="ＭＳ Ｐゴシック" charset="0"/>
                <a:cs typeface="MS PGothic" charset="0"/>
              </a:rPr>
              <a:t>It is NOT merely for </a:t>
            </a:r>
            <a:r>
              <a:rPr lang="en-US" sz="2800" b="1" i="0" spc="-10" dirty="0">
                <a:solidFill>
                  <a:srgbClr val="FF0000"/>
                </a:solidFill>
                <a:latin typeface="Candara" charset="0"/>
                <a:ea typeface="ＭＳ Ｐゴシック" charset="0"/>
                <a:cs typeface="MS PGothic" charset="0"/>
              </a:rPr>
              <a:t>our relationships with people like us</a:t>
            </a:r>
            <a:r>
              <a:rPr lang="en-US" sz="2800" b="1" i="0" spc="-10" dirty="0" smtClean="0">
                <a:solidFill>
                  <a:srgbClr val="FF0000"/>
                </a:solidFill>
                <a:latin typeface="Candara" charset="0"/>
                <a:ea typeface="ＭＳ Ｐゴシック" charset="0"/>
                <a:cs typeface="MS PGothic" charset="0"/>
              </a:rPr>
              <a:t>.</a:t>
            </a:r>
            <a:endParaRPr lang="en-US" sz="1400" i="1" dirty="0" smtClean="0">
              <a:solidFill>
                <a:srgbClr val="FF0000"/>
              </a:solidFill>
              <a:latin typeface="Candara" charset="0"/>
              <a:cs typeface="MS PGothic" charset="0"/>
            </a:endParaRPr>
          </a:p>
          <a:p>
            <a:pPr marL="912813" lvl="2" indent="-457200" defTabSz="385763">
              <a:spcBef>
                <a:spcPts val="0"/>
              </a:spcBef>
              <a:buFont typeface="Wingdings" charset="2"/>
              <a:buChar char="Ø"/>
              <a:defRPr/>
            </a:pPr>
            <a:r>
              <a:rPr lang="en-US" sz="2600" b="1" i="0" dirty="0">
                <a:latin typeface="Candara" charset="0"/>
                <a:ea typeface="ＭＳ Ｐゴシック" charset="0"/>
                <a:cs typeface="Candara" charset="0"/>
              </a:rPr>
              <a:t>Self-absorption keeps us blind of others’ needs.</a:t>
            </a:r>
          </a:p>
          <a:p>
            <a:pPr marL="912813" lvl="2" indent="-457200" defTabSz="385763">
              <a:spcBef>
                <a:spcPts val="0"/>
              </a:spcBef>
              <a:buFont typeface="Wingdings" charset="2"/>
              <a:buChar char="Ø"/>
              <a:defRPr/>
            </a:pPr>
            <a:r>
              <a:rPr lang="en-US" sz="2600" b="1" i="0" dirty="0">
                <a:latin typeface="Candara" charset="0"/>
                <a:ea typeface="ＭＳ Ｐゴシック" charset="0"/>
                <a:cs typeface="Candara" charset="0"/>
              </a:rPr>
              <a:t>Indifference is a by-product of self-centeredness.</a:t>
            </a:r>
          </a:p>
          <a:p>
            <a:pPr marL="455613" lvl="2" indent="0" defTabSz="385763">
              <a:spcBef>
                <a:spcPts val="0"/>
              </a:spcBef>
              <a:buNone/>
              <a:defRPr/>
            </a:pPr>
            <a:endParaRPr lang="en-US" sz="2600" b="1" i="0" dirty="0">
              <a:latin typeface="Candara" charset="0"/>
              <a:ea typeface="ＭＳ Ｐゴシック" charset="0"/>
              <a:cs typeface="Candara" charset="0"/>
            </a:endParaRPr>
          </a:p>
          <a:p>
            <a:pPr marL="458788" indent="-458788">
              <a:spcBef>
                <a:spcPct val="0"/>
              </a:spcBef>
            </a:pPr>
            <a:r>
              <a:rPr lang="en-US" sz="2800" b="1" i="0" spc="-10" dirty="0">
                <a:latin typeface="Candara" charset="0"/>
                <a:ea typeface="ＭＳ Ｐゴシック" charset="0"/>
                <a:cs typeface="MS PGothic" charset="0"/>
              </a:rPr>
              <a:t>It is NOT merely for </a:t>
            </a:r>
            <a:r>
              <a:rPr lang="en-US" sz="2800" b="1" i="0" spc="-10" dirty="0">
                <a:solidFill>
                  <a:srgbClr val="FF0000"/>
                </a:solidFill>
                <a:latin typeface="Candara" charset="0"/>
                <a:ea typeface="ＭＳ Ｐゴシック" charset="0"/>
                <a:cs typeface="MS PGothic" charset="0"/>
              </a:rPr>
              <a:t>when it’s convenient or easy for us.</a:t>
            </a:r>
          </a:p>
          <a:p>
            <a:pPr marL="912813" lvl="2" indent="-457200" defTabSz="385763">
              <a:spcBef>
                <a:spcPts val="0"/>
              </a:spcBef>
              <a:buFont typeface="Wingdings" charset="2"/>
              <a:buChar char="Ø"/>
              <a:defRPr/>
            </a:pPr>
            <a:r>
              <a:rPr lang="en-US" sz="2600" b="1" i="0" dirty="0">
                <a:latin typeface="Candara" charset="0"/>
                <a:ea typeface="ＭＳ Ｐゴシック" charset="0"/>
                <a:cs typeface="Candara" charset="0"/>
              </a:rPr>
              <a:t>It’s also for difficult relationships.</a:t>
            </a:r>
          </a:p>
          <a:p>
            <a:pPr marL="912813" lvl="2" indent="-457200" defTabSz="385763">
              <a:spcBef>
                <a:spcPts val="0"/>
              </a:spcBef>
              <a:buFont typeface="Wingdings" charset="2"/>
              <a:buChar char="Ø"/>
              <a:defRPr/>
            </a:pPr>
            <a:r>
              <a:rPr lang="en-US" sz="2600" b="1" i="0" dirty="0">
                <a:latin typeface="Candara" charset="0"/>
                <a:ea typeface="ＭＳ Ｐゴシック" charset="0"/>
                <a:cs typeface="Candara" charset="0"/>
              </a:rPr>
              <a:t>It’s also for when it costs us deeply.</a:t>
            </a:r>
          </a:p>
          <a:p>
            <a:pPr marL="455613" lvl="2" indent="0" defTabSz="385763">
              <a:spcBef>
                <a:spcPts val="0"/>
              </a:spcBef>
              <a:buNone/>
              <a:defRPr/>
            </a:pPr>
            <a:endParaRPr lang="en-US" sz="2600" b="1" i="0" dirty="0" smtClean="0">
              <a:latin typeface="Candara" charset="0"/>
              <a:ea typeface="ＭＳ Ｐゴシック" charset="0"/>
              <a:cs typeface="Candara" charset="0"/>
            </a:endParaRPr>
          </a:p>
          <a:p>
            <a:pPr marL="458788" indent="-458788">
              <a:spcBef>
                <a:spcPct val="0"/>
              </a:spcBef>
            </a:pPr>
            <a:r>
              <a:rPr lang="en-US" sz="2800" b="1" i="0" spc="-10" dirty="0">
                <a:latin typeface="Candara" charset="0"/>
                <a:ea typeface="ＭＳ Ｐゴシック" charset="0"/>
                <a:cs typeface="MS PGothic" charset="0"/>
              </a:rPr>
              <a:t>It is NOT merely </a:t>
            </a:r>
            <a:r>
              <a:rPr lang="en-US" sz="2800" b="1" i="0" spc="-10" dirty="0">
                <a:solidFill>
                  <a:srgbClr val="FF0000"/>
                </a:solidFill>
                <a:latin typeface="Candara" charset="0"/>
                <a:ea typeface="ＭＳ Ｐゴシック" charset="0"/>
                <a:cs typeface="MS PGothic" charset="0"/>
              </a:rPr>
              <a:t>for </a:t>
            </a:r>
            <a:r>
              <a:rPr lang="en-US" sz="2800" b="1" i="0" spc="-10" dirty="0" smtClean="0">
                <a:solidFill>
                  <a:srgbClr val="FF0000"/>
                </a:solidFill>
                <a:latin typeface="Candara" charset="0"/>
                <a:ea typeface="ＭＳ Ｐゴシック" charset="0"/>
                <a:cs typeface="MS PGothic" charset="0"/>
              </a:rPr>
              <a:t>imposing our preferred way of love onto others.</a:t>
            </a:r>
            <a:endParaRPr lang="en-US" sz="2800" b="1" i="0" spc="-10" dirty="0">
              <a:solidFill>
                <a:srgbClr val="FF0000"/>
              </a:solidFill>
              <a:latin typeface="Candara" charset="0"/>
              <a:ea typeface="ＭＳ Ｐゴシック" charset="0"/>
              <a:cs typeface="MS PGothic" charset="0"/>
            </a:endParaRPr>
          </a:p>
          <a:p>
            <a:pPr marL="912813" lvl="2" indent="-457200" defTabSz="385763">
              <a:spcBef>
                <a:spcPts val="0"/>
              </a:spcBef>
              <a:buFont typeface="Wingdings" charset="2"/>
              <a:buChar char="Ø"/>
              <a:defRPr/>
            </a:pPr>
            <a:r>
              <a:rPr lang="en-US" sz="2600" b="1" i="0" dirty="0">
                <a:latin typeface="Candara" charset="0"/>
                <a:ea typeface="ＭＳ Ｐゴシック" charset="0"/>
                <a:cs typeface="Candara" charset="0"/>
              </a:rPr>
              <a:t>It’s going beyond “me-centered love” to </a:t>
            </a:r>
            <a:r>
              <a:rPr lang="en-US" sz="2600" b="1" i="0" dirty="0" smtClean="0">
                <a:latin typeface="Candara" charset="0"/>
                <a:ea typeface="ＭＳ Ｐゴシック" charset="0"/>
                <a:cs typeface="Candara" charset="0"/>
              </a:rPr>
              <a:t>“other-</a:t>
            </a:r>
            <a:r>
              <a:rPr lang="en-US" sz="2600" b="1" i="0" dirty="0">
                <a:latin typeface="Candara" charset="0"/>
                <a:ea typeface="ＭＳ Ｐゴシック" charset="0"/>
                <a:cs typeface="Candara" charset="0"/>
              </a:rPr>
              <a:t>centered love.” </a:t>
            </a:r>
          </a:p>
          <a:p>
            <a:pPr marL="912813" lvl="2" indent="-457200" defTabSz="385763">
              <a:spcBef>
                <a:spcPts val="0"/>
              </a:spcBef>
              <a:buFont typeface="Wingdings" charset="2"/>
              <a:buChar char="Ø"/>
              <a:defRPr/>
            </a:pPr>
            <a:r>
              <a:rPr lang="en-US" sz="2600" b="1" i="0" dirty="0">
                <a:latin typeface="Candara" charset="0"/>
                <a:ea typeface="ＭＳ Ｐゴシック" charset="0"/>
                <a:cs typeface="Candara" charset="0"/>
              </a:rPr>
              <a:t>It’s taking time &amp; effort to be </a:t>
            </a:r>
            <a:r>
              <a:rPr lang="en-US" sz="2600" b="1" i="0" dirty="0" smtClean="0">
                <a:latin typeface="Candara" charset="0"/>
                <a:ea typeface="ＭＳ Ｐゴシック" charset="0"/>
                <a:cs typeface="Candara" charset="0"/>
              </a:rPr>
              <a:t>thoughtful and considerate of how each person might desire to be loved.</a:t>
            </a:r>
            <a:endParaRPr lang="en-US" sz="2600" b="1" i="0" dirty="0">
              <a:latin typeface="Candara" charset="0"/>
              <a:ea typeface="ＭＳ Ｐゴシック" charset="0"/>
              <a:cs typeface="Candara" charset="0"/>
            </a:endParaRPr>
          </a:p>
          <a:p>
            <a:pPr marL="455613" lvl="2" indent="0" defTabSz="385763">
              <a:spcBef>
                <a:spcPts val="0"/>
              </a:spcBef>
              <a:buNone/>
              <a:defRPr/>
            </a:pPr>
            <a:endParaRPr lang="en-US" sz="2600" b="1" i="0" dirty="0">
              <a:latin typeface="Candara" charset="0"/>
              <a:ea typeface="ＭＳ Ｐゴシック" charset="0"/>
              <a:cs typeface="Candara" charset="0"/>
            </a:endParaRPr>
          </a:p>
        </p:txBody>
      </p:sp>
    </p:spTree>
    <p:extLst>
      <p:ext uri="{BB962C8B-B14F-4D97-AF65-F5344CB8AC3E}">
        <p14:creationId xmlns:p14="http://schemas.microsoft.com/office/powerpoint/2010/main" val="24169591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304800" y="609600"/>
            <a:ext cx="11582400" cy="457200"/>
          </a:xfrm>
        </p:spPr>
        <p:txBody>
          <a:bodyPr/>
          <a:lstStyle/>
          <a:p>
            <a:r>
              <a:rPr lang="en-US" sz="3200" b="1" dirty="0">
                <a:latin typeface="Candara" charset="0"/>
                <a:ea typeface="MS PGothic" charset="0"/>
                <a:cs typeface="Arial" charset="0"/>
              </a:rPr>
              <a:t>THE TRUE MEANING OF THE GOLDEN RULE </a:t>
            </a:r>
          </a:p>
        </p:txBody>
      </p:sp>
      <p:sp>
        <p:nvSpPr>
          <p:cNvPr id="5" name="Rectangle 3"/>
          <p:cNvSpPr txBox="1">
            <a:spLocks noChangeArrowheads="1"/>
          </p:cNvSpPr>
          <p:nvPr/>
        </p:nvSpPr>
        <p:spPr bwMode="auto">
          <a:xfrm>
            <a:off x="304840" y="1295400"/>
            <a:ext cx="11734799" cy="553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458788" indent="-458788">
              <a:spcBef>
                <a:spcPct val="0"/>
              </a:spcBef>
            </a:pPr>
            <a:r>
              <a:rPr lang="en-US" sz="2800" b="1" i="0" spc="-10" dirty="0">
                <a:latin typeface="Candara" charset="0"/>
                <a:ea typeface="ＭＳ Ｐゴシック" charset="0"/>
                <a:cs typeface="MS PGothic" charset="0"/>
              </a:rPr>
              <a:t>It is</a:t>
            </a:r>
            <a:r>
              <a:rPr lang="en-US" sz="2800" b="1" i="0" spc="-10" dirty="0">
                <a:solidFill>
                  <a:srgbClr val="FF0000"/>
                </a:solidFill>
                <a:latin typeface="Candara" charset="0"/>
                <a:ea typeface="ＭＳ Ｐゴシック" charset="0"/>
                <a:cs typeface="MS PGothic" charset="0"/>
              </a:rPr>
              <a:t> to obey the Great Commandment</a:t>
            </a:r>
            <a:r>
              <a:rPr lang="en-US" sz="2800" b="1" i="0" spc="-10" dirty="0">
                <a:latin typeface="Candara" charset="0"/>
                <a:ea typeface="ＭＳ Ｐゴシック" charset="0"/>
                <a:cs typeface="MS PGothic" charset="0"/>
              </a:rPr>
              <a:t>—</a:t>
            </a:r>
            <a:r>
              <a:rPr lang="en-US" sz="2800" b="1" spc="-10" dirty="0">
                <a:latin typeface="Candara" charset="0"/>
                <a:ea typeface="ＭＳ Ｐゴシック" charset="0"/>
                <a:cs typeface="MS PGothic" charset="0"/>
              </a:rPr>
              <a:t>“love neighbor as yourself”</a:t>
            </a:r>
            <a:r>
              <a:rPr lang="en-US" sz="2800" b="1" i="0" spc="-10" dirty="0">
                <a:latin typeface="Candara" charset="0"/>
                <a:ea typeface="ＭＳ Ｐゴシック" charset="0"/>
                <a:cs typeface="MS PGothic" charset="0"/>
              </a:rPr>
              <a:t>—practically </a:t>
            </a:r>
            <a:r>
              <a:rPr lang="en-US" sz="2800" b="1" i="0" spc="-10">
                <a:latin typeface="Candara" charset="0"/>
                <a:ea typeface="ＭＳ Ｐゴシック" charset="0"/>
                <a:cs typeface="MS PGothic" charset="0"/>
              </a:rPr>
              <a:t>in all horizontal relationships</a:t>
            </a:r>
            <a:r>
              <a:rPr lang="en-US" sz="2800" b="1" i="0" spc="-10" dirty="0" smtClean="0">
                <a:latin typeface="Candara" charset="0"/>
                <a:ea typeface="ＭＳ Ｐゴシック" charset="0"/>
                <a:cs typeface="MS PGothic" charset="0"/>
              </a:rPr>
              <a:t>.</a:t>
            </a:r>
          </a:p>
          <a:p>
            <a:pPr marL="458788" indent="-458788">
              <a:spcBef>
                <a:spcPct val="0"/>
              </a:spcBef>
            </a:pPr>
            <a:endParaRPr lang="en-US" sz="800" b="1" i="0" spc="-10" dirty="0">
              <a:latin typeface="Candara" charset="0"/>
              <a:ea typeface="ＭＳ Ｐゴシック" charset="0"/>
              <a:cs typeface="MS PGothic" charset="0"/>
            </a:endParaRPr>
          </a:p>
          <a:p>
            <a:pPr marL="0" lvl="1" indent="0" algn="ctr" defTabSz="385763">
              <a:spcBef>
                <a:spcPts val="0"/>
              </a:spcBef>
              <a:buNone/>
              <a:defRPr/>
            </a:pPr>
            <a:r>
              <a:rPr lang="en-US" sz="2600" baseline="30000" dirty="0">
                <a:solidFill>
                  <a:srgbClr val="000000"/>
                </a:solidFill>
                <a:latin typeface="Candara" charset="0"/>
                <a:ea typeface="ＭＳ Ｐゴシック" charset="0"/>
                <a:cs typeface="Candara" charset="0"/>
              </a:rPr>
              <a:t>8</a:t>
            </a:r>
            <a:r>
              <a:rPr lang="en-US" sz="2600" dirty="0">
                <a:solidFill>
                  <a:srgbClr val="000000"/>
                </a:solidFill>
                <a:latin typeface="Candara" charset="0"/>
                <a:ea typeface="ＭＳ Ｐゴシック" charset="0"/>
                <a:cs typeface="Candara" charset="0"/>
              </a:rPr>
              <a:t> Owe no one anything, except to love each other, </a:t>
            </a:r>
            <a:br>
              <a:rPr lang="en-US" sz="2600" dirty="0">
                <a:solidFill>
                  <a:srgbClr val="000000"/>
                </a:solidFill>
                <a:latin typeface="Candara" charset="0"/>
                <a:ea typeface="ＭＳ Ｐゴシック" charset="0"/>
                <a:cs typeface="Candara" charset="0"/>
              </a:rPr>
            </a:br>
            <a:r>
              <a:rPr lang="en-US" sz="2600" dirty="0">
                <a:solidFill>
                  <a:srgbClr val="000000"/>
                </a:solidFill>
                <a:latin typeface="Candara" charset="0"/>
                <a:ea typeface="ＭＳ Ｐゴシック" charset="0"/>
                <a:cs typeface="Candara" charset="0"/>
              </a:rPr>
              <a:t>for the one who loves another has fulfilled the law. </a:t>
            </a:r>
            <a:r>
              <a:rPr lang="en-US" sz="2600" baseline="30000" dirty="0">
                <a:solidFill>
                  <a:srgbClr val="000000"/>
                </a:solidFill>
                <a:latin typeface="Candara" charset="0"/>
                <a:ea typeface="ＭＳ Ｐゴシック" charset="0"/>
                <a:cs typeface="Candara" charset="0"/>
              </a:rPr>
              <a:t>9</a:t>
            </a:r>
            <a:r>
              <a:rPr lang="en-US" sz="2600" dirty="0">
                <a:solidFill>
                  <a:srgbClr val="000000"/>
                </a:solidFill>
                <a:latin typeface="Candara" charset="0"/>
                <a:ea typeface="ＭＳ Ｐゴシック" charset="0"/>
                <a:cs typeface="Candara" charset="0"/>
              </a:rPr>
              <a:t> For the</a:t>
            </a:r>
            <a:br>
              <a:rPr lang="en-US" sz="2600" dirty="0">
                <a:solidFill>
                  <a:srgbClr val="000000"/>
                </a:solidFill>
                <a:latin typeface="Candara" charset="0"/>
                <a:ea typeface="ＭＳ Ｐゴシック" charset="0"/>
                <a:cs typeface="Candara" charset="0"/>
              </a:rPr>
            </a:br>
            <a:r>
              <a:rPr lang="en-US" sz="2600" dirty="0">
                <a:solidFill>
                  <a:srgbClr val="000000"/>
                </a:solidFill>
                <a:latin typeface="Candara" charset="0"/>
                <a:ea typeface="ＭＳ Ｐゴシック" charset="0"/>
                <a:cs typeface="Candara" charset="0"/>
              </a:rPr>
              <a:t>commandments, “You shall not commit adultery, You shall not</a:t>
            </a:r>
            <a:br>
              <a:rPr lang="en-US" sz="2600" dirty="0">
                <a:solidFill>
                  <a:srgbClr val="000000"/>
                </a:solidFill>
                <a:latin typeface="Candara" charset="0"/>
                <a:ea typeface="ＭＳ Ｐゴシック" charset="0"/>
                <a:cs typeface="Candara" charset="0"/>
              </a:rPr>
            </a:br>
            <a:r>
              <a:rPr lang="en-US" sz="2600" dirty="0">
                <a:solidFill>
                  <a:srgbClr val="000000"/>
                </a:solidFill>
                <a:latin typeface="Candara" charset="0"/>
                <a:ea typeface="ＭＳ Ｐゴシック" charset="0"/>
                <a:cs typeface="Candara" charset="0"/>
              </a:rPr>
              <a:t> murder, You shall not steal, You shall not covet,” and any other</a:t>
            </a:r>
            <a:br>
              <a:rPr lang="en-US" sz="2600" dirty="0">
                <a:solidFill>
                  <a:srgbClr val="000000"/>
                </a:solidFill>
                <a:latin typeface="Candara" charset="0"/>
                <a:ea typeface="ＭＳ Ｐゴシック" charset="0"/>
                <a:cs typeface="Candara" charset="0"/>
              </a:rPr>
            </a:br>
            <a:r>
              <a:rPr lang="en-US" sz="2600" dirty="0">
                <a:solidFill>
                  <a:srgbClr val="000000"/>
                </a:solidFill>
                <a:latin typeface="Candara" charset="0"/>
                <a:ea typeface="ＭＳ Ｐゴシック" charset="0"/>
                <a:cs typeface="Candara" charset="0"/>
              </a:rPr>
              <a:t> commandment, are summed up in this word: “You shall love </a:t>
            </a:r>
            <a:br>
              <a:rPr lang="en-US" sz="2600" dirty="0">
                <a:solidFill>
                  <a:srgbClr val="000000"/>
                </a:solidFill>
                <a:latin typeface="Candara" charset="0"/>
                <a:ea typeface="ＭＳ Ｐゴシック" charset="0"/>
                <a:cs typeface="Candara" charset="0"/>
              </a:rPr>
            </a:br>
            <a:r>
              <a:rPr lang="en-US" sz="2600" dirty="0">
                <a:solidFill>
                  <a:srgbClr val="000000"/>
                </a:solidFill>
                <a:latin typeface="Candara" charset="0"/>
                <a:ea typeface="ＭＳ Ｐゴシック" charset="0"/>
                <a:cs typeface="Candara" charset="0"/>
              </a:rPr>
              <a:t>your neighbor as yourself.” </a:t>
            </a:r>
            <a:r>
              <a:rPr lang="en-US" sz="2600" baseline="30000" dirty="0">
                <a:solidFill>
                  <a:srgbClr val="000000"/>
                </a:solidFill>
                <a:latin typeface="Candara" charset="0"/>
                <a:ea typeface="ＭＳ Ｐゴシック" charset="0"/>
                <a:cs typeface="Candara" charset="0"/>
              </a:rPr>
              <a:t>10</a:t>
            </a:r>
            <a:r>
              <a:rPr lang="en-US" sz="2600" dirty="0">
                <a:solidFill>
                  <a:srgbClr val="000000"/>
                </a:solidFill>
                <a:latin typeface="Candara" charset="0"/>
                <a:ea typeface="ＭＳ Ｐゴシック" charset="0"/>
                <a:cs typeface="Candara" charset="0"/>
              </a:rPr>
              <a:t> Love does no wrong to </a:t>
            </a:r>
            <a:br>
              <a:rPr lang="en-US" sz="2600" dirty="0">
                <a:solidFill>
                  <a:srgbClr val="000000"/>
                </a:solidFill>
                <a:latin typeface="Candara" charset="0"/>
                <a:ea typeface="ＭＳ Ｐゴシック" charset="0"/>
                <a:cs typeface="Candara" charset="0"/>
              </a:rPr>
            </a:br>
            <a:r>
              <a:rPr lang="en-US" sz="2600" dirty="0">
                <a:solidFill>
                  <a:srgbClr val="000000"/>
                </a:solidFill>
                <a:latin typeface="Candara" charset="0"/>
                <a:ea typeface="ＭＳ Ｐゴシック" charset="0"/>
                <a:cs typeface="Candara" charset="0"/>
              </a:rPr>
              <a:t>a neighbor; therefore love is the fulfilling of the law.</a:t>
            </a:r>
            <a:br>
              <a:rPr lang="en-US" sz="2600" dirty="0">
                <a:solidFill>
                  <a:srgbClr val="000000"/>
                </a:solidFill>
                <a:latin typeface="Candara" charset="0"/>
                <a:ea typeface="ＭＳ Ｐゴシック" charset="0"/>
                <a:cs typeface="Candara" charset="0"/>
              </a:rPr>
            </a:br>
            <a:r>
              <a:rPr lang="en-US" sz="2600" dirty="0">
                <a:solidFill>
                  <a:srgbClr val="000000"/>
                </a:solidFill>
                <a:latin typeface="Candara" charset="0"/>
                <a:ea typeface="ＭＳ Ｐゴシック" charset="0"/>
                <a:cs typeface="Candara" charset="0"/>
              </a:rPr>
              <a:t>Romans 13:8-</a:t>
            </a:r>
            <a:r>
              <a:rPr lang="en-US" sz="2600" dirty="0" smtClean="0">
                <a:solidFill>
                  <a:srgbClr val="000000"/>
                </a:solidFill>
                <a:latin typeface="Candara" charset="0"/>
                <a:ea typeface="ＭＳ Ｐゴシック" charset="0"/>
                <a:cs typeface="Candara" charset="0"/>
              </a:rPr>
              <a:t>10</a:t>
            </a:r>
            <a:endParaRPr lang="en-US" sz="2600" b="1" i="0" dirty="0">
              <a:latin typeface="Candara" charset="0"/>
              <a:ea typeface="ＭＳ Ｐゴシック" charset="0"/>
              <a:cs typeface="Candara" charset="0"/>
            </a:endParaRPr>
          </a:p>
        </p:txBody>
      </p:sp>
    </p:spTree>
    <p:extLst>
      <p:ext uri="{BB962C8B-B14F-4D97-AF65-F5344CB8AC3E}">
        <p14:creationId xmlns:p14="http://schemas.microsoft.com/office/powerpoint/2010/main" val="187413600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2_Norm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xml><?xml version="1.0" encoding="utf-8"?>
<a:theme xmlns:a="http://schemas.openxmlformats.org/drawingml/2006/main" name="1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3_Norm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9.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44685</TotalTime>
  <Words>936</Words>
  <Application>Microsoft Macintosh PowerPoint</Application>
  <PresentationFormat>Custom</PresentationFormat>
  <Paragraphs>132</Paragraphs>
  <Slides>18</Slides>
  <Notes>16</Notes>
  <HiddenSlides>0</HiddenSlides>
  <MMClips>0</MMClips>
  <ScaleCrop>false</ScaleCrop>
  <HeadingPairs>
    <vt:vector size="4" baseType="variant">
      <vt:variant>
        <vt:lpstr>Theme</vt:lpstr>
      </vt:variant>
      <vt:variant>
        <vt:i4>21</vt:i4>
      </vt:variant>
      <vt:variant>
        <vt:lpstr>Slide Titles</vt:lpstr>
      </vt:variant>
      <vt:variant>
        <vt:i4>18</vt:i4>
      </vt:variant>
    </vt:vector>
  </HeadingPairs>
  <TitlesOfParts>
    <vt:vector size="39" baseType="lpstr">
      <vt:lpstr>Default Design</vt:lpstr>
      <vt:lpstr>1_Default Design</vt:lpstr>
      <vt:lpstr>2_Default Design</vt:lpstr>
      <vt:lpstr>3_Default Design</vt:lpstr>
      <vt:lpstr>4_Default Design</vt:lpstr>
      <vt:lpstr>5_Default Design</vt:lpstr>
      <vt:lpstr>Office Theme</vt:lpstr>
      <vt:lpstr>2_Office Theme</vt:lpstr>
      <vt:lpstr>6_Default Design</vt:lpstr>
      <vt:lpstr>7_Default Design</vt:lpstr>
      <vt:lpstr>8_Default Design</vt:lpstr>
      <vt:lpstr>9_Default Design</vt:lpstr>
      <vt:lpstr>10_Default Design</vt:lpstr>
      <vt:lpstr>2_Normal</vt:lpstr>
      <vt:lpstr>11_Default Design</vt:lpstr>
      <vt:lpstr>12_Default Design</vt:lpstr>
      <vt:lpstr>13_Default Design</vt:lpstr>
      <vt:lpstr>14_Default Design</vt:lpstr>
      <vt:lpstr>15_Default Design</vt:lpstr>
      <vt:lpstr>16_Default Design</vt:lpstr>
      <vt:lpstr>3_Normal</vt:lpstr>
      <vt:lpstr>PowerPoint Presentation</vt:lpstr>
      <vt:lpstr>The Golden Rule</vt:lpstr>
      <vt:lpstr>JESUS’ CALL FOR RADICAL DIFFERENCE IN RELATIONSHIPS [MATT 7]</vt:lpstr>
      <vt:lpstr>THE GOLDEN RULE IN THE CONTEXT OF JESUS’ SERMON</vt:lpstr>
      <vt:lpstr>PowerPoint Presentation</vt:lpstr>
      <vt:lpstr>THE GOLDEN RULE IN THE CONTEXT OF JESUS’ SERMON</vt:lpstr>
      <vt:lpstr>PowerPoint Presentation</vt:lpstr>
      <vt:lpstr>COMMON MISUNDERSTANDINGS OF THE GOLDEN RULE</vt:lpstr>
      <vt:lpstr>THE TRUE MEANING OF THE GOLDEN RULE </vt:lpstr>
      <vt:lpstr>THE TRUE MEANING OF THE GOLDEN RULE </vt:lpstr>
      <vt:lpstr>PowerPoint Presentation</vt:lpstr>
      <vt:lpstr>HOW CAN WE APPLY JESUS’ TEACHING ON THE GOLDEN RULE?</vt:lpstr>
      <vt:lpstr>HOW CAN WE APPLY JESUS’ TEACHING ON THE GOLDEN RULE?</vt:lpstr>
      <vt:lpstr>PowerPoint Presentation</vt:lpstr>
      <vt:lpstr>PowerPoint Presentation</vt:lpstr>
      <vt:lpstr>Communion</vt:lpstr>
      <vt:lpstr>THREE PRACTICAL QUESTIONS  FOR OUR EVERYDAY LIFE</vt:lpstr>
      <vt:lpstr>PowerPoint Presentation</vt:lpstr>
    </vt:vector>
  </TitlesOfParts>
  <Manager/>
  <Company>UFP</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Paul K. Kim</dc:creator>
  <cp:keywords/>
  <dc:description/>
  <cp:lastModifiedBy>Paul Kim</cp:lastModifiedBy>
  <cp:revision>3020</cp:revision>
  <cp:lastPrinted>2016-07-24T15:50:28Z</cp:lastPrinted>
  <dcterms:created xsi:type="dcterms:W3CDTF">2007-10-20T20:09:35Z</dcterms:created>
  <dcterms:modified xsi:type="dcterms:W3CDTF">2016-08-07T23:21:01Z</dcterms:modified>
  <cp:category/>
</cp:coreProperties>
</file>