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897" r:id="rId7"/>
    <p:sldMasterId id="2147483909" r:id="rId8"/>
    <p:sldMasterId id="2147483933" r:id="rId9"/>
    <p:sldMasterId id="2147484111" r:id="rId10"/>
    <p:sldMasterId id="2147484123" r:id="rId11"/>
    <p:sldMasterId id="2147484135" r:id="rId12"/>
  </p:sldMasterIdLst>
  <p:notesMasterIdLst>
    <p:notesMasterId r:id="rId26"/>
  </p:notesMasterIdLst>
  <p:sldIdLst>
    <p:sldId id="281" r:id="rId13"/>
    <p:sldId id="303" r:id="rId14"/>
    <p:sldId id="304" r:id="rId15"/>
    <p:sldId id="286" r:id="rId16"/>
    <p:sldId id="305" r:id="rId17"/>
    <p:sldId id="306" r:id="rId18"/>
    <p:sldId id="307" r:id="rId19"/>
    <p:sldId id="310" r:id="rId20"/>
    <p:sldId id="268" r:id="rId21"/>
    <p:sldId id="308" r:id="rId22"/>
    <p:sldId id="309" r:id="rId23"/>
    <p:sldId id="279" r:id="rId24"/>
    <p:sldId id="28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768" y="-89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9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2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5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0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0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2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8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6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WHAT IMPLICATIONS DOES JESUS’ RADICAL </a:t>
            </a:r>
            <a:br>
              <a:rPr lang="en-US" sz="2800" b="1" dirty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TEACHING ON LUST </a:t>
            </a:r>
            <a:r>
              <a:rPr lang="en-US" sz="2800" b="1" dirty="0">
                <a:latin typeface="Candara" charset="0"/>
                <a:cs typeface="MS PGothic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11771312" cy="5410200"/>
          </a:xfrm>
        </p:spPr>
        <p:txBody>
          <a:bodyPr/>
          <a:lstStyle/>
          <a:p>
            <a:pPr marL="461963" indent="-461963"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2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We </a:t>
            </a:r>
            <a:r>
              <a:rPr lang="en-US" sz="2600" b="1" dirty="0">
                <a:latin typeface="Candara" charset="0"/>
                <a:cs typeface="MS PGothic" charset="0"/>
              </a:rPr>
              <a:t>are to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PUT TO DEATH LUST at the root level and the first sign of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lust. </a:t>
            </a:r>
          </a:p>
          <a:p>
            <a:pPr marL="461963" lvl="0" indent="-461963">
              <a:buNone/>
            </a:pPr>
            <a:endParaRPr lang="en-US" sz="10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5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Put to death therefore what is earthly in you: 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sexual immorality, impurity, passion, evil desire, and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covetousness, which is idolatry. 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6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On account of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these the wrath of God is coming. 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Colossians 3:5-6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>
                <a:latin typeface="Candara" charset="0"/>
                <a:ea typeface="ＭＳ Ｐゴシック" charset="0"/>
                <a:cs typeface="Candara" charset="0"/>
              </a:rPr>
              <a:t>When facing temptations of lust, fight the temptations as if you have actually gouged out your eyes and cut off your </a:t>
            </a: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hands.</a:t>
            </a:r>
            <a:endParaRPr lang="en-US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Deny yourself to stay away from your own stumbling blocks for lust:</a:t>
            </a:r>
          </a:p>
          <a:p>
            <a:pPr marL="1373188" lvl="3" indent="-460375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stumbling things </a:t>
            </a:r>
          </a:p>
          <a:p>
            <a:pPr marL="1373188" lvl="3" indent="-460375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stumbling </a:t>
            </a: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time</a:t>
            </a:r>
          </a:p>
          <a:p>
            <a:pPr marL="1373188" lvl="3" indent="-460375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stumbling </a:t>
            </a: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places</a:t>
            </a:r>
          </a:p>
          <a:p>
            <a:pPr marL="1373188" lvl="3" indent="-460375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stumbling </a:t>
            </a: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person(s)</a:t>
            </a: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24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5554" y="6258694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WHAT IMPLICATIONS DOES JESUS’ RADICAL </a:t>
            </a:r>
            <a:br>
              <a:rPr lang="en-US" sz="2800" b="1" dirty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TEACHING ON LUST </a:t>
            </a:r>
            <a:r>
              <a:rPr lang="en-US" sz="2800" b="1" dirty="0">
                <a:latin typeface="Candara" charset="0"/>
                <a:cs typeface="MS PGothic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11771312" cy="5410200"/>
          </a:xfrm>
        </p:spPr>
        <p:txBody>
          <a:bodyPr/>
          <a:lstStyle/>
          <a:p>
            <a:pPr marL="461963" lvl="0" indent="-461963"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3)   We are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PUT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ON THE NEW SELF WITH PURITY daily as you put of the old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self. </a:t>
            </a:r>
          </a:p>
          <a:p>
            <a:pPr marL="461963" lvl="0" indent="-461963">
              <a:buNone/>
            </a:pPr>
            <a:endParaRPr lang="en-US" sz="12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22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...Put off your old self, which belongs to your former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manner of life and is corrupt through deceitful desires, 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23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to be renewed in the spirit of your minds, 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24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to put on the new self,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created after the likeness of God in true righteousness and holiness.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Ephesians 4:22-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24</a:t>
            </a:r>
            <a:endParaRPr lang="en-US" sz="24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endParaRPr lang="en-US" sz="12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If we resist temptation of lust, it will persist—fill yourself with godly passion.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So, key is to FLEE temptations of lust by putting on your new self with purity (new godly cravings), which will indirectly cause your sinful cravings to subside! </a:t>
            </a:r>
            <a:endParaRPr lang="en-US" sz="24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endParaRPr lang="en-US" sz="24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61722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39" y="1524000"/>
            <a:ext cx="11404599" cy="51816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In what ways are you convinced more of your need for pursuing sexual purity not only in deeds but also in thoughts, attitude, and heart?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put to death lust at its root level and at the first sign of its temptation?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is one practical way for you to put on the new self with purity as you put off the old self with </a:t>
            </a:r>
            <a:r>
              <a:rPr lang="en-US" sz="2600" dirty="0" smtClean="0">
                <a:latin typeface="Candara" charset="0"/>
                <a:cs typeface="Candara" charset="0"/>
              </a:rPr>
              <a:t>lust?</a:t>
            </a:r>
            <a:endParaRPr lang="en-US" sz="2600" dirty="0">
              <a:latin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Dealing with Lust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3048000"/>
            <a:ext cx="10464800" cy="2514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[13]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5:27-30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February 7,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PURSUING HEART-RIGHTEOUSNESS IN KEEPING THE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3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have heard that it was said… but I say to you.”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5:21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-48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Three Key Principles: 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Follow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spirit of the law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—not just the letter.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Change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heart (thoughts, attitudes, &amp; motives)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—not just the behavior.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Obey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actively (to imitate God)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—not just passively (to avoid sin).</a:t>
            </a:r>
          </a:p>
        </p:txBody>
      </p:sp>
    </p:spTree>
    <p:extLst>
      <p:ext uri="{BB962C8B-B14F-4D97-AF65-F5344CB8AC3E}">
        <p14:creationId xmlns:p14="http://schemas.microsoft.com/office/powerpoint/2010/main" val="38307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34932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ADULTERY AND LUST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7" y="1295400"/>
            <a:ext cx="11910123" cy="5536289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Its </a:t>
            </a:r>
            <a:r>
              <a:rPr lang="en-US" sz="2600" b="1" dirty="0">
                <a:latin typeface="Candara" charset="0"/>
                <a:cs typeface="MS PGothic" charset="0"/>
              </a:rPr>
              <a:t>distorted interpretation of Pharisees [“You have </a:t>
            </a:r>
            <a:r>
              <a:rPr lang="en-US" sz="2600" b="1" dirty="0" smtClean="0">
                <a:latin typeface="Candara" charset="0"/>
                <a:cs typeface="MS PGothic" charset="0"/>
              </a:rPr>
              <a:t>heard </a:t>
            </a:r>
            <a:r>
              <a:rPr lang="en-US" sz="2600" b="1" dirty="0">
                <a:latin typeface="Candara" charset="0"/>
                <a:cs typeface="MS PGothic" charset="0"/>
              </a:rPr>
              <a:t>it was said...”]: </a:t>
            </a:r>
            <a:r>
              <a:rPr lang="en-US" sz="2600" b="1" dirty="0" smtClean="0">
                <a:latin typeface="Candara" charset="0"/>
                <a:cs typeface="MS PGothic" charset="0"/>
              </a:rPr>
              <a:t/>
            </a:r>
            <a:br>
              <a:rPr lang="en-US" sz="2600" b="1" dirty="0" smtClean="0">
                <a:latin typeface="Candara" charset="0"/>
                <a:cs typeface="MS PGothic" charset="0"/>
              </a:rPr>
            </a:br>
            <a:r>
              <a:rPr lang="en-US" sz="2400" dirty="0" smtClean="0">
                <a:latin typeface="Candara" charset="0"/>
                <a:cs typeface="MS PGothic" charset="0"/>
              </a:rPr>
              <a:t>“</a:t>
            </a:r>
            <a:r>
              <a:rPr lang="en-US" sz="2400" i="1" dirty="0" smtClean="0">
                <a:latin typeface="Candara" charset="0"/>
                <a:cs typeface="MS PGothic" charset="0"/>
              </a:rPr>
              <a:t>‘You </a:t>
            </a:r>
            <a:r>
              <a:rPr lang="en-US" sz="2400" i="1" dirty="0">
                <a:latin typeface="Candara" charset="0"/>
                <a:cs typeface="MS PGothic" charset="0"/>
              </a:rPr>
              <a:t>shall not commit adultery.’” (v. 27</a:t>
            </a:r>
            <a:r>
              <a:rPr lang="en-US" sz="2400" i="1" dirty="0" smtClean="0">
                <a:latin typeface="Candara" charset="0"/>
                <a:cs typeface="MS PGothic" charset="0"/>
              </a:rPr>
              <a:t>)</a:t>
            </a:r>
          </a:p>
          <a:p>
            <a:pPr marL="461963" indent="-461963">
              <a:spcBef>
                <a:spcPct val="0"/>
              </a:spcBef>
            </a:pPr>
            <a:endParaRPr lang="en-US" sz="12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They restricted its application to </a:t>
            </a:r>
            <a:r>
              <a:rPr lang="en-US" u="sng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act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of extramarital sex.</a:t>
            </a:r>
            <a:endParaRPr lang="en-US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These restrictions allowed them to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keep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law on the superficial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level, which resulted in feeling self-righteous.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200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Its true meaning &amp; deeper application </a:t>
            </a:r>
            <a:r>
              <a:rPr lang="en-US" sz="2600" b="1" dirty="0" smtClean="0">
                <a:latin typeface="Candara" charset="0"/>
                <a:cs typeface="MS PGothic" charset="0"/>
              </a:rPr>
              <a:t>[“</a:t>
            </a:r>
            <a:r>
              <a:rPr lang="en-US" sz="2600" b="1" dirty="0">
                <a:latin typeface="Candara" charset="0"/>
                <a:cs typeface="MS PGothic" charset="0"/>
              </a:rPr>
              <a:t>…but I say to you…</a:t>
            </a:r>
            <a:r>
              <a:rPr lang="en-US" sz="2600" b="1" dirty="0" smtClean="0">
                <a:latin typeface="Candara" charset="0"/>
                <a:cs typeface="MS PGothic" charset="0"/>
              </a:rPr>
              <a:t>”]: </a:t>
            </a:r>
            <a:r>
              <a:rPr lang="en-US" sz="2400" i="1" dirty="0">
                <a:latin typeface="Candara" charset="0"/>
                <a:cs typeface="MS PGothic" charset="0"/>
              </a:rPr>
              <a:t>“...everyone who </a:t>
            </a:r>
            <a:r>
              <a:rPr lang="en-US" sz="2400" i="1" spc="-30" dirty="0">
                <a:latin typeface="Candara" charset="0"/>
                <a:cs typeface="MS PGothic" charset="0"/>
              </a:rPr>
              <a:t>looks at a woman lustful intent has already committed adultery with her in his heart</a:t>
            </a:r>
            <a:r>
              <a:rPr lang="en-US" sz="2400" i="1" spc="-30" dirty="0" smtClean="0">
                <a:latin typeface="Candara" charset="0"/>
                <a:cs typeface="MS PGothic" charset="0"/>
              </a:rPr>
              <a:t>.” (</a:t>
            </a:r>
            <a:r>
              <a:rPr lang="en-US" sz="2400" i="1" spc="-30" dirty="0">
                <a:latin typeface="Candara" charset="0"/>
                <a:cs typeface="MS PGothic" charset="0"/>
              </a:rPr>
              <a:t>v. 28</a:t>
            </a:r>
            <a:r>
              <a:rPr lang="en-US" sz="2400" i="1" spc="-30" dirty="0" smtClean="0">
                <a:latin typeface="Candara" charset="0"/>
                <a:cs typeface="MS PGothic" charset="0"/>
              </a:rPr>
              <a:t>) </a:t>
            </a:r>
            <a:endParaRPr lang="en-US" sz="2400" i="1" spc="-30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2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Prohibition: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 just the act but lust in heart.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Equivalence: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breach of the 7th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Commandment [= committing adultery].</a:t>
            </a:r>
            <a:endParaRPr lang="en-US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Progression: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sin in heart is the root of sins of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behavior—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lust is a sin in heart, which is </a:t>
            </a:r>
            <a:r>
              <a:rPr lang="en-US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root of sexual and relational sins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that defy the sacred oneness of marriage.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pirit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this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law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: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sexual purity in heart and deeds.</a:t>
            </a:r>
            <a:endParaRPr lang="en-US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7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34932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SEX IS NOT THE PROBLEM—LUST IS!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7" y="1295400"/>
            <a:ext cx="11910123" cy="5536289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Reclaiming a biblically sound view on sex:</a:t>
            </a:r>
          </a:p>
          <a:p>
            <a:pPr marL="461963" indent="-461963">
              <a:spcBef>
                <a:spcPct val="0"/>
              </a:spcBef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Sex is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God’s beautiful, powerful, sacred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gift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—designed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exclusively for marriage.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Sex drive is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good thing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—but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misused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sex-drive </a:t>
            </a:r>
            <a:r>
              <a:rPr lang="en-US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lust, which is sinful.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Sex within marriage ought to be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celebrated and helpful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in fighting lust </a:t>
            </a:r>
            <a:r>
              <a:rPr lang="en-US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(1 Cor. 7:5).</a:t>
            </a:r>
            <a:endParaRPr lang="en-US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200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When does a “look” become lust</a:t>
            </a:r>
            <a:r>
              <a:rPr lang="en-US" sz="2600" b="1" dirty="0" smtClean="0">
                <a:latin typeface="Candara" charset="0"/>
                <a:cs typeface="MS PGothic" charset="0"/>
              </a:rPr>
              <a:t>?</a:t>
            </a:r>
            <a:endParaRPr lang="en-US" sz="26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800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When we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surrender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 our will to a misplaced sex drive.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When we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disregard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 the inevitable progression of misplaced sex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drive.</a:t>
            </a:r>
            <a:endParaRPr lang="en-US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When we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let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bird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“nest” 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on our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head.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2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The peril of our day: sexuality out of control </a:t>
            </a:r>
          </a:p>
          <a:p>
            <a:pPr marL="461963" indent="-461963">
              <a:spcBef>
                <a:spcPct val="0"/>
              </a:spcBef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Moral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relativism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= NO absolute standard for sexual ethics.</a:t>
            </a:r>
            <a:endParaRPr lang="en-US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Over-sexualized </a:t>
            </a:r>
            <a:r>
              <a:rPr lang="en-US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culture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: entertainment, marketing, multi-billion dollar porn/sex industry, internet, etc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2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MOVING FROM LUST TO SEXUAL PURITY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“...tear out your right eye and cut off your right hand...”(vs. 29-30)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Jesus uses 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a strong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figure of speech here to stress the seriousness of sin and our need for ruthless moral self-denial.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It calls for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mutilation but mortification of sin.  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“Mortification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sin”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= to reject sinful practices so resolutely that we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put to death misdeeds of body 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600" b="1" i="1" dirty="0">
                <a:latin typeface="Candara" charset="0"/>
                <a:ea typeface="MS PGothic" charset="0"/>
                <a:cs typeface="Arial" charset="0"/>
              </a:rPr>
              <a:t>cf. 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Romans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8:13; Col. 3:5):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12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So then, brothers, we are debtors, not to the flesh,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live according to the flesh. 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13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 if you live according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the flesh you will die, but if by the Spirit you put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death the deeds of the body, you will live.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Romans 8:12-13</a:t>
            </a:r>
          </a:p>
        </p:txBody>
      </p:sp>
    </p:spTree>
    <p:extLst>
      <p:ext uri="{BB962C8B-B14F-4D97-AF65-F5344CB8AC3E}">
        <p14:creationId xmlns:p14="http://schemas.microsoft.com/office/powerpoint/2010/main" val="10805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MOVING FROM LUST TO SEXUAL PURITY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“...tear out your right eye and cut off your right hand...”(vs. 29-30)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Jesus uses 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a strong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figure of speech here to stress the seriousness of sin and our need for ruthless moral self-denial.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It calls for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mutilation but mortification of sin.  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“Mortification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sin”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= to reject sinful practices so resolutely that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we put to death misdeeds of body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600" b="1" i="1" dirty="0">
                <a:latin typeface="Candara" charset="0"/>
                <a:ea typeface="MS PGothic" charset="0"/>
                <a:cs typeface="Arial" charset="0"/>
              </a:rPr>
              <a:t>cf</a:t>
            </a:r>
            <a:r>
              <a:rPr lang="en-US" sz="2600" b="1" i="1" dirty="0" smtClean="0">
                <a:latin typeface="Candara" charset="0"/>
                <a:ea typeface="MS PGothic" charset="0"/>
                <a:cs typeface="Arial" charset="0"/>
              </a:rPr>
              <a:t>.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Romans 8:13; Col. 3:5):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Weakening the temptation: Do NOT feed the flesh.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Fighting the temptation: ACT decisively and ruthlessly, fleeing temptations rather than wishing it to go away.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Surrendering to the power of the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Spirit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: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trusting 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and following the Spirit’s desire.</a:t>
            </a:r>
          </a:p>
        </p:txBody>
      </p:sp>
    </p:spTree>
    <p:extLst>
      <p:ext uri="{BB962C8B-B14F-4D97-AF65-F5344CB8AC3E}">
        <p14:creationId xmlns:p14="http://schemas.microsoft.com/office/powerpoint/2010/main" val="248882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>
                <a:latin typeface="Candara"/>
                <a:cs typeface="Candara"/>
              </a:rPr>
              <a:t>Obviously, our Lord is not talking about literal surgery;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for </a:t>
            </a:r>
            <a:r>
              <a:rPr lang="en-US" sz="2800" b="1" i="1" dirty="0">
                <a:latin typeface="Candara"/>
                <a:cs typeface="Candara"/>
              </a:rPr>
              <a:t>this would not solve the problem in the heart. The eye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and the </a:t>
            </a:r>
            <a:r>
              <a:rPr lang="en-US" sz="2800" b="1" i="1" dirty="0">
                <a:latin typeface="Candara"/>
                <a:cs typeface="Candara"/>
              </a:rPr>
              <a:t>hand are usually the two “culprits” when it comes to </a:t>
            </a:r>
            <a:r>
              <a:rPr lang="en-US" sz="2800" b="1" i="1" dirty="0" smtClean="0">
                <a:latin typeface="Candara"/>
                <a:cs typeface="Candara"/>
              </a:rPr>
              <a:t>sexual 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sins, so </a:t>
            </a:r>
            <a:r>
              <a:rPr lang="en-US" sz="2800" b="1" i="1" dirty="0">
                <a:latin typeface="Candara"/>
                <a:cs typeface="Candara"/>
              </a:rPr>
              <a:t>they must be disciplined. Jesus said, </a:t>
            </a:r>
            <a:r>
              <a:rPr lang="en-US" sz="2800" b="1" i="1" dirty="0" smtClean="0">
                <a:latin typeface="Candara"/>
                <a:cs typeface="Candara"/>
              </a:rPr>
              <a:t>“</a:t>
            </a:r>
            <a:r>
              <a:rPr lang="en-US" sz="2800" b="1" i="1" dirty="0">
                <a:latin typeface="Candara"/>
                <a:cs typeface="Candara"/>
              </a:rPr>
              <a:t>Deal immediately and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decisively</a:t>
            </a:r>
            <a:r>
              <a:rPr lang="en-US" sz="2800" b="1" i="1" dirty="0">
                <a:latin typeface="Candara"/>
                <a:cs typeface="Candara"/>
              </a:rPr>
              <a:t> </a:t>
            </a:r>
            <a:r>
              <a:rPr lang="en-US" sz="2800" b="1" i="1" dirty="0" smtClean="0">
                <a:latin typeface="Candara"/>
                <a:cs typeface="Candara"/>
              </a:rPr>
              <a:t>with </a:t>
            </a:r>
            <a:r>
              <a:rPr lang="en-US" sz="2800" b="1" i="1" dirty="0">
                <a:latin typeface="Candara"/>
                <a:cs typeface="Candara"/>
              </a:rPr>
              <a:t>sin! Don’t taper off—cut off!” Spiritual </a:t>
            </a:r>
            <a:r>
              <a:rPr lang="en-US" sz="2800" b="1" i="1" dirty="0" smtClean="0">
                <a:latin typeface="Candara"/>
                <a:cs typeface="Candara"/>
              </a:rPr>
              <a:t>surgery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</a:t>
            </a:r>
            <a:r>
              <a:rPr lang="en-US" sz="2800" b="1" i="1" dirty="0">
                <a:latin typeface="Candara"/>
                <a:cs typeface="Candara"/>
              </a:rPr>
              <a:t>is more important </a:t>
            </a:r>
            <a:r>
              <a:rPr lang="en-US" sz="2800" b="1" i="1" dirty="0" smtClean="0">
                <a:latin typeface="Candara"/>
                <a:cs typeface="Candara"/>
              </a:rPr>
              <a:t>than </a:t>
            </a:r>
            <a:r>
              <a:rPr lang="en-US" sz="2800" b="1" i="1" dirty="0">
                <a:latin typeface="Candara"/>
                <a:cs typeface="Candara"/>
              </a:rPr>
              <a:t>physical surgery, for the sins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of </a:t>
            </a:r>
            <a:r>
              <a:rPr lang="en-US" sz="2800" b="1" i="1" dirty="0">
                <a:latin typeface="Candara"/>
                <a:cs typeface="Candara"/>
              </a:rPr>
              <a:t>the body can lead to </a:t>
            </a:r>
            <a:r>
              <a:rPr lang="en-US" sz="2800" b="1" i="1" dirty="0" smtClean="0">
                <a:latin typeface="Candara"/>
                <a:cs typeface="Candara"/>
              </a:rPr>
              <a:t>eternal judgment.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Warren Wiersbe </a:t>
            </a:r>
            <a:endParaRPr lang="en-US" sz="28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6440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WHAT IMPLICATIONS DOES JESUS’ RADICAL </a:t>
            </a:r>
            <a:br>
              <a:rPr lang="en-US" sz="2800" b="1" dirty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TEACHING ON LUST </a:t>
            </a:r>
            <a:r>
              <a:rPr lang="en-US" sz="2800" b="1" dirty="0">
                <a:latin typeface="Candara" charset="0"/>
                <a:cs typeface="MS PGothic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2" y="1443038"/>
            <a:ext cx="11869737" cy="5414962"/>
          </a:xfrm>
        </p:spPr>
        <p:txBody>
          <a:bodyPr/>
          <a:lstStyle/>
          <a:p>
            <a:pPr marL="461963" lvl="0" indent="-461963"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1)   We </a:t>
            </a:r>
            <a:r>
              <a:rPr lang="en-US" sz="2600" b="1" dirty="0">
                <a:latin typeface="Candara" charset="0"/>
                <a:cs typeface="MS PGothic" charset="0"/>
              </a:rPr>
              <a:t>are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PURSUE SEXUAL PURITY in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thoughts, heart and deeds. </a:t>
            </a:r>
            <a:endParaRPr lang="en-US" sz="2600" b="1" dirty="0" smtClean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461963" lvl="0" indent="-461963">
              <a:buNone/>
            </a:pPr>
            <a:endParaRPr lang="en-US" sz="12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18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Flee from sexual immorality. Every other sin a person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commits is outside the body, but the sexually immoral person 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sins against his own body. 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19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Or do you not know that your body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is a temple of the Holy Spirit within you, whom you have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from God? You are not your own, 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20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for you were 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bought with a price. So glorify God in your body.</a:t>
            </a:r>
            <a:b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1 Corinthians 6:18-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20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2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Make a commitment for “heart” transformation—</a:t>
            </a:r>
            <a:r>
              <a:rPr lang="en-US" b="1" kern="1200" spc="-10" dirty="0" smtClean="0">
                <a:latin typeface="Candara" charset="0"/>
                <a:ea typeface="ＭＳ Ｐゴシック" charset="0"/>
                <a:cs typeface="Candara" charset="0"/>
              </a:rPr>
              <a:t>to pursue the purity beyond act.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Be vigilant in your thought life, entertainment, etc.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b="1" kern="1200" dirty="0" smtClean="0">
                <a:latin typeface="Candara" charset="0"/>
                <a:ea typeface="ＭＳ Ｐゴシック" charset="0"/>
                <a:cs typeface="Candara" charset="0"/>
              </a:rPr>
              <a:t>Aim to love GOD (with the fear of the LORD) in so doing!</a:t>
            </a:r>
            <a:endParaRPr lang="en-US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endParaRPr lang="en-US" sz="2400" b="1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31689</TotalTime>
  <Words>711</Words>
  <Application>Microsoft Macintosh PowerPoint</Application>
  <PresentationFormat>Custom</PresentationFormat>
  <Paragraphs>98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2_Normal</vt:lpstr>
      <vt:lpstr>Office Theme</vt:lpstr>
      <vt:lpstr>2_Office Theme</vt:lpstr>
      <vt:lpstr>6_Default Design</vt:lpstr>
      <vt:lpstr>7_Default Design</vt:lpstr>
      <vt:lpstr>8_Default Design</vt:lpstr>
      <vt:lpstr>PowerPoint Presentation</vt:lpstr>
      <vt:lpstr>Dealing with Lust</vt:lpstr>
      <vt:lpstr>PURSUING HEART-RIGHTEOUSNESS IN KEEPING THE LAW</vt:lpstr>
      <vt:lpstr>ADULTERY AND LUST</vt:lpstr>
      <vt:lpstr>SEX IS NOT THE PROBLEM—LUST IS!</vt:lpstr>
      <vt:lpstr>MOVING FROM LUST TO SEXUAL PURITY</vt:lpstr>
      <vt:lpstr>MOVING FROM LUST TO SEXUAL PURITY</vt:lpstr>
      <vt:lpstr>PowerPoint Presentation</vt:lpstr>
      <vt:lpstr>WHAT IMPLICATIONS DOES JESUS’ RADICAL  TEACHING ON LUST HAVE FOR US TODAY?</vt:lpstr>
      <vt:lpstr>WHAT IMPLICATIONS DOES JESUS’ RADICAL  TEACHING ON LUST HAVE FOR US TODAY?</vt:lpstr>
      <vt:lpstr>WHAT IMPLICATIONS DOES JESUS’ RADICAL  TEACHING ON LUST HAVE FOR US TODAY?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K. Kim</dc:creator>
  <cp:lastModifiedBy>Paul Kim</cp:lastModifiedBy>
  <cp:revision>2683</cp:revision>
  <dcterms:created xsi:type="dcterms:W3CDTF">2007-10-20T20:09:35Z</dcterms:created>
  <dcterms:modified xsi:type="dcterms:W3CDTF">2016-02-16T00:18:01Z</dcterms:modified>
</cp:coreProperties>
</file>