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  <p:sldMasterId id="2147484327" r:id="rId19"/>
    <p:sldMasterId id="2147484339" r:id="rId20"/>
  </p:sldMasterIdLst>
  <p:notesMasterIdLst>
    <p:notesMasterId r:id="rId38"/>
  </p:notesMasterIdLst>
  <p:handoutMasterIdLst>
    <p:handoutMasterId r:id="rId39"/>
  </p:handoutMasterIdLst>
  <p:sldIdLst>
    <p:sldId id="281" r:id="rId21"/>
    <p:sldId id="371" r:id="rId22"/>
    <p:sldId id="550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386" r:id="rId36"/>
    <p:sldId id="283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0" autoAdjust="0"/>
    <p:restoredTop sz="92760"/>
  </p:normalViewPr>
  <p:slideViewPr>
    <p:cSldViewPr>
      <p:cViewPr>
        <p:scale>
          <a:sx n="81" d="100"/>
          <a:sy n="81" d="100"/>
        </p:scale>
        <p:origin x="-384" y="-1360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7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11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8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8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5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5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6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6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6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6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3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3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0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0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3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3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GOD IS BLESSED BY WORSHIP AND SO ARE WE!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2379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“What we hum we become.”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Dr. Thom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Wolf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0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“When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we sing, like spring, truths blossom in our hearts.”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Wade Harlan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00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Those who endured persecution typically had a “heart song” that powerfully strengthened them.</a:t>
            </a:r>
          </a:p>
        </p:txBody>
      </p:sp>
    </p:spTree>
    <p:extLst>
      <p:ext uri="{BB962C8B-B14F-4D97-AF65-F5344CB8AC3E}">
        <p14:creationId xmlns:p14="http://schemas.microsoft.com/office/powerpoint/2010/main" val="289074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YOUR POSTURE INFLUENCES ATTITUDE.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2379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u="sng" spc="-10" dirty="0">
                <a:latin typeface="Candara" charset="0"/>
                <a:ea typeface="ＭＳ Ｐゴシック" charset="0"/>
                <a:cs typeface="MS PGothic" charset="0"/>
              </a:rPr>
              <a:t>Y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our </a:t>
            </a:r>
            <a:r>
              <a:rPr lang="en-US" sz="2800" b="1" i="0" u="sng" spc="-10" dirty="0">
                <a:latin typeface="Candara" charset="0"/>
                <a:ea typeface="ＭＳ Ｐゴシック" charset="0"/>
                <a:cs typeface="MS PGothic" charset="0"/>
              </a:rPr>
              <a:t>P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osture </a:t>
            </a:r>
            <a:r>
              <a:rPr lang="en-US" sz="2800" b="1" i="0" u="sng" spc="-10" dirty="0">
                <a:latin typeface="Candara" charset="0"/>
                <a:ea typeface="ＭＳ Ｐゴシック" charset="0"/>
                <a:cs typeface="MS PGothic" charset="0"/>
              </a:rPr>
              <a:t>I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nfluences </a:t>
            </a:r>
            <a:r>
              <a:rPr lang="en-US" sz="2800" b="1" i="0" u="sng" spc="-10" dirty="0">
                <a:latin typeface="Candara" charset="0"/>
                <a:ea typeface="ＭＳ Ｐゴシック" charset="0"/>
                <a:cs typeface="MS PGothic" charset="0"/>
              </a:rPr>
              <a:t>A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ttitude (YPIA)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Yip pee </a:t>
            </a:r>
            <a:r>
              <a:rPr lang="en-US" sz="2600" i="0" spc="-10" dirty="0" err="1">
                <a:latin typeface="Candara" charset="0"/>
                <a:ea typeface="ＭＳ Ｐゴシック" charset="0"/>
                <a:cs typeface="MS PGothic" charset="0"/>
              </a:rPr>
              <a:t>ai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 aye!!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Postures of prayer and worship found in the Bible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                             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Lying prostrate, kneeling, standing, looking up to heaven, raising arms, </a:t>
            </a:r>
            <a:r>
              <a:rPr lang="en-US" sz="2600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etc.</a:t>
            </a:r>
            <a:endParaRPr lang="en-US" sz="2600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1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POSTURES OF PRAYER AND WORSHIP IN THE BIBLE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2379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Lying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prostrate</a:t>
            </a:r>
          </a:p>
          <a:p>
            <a:pPr marL="458788" indent="-458788">
              <a:spcBef>
                <a:spcPct val="0"/>
              </a:spcBef>
            </a:pPr>
            <a:endParaRPr lang="en-US" sz="5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61912" indent="0" algn="ctr">
              <a:spcBef>
                <a:spcPct val="0"/>
              </a:spcBef>
              <a:buNone/>
            </a:pP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12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While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he was in one of the cities, there came a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man full of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leprosy.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And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when he saw Jesus, he fell on his face and begged him,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“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Lord, if you will, you can make me clean.”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Luke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5: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12</a:t>
            </a:r>
          </a:p>
          <a:p>
            <a:pPr marL="61912" indent="0" algn="ctr">
              <a:spcBef>
                <a:spcPct val="0"/>
              </a:spcBef>
              <a:buNone/>
            </a:pPr>
            <a:endParaRPr lang="en-US" sz="8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61912" indent="0" algn="ctr">
              <a:spcBef>
                <a:spcPct val="0"/>
              </a:spcBef>
              <a:buNone/>
            </a:pPr>
            <a:r>
              <a:rPr lang="en-US" sz="2600" spc="-50" baseline="30000" dirty="0" smtClean="0">
                <a:latin typeface="Candara" charset="0"/>
                <a:ea typeface="ＭＳ Ｐゴシック" charset="0"/>
                <a:cs typeface="MS PGothic" charset="0"/>
              </a:rPr>
              <a:t>20</a:t>
            </a:r>
            <a: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  <a:t> Then </a:t>
            </a:r>
            <a:r>
              <a:rPr lang="en-US" sz="2600" spc="-50" dirty="0">
                <a:latin typeface="Candara" charset="0"/>
                <a:ea typeface="ＭＳ Ｐゴシック" charset="0"/>
                <a:cs typeface="MS PGothic" charset="0"/>
              </a:rPr>
              <a:t>Job arose and tore his robe and shaved his head and fell on the ground </a:t>
            </a:r>
            <a: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  <a:t>and</a:t>
            </a:r>
            <a:b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spc="-50" dirty="0">
                <a:latin typeface="Candara" charset="0"/>
                <a:ea typeface="ＭＳ Ｐゴシック" charset="0"/>
                <a:cs typeface="MS PGothic" charset="0"/>
              </a:rPr>
              <a:t>worshiped. </a:t>
            </a:r>
            <a:r>
              <a:rPr lang="en-US" sz="2600" spc="-50" baseline="30000" dirty="0" smtClean="0">
                <a:latin typeface="Candara" charset="0"/>
                <a:ea typeface="ＭＳ Ｐゴシック" charset="0"/>
                <a:cs typeface="MS PGothic" charset="0"/>
              </a:rPr>
              <a:t>21</a:t>
            </a:r>
            <a: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  <a:t> And </a:t>
            </a:r>
            <a:r>
              <a:rPr lang="en-US" sz="2600" spc="-50" dirty="0">
                <a:latin typeface="Candara" charset="0"/>
                <a:ea typeface="ＭＳ Ｐゴシック" charset="0"/>
                <a:cs typeface="MS PGothic" charset="0"/>
              </a:rPr>
              <a:t>he said, “Naked I came from my mother’s womb, </a:t>
            </a:r>
            <a: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  <a:t>and </a:t>
            </a:r>
            <a:r>
              <a:rPr lang="en-US" sz="2600" spc="-50" dirty="0">
                <a:latin typeface="Candara" charset="0"/>
                <a:ea typeface="ＭＳ Ｐゴシック" charset="0"/>
                <a:cs typeface="MS PGothic" charset="0"/>
              </a:rPr>
              <a:t>naked shall I return. The LORD gave, and the LORD has taken away; </a:t>
            </a:r>
            <a: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  <a:t>blessed </a:t>
            </a:r>
            <a:r>
              <a:rPr lang="en-US" sz="2600" spc="-50" dirty="0">
                <a:latin typeface="Candara" charset="0"/>
                <a:ea typeface="ＭＳ Ｐゴシック" charset="0"/>
                <a:cs typeface="MS PGothic" charset="0"/>
              </a:rPr>
              <a:t>be the name of the </a:t>
            </a:r>
            <a: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  <a:t>LORD.”</a:t>
            </a:r>
            <a:br>
              <a:rPr lang="en-US" sz="2600" spc="-5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Job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1:20–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21</a:t>
            </a:r>
            <a:endParaRPr lang="en-US" sz="100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Bowing</a:t>
            </a:r>
            <a:endParaRPr lang="en-US" sz="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61912" lvl="0" indent="0" algn="ctr">
              <a:spcBef>
                <a:spcPct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52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When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Abraham’s servant heard their words,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bowed himself to the earth before the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LORD.</a:t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Genesis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24:52 </a:t>
            </a:r>
          </a:p>
          <a:p>
            <a:pPr marL="458788" indent="-458788">
              <a:spcBef>
                <a:spcPct val="0"/>
              </a:spcBef>
            </a:pPr>
            <a:endParaRPr lang="en-US" sz="28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7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POSTURES OF PRAYER AND WORSHIP IN THE BIBLE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2379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Kneeling</a:t>
            </a:r>
          </a:p>
          <a:p>
            <a:pPr marL="458788" indent="-458788">
              <a:spcBef>
                <a:spcPct val="0"/>
              </a:spcBef>
            </a:pPr>
            <a:endParaRPr lang="en-US" sz="10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61912" indent="0" algn="ctr">
              <a:spcBef>
                <a:spcPct val="0"/>
              </a:spcBef>
              <a:buNone/>
            </a:pP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9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Therefore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God has highly exalted him and bestowed on him the name that is above every name, </a:t>
            </a: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10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so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that at the name of Jesus every knee should bow, in heaven and on earth and under the earth, </a:t>
            </a: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11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and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every tongue confess that </a:t>
            </a:r>
          </a:p>
          <a:p>
            <a:pPr marL="61912" indent="0" algn="ctr">
              <a:spcBef>
                <a:spcPct val="0"/>
              </a:spcBef>
              <a:buNone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Jesus Christ is Lord, to the glory of God the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Father.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Philippians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2:9-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11</a:t>
            </a:r>
          </a:p>
          <a:p>
            <a:pPr marL="61912" indent="0" algn="ctr">
              <a:spcBef>
                <a:spcPct val="0"/>
              </a:spcBef>
              <a:buNone/>
            </a:pPr>
            <a:endParaRPr lang="en-US" sz="140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Looking Up to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Heaven</a:t>
            </a:r>
            <a:endParaRPr lang="en-US" sz="8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61912" lvl="0" indent="0" algn="ctr">
              <a:spcBef>
                <a:spcPct val="0"/>
              </a:spcBef>
              <a:buNone/>
            </a:pPr>
            <a:endParaRPr lang="en-US" sz="100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61912" lvl="0" indent="0" algn="ctr">
              <a:spcBef>
                <a:spcPct val="0"/>
              </a:spcBef>
              <a:buNone/>
            </a:pP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At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tomb of Lazarus, Jesus prayed with faith and thanksgiving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before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raised Lazarus from the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dead. </a:t>
            </a: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41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So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they took away the stone. And Jesus lifted up his eyes and said, “Father, I thank you that you have heard me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.</a:t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John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11:41–42</a:t>
            </a:r>
          </a:p>
          <a:p>
            <a:pPr marL="458788" indent="-458788">
              <a:spcBef>
                <a:spcPct val="0"/>
              </a:spcBef>
            </a:pPr>
            <a:endParaRPr lang="en-US" sz="28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POSTURES OF PRAYER AND WORSHIP IN THE BIBLE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2379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sk-SK" sz="2800" b="1" i="0" dirty="0">
                <a:latin typeface="Candara" charset="0"/>
                <a:ea typeface="Candara" charset="0"/>
                <a:cs typeface="Candara" charset="0"/>
              </a:rPr>
              <a:t>Raising Arms </a:t>
            </a:r>
            <a:endParaRPr lang="en-US" sz="28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0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61912" indent="0" algn="ctr">
              <a:spcBef>
                <a:spcPct val="0"/>
              </a:spcBef>
              <a:buNone/>
            </a:pP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22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Then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Solomon stood before the altar of the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LORD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in the presence of all the assembly of Israel and spread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out his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hands toward heaven, </a:t>
            </a: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23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and said… 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I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Kings 8: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22-23</a:t>
            </a:r>
            <a:endParaRPr lang="en-US" sz="260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7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CONCLUSION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2379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Let us worship God wholeheartedly inside church and outside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church.</a:t>
            </a:r>
          </a:p>
          <a:p>
            <a:pPr marL="458788" indent="-458788">
              <a:spcBef>
                <a:spcPct val="0"/>
              </a:spcBef>
            </a:pPr>
            <a:endParaRPr lang="en-US" sz="20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Let us worship God with our heart and soul and with all our might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458788" indent="-458788">
              <a:spcBef>
                <a:spcPct val="0"/>
              </a:spcBef>
            </a:pPr>
            <a:endParaRPr lang="en-US" sz="20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Be willing to try Biblical postures to help us worship God more deeply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458788" indent="-458788">
              <a:spcBef>
                <a:spcPct val="0"/>
              </a:spcBef>
            </a:pPr>
            <a:endParaRPr lang="en-US" sz="20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Let us not look down on others that worship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differently.</a:t>
            </a:r>
          </a:p>
          <a:p>
            <a:pPr marL="458788" indent="-458788">
              <a:spcBef>
                <a:spcPct val="0"/>
              </a:spcBef>
            </a:pPr>
            <a:endParaRPr lang="en-US" sz="20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Like David let us take the messiness of life to God and let Him help us resolve those issues.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7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How 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are you </a:t>
            </a: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doing at being a worshipper inside church as well as outside church?</a:t>
            </a:r>
          </a:p>
          <a:p>
            <a:pPr marL="514350" lvl="0" indent="-514350">
              <a:buAutoNum type="arabicPeriod"/>
            </a:pPr>
            <a:endParaRPr lang="en-US" sz="1800" dirty="0">
              <a:latin typeface="Candara" charset="0"/>
              <a:ea typeface="Candara" charset="0"/>
              <a:cs typeface="Candara" charset="0"/>
            </a:endParaRPr>
          </a:p>
          <a:p>
            <a:pPr marL="514350" lvl="0" indent="-514350">
              <a:buAutoNum type="arabicPeriod"/>
            </a:pP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What is one change you’d like to make as a result of today’s message?</a:t>
            </a:r>
          </a:p>
          <a:p>
            <a:pPr marL="514350" lvl="0" indent="-514350">
              <a:buAutoNum type="arabicPeriod"/>
            </a:pPr>
            <a:endParaRPr lang="en-US" sz="1800" dirty="0">
              <a:latin typeface="Candara" charset="0"/>
              <a:ea typeface="Candara" charset="0"/>
              <a:cs typeface="Candara" charset="0"/>
            </a:endParaRPr>
          </a:p>
          <a:p>
            <a:pPr marL="514350" lvl="0" indent="-514350">
              <a:buAutoNum type="arabicPeriod"/>
            </a:pP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Do you see any correlation  between the intensity of your worship and how much you’ve trusted God regarding the messiness of your life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?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God Seeks True Worshippers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Message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de-DE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</a:t>
            </a:r>
            <a:r>
              <a:rPr lang="de-DE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Scriptures</a:t>
            </a:r>
            <a:r>
              <a:rPr lang="de-DE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</a:t>
            </a:r>
            <a:endParaRPr lang="de-DE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July 31,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Wade Harlan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WHAT IS WORSHIP?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295400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Worship is: the act of declaring the greatness of God; the act of showing how </a:t>
            </a:r>
            <a:r>
              <a:rPr lang="en-US" sz="2800" b="1" i="0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worthy God is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  <a:endParaRPr lang="en-US" sz="10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800" i="1" dirty="0" smtClean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from the Old English </a:t>
            </a:r>
            <a:r>
              <a:rPr lang="en-US" sz="2600" b="1" dirty="0">
                <a:latin typeface="Candara" charset="0"/>
                <a:ea typeface="ＭＳ Ｐゴシック" charset="0"/>
                <a:cs typeface="Candara" charset="0"/>
              </a:rPr>
              <a:t>‘</a:t>
            </a:r>
            <a:r>
              <a:rPr lang="en-US" sz="2600" b="1" dirty="0" err="1">
                <a:latin typeface="Candara" charset="0"/>
                <a:ea typeface="ＭＳ Ｐゴシック" charset="0"/>
                <a:cs typeface="Candara" charset="0"/>
              </a:rPr>
              <a:t>weorthscipe</a:t>
            </a:r>
            <a:r>
              <a:rPr lang="en-US" sz="2600" b="1" dirty="0" smtClean="0">
                <a:latin typeface="Candara" charset="0"/>
                <a:ea typeface="ＭＳ Ｐゴシック" charset="0"/>
                <a:cs typeface="Candara" charset="0"/>
              </a:rPr>
              <a:t>’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= ‘</a:t>
            </a: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worth-ship’</a:t>
            </a: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the expression of reverence, adoration, honor for God because He is worthy of it.</a:t>
            </a:r>
          </a:p>
          <a:p>
            <a:pPr marL="912813" lvl="2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i="0" dirty="0">
                <a:latin typeface="Candara" charset="0"/>
                <a:ea typeface="ＭＳ Ｐゴシック" charset="0"/>
                <a:cs typeface="Candara" charset="0"/>
              </a:rPr>
              <a:t>a response to God’s 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greatness</a:t>
            </a:r>
            <a:r>
              <a:rPr lang="en-US" sz="2200" b="1" i="0" dirty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600" b="1" i="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GOD SEEKS TRUE WORSHIPPERS (JOHN 4:21-23)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295400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True worshipper worship God in truth and 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spirit</a:t>
            </a:r>
          </a:p>
          <a:p>
            <a:pPr marL="458788" indent="-458788">
              <a:spcBef>
                <a:spcPct val="0"/>
              </a:spcBef>
            </a:pP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We are to love God with all our heart, soul, mind &amp; strength (not just our mind)</a:t>
            </a:r>
          </a:p>
        </p:txBody>
      </p:sp>
    </p:spTree>
    <p:extLst>
      <p:ext uri="{BB962C8B-B14F-4D97-AF65-F5344CB8AC3E}">
        <p14:creationId xmlns:p14="http://schemas.microsoft.com/office/powerpoint/2010/main" val="271986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EXAMPLES OF AMAZING WORSHIP IN SPIRIT AND IN TRUTH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295400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Dr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. Mark Randall</a:t>
            </a:r>
          </a:p>
          <a:p>
            <a:pPr marL="458788" indent="-458788">
              <a:spcBef>
                <a:spcPct val="0"/>
              </a:spcBef>
            </a:pP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Staff Sergeant Dave Scott</a:t>
            </a:r>
          </a:p>
        </p:txBody>
      </p:sp>
    </p:spTree>
    <p:extLst>
      <p:ext uri="{BB962C8B-B14F-4D97-AF65-F5344CB8AC3E}">
        <p14:creationId xmlns:p14="http://schemas.microsoft.com/office/powerpoint/2010/main" val="143613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EXAMPLES OF AMAZING WORSHIP IN SPIRIT AND IN TRUTH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295400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King David (2 Sam 6:16-18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)</a:t>
            </a:r>
          </a:p>
          <a:p>
            <a:pPr marL="458788" indent="-458788">
              <a:spcBef>
                <a:spcPct val="0"/>
              </a:spcBef>
            </a:pPr>
            <a:endParaRPr lang="en-US" sz="12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800" spc="-10" dirty="0" smtClean="0">
                <a:latin typeface="Candara" charset="0"/>
                <a:ea typeface="ＭＳ Ｐゴシック" charset="0"/>
                <a:cs typeface="MS PGothic" charset="0"/>
              </a:rPr>
              <a:t>	“</a:t>
            </a:r>
            <a:r>
              <a:rPr lang="en-US" sz="2800" spc="-10" dirty="0">
                <a:latin typeface="Candara" charset="0"/>
                <a:ea typeface="ＭＳ Ｐゴシック" charset="0"/>
                <a:cs typeface="MS PGothic" charset="0"/>
              </a:rPr>
              <a:t>And David danced before the Lord with </a:t>
            </a:r>
            <a:r>
              <a:rPr lang="en-US" sz="28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all his </a:t>
            </a:r>
            <a:r>
              <a:rPr lang="en-US" sz="28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might.</a:t>
            </a:r>
            <a:r>
              <a:rPr lang="en-US" sz="2800" spc="-10" dirty="0" smtClean="0">
                <a:latin typeface="Candara" charset="0"/>
                <a:ea typeface="ＭＳ Ｐゴシック" charset="0"/>
                <a:cs typeface="MS PGothic" charset="0"/>
              </a:rPr>
              <a:t>”</a:t>
            </a:r>
            <a:endParaRPr lang="en-US" sz="28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20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Contrast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with his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wife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Michal</a:t>
            </a:r>
          </a:p>
          <a:p>
            <a:pPr marL="458788" indent="-458788">
              <a:spcBef>
                <a:spcPct val="0"/>
              </a:spcBef>
            </a:pPr>
            <a:endParaRPr lang="en-US" sz="12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	</a:t>
            </a:r>
            <a:r>
              <a:rPr lang="en-US" sz="2800" spc="-10" dirty="0" smtClean="0">
                <a:latin typeface="Candara" charset="0"/>
                <a:ea typeface="ＭＳ Ｐゴシック" charset="0"/>
                <a:cs typeface="MS PGothic" charset="0"/>
              </a:rPr>
              <a:t>“</a:t>
            </a:r>
            <a:r>
              <a:rPr lang="en-US" sz="2800" spc="-10" dirty="0">
                <a:latin typeface="Candara" charset="0"/>
                <a:ea typeface="ＭＳ Ｐゴシック" charset="0"/>
                <a:cs typeface="MS PGothic" charset="0"/>
              </a:rPr>
              <a:t>And Michal the daughter of Saul had </a:t>
            </a:r>
            <a:r>
              <a:rPr lang="en-US" sz="28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no child to the day of her death.</a:t>
            </a:r>
            <a:r>
              <a:rPr lang="en-US" sz="2800" spc="-10" dirty="0">
                <a:latin typeface="Candara" charset="0"/>
                <a:ea typeface="ＭＳ Ｐゴシック" charset="0"/>
                <a:cs typeface="MS PGothic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19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28" y="609600"/>
            <a:ext cx="11963400" cy="9144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ea typeface="Candara" charset="0"/>
                <a:cs typeface="Candara" charset="0"/>
              </a:rPr>
              <a:t>OFTEN OUR WORSHIP OF GOD IS DIRECTLY RELATED TO HOW WE’VE RESPONDED TO GOD REGARDING THE MESSINESS OF OUR LIVES</a:t>
            </a:r>
            <a:endParaRPr lang="en-US" sz="30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676400"/>
            <a:ext cx="11734760" cy="51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David’s life was messy. 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He killed Goliath.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became a member of the royal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family.</a:t>
            </a: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When selected to be the next king, Saul tried continually to kill him.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His best friend Jonathan was killed in battle.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But he wouldn’t kill God’s anointed and instead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constantly.</a:t>
            </a:r>
          </a:p>
          <a:p>
            <a:pPr marL="461962" lvl="1" indent="0">
              <a:spcBef>
                <a:spcPct val="0"/>
              </a:spcBef>
              <a:buNone/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His response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?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looked to God and poured out his heart to God</a:t>
            </a:r>
            <a:r>
              <a:rPr lang="en-US" sz="2600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.</a:t>
            </a:r>
            <a:endParaRPr lang="en-US" sz="2600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9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28" y="609600"/>
            <a:ext cx="11963400" cy="9144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ea typeface="Candara" charset="0"/>
                <a:cs typeface="Candara" charset="0"/>
              </a:rPr>
              <a:t>OFTEN OUR WORSHIP OF GOD IS DIRECTLY RELATED TO HOW WE’VE RESPONDED TO GOD REGARDING THE MESSINESS OF OUR LIVES</a:t>
            </a:r>
            <a:endParaRPr lang="en-US" sz="30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676400"/>
            <a:ext cx="11734760" cy="51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lvl="1" indent="-458788">
              <a:spcBef>
                <a:spcPct val="0"/>
              </a:spcBef>
              <a:buFontTx/>
              <a:buChar char="•"/>
            </a:pPr>
            <a:r>
              <a:rPr lang="en-US" b="1" i="0" spc="-10" dirty="0">
                <a:latin typeface="Candara" charset="0"/>
                <a:ea typeface="ＭＳ Ｐゴシック" charset="0"/>
                <a:cs typeface="MS PGothic" charset="0"/>
              </a:rPr>
              <a:t>Michal’s life was </a:t>
            </a:r>
            <a:r>
              <a:rPr lang="en-US" b="1" i="0" spc="-10" dirty="0" smtClean="0">
                <a:latin typeface="Candara" charset="0"/>
                <a:ea typeface="ＭＳ Ｐゴシック" charset="0"/>
                <a:cs typeface="MS PGothic" charset="0"/>
              </a:rPr>
              <a:t>messy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 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G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iven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in marriage to David for a steep price, 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Then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given to another man who deeply loved her.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Then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taken back by David. 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Her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response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?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Seemed to be one of bitterness and silence toward God.</a:t>
            </a:r>
          </a:p>
          <a:p>
            <a:pPr marL="911225" lvl="1" indent="-449263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Unwilling or unable to worship God.</a:t>
            </a:r>
          </a:p>
        </p:txBody>
      </p:sp>
    </p:spTree>
    <p:extLst>
      <p:ext uri="{BB962C8B-B14F-4D97-AF65-F5344CB8AC3E}">
        <p14:creationId xmlns:p14="http://schemas.microsoft.com/office/powerpoint/2010/main" val="322946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 WORSHIP IS NOT JUST SINGING. OUR LIVES ARE TO BE WORSHIP. 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2379"/>
            <a:ext cx="11734760" cy="55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1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Therefore, I urge you, brothers and sisters, in view of 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God’s mercy, to offer your bodies as a living sacrifice, holy 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and pleasing to God, </a:t>
            </a:r>
            <a:r>
              <a:rPr lang="en-US" sz="26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this </a:t>
            </a:r>
            <a:r>
              <a:rPr lang="en-US" sz="26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is your true and proper </a:t>
            </a:r>
            <a:r>
              <a:rPr lang="en-US" sz="260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worship.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Romans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12:1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[NIV]</a:t>
            </a:r>
            <a:endParaRPr lang="en-US" sz="26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260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Heaven will be filled with worship, but not just singing. </a:t>
            </a:r>
            <a:endParaRPr lang="en-US" sz="28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We will also feast and reign with God.</a:t>
            </a:r>
          </a:p>
        </p:txBody>
      </p:sp>
    </p:spTree>
    <p:extLst>
      <p:ext uri="{BB962C8B-B14F-4D97-AF65-F5344CB8AC3E}">
        <p14:creationId xmlns:p14="http://schemas.microsoft.com/office/powerpoint/2010/main" val="107083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43908</TotalTime>
  <Words>693</Words>
  <Application>Microsoft Macintosh PowerPoint</Application>
  <PresentationFormat>Custom</PresentationFormat>
  <Paragraphs>104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PowerPoint Presentation</vt:lpstr>
      <vt:lpstr>  God Seeks True Worshippers</vt:lpstr>
      <vt:lpstr>WHAT IS WORSHIP?</vt:lpstr>
      <vt:lpstr>GOD SEEKS TRUE WORSHIPPERS (JOHN 4:21-23)</vt:lpstr>
      <vt:lpstr>EXAMPLES OF AMAZING WORSHIP IN SPIRIT AND IN TRUTH</vt:lpstr>
      <vt:lpstr>EXAMPLES OF AMAZING WORSHIP IN SPIRIT AND IN TRUTH</vt:lpstr>
      <vt:lpstr>OFTEN OUR WORSHIP OF GOD IS DIRECTLY RELATED TO HOW WE’VE RESPONDED TO GOD REGARDING THE MESSINESS OF OUR LIVES</vt:lpstr>
      <vt:lpstr>OFTEN OUR WORSHIP OF GOD IS DIRECTLY RELATED TO HOW WE’VE RESPONDED TO GOD REGARDING THE MESSINESS OF OUR LIVES</vt:lpstr>
      <vt:lpstr> WORSHIP IS NOT JUST SINGING. OUR LIVES ARE TO BE WORSHIP. </vt:lpstr>
      <vt:lpstr>GOD IS BLESSED BY WORSHIP AND SO ARE WE!</vt:lpstr>
      <vt:lpstr>YOUR POSTURE INFLUENCES ATTITUDE.</vt:lpstr>
      <vt:lpstr>POSTURES OF PRAYER AND WORSHIP IN THE BIBLE</vt:lpstr>
      <vt:lpstr>POSTURES OF PRAYER AND WORSHIP IN THE BIBLE</vt:lpstr>
      <vt:lpstr>POSTURES OF PRAYER AND WORSHIP IN THE BIBLE</vt:lpstr>
      <vt:lpstr>CONCLUSION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3004</cp:revision>
  <cp:lastPrinted>2016-07-24T15:50:28Z</cp:lastPrinted>
  <dcterms:created xsi:type="dcterms:W3CDTF">2007-10-20T20:09:35Z</dcterms:created>
  <dcterms:modified xsi:type="dcterms:W3CDTF">2016-08-01T01:30:34Z</dcterms:modified>
  <cp:category/>
</cp:coreProperties>
</file>