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Masters/slideMaster13.xml" ContentType="application/vnd.openxmlformats-officedocument.presentationml.slideMaster+xml"/>
  <Override PartName="/ppt/slideMasters/slideMaster14.xml" ContentType="application/vnd.openxmlformats-officedocument.presentationml.slideMaster+xml"/>
  <Override PartName="/ppt/slideMasters/slideMaster15.xml" ContentType="application/vnd.openxmlformats-officedocument.presentationml.slideMaster+xml"/>
  <Override PartName="/ppt/slideMasters/slideMaster16.xml" ContentType="application/vnd.openxmlformats-officedocument.presentationml.slideMaster+xml"/>
  <Override PartName="/ppt/slideMasters/slideMaster17.xml" ContentType="application/vnd.openxmlformats-officedocument.presentationml.slideMaster+xml"/>
  <Override PartName="/ppt/slideMasters/slideMaster18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7.xml" ContentType="application/vnd.openxmlformats-officedocument.theme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theme/theme8.xml" ContentType="application/vnd.openxmlformats-officedocument.theme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theme/theme9.xml" ContentType="application/vnd.openxmlformats-officedocument.theme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theme/theme10.xml" ContentType="application/vnd.openxmlformats-officedocument.theme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Layouts/slideLayout120.xml" ContentType="application/vnd.openxmlformats-officedocument.presentationml.slideLayout+xml"/>
  <Override PartName="/ppt/slideLayouts/slideLayout121.xml" ContentType="application/vnd.openxmlformats-officedocument.presentationml.slideLayout+xml"/>
  <Override PartName="/ppt/theme/theme11.xml" ContentType="application/vnd.openxmlformats-officedocument.theme+xml"/>
  <Override PartName="/ppt/slideLayouts/slideLayout122.xml" ContentType="application/vnd.openxmlformats-officedocument.presentationml.slideLayout+xml"/>
  <Override PartName="/ppt/slideLayouts/slideLayout123.xml" ContentType="application/vnd.openxmlformats-officedocument.presentationml.slideLayout+xml"/>
  <Override PartName="/ppt/slideLayouts/slideLayout124.xml" ContentType="application/vnd.openxmlformats-officedocument.presentationml.slideLayout+xml"/>
  <Override PartName="/ppt/slideLayouts/slideLayout125.xml" ContentType="application/vnd.openxmlformats-officedocument.presentationml.slideLayout+xml"/>
  <Override PartName="/ppt/slideLayouts/slideLayout126.xml" ContentType="application/vnd.openxmlformats-officedocument.presentationml.slideLayout+xml"/>
  <Override PartName="/ppt/slideLayouts/slideLayout127.xml" ContentType="application/vnd.openxmlformats-officedocument.presentationml.slideLayout+xml"/>
  <Override PartName="/ppt/slideLayouts/slideLayout128.xml" ContentType="application/vnd.openxmlformats-officedocument.presentationml.slideLayout+xml"/>
  <Override PartName="/ppt/slideLayouts/slideLayout129.xml" ContentType="application/vnd.openxmlformats-officedocument.presentationml.slideLayout+xml"/>
  <Override PartName="/ppt/slideLayouts/slideLayout130.xml" ContentType="application/vnd.openxmlformats-officedocument.presentationml.slideLayout+xml"/>
  <Override PartName="/ppt/slideLayouts/slideLayout131.xml" ContentType="application/vnd.openxmlformats-officedocument.presentationml.slideLayout+xml"/>
  <Override PartName="/ppt/slideLayouts/slideLayout132.xml" ContentType="application/vnd.openxmlformats-officedocument.presentationml.slideLayout+xml"/>
  <Override PartName="/ppt/theme/theme12.xml" ContentType="application/vnd.openxmlformats-officedocument.theme+xml"/>
  <Override PartName="/ppt/slideLayouts/slideLayout133.xml" ContentType="application/vnd.openxmlformats-officedocument.presentationml.slideLayout+xml"/>
  <Override PartName="/ppt/slideLayouts/slideLayout134.xml" ContentType="application/vnd.openxmlformats-officedocument.presentationml.slideLayout+xml"/>
  <Override PartName="/ppt/slideLayouts/slideLayout135.xml" ContentType="application/vnd.openxmlformats-officedocument.presentationml.slideLayout+xml"/>
  <Override PartName="/ppt/slideLayouts/slideLayout136.xml" ContentType="application/vnd.openxmlformats-officedocument.presentationml.slideLayout+xml"/>
  <Override PartName="/ppt/slideLayouts/slideLayout137.xml" ContentType="application/vnd.openxmlformats-officedocument.presentationml.slideLayout+xml"/>
  <Override PartName="/ppt/slideLayouts/slideLayout138.xml" ContentType="application/vnd.openxmlformats-officedocument.presentationml.slideLayout+xml"/>
  <Override PartName="/ppt/slideLayouts/slideLayout139.xml" ContentType="application/vnd.openxmlformats-officedocument.presentationml.slideLayout+xml"/>
  <Override PartName="/ppt/slideLayouts/slideLayout140.xml" ContentType="application/vnd.openxmlformats-officedocument.presentationml.slideLayout+xml"/>
  <Override PartName="/ppt/slideLayouts/slideLayout141.xml" ContentType="application/vnd.openxmlformats-officedocument.presentationml.slideLayout+xml"/>
  <Override PartName="/ppt/slideLayouts/slideLayout142.xml" ContentType="application/vnd.openxmlformats-officedocument.presentationml.slideLayout+xml"/>
  <Override PartName="/ppt/slideLayouts/slideLayout143.xml" ContentType="application/vnd.openxmlformats-officedocument.presentationml.slideLayout+xml"/>
  <Override PartName="/ppt/theme/theme13.xml" ContentType="application/vnd.openxmlformats-officedocument.theme+xml"/>
  <Override PartName="/ppt/slideLayouts/slideLayout144.xml" ContentType="application/vnd.openxmlformats-officedocument.presentationml.slideLayout+xml"/>
  <Override PartName="/ppt/slideLayouts/slideLayout145.xml" ContentType="application/vnd.openxmlformats-officedocument.presentationml.slideLayout+xml"/>
  <Override PartName="/ppt/slideLayouts/slideLayout146.xml" ContentType="application/vnd.openxmlformats-officedocument.presentationml.slideLayout+xml"/>
  <Override PartName="/ppt/slideLayouts/slideLayout147.xml" ContentType="application/vnd.openxmlformats-officedocument.presentationml.slideLayout+xml"/>
  <Override PartName="/ppt/slideLayouts/slideLayout148.xml" ContentType="application/vnd.openxmlformats-officedocument.presentationml.slideLayout+xml"/>
  <Override PartName="/ppt/slideLayouts/slideLayout149.xml" ContentType="application/vnd.openxmlformats-officedocument.presentationml.slideLayout+xml"/>
  <Override PartName="/ppt/slideLayouts/slideLayout150.xml" ContentType="application/vnd.openxmlformats-officedocument.presentationml.slideLayout+xml"/>
  <Override PartName="/ppt/slideLayouts/slideLayout151.xml" ContentType="application/vnd.openxmlformats-officedocument.presentationml.slideLayout+xml"/>
  <Override PartName="/ppt/slideLayouts/slideLayout152.xml" ContentType="application/vnd.openxmlformats-officedocument.presentationml.slideLayout+xml"/>
  <Override PartName="/ppt/slideLayouts/slideLayout153.xml" ContentType="application/vnd.openxmlformats-officedocument.presentationml.slideLayout+xml"/>
  <Override PartName="/ppt/slideLayouts/slideLayout154.xml" ContentType="application/vnd.openxmlformats-officedocument.presentationml.slideLayout+xml"/>
  <Override PartName="/ppt/theme/theme14.xml" ContentType="application/vnd.openxmlformats-officedocument.theme+xml"/>
  <Override PartName="/ppt/slideLayouts/slideLayout155.xml" ContentType="application/vnd.openxmlformats-officedocument.presentationml.slideLayout+xml"/>
  <Override PartName="/ppt/slideLayouts/slideLayout156.xml" ContentType="application/vnd.openxmlformats-officedocument.presentationml.slideLayout+xml"/>
  <Override PartName="/ppt/slideLayouts/slideLayout157.xml" ContentType="application/vnd.openxmlformats-officedocument.presentationml.slideLayout+xml"/>
  <Override PartName="/ppt/slideLayouts/slideLayout158.xml" ContentType="application/vnd.openxmlformats-officedocument.presentationml.slideLayout+xml"/>
  <Override PartName="/ppt/slideLayouts/slideLayout159.xml" ContentType="application/vnd.openxmlformats-officedocument.presentationml.slideLayout+xml"/>
  <Override PartName="/ppt/slideLayouts/slideLayout160.xml" ContentType="application/vnd.openxmlformats-officedocument.presentationml.slideLayout+xml"/>
  <Override PartName="/ppt/slideLayouts/slideLayout161.xml" ContentType="application/vnd.openxmlformats-officedocument.presentationml.slideLayout+xml"/>
  <Override PartName="/ppt/slideLayouts/slideLayout162.xml" ContentType="application/vnd.openxmlformats-officedocument.presentationml.slideLayout+xml"/>
  <Override PartName="/ppt/slideLayouts/slideLayout163.xml" ContentType="application/vnd.openxmlformats-officedocument.presentationml.slideLayout+xml"/>
  <Override PartName="/ppt/slideLayouts/slideLayout164.xml" ContentType="application/vnd.openxmlformats-officedocument.presentationml.slideLayout+xml"/>
  <Override PartName="/ppt/slideLayouts/slideLayout165.xml" ContentType="application/vnd.openxmlformats-officedocument.presentationml.slideLayout+xml"/>
  <Override PartName="/ppt/theme/theme15.xml" ContentType="application/vnd.openxmlformats-officedocument.theme+xml"/>
  <Override PartName="/ppt/slideLayouts/slideLayout166.xml" ContentType="application/vnd.openxmlformats-officedocument.presentationml.slideLayout+xml"/>
  <Override PartName="/ppt/slideLayouts/slideLayout167.xml" ContentType="application/vnd.openxmlformats-officedocument.presentationml.slideLayout+xml"/>
  <Override PartName="/ppt/slideLayouts/slideLayout168.xml" ContentType="application/vnd.openxmlformats-officedocument.presentationml.slideLayout+xml"/>
  <Override PartName="/ppt/slideLayouts/slideLayout169.xml" ContentType="application/vnd.openxmlformats-officedocument.presentationml.slideLayout+xml"/>
  <Override PartName="/ppt/slideLayouts/slideLayout170.xml" ContentType="application/vnd.openxmlformats-officedocument.presentationml.slideLayout+xml"/>
  <Override PartName="/ppt/slideLayouts/slideLayout171.xml" ContentType="application/vnd.openxmlformats-officedocument.presentationml.slideLayout+xml"/>
  <Override PartName="/ppt/slideLayouts/slideLayout172.xml" ContentType="application/vnd.openxmlformats-officedocument.presentationml.slideLayout+xml"/>
  <Override PartName="/ppt/slideLayouts/slideLayout173.xml" ContentType="application/vnd.openxmlformats-officedocument.presentationml.slideLayout+xml"/>
  <Override PartName="/ppt/slideLayouts/slideLayout174.xml" ContentType="application/vnd.openxmlformats-officedocument.presentationml.slideLayout+xml"/>
  <Override PartName="/ppt/slideLayouts/slideLayout175.xml" ContentType="application/vnd.openxmlformats-officedocument.presentationml.slideLayout+xml"/>
  <Override PartName="/ppt/slideLayouts/slideLayout176.xml" ContentType="application/vnd.openxmlformats-officedocument.presentationml.slideLayout+xml"/>
  <Override PartName="/ppt/theme/theme16.xml" ContentType="application/vnd.openxmlformats-officedocument.theme+xml"/>
  <Override PartName="/ppt/slideLayouts/slideLayout177.xml" ContentType="application/vnd.openxmlformats-officedocument.presentationml.slideLayout+xml"/>
  <Override PartName="/ppt/slideLayouts/slideLayout178.xml" ContentType="application/vnd.openxmlformats-officedocument.presentationml.slideLayout+xml"/>
  <Override PartName="/ppt/slideLayouts/slideLayout179.xml" ContentType="application/vnd.openxmlformats-officedocument.presentationml.slideLayout+xml"/>
  <Override PartName="/ppt/slideLayouts/slideLayout180.xml" ContentType="application/vnd.openxmlformats-officedocument.presentationml.slideLayout+xml"/>
  <Override PartName="/ppt/slideLayouts/slideLayout181.xml" ContentType="application/vnd.openxmlformats-officedocument.presentationml.slideLayout+xml"/>
  <Override PartName="/ppt/slideLayouts/slideLayout182.xml" ContentType="application/vnd.openxmlformats-officedocument.presentationml.slideLayout+xml"/>
  <Override PartName="/ppt/slideLayouts/slideLayout183.xml" ContentType="application/vnd.openxmlformats-officedocument.presentationml.slideLayout+xml"/>
  <Override PartName="/ppt/slideLayouts/slideLayout184.xml" ContentType="application/vnd.openxmlformats-officedocument.presentationml.slideLayout+xml"/>
  <Override PartName="/ppt/slideLayouts/slideLayout185.xml" ContentType="application/vnd.openxmlformats-officedocument.presentationml.slideLayout+xml"/>
  <Override PartName="/ppt/slideLayouts/slideLayout186.xml" ContentType="application/vnd.openxmlformats-officedocument.presentationml.slideLayout+xml"/>
  <Override PartName="/ppt/slideLayouts/slideLayout187.xml" ContentType="application/vnd.openxmlformats-officedocument.presentationml.slideLayout+xml"/>
  <Override PartName="/ppt/theme/theme17.xml" ContentType="application/vnd.openxmlformats-officedocument.theme+xml"/>
  <Override PartName="/ppt/slideLayouts/slideLayout188.xml" ContentType="application/vnd.openxmlformats-officedocument.presentationml.slideLayout+xml"/>
  <Override PartName="/ppt/slideLayouts/slideLayout189.xml" ContentType="application/vnd.openxmlformats-officedocument.presentationml.slideLayout+xml"/>
  <Override PartName="/ppt/slideLayouts/slideLayout190.xml" ContentType="application/vnd.openxmlformats-officedocument.presentationml.slideLayout+xml"/>
  <Override PartName="/ppt/slideLayouts/slideLayout191.xml" ContentType="application/vnd.openxmlformats-officedocument.presentationml.slideLayout+xml"/>
  <Override PartName="/ppt/slideLayouts/slideLayout192.xml" ContentType="application/vnd.openxmlformats-officedocument.presentationml.slideLayout+xml"/>
  <Override PartName="/ppt/slideLayouts/slideLayout193.xml" ContentType="application/vnd.openxmlformats-officedocument.presentationml.slideLayout+xml"/>
  <Override PartName="/ppt/slideLayouts/slideLayout194.xml" ContentType="application/vnd.openxmlformats-officedocument.presentationml.slideLayout+xml"/>
  <Override PartName="/ppt/slideLayouts/slideLayout195.xml" ContentType="application/vnd.openxmlformats-officedocument.presentationml.slideLayout+xml"/>
  <Override PartName="/ppt/slideLayouts/slideLayout196.xml" ContentType="application/vnd.openxmlformats-officedocument.presentationml.slideLayout+xml"/>
  <Override PartName="/ppt/slideLayouts/slideLayout197.xml" ContentType="application/vnd.openxmlformats-officedocument.presentationml.slideLayout+xml"/>
  <Override PartName="/ppt/slideLayouts/slideLayout198.xml" ContentType="application/vnd.openxmlformats-officedocument.presentationml.slideLayout+xml"/>
  <Override PartName="/ppt/theme/theme18.xml" ContentType="application/vnd.openxmlformats-officedocument.theme+xml"/>
  <Override PartName="/ppt/theme/theme19.xml" ContentType="application/vnd.openxmlformats-officedocument.theme+xml"/>
  <Override PartName="/ppt/theme/theme20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72" r:id="rId2"/>
    <p:sldMasterId id="2147483695" r:id="rId3"/>
    <p:sldMasterId id="2147483729" r:id="rId4"/>
    <p:sldMasterId id="2147483774" r:id="rId5"/>
    <p:sldMasterId id="2147483830" r:id="rId6"/>
    <p:sldMasterId id="2147483909" r:id="rId7"/>
    <p:sldMasterId id="2147483933" r:id="rId8"/>
    <p:sldMasterId id="2147484111" r:id="rId9"/>
    <p:sldMasterId id="2147484123" r:id="rId10"/>
    <p:sldMasterId id="2147484135" r:id="rId11"/>
    <p:sldMasterId id="2147484159" r:id="rId12"/>
    <p:sldMasterId id="2147484171" r:id="rId13"/>
    <p:sldMasterId id="2147484183" r:id="rId14"/>
    <p:sldMasterId id="2147484195" r:id="rId15"/>
    <p:sldMasterId id="2147484207" r:id="rId16"/>
    <p:sldMasterId id="2147484231" r:id="rId17"/>
    <p:sldMasterId id="2147484267" r:id="rId18"/>
  </p:sldMasterIdLst>
  <p:notesMasterIdLst>
    <p:notesMasterId r:id="rId33"/>
  </p:notesMasterIdLst>
  <p:handoutMasterIdLst>
    <p:handoutMasterId r:id="rId34"/>
  </p:handoutMasterIdLst>
  <p:sldIdLst>
    <p:sldId id="281" r:id="rId19"/>
    <p:sldId id="371" r:id="rId20"/>
    <p:sldId id="372" r:id="rId21"/>
    <p:sldId id="426" r:id="rId22"/>
    <p:sldId id="425" r:id="rId23"/>
    <p:sldId id="413" r:id="rId24"/>
    <p:sldId id="427" r:id="rId25"/>
    <p:sldId id="430" r:id="rId26"/>
    <p:sldId id="428" r:id="rId27"/>
    <p:sldId id="432" r:id="rId28"/>
    <p:sldId id="429" r:id="rId29"/>
    <p:sldId id="405" r:id="rId30"/>
    <p:sldId id="386" r:id="rId31"/>
    <p:sldId id="283" r:id="rId32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000" i="1" kern="1200">
        <a:solidFill>
          <a:schemeClr val="tx1"/>
        </a:solidFill>
        <a:latin typeface="Eras Medium ITC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000" i="1" kern="1200">
        <a:solidFill>
          <a:schemeClr val="tx1"/>
        </a:solidFill>
        <a:latin typeface="Eras Medium ITC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000" i="1" kern="1200">
        <a:solidFill>
          <a:schemeClr val="tx1"/>
        </a:solidFill>
        <a:latin typeface="Eras Medium ITC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000" i="1" kern="1200">
        <a:solidFill>
          <a:schemeClr val="tx1"/>
        </a:solidFill>
        <a:latin typeface="Eras Medium ITC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000" i="1" kern="1200">
        <a:solidFill>
          <a:schemeClr val="tx1"/>
        </a:solidFill>
        <a:latin typeface="Eras Medium ITC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000" i="1" kern="1200">
        <a:solidFill>
          <a:schemeClr val="tx1"/>
        </a:solidFill>
        <a:latin typeface="Eras Medium ITC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000" i="1" kern="1200">
        <a:solidFill>
          <a:schemeClr val="tx1"/>
        </a:solidFill>
        <a:latin typeface="Eras Medium ITC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000" i="1" kern="1200">
        <a:solidFill>
          <a:schemeClr val="tx1"/>
        </a:solidFill>
        <a:latin typeface="Eras Medium ITC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000" i="1" kern="1200">
        <a:solidFill>
          <a:schemeClr val="tx1"/>
        </a:solidFill>
        <a:latin typeface="Eras Medium ITC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96">
          <p15:clr>
            <a:srgbClr val="A4A3A4"/>
          </p15:clr>
        </p15:guide>
        <p15:guide id="2" pos="3840">
          <p15:clr>
            <a:srgbClr val="A4A3A4"/>
          </p15:clr>
        </p15:guide>
        <p15:guide id="3" pos="7152">
          <p15:clr>
            <a:srgbClr val="A4A3A4"/>
          </p15:clr>
        </p15:guide>
        <p15:guide id="4" pos="52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2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CC3300"/>
    <a:srgbClr val="800000"/>
    <a:srgbClr val="006600"/>
    <a:srgbClr val="CC9900"/>
    <a:srgbClr val="6600FF"/>
    <a:srgbClr val="FFCC00"/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068" autoAdjust="0"/>
    <p:restoredTop sz="92760"/>
  </p:normalViewPr>
  <p:slideViewPr>
    <p:cSldViewPr>
      <p:cViewPr>
        <p:scale>
          <a:sx n="103" d="100"/>
          <a:sy n="103" d="100"/>
        </p:scale>
        <p:origin x="450" y="252"/>
      </p:cViewPr>
      <p:guideLst>
        <p:guide orient="horz" pos="96"/>
        <p:guide pos="3840"/>
        <p:guide pos="7152"/>
        <p:guide pos="528"/>
      </p:guideLst>
    </p:cSldViewPr>
  </p:slideViewPr>
  <p:outlineViewPr>
    <p:cViewPr>
      <p:scale>
        <a:sx n="33" d="100"/>
        <a:sy n="33" d="100"/>
      </p:scale>
      <p:origin x="0" y="319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Master" Target="slideMasters/slideMaster13.xml"/><Relationship Id="rId18" Type="http://schemas.openxmlformats.org/officeDocument/2006/relationships/slideMaster" Target="slideMasters/slideMaster18.xml"/><Relationship Id="rId26" Type="http://schemas.openxmlformats.org/officeDocument/2006/relationships/slide" Target="slides/slide8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3.xml"/><Relationship Id="rId34" Type="http://schemas.openxmlformats.org/officeDocument/2006/relationships/handoutMaster" Target="handoutMasters/handoutMaster1.xml"/><Relationship Id="rId7" Type="http://schemas.openxmlformats.org/officeDocument/2006/relationships/slideMaster" Target="slideMasters/slideMaster7.xml"/><Relationship Id="rId12" Type="http://schemas.openxmlformats.org/officeDocument/2006/relationships/slideMaster" Target="slideMasters/slideMaster12.xml"/><Relationship Id="rId17" Type="http://schemas.openxmlformats.org/officeDocument/2006/relationships/slideMaster" Target="slideMasters/slideMaster17.xml"/><Relationship Id="rId25" Type="http://schemas.openxmlformats.org/officeDocument/2006/relationships/slide" Target="slides/slide7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Master" Target="slideMasters/slideMaster16.xml"/><Relationship Id="rId20" Type="http://schemas.openxmlformats.org/officeDocument/2006/relationships/slide" Target="slides/slide2.xml"/><Relationship Id="rId29" Type="http://schemas.openxmlformats.org/officeDocument/2006/relationships/slide" Target="slides/slide1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24" Type="http://schemas.openxmlformats.org/officeDocument/2006/relationships/slide" Target="slides/slide6.xml"/><Relationship Id="rId32" Type="http://schemas.openxmlformats.org/officeDocument/2006/relationships/slide" Target="slides/slide14.xml"/><Relationship Id="rId37" Type="http://schemas.openxmlformats.org/officeDocument/2006/relationships/theme" Target="theme/theme1.xml"/><Relationship Id="rId5" Type="http://schemas.openxmlformats.org/officeDocument/2006/relationships/slideMaster" Target="slideMasters/slideMaster5.xml"/><Relationship Id="rId15" Type="http://schemas.openxmlformats.org/officeDocument/2006/relationships/slideMaster" Target="slideMasters/slideMaster15.xml"/><Relationship Id="rId23" Type="http://schemas.openxmlformats.org/officeDocument/2006/relationships/slide" Target="slides/slide5.xml"/><Relationship Id="rId28" Type="http://schemas.openxmlformats.org/officeDocument/2006/relationships/slide" Target="slides/slide10.xml"/><Relationship Id="rId36" Type="http://schemas.openxmlformats.org/officeDocument/2006/relationships/viewProps" Target="viewProps.xml"/><Relationship Id="rId10" Type="http://schemas.openxmlformats.org/officeDocument/2006/relationships/slideMaster" Target="slideMasters/slideMaster10.xml"/><Relationship Id="rId19" Type="http://schemas.openxmlformats.org/officeDocument/2006/relationships/slide" Target="slides/slide1.xml"/><Relationship Id="rId31" Type="http://schemas.openxmlformats.org/officeDocument/2006/relationships/slide" Target="slides/slide13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Master" Target="slideMasters/slideMaster14.xml"/><Relationship Id="rId22" Type="http://schemas.openxmlformats.org/officeDocument/2006/relationships/slide" Target="slides/slide4.xml"/><Relationship Id="rId27" Type="http://schemas.openxmlformats.org/officeDocument/2006/relationships/slide" Target="slides/slide9.xml"/><Relationship Id="rId30" Type="http://schemas.openxmlformats.org/officeDocument/2006/relationships/slide" Target="slides/slide12.xml"/><Relationship Id="rId35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0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ACC9F4-80A6-224F-B81B-5C467CAFEA9F}" type="datetimeFigureOut">
              <a:rPr lang="en-US" smtClean="0"/>
              <a:t>3/28/2016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959C67-A103-9243-84B6-47267E460C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4319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9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90000"/>
              </a:lnSpc>
              <a:spcBef>
                <a:spcPct val="20000"/>
              </a:spcBef>
              <a:defRPr sz="1200">
                <a:latin typeface="Eras Medium ITC" panose="020B0602030504020804" pitchFamily="34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90000"/>
              </a:lnSpc>
              <a:spcBef>
                <a:spcPct val="20000"/>
              </a:spcBef>
              <a:defRPr sz="1200" smtClean="0">
                <a:cs typeface="Arial" charset="0"/>
              </a:defRPr>
            </a:lvl1pPr>
          </a:lstStyle>
          <a:p>
            <a:pPr>
              <a:defRPr/>
            </a:pPr>
            <a:fld id="{357A5021-1D04-5942-BCFC-430264A0ACD4}" type="datetimeFigureOut">
              <a:rPr lang="en-US"/>
              <a:pPr>
                <a:defRPr/>
              </a:pPr>
              <a:t>3/28/2016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90000"/>
              </a:lnSpc>
              <a:spcBef>
                <a:spcPct val="20000"/>
              </a:spcBef>
              <a:defRPr sz="1200">
                <a:latin typeface="Eras Medium ITC" panose="020B0602030504020804" pitchFamily="34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90000"/>
              </a:lnSpc>
              <a:spcBef>
                <a:spcPct val="20000"/>
              </a:spcBef>
              <a:defRPr sz="1200" smtClean="0">
                <a:cs typeface="Arial" charset="0"/>
              </a:defRPr>
            </a:lvl1pPr>
          </a:lstStyle>
          <a:p>
            <a:pPr>
              <a:defRPr/>
            </a:pPr>
            <a:fld id="{EEAC54AA-3861-DE46-9F53-BEFEE89E58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398488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7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93538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>
              <a:latin typeface="Calibri" charset="0"/>
            </a:endParaRPr>
          </a:p>
        </p:txBody>
      </p:sp>
      <p:sp>
        <p:nvSpPr>
          <p:cNvPr id="193539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000" i="1">
                <a:solidFill>
                  <a:schemeClr val="tx1"/>
                </a:solidFill>
                <a:latin typeface="Eras Medium ITC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i="1">
                <a:solidFill>
                  <a:schemeClr val="tx1"/>
                </a:solidFill>
                <a:latin typeface="Eras Medium ITC" charset="0"/>
                <a:ea typeface="ＭＳ Ｐゴシック" charset="0"/>
              </a:defRPr>
            </a:lvl2pPr>
            <a:lvl3pPr marL="1143000" indent="-228600" eaLnBrk="0" hangingPunct="0">
              <a:defRPr sz="2000" i="1">
                <a:solidFill>
                  <a:schemeClr val="tx1"/>
                </a:solidFill>
                <a:latin typeface="Eras Medium ITC" charset="0"/>
                <a:ea typeface="ＭＳ Ｐゴシック" charset="0"/>
              </a:defRPr>
            </a:lvl3pPr>
            <a:lvl4pPr marL="1600200" indent="-228600" eaLnBrk="0" hangingPunct="0">
              <a:defRPr sz="2000" i="1">
                <a:solidFill>
                  <a:schemeClr val="tx1"/>
                </a:solidFill>
                <a:latin typeface="Eras Medium ITC" charset="0"/>
                <a:ea typeface="ＭＳ Ｐゴシック" charset="0"/>
              </a:defRPr>
            </a:lvl4pPr>
            <a:lvl5pPr marL="2057400" indent="-228600" eaLnBrk="0" hangingPunct="0">
              <a:defRPr sz="2000" i="1">
                <a:solidFill>
                  <a:schemeClr val="tx1"/>
                </a:solidFill>
                <a:latin typeface="Eras Medium ITC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i="1">
                <a:solidFill>
                  <a:schemeClr val="tx1"/>
                </a:solidFill>
                <a:latin typeface="Eras Medium ITC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i="1">
                <a:solidFill>
                  <a:schemeClr val="tx1"/>
                </a:solidFill>
                <a:latin typeface="Eras Medium ITC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i="1">
                <a:solidFill>
                  <a:schemeClr val="tx1"/>
                </a:solidFill>
                <a:latin typeface="Eras Medium ITC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i="1">
                <a:solidFill>
                  <a:schemeClr val="tx1"/>
                </a:solidFill>
                <a:latin typeface="Eras Medium ITC" charset="0"/>
                <a:ea typeface="ＭＳ Ｐゴシック" charset="0"/>
              </a:defRPr>
            </a:lvl9pPr>
          </a:lstStyle>
          <a:p>
            <a:pPr algn="r" eaLnBrk="1" hangingPunct="1">
              <a:lnSpc>
                <a:spcPct val="90000"/>
              </a:lnSpc>
              <a:spcBef>
                <a:spcPct val="20000"/>
              </a:spcBef>
            </a:pPr>
            <a:fld id="{DA7BB0C5-7562-894C-AF30-61FF206C61BB}" type="slidenum">
              <a:rPr lang="en-US" sz="1200">
                <a:solidFill>
                  <a:srgbClr val="000000"/>
                </a:solidFill>
              </a:rPr>
              <a:pPr algn="r" eaLnBrk="1" hangingPunct="1">
                <a:lnSpc>
                  <a:spcPct val="90000"/>
                </a:lnSpc>
                <a:spcBef>
                  <a:spcPct val="20000"/>
                </a:spcBef>
              </a:pPr>
              <a:t>2</a:t>
            </a:fld>
            <a:endParaRPr lang="en-US" sz="120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681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99682" name="Rectangle 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dirty="0">
              <a:latin typeface="Calibri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94211" name="Rectangle 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alibri" charset="0"/>
              <a:ea typeface="MS PGothic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7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62818" name="Rectangle 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alibri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681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99682" name="Rectangle 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alibri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681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99682" name="Rectangle 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alibri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1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8722" name="Rectangle 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alibri" charset="0"/>
              <a:cs typeface="MS PGothic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681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99682" name="Rectangle 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alibri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681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99682" name="Rectangle 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alibri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1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8722" name="Rectangle 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alibri" charset="0"/>
              <a:cs typeface="MS PGothic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681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99682" name="Rectangle 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alibri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1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8722" name="Rectangle 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alibri" charset="0"/>
              <a:cs typeface="MS PGothic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60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005D75-55BA-DB45-8730-29C95AECFE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34972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9ECE0D-F9E9-074D-A277-A1F3576E45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2505566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502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433AD3-4860-0043-86C5-EE56AD538C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9747425"/>
      </p:ext>
    </p:extLst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8F2224-3783-224C-81DC-2275775525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4953412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77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4D2913-07A1-FA4D-B8D4-5C26568DEBC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5841499"/>
      </p:ext>
    </p:extLst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6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6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24B211-C921-4D4C-ABF6-4479A611D9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7985688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41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41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FE5D9C-4CAA-024F-A862-A3381A68B0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7572913"/>
      </p:ext>
    </p:extLst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798275-FC37-AE4D-95A4-68F01EF3B7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6804821"/>
      </p:ext>
    </p:extLst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517F3F-083D-9A4D-A23B-5A3BD485D06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7828958"/>
      </p:ext>
    </p:extLst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3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127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3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04F032-C73D-F747-A0F9-659711F945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6648435"/>
      </p:ext>
    </p:extLst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F70A8E-6338-FB47-9976-4B4F34ADED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2093577"/>
      </p:ext>
    </p:extLst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22A2BA-5813-774E-8D3F-E7DC43B3BC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53870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304981"/>
            <a:ext cx="2743200" cy="58213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981"/>
            <a:ext cx="8026400" cy="58213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87B684-667F-6143-8922-8FFB76F6195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0085169"/>
      </p:ext>
    </p:extLst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304877"/>
            <a:ext cx="2743200" cy="58213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77"/>
            <a:ext cx="8026400" cy="58213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1F2914-38C6-A049-9E02-ECD0C88D83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7704322"/>
      </p:ext>
    </p:extLst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78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433AD3-4860-0043-86C5-EE56AD538C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5661222"/>
      </p:ext>
    </p:extLst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8F2224-3783-224C-81DC-2275775525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1983089"/>
      </p:ext>
    </p:extLst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53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4D2913-07A1-FA4D-B8D4-5C26568DEBC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9234791"/>
      </p:ext>
    </p:extLst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6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6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24B211-C921-4D4C-ABF6-4479A611D9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6956967"/>
      </p:ext>
    </p:extLst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402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402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FE5D9C-4CAA-024F-A862-A3381A68B0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7746880"/>
      </p:ext>
    </p:extLst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798275-FC37-AE4D-95A4-68F01EF3B7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768028"/>
      </p:ext>
    </p:extLst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517F3F-083D-9A4D-A23B-5A3BD485D06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602052"/>
      </p:ext>
    </p:extLst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3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10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3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04F032-C73D-F747-A0F9-659711F945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5431201"/>
      </p:ext>
    </p:extLst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F70A8E-6338-FB47-9976-4B4F34ADED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94342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60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71C4DA-3B9A-954F-9C95-F7C43C846D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035334"/>
      </p:ext>
    </p:extLst>
  </p:cSld>
  <p:clrMapOvr>
    <a:masterClrMapping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22A2BA-5813-774E-8D3F-E7DC43B3BC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2831980"/>
      </p:ext>
    </p:extLst>
  </p:cSld>
  <p:clrMapOvr>
    <a:masterClrMapping/>
  </p:clrMapOvr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304853"/>
            <a:ext cx="2743200" cy="58213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53"/>
            <a:ext cx="8026400" cy="58213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1F2914-38C6-A049-9E02-ECD0C88D83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7280058"/>
      </p:ext>
    </p:extLst>
  </p:cSld>
  <p:clrMapOvr>
    <a:masterClrMapping/>
  </p:clrMapOvr>
</p:sldLayout>
</file>

<file path=ppt/slideLayouts/slideLayout1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548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005D75-55BA-DB45-8730-29C95AECFEF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3971465"/>
      </p:ext>
    </p:extLst>
  </p:cSld>
  <p:clrMapOvr>
    <a:masterClrMapping/>
  </p:clrMapOvr>
</p:sldLayout>
</file>

<file path=ppt/slideLayouts/slideLayout12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6AE1FD-9115-214C-BE2F-35C7BF31CFA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3519686"/>
      </p:ext>
    </p:extLst>
  </p:cSld>
  <p:clrMapOvr>
    <a:masterClrMapping/>
  </p:clrMapOvr>
</p:sldLayout>
</file>

<file path=ppt/slideLayouts/slideLayout12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7023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FF0DA9-B7D5-1848-B2EE-C077B039322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998207"/>
      </p:ext>
    </p:extLst>
  </p:cSld>
  <p:clrMapOvr>
    <a:masterClrMapping/>
  </p:clrMapOvr>
</p:sldLayout>
</file>

<file path=ppt/slideLayouts/slideLayout12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6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6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6E1E98-1F38-504A-9417-6E9D60B66EA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9913476"/>
      </p:ext>
    </p:extLst>
  </p:cSld>
  <p:clrMapOvr>
    <a:masterClrMapping/>
  </p:clrMapOvr>
</p:sldLayout>
</file>

<file path=ppt/slideLayouts/slideLayout12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449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449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6F76C6-9AAF-624B-9B5C-CC7202EAC03C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7198306"/>
      </p:ext>
    </p:extLst>
  </p:cSld>
  <p:clrMapOvr>
    <a:masterClrMapping/>
  </p:clrMapOvr>
</p:sldLayout>
</file>

<file path=ppt/slideLayouts/slideLayout1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4295DE-1EE7-F044-BA23-4E44FE73C19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5754802"/>
      </p:ext>
    </p:extLst>
  </p:cSld>
  <p:clrMapOvr>
    <a:masterClrMapping/>
  </p:clrMapOvr>
</p:sldLayout>
</file>

<file path=ppt/slideLayouts/slideLayout12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031AF2-B6FE-2840-855D-DD8DE156254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5108017"/>
      </p:ext>
    </p:extLst>
  </p:cSld>
  <p:clrMapOvr>
    <a:masterClrMapping/>
  </p:clrMapOvr>
</p:sldLayout>
</file>

<file path=ppt/slideLayouts/slideLayout12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3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17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3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EE7ECC-EDCF-6F43-86B1-3E47739A3983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96919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F51C83-878D-D947-A799-ECF9369AB9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7784416"/>
      </p:ext>
    </p:extLst>
  </p:cSld>
  <p:clrMapOvr>
    <a:masterClrMapping/>
  </p:clrMapOvr>
</p:sldLayout>
</file>

<file path=ppt/slideLayouts/slideLayout13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BEF54B-ADAC-8D46-8381-EF7F4B854D3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2180138"/>
      </p:ext>
    </p:extLst>
  </p:cSld>
  <p:clrMapOvr>
    <a:masterClrMapping/>
  </p:clrMapOvr>
</p:sldLayout>
</file>

<file path=ppt/slideLayouts/slideLayout1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9ECE0D-F9E9-074D-A277-A1F3576E459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5433671"/>
      </p:ext>
    </p:extLst>
  </p:cSld>
  <p:clrMapOvr>
    <a:masterClrMapping/>
  </p:clrMapOvr>
</p:sldLayout>
</file>

<file path=ppt/slideLayouts/slideLayout1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304923"/>
            <a:ext cx="2743200" cy="58213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923"/>
            <a:ext cx="8026400" cy="58213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87B684-667F-6143-8922-8FFB76F6195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7113291"/>
      </p:ext>
    </p:extLst>
  </p:cSld>
  <p:clrMapOvr>
    <a:masterClrMapping/>
  </p:clrMapOvr>
</p:sldLayout>
</file>

<file path=ppt/slideLayouts/slideLayout13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65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005D75-55BA-DB45-8730-29C95AECFEF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5707672"/>
      </p:ext>
    </p:extLst>
  </p:cSld>
  <p:clrMapOvr>
    <a:masterClrMapping/>
  </p:clrMapOvr>
</p:sldLayout>
</file>

<file path=ppt/slideLayouts/slideLayout13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6AE1FD-9115-214C-BE2F-35C7BF31CFA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9180406"/>
      </p:ext>
    </p:extLst>
  </p:cSld>
  <p:clrMapOvr>
    <a:masterClrMapping/>
  </p:clrMapOvr>
</p:sldLayout>
</file>

<file path=ppt/slideLayouts/slideLayout13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713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FF0DA9-B7D5-1848-B2EE-C077B039322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7331454"/>
      </p:ext>
    </p:extLst>
  </p:cSld>
  <p:clrMapOvr>
    <a:masterClrMapping/>
  </p:clrMapOvr>
</p:sldLayout>
</file>

<file path=ppt/slideLayouts/slideLayout13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6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6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6E1E98-1F38-504A-9417-6E9D60B66EA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7308969"/>
      </p:ext>
    </p:extLst>
  </p:cSld>
  <p:clrMapOvr>
    <a:masterClrMapping/>
  </p:clrMapOvr>
</p:sldLayout>
</file>

<file path=ppt/slideLayouts/slideLayout13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521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521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6F76C6-9AAF-624B-9B5C-CC7202EAC03C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0929570"/>
      </p:ext>
    </p:extLst>
  </p:cSld>
  <p:clrMapOvr>
    <a:masterClrMapping/>
  </p:clrMapOvr>
</p:sldLayout>
</file>

<file path=ppt/slideLayouts/slideLayout13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4295DE-1EE7-F044-BA23-4E44FE73C19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8642394"/>
      </p:ext>
    </p:extLst>
  </p:cSld>
  <p:clrMapOvr>
    <a:masterClrMapping/>
  </p:clrMapOvr>
</p:sldLayout>
</file>

<file path=ppt/slideLayouts/slideLayout13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031AF2-B6FE-2840-855D-DD8DE156254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192051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708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3A234B-CFAF-764D-AB51-242BB67980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7407137"/>
      </p:ext>
    </p:extLst>
  </p:cSld>
  <p:clrMapOvr>
    <a:masterClrMapping/>
  </p:clrMapOvr>
</p:sldLayout>
</file>

<file path=ppt/slideLayouts/slideLayout14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3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28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3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EE7ECC-EDCF-6F43-86B1-3E47739A3983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9562347"/>
      </p:ext>
    </p:extLst>
  </p:cSld>
  <p:clrMapOvr>
    <a:masterClrMapping/>
  </p:clrMapOvr>
</p:sldLayout>
</file>

<file path=ppt/slideLayouts/slideLayout14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BEF54B-ADAC-8D46-8381-EF7F4B854D3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0587764"/>
      </p:ext>
    </p:extLst>
  </p:cSld>
  <p:clrMapOvr>
    <a:masterClrMapping/>
  </p:clrMapOvr>
</p:sldLayout>
</file>

<file path=ppt/slideLayouts/slideLayout14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9ECE0D-F9E9-074D-A277-A1F3576E459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820213"/>
      </p:ext>
    </p:extLst>
  </p:cSld>
  <p:clrMapOvr>
    <a:masterClrMapping/>
  </p:clrMapOvr>
</p:sldLayout>
</file>

<file path=ppt/slideLayouts/slideLayout1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305031"/>
            <a:ext cx="2743200" cy="58213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5031"/>
            <a:ext cx="8026400" cy="58213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87B684-667F-6143-8922-8FFB76F6195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6678187"/>
      </p:ext>
    </p:extLst>
  </p:cSld>
  <p:clrMapOvr>
    <a:masterClrMapping/>
  </p:clrMapOvr>
</p:sldLayout>
</file>

<file path=ppt/slideLayouts/slideLayout14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620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fld id="{3FBD51F6-A8FA-4C42-BC43-1F60DB649C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103181"/>
      </p:ext>
    </p:extLst>
  </p:cSld>
  <p:clrMapOvr>
    <a:masterClrMapping/>
  </p:clrMapOvr>
</p:sldLayout>
</file>

<file path=ppt/slideLayouts/slideLayout14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 sz="2400" b="1">
                <a:latin typeface="Candara"/>
                <a:cs typeface="Candara"/>
              </a:defRPr>
            </a:lvl1pPr>
            <a:lvl2pPr marL="457200" indent="0">
              <a:buFont typeface="Wingdings" charset="2"/>
              <a:buNone/>
              <a:defRPr sz="2300" b="1">
                <a:latin typeface="Candara"/>
                <a:cs typeface="Candara"/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fld id="{52EC2181-8F87-8440-9EC8-DDB98769F8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7985342"/>
      </p:ext>
    </p:extLst>
  </p:cSld>
  <p:clrMapOvr>
    <a:masterClrMapping/>
  </p:clrMapOvr>
</p:sldLayout>
</file>

<file path=ppt/slideLayouts/slideLayout14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7095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fld id="{102EE989-F8BD-9D49-8816-377C022212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7922422"/>
      </p:ext>
    </p:extLst>
  </p:cSld>
  <p:clrMapOvr>
    <a:masterClrMapping/>
  </p:clrMapOvr>
</p:sldLayout>
</file>

<file path=ppt/slideLayouts/slideLayout14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6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6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fld id="{795ACEDD-7152-3943-B7EB-060128D4331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6548614"/>
      </p:ext>
    </p:extLst>
  </p:cSld>
  <p:clrMapOvr>
    <a:masterClrMapping/>
  </p:clrMapOvr>
</p:sldLayout>
</file>

<file path=ppt/slideLayouts/slideLayout14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497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497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fld id="{088AE3C6-B4B3-9349-A66D-9F2E2C69DC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0599897"/>
      </p:ext>
    </p:extLst>
  </p:cSld>
  <p:clrMapOvr>
    <a:masterClrMapping/>
  </p:clrMapOvr>
</p:sldLayout>
</file>

<file path=ppt/slideLayouts/slideLayout14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fld id="{AC8B42EB-784C-C244-AC4A-CF4ABC371E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482045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6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6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F67874-FB70-F548-BB76-4A82312E34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0238181"/>
      </p:ext>
    </p:extLst>
  </p:cSld>
  <p:clrMapOvr>
    <a:masterClrMapping/>
  </p:clrMapOvr>
</p:sldLayout>
</file>

<file path=ppt/slideLayouts/slideLayout15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fld id="{D8A16831-71BF-2641-BBD4-0C044E37DFD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259727"/>
      </p:ext>
    </p:extLst>
  </p:cSld>
  <p:clrMapOvr>
    <a:masterClrMapping/>
  </p:clrMapOvr>
</p:sldLayout>
</file>

<file path=ppt/slideLayouts/slideLayout15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3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245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3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fld id="{5B81A705-3C54-A44B-8612-B069975FC7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0318592"/>
      </p:ext>
    </p:extLst>
  </p:cSld>
  <p:clrMapOvr>
    <a:masterClrMapping/>
  </p:clrMapOvr>
</p:sldLayout>
</file>

<file path=ppt/slideLayouts/slideLayout15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Drag picture to placeholder or click icon to add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fld id="{E9AE783D-342D-3443-A5DE-24649C4A6CB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526432"/>
      </p:ext>
    </p:extLst>
  </p:cSld>
  <p:clrMapOvr>
    <a:masterClrMapping/>
  </p:clrMapOvr>
</p:sldLayout>
</file>

<file path=ppt/slideLayouts/slideLayout15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fld id="{76EB3046-A0C6-6149-8314-2F5456C274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7055147"/>
      </p:ext>
    </p:extLst>
  </p:cSld>
  <p:clrMapOvr>
    <a:masterClrMapping/>
  </p:clrMapOvr>
</p:sldLayout>
</file>

<file path=ppt/slideLayouts/slideLayout1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833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833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fld id="{AEA2B2B2-E321-7E48-8CB8-180CFB4D5B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4084121"/>
      </p:ext>
    </p:extLst>
  </p:cSld>
  <p:clrMapOvr>
    <a:masterClrMapping/>
  </p:clrMapOvr>
</p:sldLayout>
</file>

<file path=ppt/slideLayouts/slideLayout15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60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005D75-55BA-DB45-8730-29C95AECFEF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5405843"/>
      </p:ext>
    </p:extLst>
  </p:cSld>
  <p:clrMapOvr>
    <a:masterClrMapping/>
  </p:clrMapOvr>
</p:sldLayout>
</file>

<file path=ppt/slideLayouts/slideLayout15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6AE1FD-9115-214C-BE2F-35C7BF31CFA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676899"/>
      </p:ext>
    </p:extLst>
  </p:cSld>
  <p:clrMapOvr>
    <a:masterClrMapping/>
  </p:clrMapOvr>
</p:sldLayout>
</file>

<file path=ppt/slideLayouts/slideLayout15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708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FF0DA9-B7D5-1848-B2EE-C077B039322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0954312"/>
      </p:ext>
    </p:extLst>
  </p:cSld>
  <p:clrMapOvr>
    <a:masterClrMapping/>
  </p:clrMapOvr>
</p:sldLayout>
</file>

<file path=ppt/slideLayouts/slideLayout15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6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6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6E1E98-1F38-504A-9417-6E9D60B66EA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2447488"/>
      </p:ext>
    </p:extLst>
  </p:cSld>
  <p:clrMapOvr>
    <a:masterClrMapping/>
  </p:clrMapOvr>
</p:sldLayout>
</file>

<file path=ppt/slideLayouts/slideLayout15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48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48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6F76C6-9AAF-624B-9B5C-CC7202EAC03C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622388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48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48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DA22A8-4DD0-3B48-8789-583E9C5E3A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3781640"/>
      </p:ext>
    </p:extLst>
  </p:cSld>
  <p:clrMapOvr>
    <a:masterClrMapping/>
  </p:clrMapOvr>
</p:sldLayout>
</file>

<file path=ppt/slideLayouts/slideLayout16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4295DE-1EE7-F044-BA23-4E44FE73C19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8623344"/>
      </p:ext>
    </p:extLst>
  </p:cSld>
  <p:clrMapOvr>
    <a:masterClrMapping/>
  </p:clrMapOvr>
</p:sldLayout>
</file>

<file path=ppt/slideLayouts/slideLayout16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031AF2-B6FE-2840-855D-DD8DE156254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3042402"/>
      </p:ext>
    </p:extLst>
  </p:cSld>
  <p:clrMapOvr>
    <a:masterClrMapping/>
  </p:clrMapOvr>
</p:sldLayout>
</file>

<file path=ppt/slideLayouts/slideLayout16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3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23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3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EE7ECC-EDCF-6F43-86B1-3E47739A3983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9809390"/>
      </p:ext>
    </p:extLst>
  </p:cSld>
  <p:clrMapOvr>
    <a:masterClrMapping/>
  </p:clrMapOvr>
</p:sldLayout>
</file>

<file path=ppt/slideLayouts/slideLayout16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BEF54B-ADAC-8D46-8381-EF7F4B854D3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3678211"/>
      </p:ext>
    </p:extLst>
  </p:cSld>
  <p:clrMapOvr>
    <a:masterClrMapping/>
  </p:clrMapOvr>
</p:sldLayout>
</file>

<file path=ppt/slideLayouts/slideLayout16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9ECE0D-F9E9-074D-A277-A1F3576E459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0723863"/>
      </p:ext>
    </p:extLst>
  </p:cSld>
  <p:clrMapOvr>
    <a:masterClrMapping/>
  </p:clrMapOvr>
</p:sldLayout>
</file>

<file path=ppt/slideLayouts/slideLayout1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304981"/>
            <a:ext cx="2743200" cy="58213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981"/>
            <a:ext cx="8026400" cy="58213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87B684-667F-6143-8922-8FFB76F6195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4347460"/>
      </p:ext>
    </p:extLst>
  </p:cSld>
  <p:clrMapOvr>
    <a:masterClrMapping/>
  </p:clrMapOvr>
</p:sldLayout>
</file>

<file path=ppt/slideLayouts/slideLayout16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54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433AD3-4860-0043-86C5-EE56AD538C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9852621"/>
      </p:ext>
    </p:extLst>
  </p:cSld>
  <p:clrMapOvr>
    <a:masterClrMapping/>
  </p:clrMapOvr>
</p:sldLayout>
</file>

<file path=ppt/slideLayouts/slideLayout16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8F2224-3783-224C-81DC-2275775525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987917"/>
      </p:ext>
    </p:extLst>
  </p:cSld>
  <p:clrMapOvr>
    <a:masterClrMapping/>
  </p:clrMapOvr>
</p:sldLayout>
</file>

<file path=ppt/slideLayouts/slideLayout16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29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4D2913-07A1-FA4D-B8D4-5C26568DEBC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642764"/>
      </p:ext>
    </p:extLst>
  </p:cSld>
  <p:clrMapOvr>
    <a:masterClrMapping/>
  </p:clrMapOvr>
</p:sldLayout>
</file>

<file path=ppt/slideLayouts/slideLayout16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6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6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24B211-C921-4D4C-ABF6-4479A611D9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904277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3A2B3C-F7EC-8048-A4EC-F59FFD89EF5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5008092"/>
      </p:ext>
    </p:extLst>
  </p:cSld>
  <p:clrMapOvr>
    <a:masterClrMapping/>
  </p:clrMapOvr>
</p:sldLayout>
</file>

<file path=ppt/slideLayouts/slideLayout17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86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86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FE5D9C-4CAA-024F-A862-A3381A68B0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2738544"/>
      </p:ext>
    </p:extLst>
  </p:cSld>
  <p:clrMapOvr>
    <a:masterClrMapping/>
  </p:clrMapOvr>
</p:sldLayout>
</file>

<file path=ppt/slideLayouts/slideLayout17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798275-FC37-AE4D-95A4-68F01EF3B7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8950547"/>
      </p:ext>
    </p:extLst>
  </p:cSld>
  <p:clrMapOvr>
    <a:masterClrMapping/>
  </p:clrMapOvr>
</p:sldLayout>
</file>

<file path=ppt/slideLayouts/slideLayout17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517F3F-083D-9A4D-A23B-5A3BD485D06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4119222"/>
      </p:ext>
    </p:extLst>
  </p:cSld>
  <p:clrMapOvr>
    <a:masterClrMapping/>
  </p:clrMapOvr>
</p:sldLayout>
</file>

<file path=ppt/slideLayouts/slideLayout17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3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79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3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04F032-C73D-F747-A0F9-659711F945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554139"/>
      </p:ext>
    </p:extLst>
  </p:cSld>
  <p:clrMapOvr>
    <a:masterClrMapping/>
  </p:clrMapOvr>
</p:sldLayout>
</file>

<file path=ppt/slideLayouts/slideLayout17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F70A8E-6338-FB47-9976-4B4F34ADED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0269584"/>
      </p:ext>
    </p:extLst>
  </p:cSld>
  <p:clrMapOvr>
    <a:masterClrMapping/>
  </p:clrMapOvr>
</p:sldLayout>
</file>

<file path=ppt/slideLayouts/slideLayout17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22A2BA-5813-774E-8D3F-E7DC43B3BC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8347402"/>
      </p:ext>
    </p:extLst>
  </p:cSld>
  <p:clrMapOvr>
    <a:masterClrMapping/>
  </p:clrMapOvr>
</p:sldLayout>
</file>

<file path=ppt/slideLayouts/slideLayout1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304829"/>
            <a:ext cx="2743200" cy="58213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29"/>
            <a:ext cx="8026400" cy="58213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1F2914-38C6-A049-9E02-ECD0C88D83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7242691"/>
      </p:ext>
    </p:extLst>
  </p:cSld>
  <p:clrMapOvr>
    <a:masterClrMapping/>
  </p:clrMapOvr>
</p:sldLayout>
</file>

<file path=ppt/slideLayouts/slideLayout17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433AD3-4860-0043-86C5-EE56AD538C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6104438"/>
      </p:ext>
    </p:extLst>
  </p:cSld>
  <p:clrMapOvr>
    <a:masterClrMapping/>
  </p:clrMapOvr>
</p:sldLayout>
</file>

<file path=ppt/slideLayouts/slideLayout17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8F2224-3783-224C-81DC-2275775525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2310790"/>
      </p:ext>
    </p:extLst>
  </p:cSld>
  <p:clrMapOvr>
    <a:masterClrMapping/>
  </p:clrMapOvr>
</p:sldLayout>
</file>

<file path=ppt/slideLayouts/slideLayout17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4D2913-07A1-FA4D-B8D4-5C26568DEBC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50965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404C69-791F-E54A-8727-82CCCEFC5DB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304994"/>
      </p:ext>
    </p:extLst>
  </p:cSld>
  <p:clrMapOvr>
    <a:masterClrMapping/>
  </p:clrMapOvr>
</p:sldLayout>
</file>

<file path=ppt/slideLayouts/slideLayout18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3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3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24B211-C921-4D4C-ABF6-4479A611D9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065693"/>
      </p:ext>
    </p:extLst>
  </p:cSld>
  <p:clrMapOvr>
    <a:masterClrMapping/>
  </p:clrMapOvr>
</p:sldLayout>
</file>

<file path=ppt/slideLayouts/slideLayout18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FE5D9C-4CAA-024F-A862-A3381A68B0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1680530"/>
      </p:ext>
    </p:extLst>
  </p:cSld>
  <p:clrMapOvr>
    <a:masterClrMapping/>
  </p:clrMapOvr>
</p:sldLayout>
</file>

<file path=ppt/slideLayouts/slideLayout18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798275-FC37-AE4D-95A4-68F01EF3B7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3780000"/>
      </p:ext>
    </p:extLst>
  </p:cSld>
  <p:clrMapOvr>
    <a:masterClrMapping/>
  </p:clrMapOvr>
</p:sldLayout>
</file>

<file path=ppt/slideLayouts/slideLayout18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517F3F-083D-9A4D-A23B-5A3BD485D06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8919661"/>
      </p:ext>
    </p:extLst>
  </p:cSld>
  <p:clrMapOvr>
    <a:masterClrMapping/>
  </p:clrMapOvr>
</p:sldLayout>
</file>

<file path=ppt/slideLayouts/slideLayout18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2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04F032-C73D-F747-A0F9-659711F945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0810329"/>
      </p:ext>
    </p:extLst>
  </p:cSld>
  <p:clrMapOvr>
    <a:masterClrMapping/>
  </p:clrMapOvr>
</p:sldLayout>
</file>

<file path=ppt/slideLayouts/slideLayout18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F70A8E-6338-FB47-9976-4B4F34ADED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2854071"/>
      </p:ext>
    </p:extLst>
  </p:cSld>
  <p:clrMapOvr>
    <a:masterClrMapping/>
  </p:clrMapOvr>
</p:sldLayout>
</file>

<file path=ppt/slideLayouts/slideLayout18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22A2BA-5813-774E-8D3F-E7DC43B3BC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8375391"/>
      </p:ext>
    </p:extLst>
  </p:cSld>
  <p:clrMapOvr>
    <a:masterClrMapping/>
  </p:clrMapOvr>
</p:sldLayout>
</file>

<file path=ppt/slideLayouts/slideLayout18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304803"/>
            <a:ext cx="2743200" cy="58213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3"/>
            <a:ext cx="8026400" cy="58213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1F2914-38C6-A049-9E02-ECD0C88D83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3034539"/>
      </p:ext>
    </p:extLst>
  </p:cSld>
  <p:clrMapOvr>
    <a:masterClrMapping/>
  </p:clrMapOvr>
</p:sldLayout>
</file>

<file path=ppt/slideLayouts/slideLayout18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60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005D75-55BA-DB45-8730-29C95AECFEF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4509589"/>
      </p:ext>
    </p:extLst>
  </p:cSld>
  <p:clrMapOvr>
    <a:masterClrMapping/>
  </p:clrMapOvr>
</p:sldLayout>
</file>

<file path=ppt/slideLayouts/slideLayout18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6AE1FD-9115-214C-BE2F-35C7BF31CFA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085049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3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23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3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4AAF27-5489-7245-88F2-F26DCB94F1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9198775"/>
      </p:ext>
    </p:extLst>
  </p:cSld>
  <p:clrMapOvr>
    <a:masterClrMapping/>
  </p:clrMapOvr>
</p:sldLayout>
</file>

<file path=ppt/slideLayouts/slideLayout19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708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FF0DA9-B7D5-1848-B2EE-C077B039322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3717936"/>
      </p:ext>
    </p:extLst>
  </p:cSld>
  <p:clrMapOvr>
    <a:masterClrMapping/>
  </p:clrMapOvr>
</p:sldLayout>
</file>

<file path=ppt/slideLayouts/slideLayout19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6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6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6E1E98-1F38-504A-9417-6E9D60B66EA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3658202"/>
      </p:ext>
    </p:extLst>
  </p:cSld>
  <p:clrMapOvr>
    <a:masterClrMapping/>
  </p:clrMapOvr>
</p:sldLayout>
</file>

<file path=ppt/slideLayouts/slideLayout19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48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48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6F76C6-9AAF-624B-9B5C-CC7202EAC03C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8810951"/>
      </p:ext>
    </p:extLst>
  </p:cSld>
  <p:clrMapOvr>
    <a:masterClrMapping/>
  </p:clrMapOvr>
</p:sldLayout>
</file>

<file path=ppt/slideLayouts/slideLayout19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4295DE-1EE7-F044-BA23-4E44FE73C19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4941654"/>
      </p:ext>
    </p:extLst>
  </p:cSld>
  <p:clrMapOvr>
    <a:masterClrMapping/>
  </p:clrMapOvr>
</p:sldLayout>
</file>

<file path=ppt/slideLayouts/slideLayout19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031AF2-B6FE-2840-855D-DD8DE156254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1799367"/>
      </p:ext>
    </p:extLst>
  </p:cSld>
  <p:clrMapOvr>
    <a:masterClrMapping/>
  </p:clrMapOvr>
</p:sldLayout>
</file>

<file path=ppt/slideLayouts/slideLayout19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3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23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3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EE7ECC-EDCF-6F43-86B1-3E47739A3983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731991"/>
      </p:ext>
    </p:extLst>
  </p:cSld>
  <p:clrMapOvr>
    <a:masterClrMapping/>
  </p:clrMapOvr>
</p:sldLayout>
</file>

<file path=ppt/slideLayouts/slideLayout19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BEF54B-ADAC-8D46-8381-EF7F4B854D3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3369456"/>
      </p:ext>
    </p:extLst>
  </p:cSld>
  <p:clrMapOvr>
    <a:masterClrMapping/>
  </p:clrMapOvr>
</p:sldLayout>
</file>

<file path=ppt/slideLayouts/slideLayout19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9ECE0D-F9E9-074D-A277-A1F3576E459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7211636"/>
      </p:ext>
    </p:extLst>
  </p:cSld>
  <p:clrMapOvr>
    <a:masterClrMapping/>
  </p:clrMapOvr>
</p:sldLayout>
</file>

<file path=ppt/slideLayouts/slideLayout19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304981"/>
            <a:ext cx="2743200" cy="58213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981"/>
            <a:ext cx="8026400" cy="58213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87B684-667F-6143-8922-8FFB76F6195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95520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6AE1FD-9115-214C-BE2F-35C7BF31CF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629871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A0A952-6C5C-5A4C-945B-A9ED60A08E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511504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D7DA32-9C95-BD48-8FBB-02E2F39757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661118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304981"/>
            <a:ext cx="2743200" cy="58213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981"/>
            <a:ext cx="8026400" cy="58213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D620BE-9506-104C-AE54-B2737AAE14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479765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60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53C476-0927-D742-A0BC-C068DDD84C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50598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DBDF34-83AF-1F46-90BF-0EA695A5D3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502100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708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83D3CD-1D03-2847-8224-8907E67DB9A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515039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6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6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8A6771-C502-6D4A-9FEB-D3E01E628E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79428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48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48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15FD78-1F8B-3E4D-9104-BA288DF294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853637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746E39-6831-9F46-B983-9B577F7687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376770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DA1938-7ADE-9140-ADF9-7273F2434A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09789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708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FF0DA9-B7D5-1848-B2EE-C077B039322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530207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3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23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3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EF5B2F-8FB3-5348-A406-20639A2EBB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51681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A77505-50EB-724B-8F6B-93056DE02D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3415297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CD5833-1C76-A448-8A23-420E26A8E44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079286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304981"/>
            <a:ext cx="2743200" cy="58213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981"/>
            <a:ext cx="8026400" cy="58213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AFE6A8-AD0A-F443-A0AF-99682030A0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534032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60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23BB66-DC02-0042-8CF6-DDC3C98C465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8271586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47E41F-18AE-4046-8E0F-A1CC5E2E36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9067097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708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4AB8B8-038A-3740-AA43-C3FFBBB67C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5539097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6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6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EC6509-5AFF-7D47-90CA-A6085F6FEA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7405410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48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48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78770A-2166-EC4F-BCAB-FFCCED3244F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5780248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ACFB6D-2AC0-F748-A8D3-2EADF0FD1F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90665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6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6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6E1E98-1F38-504A-9417-6E9D60B66E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8329501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1674F2-1B8A-AB40-BE8E-B88C8ED934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9012779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3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23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3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F3F0D7-6EB9-1A40-A506-1416F85F27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3087134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C43B56-026E-934C-8D34-7F5E771144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72878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DB8C18-0CB8-ED4D-A237-64E6A87C45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1652633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304981"/>
            <a:ext cx="2743200" cy="58213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981"/>
            <a:ext cx="8026400" cy="58213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699D53-3248-A442-8E35-5997BF24D4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390553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60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3DF58B-5CD6-8946-AA63-7C1848E159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9861680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BA5E73-4A04-ED4E-BF30-354C9E13D3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4323611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708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FED295-DAF4-CA45-B238-B4A22CCE95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8069080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6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6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B45812-38F8-464E-8931-1DA4001671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0097410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48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48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8648CF-351C-6348-BA35-DF24A66BC0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70179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48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48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6F76C6-9AAF-624B-9B5C-CC7202EAC0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9834147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01547A-30E0-C74B-B9D2-452BB45A64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2497541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CB99CE-8E44-FC41-9210-106D3F9035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112458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3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23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3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96EB7B-4497-2446-87CA-AB55D1965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3252278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24646E-7049-734B-953E-82615D3032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4258952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EFE4A4-9B6B-3444-87C1-29459FC319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7428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304981"/>
            <a:ext cx="2743200" cy="58213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981"/>
            <a:ext cx="8026400" cy="58213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A39385-B085-8A48-96A3-FA99DD7C83D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8365082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60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2C7EB3-CC68-3C4F-BCAB-7E1EF119A46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8671910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B12FBA-BAD1-6443-BFCE-71E3578A658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0794946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708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B34DC2-7D18-A542-9536-C04B6E81CF8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1142193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6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6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FD29BB-FFD6-A544-AC01-517A742CF5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4180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4295DE-1EE7-F044-BA23-4E44FE73C19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530402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48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48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ECC178-1209-1043-A94F-47CD97945F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8000269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EA27E7-C32C-3646-99E7-5DAB0FF825C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4721160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010240-A60E-914E-BE14-058B6FB8CF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8698164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3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23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3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634759-1ECB-3E43-A3E5-459A805B9D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9476830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3F3255-ACDB-7E4F-A441-F5957896C69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1561348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2A52E9-E5AC-E245-9459-C346BA0FDD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8973149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304981"/>
            <a:ext cx="2743200" cy="58213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981"/>
            <a:ext cx="8026400" cy="58213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C2BCB3-D159-A54E-9E68-37A3C03DFE8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6902271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 i="1">
                <a:ea typeface="ＭＳ Ｐゴシック" charset="0"/>
                <a:cs typeface="Arial" charset="0"/>
              </a:defRPr>
            </a:lvl1pPr>
          </a:lstStyle>
          <a:p>
            <a:pPr>
              <a:defRPr/>
            </a:pPr>
            <a:fld id="{CB3A199E-16AA-6D4C-A7D1-7314B3A17AB4}" type="datetimeFigureOut">
              <a:rPr lang="en-US"/>
              <a:pPr>
                <a:defRPr/>
              </a:pPr>
              <a:t>3/28/2016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 i="1">
                <a:ea typeface="ＭＳ Ｐゴシック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 i="1">
                <a:ea typeface="ＭＳ Ｐゴシック" charset="0"/>
                <a:cs typeface="Arial" charset="0"/>
              </a:defRPr>
            </a:lvl1pPr>
          </a:lstStyle>
          <a:p>
            <a:pPr>
              <a:defRPr/>
            </a:pPr>
            <a:fld id="{4B6270F6-B89F-2D41-BEBC-B46FA1731C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7208970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 i="1">
                <a:ea typeface="ＭＳ Ｐゴシック" charset="0"/>
                <a:cs typeface="Arial" charset="0"/>
              </a:defRPr>
            </a:lvl1pPr>
          </a:lstStyle>
          <a:p>
            <a:pPr>
              <a:defRPr/>
            </a:pPr>
            <a:fld id="{F58109A9-1826-F145-8716-C560A2E32A74}" type="datetimeFigureOut">
              <a:rPr lang="en-US"/>
              <a:pPr>
                <a:defRPr/>
              </a:pPr>
              <a:t>3/28/2016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 i="1">
                <a:ea typeface="ＭＳ Ｐゴシック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 i="1">
                <a:ea typeface="ＭＳ Ｐゴシック" charset="0"/>
                <a:cs typeface="Arial" charset="0"/>
              </a:defRPr>
            </a:lvl1pPr>
          </a:lstStyle>
          <a:p>
            <a:pPr>
              <a:defRPr/>
            </a:pPr>
            <a:fld id="{F3CC68A7-13BB-B145-8EAB-F079FFBC7E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1575748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882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607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 i="1">
                <a:ea typeface="ＭＳ Ｐゴシック" charset="0"/>
                <a:cs typeface="Arial" charset="0"/>
              </a:defRPr>
            </a:lvl1pPr>
          </a:lstStyle>
          <a:p>
            <a:pPr>
              <a:defRPr/>
            </a:pPr>
            <a:fld id="{241D76D4-F8CD-9243-98B0-11BACA8E1B8A}" type="datetimeFigureOut">
              <a:rPr lang="en-US"/>
              <a:pPr>
                <a:defRPr/>
              </a:pPr>
              <a:t>3/28/2016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 i="1">
                <a:ea typeface="ＭＳ Ｐゴシック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 i="1">
                <a:ea typeface="ＭＳ Ｐゴシック" charset="0"/>
                <a:cs typeface="Arial" charset="0"/>
              </a:defRPr>
            </a:lvl1pPr>
          </a:lstStyle>
          <a:p>
            <a:pPr>
              <a:defRPr/>
            </a:pPr>
            <a:fld id="{A6D7C905-03A3-0B4C-9D8E-5DD806F237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59731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031AF2-B6FE-2840-855D-DD8DE15625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5432857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 i="1">
                <a:ea typeface="ＭＳ Ｐゴシック" charset="0"/>
                <a:cs typeface="Arial" charset="0"/>
              </a:defRPr>
            </a:lvl1pPr>
          </a:lstStyle>
          <a:p>
            <a:pPr>
              <a:defRPr/>
            </a:pPr>
            <a:fld id="{508DA6EE-7EF8-BA4A-B4BE-4A51DF0D51F0}" type="datetimeFigureOut">
              <a:rPr lang="en-US"/>
              <a:pPr>
                <a:defRPr/>
              </a:pPr>
              <a:t>3/28/2016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 i="1">
                <a:ea typeface="ＭＳ Ｐゴシック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 i="1">
                <a:ea typeface="ＭＳ Ｐゴシック" charset="0"/>
                <a:cs typeface="Arial" charset="0"/>
              </a:defRPr>
            </a:lvl1pPr>
          </a:lstStyle>
          <a:p>
            <a:pPr>
              <a:defRPr/>
            </a:pPr>
            <a:fld id="{C5C4159C-CB67-404A-9D25-CCC01053FD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1235890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9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3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3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 i="1">
                <a:ea typeface="ＭＳ Ｐゴシック" charset="0"/>
                <a:cs typeface="Arial" charset="0"/>
              </a:defRPr>
            </a:lvl1pPr>
          </a:lstStyle>
          <a:p>
            <a:pPr>
              <a:defRPr/>
            </a:pPr>
            <a:fld id="{B341A615-15A5-2C49-9B6F-B1E73BC1F607}" type="datetimeFigureOut">
              <a:rPr lang="en-US"/>
              <a:pPr>
                <a:defRPr/>
              </a:pPr>
              <a:t>3/28/2016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 i="1">
                <a:ea typeface="ＭＳ Ｐゴシック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 i="1">
                <a:ea typeface="ＭＳ Ｐゴシック" charset="0"/>
                <a:cs typeface="Arial" charset="0"/>
              </a:defRPr>
            </a:lvl1pPr>
          </a:lstStyle>
          <a:p>
            <a:pPr>
              <a:defRPr/>
            </a:pPr>
            <a:fld id="{0049ED95-A852-A448-8467-0A317BB3D60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6444734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 i="1">
                <a:ea typeface="ＭＳ Ｐゴシック" charset="0"/>
                <a:cs typeface="Arial" charset="0"/>
              </a:defRPr>
            </a:lvl1pPr>
          </a:lstStyle>
          <a:p>
            <a:pPr>
              <a:defRPr/>
            </a:pPr>
            <a:fld id="{6AC5DBA2-400B-3D4B-99C6-6BD499C5F13A}" type="datetimeFigureOut">
              <a:rPr lang="en-US"/>
              <a:pPr>
                <a:defRPr/>
              </a:pPr>
              <a:t>3/28/2016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 i="1">
                <a:ea typeface="ＭＳ Ｐゴシック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 i="1">
                <a:ea typeface="ＭＳ Ｐゴシック" charset="0"/>
                <a:cs typeface="Arial" charset="0"/>
              </a:defRPr>
            </a:lvl1pPr>
          </a:lstStyle>
          <a:p>
            <a:pPr>
              <a:defRPr/>
            </a:pPr>
            <a:fld id="{5C13D731-F395-5445-9E76-EBCA1976A1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7208816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 i="1">
                <a:ea typeface="ＭＳ Ｐゴシック" charset="0"/>
                <a:cs typeface="Arial" charset="0"/>
              </a:defRPr>
            </a:lvl1pPr>
          </a:lstStyle>
          <a:p>
            <a:pPr>
              <a:defRPr/>
            </a:pPr>
            <a:fld id="{39E5ABDA-87C4-C148-8724-2175BAB07E4F}" type="datetimeFigureOut">
              <a:rPr lang="en-US"/>
              <a:pPr>
                <a:defRPr/>
              </a:pPr>
              <a:t>3/28/2016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 i="1">
                <a:ea typeface="ＭＳ Ｐゴシック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 i="1">
                <a:ea typeface="ＭＳ Ｐゴシック" charset="0"/>
                <a:cs typeface="Arial" charset="0"/>
              </a:defRPr>
            </a:lvl1pPr>
          </a:lstStyle>
          <a:p>
            <a:pPr>
              <a:defRPr/>
            </a:pPr>
            <a:fld id="{27573D23-25CD-D44C-B233-3099EEB366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6252830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569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 i="1">
                <a:ea typeface="ＭＳ Ｐゴシック" charset="0"/>
                <a:cs typeface="Arial" charset="0"/>
              </a:defRPr>
            </a:lvl1pPr>
          </a:lstStyle>
          <a:p>
            <a:pPr>
              <a:defRPr/>
            </a:pPr>
            <a:fld id="{5333FDDA-DC2D-EF4B-A40E-0B665A6D1DB0}" type="datetimeFigureOut">
              <a:rPr lang="en-US"/>
              <a:pPr>
                <a:defRPr/>
              </a:pPr>
              <a:t>3/28/2016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 i="1">
                <a:ea typeface="ＭＳ Ｐゴシック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 i="1">
                <a:ea typeface="ＭＳ Ｐゴシック" charset="0"/>
                <a:cs typeface="Arial" charset="0"/>
              </a:defRPr>
            </a:lvl1pPr>
          </a:lstStyle>
          <a:p>
            <a:pPr>
              <a:defRPr/>
            </a:pPr>
            <a:fld id="{C07F3291-4405-D945-847E-8823547F3E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9734735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569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 i="1">
                <a:ea typeface="ＭＳ Ｐゴシック" charset="0"/>
                <a:cs typeface="Arial" charset="0"/>
              </a:defRPr>
            </a:lvl1pPr>
          </a:lstStyle>
          <a:p>
            <a:pPr>
              <a:defRPr/>
            </a:pPr>
            <a:fld id="{DDE71AA5-8F20-3E4A-B07D-7C95AF70636A}" type="datetimeFigureOut">
              <a:rPr lang="en-US"/>
              <a:pPr>
                <a:defRPr/>
              </a:pPr>
              <a:t>3/28/2016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 i="1">
                <a:ea typeface="ＭＳ Ｐゴシック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 i="1">
                <a:ea typeface="ＭＳ Ｐゴシック" charset="0"/>
                <a:cs typeface="Arial" charset="0"/>
              </a:defRPr>
            </a:lvl1pPr>
          </a:lstStyle>
          <a:p>
            <a:pPr>
              <a:defRPr/>
            </a:pPr>
            <a:fld id="{8DC3DCF6-DE91-5D41-91D1-1AF97879F6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2871535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 i="1">
                <a:ea typeface="ＭＳ Ｐゴシック" charset="0"/>
                <a:cs typeface="Arial" charset="0"/>
              </a:defRPr>
            </a:lvl1pPr>
          </a:lstStyle>
          <a:p>
            <a:pPr>
              <a:defRPr/>
            </a:pPr>
            <a:fld id="{BBB7B94E-B006-DD4B-BF83-C7A187D75E1C}" type="datetimeFigureOut">
              <a:rPr lang="en-US"/>
              <a:pPr>
                <a:defRPr/>
              </a:pPr>
              <a:t>3/28/2016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 i="1">
                <a:ea typeface="ＭＳ Ｐゴシック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 i="1">
                <a:ea typeface="ＭＳ Ｐゴシック" charset="0"/>
                <a:cs typeface="Arial" charset="0"/>
              </a:defRPr>
            </a:lvl1pPr>
          </a:lstStyle>
          <a:p>
            <a:pPr>
              <a:defRPr/>
            </a:pPr>
            <a:fld id="{A64E36E2-0CBF-A84E-A943-90E08177E9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5432222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2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3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 i="1">
                <a:ea typeface="ＭＳ Ｐゴシック" charset="0"/>
                <a:cs typeface="Arial" charset="0"/>
              </a:defRPr>
            </a:lvl1pPr>
          </a:lstStyle>
          <a:p>
            <a:pPr>
              <a:defRPr/>
            </a:pPr>
            <a:fld id="{F9F18B96-EB01-474A-B2ED-43DCF31E7968}" type="datetimeFigureOut">
              <a:rPr lang="en-US"/>
              <a:pPr>
                <a:defRPr/>
              </a:pPr>
              <a:t>3/28/2016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 i="1">
                <a:ea typeface="ＭＳ Ｐゴシック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 i="1">
                <a:ea typeface="ＭＳ Ｐゴシック" charset="0"/>
                <a:cs typeface="Arial" charset="0"/>
              </a:defRPr>
            </a:lvl1pPr>
          </a:lstStyle>
          <a:p>
            <a:pPr>
              <a:defRPr/>
            </a:pPr>
            <a:fld id="{13A12576-882A-FA45-B706-AAE67D977E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0506506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 i="1"/>
            </a:lvl1pPr>
          </a:lstStyle>
          <a:p>
            <a:pPr>
              <a:defRPr/>
            </a:pPr>
            <a:fld id="{49A914D5-9335-C540-B952-B01A893A7216}" type="datetimeFigureOut">
              <a:rPr lang="en-US"/>
              <a:pPr>
                <a:defRPr/>
              </a:pPr>
              <a:t>3/28/2016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 i="1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 i="1"/>
            </a:lvl1pPr>
          </a:lstStyle>
          <a:p>
            <a:pPr>
              <a:defRPr/>
            </a:pPr>
            <a:fld id="{3362DA3F-8E88-E64B-A469-4A2A385585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0898322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 i="1"/>
            </a:lvl1pPr>
          </a:lstStyle>
          <a:p>
            <a:pPr>
              <a:defRPr/>
            </a:pPr>
            <a:fld id="{C8556B70-4FAF-664F-ADA0-A254032F2B89}" type="datetimeFigureOut">
              <a:rPr lang="en-US"/>
              <a:pPr>
                <a:defRPr/>
              </a:pPr>
              <a:t>3/28/2016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 i="1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 i="1"/>
            </a:lvl1pPr>
          </a:lstStyle>
          <a:p>
            <a:pPr>
              <a:defRPr/>
            </a:pPr>
            <a:fld id="{B7E17587-1BB1-B24D-9FA8-96D49605221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28979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3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23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3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EE7ECC-EDCF-6F43-86B1-3E47739A39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1005318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882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607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 i="1"/>
            </a:lvl1pPr>
          </a:lstStyle>
          <a:p>
            <a:pPr>
              <a:defRPr/>
            </a:pPr>
            <a:fld id="{22AF4A68-2F96-3247-BD1E-61E4580C719E}" type="datetimeFigureOut">
              <a:rPr lang="en-US"/>
              <a:pPr>
                <a:defRPr/>
              </a:pPr>
              <a:t>3/28/2016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 i="1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 i="1"/>
            </a:lvl1pPr>
          </a:lstStyle>
          <a:p>
            <a:pPr>
              <a:defRPr/>
            </a:pPr>
            <a:fld id="{BF802F0A-0CAB-5746-B86D-A53A3AFF0B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5040243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 i="1"/>
            </a:lvl1pPr>
          </a:lstStyle>
          <a:p>
            <a:pPr>
              <a:defRPr/>
            </a:pPr>
            <a:fld id="{9701B122-CFBB-8B43-B6C5-1169CB822042}" type="datetimeFigureOut">
              <a:rPr lang="en-US"/>
              <a:pPr>
                <a:defRPr/>
              </a:pPr>
              <a:t>3/28/2016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 i="1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 i="1"/>
            </a:lvl1pPr>
          </a:lstStyle>
          <a:p>
            <a:pPr>
              <a:defRPr/>
            </a:pPr>
            <a:fld id="{BF845F07-EAA9-414B-840C-3ADB8A5E192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6234567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9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3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3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 i="1"/>
            </a:lvl1pPr>
          </a:lstStyle>
          <a:p>
            <a:pPr>
              <a:defRPr/>
            </a:pPr>
            <a:fld id="{567A68B9-06EB-654A-83A0-24A340099D3A}" type="datetimeFigureOut">
              <a:rPr lang="en-US"/>
              <a:pPr>
                <a:defRPr/>
              </a:pPr>
              <a:t>3/28/2016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 i="1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 i="1"/>
            </a:lvl1pPr>
          </a:lstStyle>
          <a:p>
            <a:pPr>
              <a:defRPr/>
            </a:pPr>
            <a:fld id="{A97D3BD3-A4B5-F043-8BED-DCC27EFAD2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3707972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 i="1"/>
            </a:lvl1pPr>
          </a:lstStyle>
          <a:p>
            <a:pPr>
              <a:defRPr/>
            </a:pPr>
            <a:fld id="{0A935E69-3F77-7B4E-B708-4C18F8FC1EEA}" type="datetimeFigureOut">
              <a:rPr lang="en-US"/>
              <a:pPr>
                <a:defRPr/>
              </a:pPr>
              <a:t>3/28/2016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 i="1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 i="1"/>
            </a:lvl1pPr>
          </a:lstStyle>
          <a:p>
            <a:pPr>
              <a:defRPr/>
            </a:pPr>
            <a:fld id="{A8086E5B-CC65-8A45-BE41-FD87F3E95F2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2708071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 i="1"/>
            </a:lvl1pPr>
          </a:lstStyle>
          <a:p>
            <a:pPr>
              <a:defRPr/>
            </a:pPr>
            <a:fld id="{061DA29F-E201-E34B-9BA4-9587347F3050}" type="datetimeFigureOut">
              <a:rPr lang="en-US"/>
              <a:pPr>
                <a:defRPr/>
              </a:pPr>
              <a:t>3/28/2016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 i="1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 i="1"/>
            </a:lvl1pPr>
          </a:lstStyle>
          <a:p>
            <a:pPr>
              <a:defRPr/>
            </a:pPr>
            <a:fld id="{8AED9253-14F8-5442-83EC-8128A22399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6003692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569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 i="1"/>
            </a:lvl1pPr>
          </a:lstStyle>
          <a:p>
            <a:pPr>
              <a:defRPr/>
            </a:pPr>
            <a:fld id="{4EE8D812-8FE9-B447-8B3F-65D4E386D77D}" type="datetimeFigureOut">
              <a:rPr lang="en-US"/>
              <a:pPr>
                <a:defRPr/>
              </a:pPr>
              <a:t>3/28/2016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 i="1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 i="1"/>
            </a:lvl1pPr>
          </a:lstStyle>
          <a:p>
            <a:pPr>
              <a:defRPr/>
            </a:pPr>
            <a:fld id="{FD4B2199-5CD5-6A41-9976-34D977D954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1765126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569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 i="1"/>
            </a:lvl1pPr>
          </a:lstStyle>
          <a:p>
            <a:pPr>
              <a:defRPr/>
            </a:pPr>
            <a:fld id="{2D320BBA-E797-F149-A19F-E9078B454C43}" type="datetimeFigureOut">
              <a:rPr lang="en-US"/>
              <a:pPr>
                <a:defRPr/>
              </a:pPr>
              <a:t>3/28/2016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 i="1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 i="1"/>
            </a:lvl1pPr>
          </a:lstStyle>
          <a:p>
            <a:pPr>
              <a:defRPr/>
            </a:pPr>
            <a:fld id="{49F34572-B444-E94F-88D4-22E9442347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4635088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 i="1"/>
            </a:lvl1pPr>
          </a:lstStyle>
          <a:p>
            <a:pPr>
              <a:defRPr/>
            </a:pPr>
            <a:fld id="{8A310831-5085-234C-88F6-5F2720C372A4}" type="datetimeFigureOut">
              <a:rPr lang="en-US"/>
              <a:pPr>
                <a:defRPr/>
              </a:pPr>
              <a:t>3/28/2016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 i="1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 i="1"/>
            </a:lvl1pPr>
          </a:lstStyle>
          <a:p>
            <a:pPr>
              <a:defRPr/>
            </a:pPr>
            <a:fld id="{DCE6A79A-CD17-6648-B195-7A11E97595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0573464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2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3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 i="1"/>
            </a:lvl1pPr>
          </a:lstStyle>
          <a:p>
            <a:pPr>
              <a:defRPr/>
            </a:pPr>
            <a:fld id="{503DB152-ADAF-184E-A76F-4318D56670B7}" type="datetimeFigureOut">
              <a:rPr lang="en-US"/>
              <a:pPr>
                <a:defRPr/>
              </a:pPr>
              <a:t>3/28/2016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 i="1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 i="1"/>
            </a:lvl1pPr>
          </a:lstStyle>
          <a:p>
            <a:pPr>
              <a:defRPr/>
            </a:pPr>
            <a:fld id="{86937EF6-DCFF-3045-AE9F-D9B8298B97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1525405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522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433AD3-4860-0043-86C5-EE56AD538C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51170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BEF54B-ADAC-8D46-8381-EF7F4B854D3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3810410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8F2224-3783-224C-81DC-2275775525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8839893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97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4D2913-07A1-FA4D-B8D4-5C26568DEBC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2595199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6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6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24B211-C921-4D4C-ABF6-4479A611D9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6836601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432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432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FE5D9C-4CAA-024F-A862-A3381A68B0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1913003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798275-FC37-AE4D-95A4-68F01EF3B7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4164875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517F3F-083D-9A4D-A23B-5A3BD485D06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6238432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3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147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3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04F032-C73D-F747-A0F9-659711F945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6447902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F70A8E-6338-FB47-9976-4B4F34ADED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2589104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22A2BA-5813-774E-8D3F-E7DC43B3BC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5036272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304897"/>
            <a:ext cx="2743200" cy="58213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97"/>
            <a:ext cx="8026400" cy="58213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1F2914-38C6-A049-9E02-ECD0C88D83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74248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7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102.xml"/><Relationship Id="rId7" Type="http://schemas.openxmlformats.org/officeDocument/2006/relationships/slideLayout" Target="../slideLayouts/slideLayout106.xml"/><Relationship Id="rId12" Type="http://schemas.openxmlformats.org/officeDocument/2006/relationships/theme" Target="../theme/theme10.xml"/><Relationship Id="rId2" Type="http://schemas.openxmlformats.org/officeDocument/2006/relationships/slideLayout" Target="../slideLayouts/slideLayout101.xml"/><Relationship Id="rId1" Type="http://schemas.openxmlformats.org/officeDocument/2006/relationships/slideLayout" Target="../slideLayouts/slideLayout100.xml"/><Relationship Id="rId6" Type="http://schemas.openxmlformats.org/officeDocument/2006/relationships/slideLayout" Target="../slideLayouts/slideLayout105.xml"/><Relationship Id="rId11" Type="http://schemas.openxmlformats.org/officeDocument/2006/relationships/slideLayout" Target="../slideLayouts/slideLayout110.xml"/><Relationship Id="rId5" Type="http://schemas.openxmlformats.org/officeDocument/2006/relationships/slideLayout" Target="../slideLayouts/slideLayout104.xml"/><Relationship Id="rId10" Type="http://schemas.openxmlformats.org/officeDocument/2006/relationships/slideLayout" Target="../slideLayouts/slideLayout109.xml"/><Relationship Id="rId4" Type="http://schemas.openxmlformats.org/officeDocument/2006/relationships/slideLayout" Target="../slideLayouts/slideLayout103.xml"/><Relationship Id="rId9" Type="http://schemas.openxmlformats.org/officeDocument/2006/relationships/slideLayout" Target="../slideLayouts/slideLayout108.xml"/></Relationships>
</file>

<file path=ppt/slideMasters/_rels/slideMaster1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113.xml"/><Relationship Id="rId7" Type="http://schemas.openxmlformats.org/officeDocument/2006/relationships/slideLayout" Target="../slideLayouts/slideLayout117.xml"/><Relationship Id="rId12" Type="http://schemas.openxmlformats.org/officeDocument/2006/relationships/theme" Target="../theme/theme11.xml"/><Relationship Id="rId2" Type="http://schemas.openxmlformats.org/officeDocument/2006/relationships/slideLayout" Target="../slideLayouts/slideLayout112.xml"/><Relationship Id="rId1" Type="http://schemas.openxmlformats.org/officeDocument/2006/relationships/slideLayout" Target="../slideLayouts/slideLayout111.xml"/><Relationship Id="rId6" Type="http://schemas.openxmlformats.org/officeDocument/2006/relationships/slideLayout" Target="../slideLayouts/slideLayout116.xml"/><Relationship Id="rId11" Type="http://schemas.openxmlformats.org/officeDocument/2006/relationships/slideLayout" Target="../slideLayouts/slideLayout121.xml"/><Relationship Id="rId5" Type="http://schemas.openxmlformats.org/officeDocument/2006/relationships/slideLayout" Target="../slideLayouts/slideLayout115.xml"/><Relationship Id="rId10" Type="http://schemas.openxmlformats.org/officeDocument/2006/relationships/slideLayout" Target="../slideLayouts/slideLayout120.xml"/><Relationship Id="rId4" Type="http://schemas.openxmlformats.org/officeDocument/2006/relationships/slideLayout" Target="../slideLayouts/slideLayout114.xml"/><Relationship Id="rId9" Type="http://schemas.openxmlformats.org/officeDocument/2006/relationships/slideLayout" Target="../slideLayouts/slideLayout119.xml"/></Relationships>
</file>

<file path=ppt/slideMasters/_rels/slideMaster1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24.xml"/><Relationship Id="rId7" Type="http://schemas.openxmlformats.org/officeDocument/2006/relationships/slideLayout" Target="../slideLayouts/slideLayout128.xml"/><Relationship Id="rId12" Type="http://schemas.openxmlformats.org/officeDocument/2006/relationships/theme" Target="../theme/theme12.xml"/><Relationship Id="rId2" Type="http://schemas.openxmlformats.org/officeDocument/2006/relationships/slideLayout" Target="../slideLayouts/slideLayout123.xml"/><Relationship Id="rId1" Type="http://schemas.openxmlformats.org/officeDocument/2006/relationships/slideLayout" Target="../slideLayouts/slideLayout122.xml"/><Relationship Id="rId6" Type="http://schemas.openxmlformats.org/officeDocument/2006/relationships/slideLayout" Target="../slideLayouts/slideLayout127.xml"/><Relationship Id="rId11" Type="http://schemas.openxmlformats.org/officeDocument/2006/relationships/slideLayout" Target="../slideLayouts/slideLayout132.xml"/><Relationship Id="rId5" Type="http://schemas.openxmlformats.org/officeDocument/2006/relationships/slideLayout" Target="../slideLayouts/slideLayout126.xml"/><Relationship Id="rId10" Type="http://schemas.openxmlformats.org/officeDocument/2006/relationships/slideLayout" Target="../slideLayouts/slideLayout131.xml"/><Relationship Id="rId4" Type="http://schemas.openxmlformats.org/officeDocument/2006/relationships/slideLayout" Target="../slideLayouts/slideLayout125.xml"/><Relationship Id="rId9" Type="http://schemas.openxmlformats.org/officeDocument/2006/relationships/slideLayout" Target="../slideLayouts/slideLayout130.xml"/></Relationships>
</file>

<file path=ppt/slideMasters/_rels/slideMaster1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40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35.xml"/><Relationship Id="rId7" Type="http://schemas.openxmlformats.org/officeDocument/2006/relationships/slideLayout" Target="../slideLayouts/slideLayout139.xml"/><Relationship Id="rId12" Type="http://schemas.openxmlformats.org/officeDocument/2006/relationships/theme" Target="../theme/theme13.xml"/><Relationship Id="rId2" Type="http://schemas.openxmlformats.org/officeDocument/2006/relationships/slideLayout" Target="../slideLayouts/slideLayout134.xml"/><Relationship Id="rId1" Type="http://schemas.openxmlformats.org/officeDocument/2006/relationships/slideLayout" Target="../slideLayouts/slideLayout133.xml"/><Relationship Id="rId6" Type="http://schemas.openxmlformats.org/officeDocument/2006/relationships/slideLayout" Target="../slideLayouts/slideLayout138.xml"/><Relationship Id="rId11" Type="http://schemas.openxmlformats.org/officeDocument/2006/relationships/slideLayout" Target="../slideLayouts/slideLayout143.xml"/><Relationship Id="rId5" Type="http://schemas.openxmlformats.org/officeDocument/2006/relationships/slideLayout" Target="../slideLayouts/slideLayout137.xml"/><Relationship Id="rId10" Type="http://schemas.openxmlformats.org/officeDocument/2006/relationships/slideLayout" Target="../slideLayouts/slideLayout142.xml"/><Relationship Id="rId4" Type="http://schemas.openxmlformats.org/officeDocument/2006/relationships/slideLayout" Target="../slideLayouts/slideLayout136.xml"/><Relationship Id="rId9" Type="http://schemas.openxmlformats.org/officeDocument/2006/relationships/slideLayout" Target="../slideLayouts/slideLayout141.xml"/></Relationships>
</file>

<file path=ppt/slideMasters/_rels/slideMaster1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51.xml"/><Relationship Id="rId13" Type="http://schemas.openxmlformats.org/officeDocument/2006/relationships/image" Target="../media/image4.jpeg"/><Relationship Id="rId3" Type="http://schemas.openxmlformats.org/officeDocument/2006/relationships/slideLayout" Target="../slideLayouts/slideLayout146.xml"/><Relationship Id="rId7" Type="http://schemas.openxmlformats.org/officeDocument/2006/relationships/slideLayout" Target="../slideLayouts/slideLayout150.xml"/><Relationship Id="rId12" Type="http://schemas.openxmlformats.org/officeDocument/2006/relationships/theme" Target="../theme/theme14.xml"/><Relationship Id="rId2" Type="http://schemas.openxmlformats.org/officeDocument/2006/relationships/slideLayout" Target="../slideLayouts/slideLayout145.xml"/><Relationship Id="rId1" Type="http://schemas.openxmlformats.org/officeDocument/2006/relationships/slideLayout" Target="../slideLayouts/slideLayout144.xml"/><Relationship Id="rId6" Type="http://schemas.openxmlformats.org/officeDocument/2006/relationships/slideLayout" Target="../slideLayouts/slideLayout149.xml"/><Relationship Id="rId11" Type="http://schemas.openxmlformats.org/officeDocument/2006/relationships/slideLayout" Target="../slideLayouts/slideLayout154.xml"/><Relationship Id="rId5" Type="http://schemas.openxmlformats.org/officeDocument/2006/relationships/slideLayout" Target="../slideLayouts/slideLayout148.xml"/><Relationship Id="rId10" Type="http://schemas.openxmlformats.org/officeDocument/2006/relationships/slideLayout" Target="../slideLayouts/slideLayout153.xml"/><Relationship Id="rId4" Type="http://schemas.openxmlformats.org/officeDocument/2006/relationships/slideLayout" Target="../slideLayouts/slideLayout147.xml"/><Relationship Id="rId9" Type="http://schemas.openxmlformats.org/officeDocument/2006/relationships/slideLayout" Target="../slideLayouts/slideLayout152.xml"/></Relationships>
</file>

<file path=ppt/slideMasters/_rels/slideMaster1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62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57.xml"/><Relationship Id="rId7" Type="http://schemas.openxmlformats.org/officeDocument/2006/relationships/slideLayout" Target="../slideLayouts/slideLayout161.xml"/><Relationship Id="rId12" Type="http://schemas.openxmlformats.org/officeDocument/2006/relationships/theme" Target="../theme/theme15.xml"/><Relationship Id="rId2" Type="http://schemas.openxmlformats.org/officeDocument/2006/relationships/slideLayout" Target="../slideLayouts/slideLayout156.xml"/><Relationship Id="rId1" Type="http://schemas.openxmlformats.org/officeDocument/2006/relationships/slideLayout" Target="../slideLayouts/slideLayout155.xml"/><Relationship Id="rId6" Type="http://schemas.openxmlformats.org/officeDocument/2006/relationships/slideLayout" Target="../slideLayouts/slideLayout160.xml"/><Relationship Id="rId11" Type="http://schemas.openxmlformats.org/officeDocument/2006/relationships/slideLayout" Target="../slideLayouts/slideLayout165.xml"/><Relationship Id="rId5" Type="http://schemas.openxmlformats.org/officeDocument/2006/relationships/slideLayout" Target="../slideLayouts/slideLayout159.xml"/><Relationship Id="rId10" Type="http://schemas.openxmlformats.org/officeDocument/2006/relationships/slideLayout" Target="../slideLayouts/slideLayout164.xml"/><Relationship Id="rId4" Type="http://schemas.openxmlformats.org/officeDocument/2006/relationships/slideLayout" Target="../slideLayouts/slideLayout158.xml"/><Relationship Id="rId9" Type="http://schemas.openxmlformats.org/officeDocument/2006/relationships/slideLayout" Target="../slideLayouts/slideLayout163.xml"/></Relationships>
</file>

<file path=ppt/slideMasters/_rels/slideMaster1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3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168.xml"/><Relationship Id="rId7" Type="http://schemas.openxmlformats.org/officeDocument/2006/relationships/slideLayout" Target="../slideLayouts/slideLayout172.xml"/><Relationship Id="rId12" Type="http://schemas.openxmlformats.org/officeDocument/2006/relationships/theme" Target="../theme/theme16.xml"/><Relationship Id="rId2" Type="http://schemas.openxmlformats.org/officeDocument/2006/relationships/slideLayout" Target="../slideLayouts/slideLayout167.xml"/><Relationship Id="rId1" Type="http://schemas.openxmlformats.org/officeDocument/2006/relationships/slideLayout" Target="../slideLayouts/slideLayout166.xml"/><Relationship Id="rId6" Type="http://schemas.openxmlformats.org/officeDocument/2006/relationships/slideLayout" Target="../slideLayouts/slideLayout171.xml"/><Relationship Id="rId11" Type="http://schemas.openxmlformats.org/officeDocument/2006/relationships/slideLayout" Target="../slideLayouts/slideLayout176.xml"/><Relationship Id="rId5" Type="http://schemas.openxmlformats.org/officeDocument/2006/relationships/slideLayout" Target="../slideLayouts/slideLayout170.xml"/><Relationship Id="rId10" Type="http://schemas.openxmlformats.org/officeDocument/2006/relationships/slideLayout" Target="../slideLayouts/slideLayout175.xml"/><Relationship Id="rId4" Type="http://schemas.openxmlformats.org/officeDocument/2006/relationships/slideLayout" Target="../slideLayouts/slideLayout169.xml"/><Relationship Id="rId9" Type="http://schemas.openxmlformats.org/officeDocument/2006/relationships/slideLayout" Target="../slideLayouts/slideLayout174.xml"/></Relationships>
</file>

<file path=ppt/slideMasters/_rels/slideMaster1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4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179.xml"/><Relationship Id="rId7" Type="http://schemas.openxmlformats.org/officeDocument/2006/relationships/slideLayout" Target="../slideLayouts/slideLayout183.xml"/><Relationship Id="rId12" Type="http://schemas.openxmlformats.org/officeDocument/2006/relationships/theme" Target="../theme/theme17.xml"/><Relationship Id="rId2" Type="http://schemas.openxmlformats.org/officeDocument/2006/relationships/slideLayout" Target="../slideLayouts/slideLayout178.xml"/><Relationship Id="rId1" Type="http://schemas.openxmlformats.org/officeDocument/2006/relationships/slideLayout" Target="../slideLayouts/slideLayout177.xml"/><Relationship Id="rId6" Type="http://schemas.openxmlformats.org/officeDocument/2006/relationships/slideLayout" Target="../slideLayouts/slideLayout182.xml"/><Relationship Id="rId11" Type="http://schemas.openxmlformats.org/officeDocument/2006/relationships/slideLayout" Target="../slideLayouts/slideLayout187.xml"/><Relationship Id="rId5" Type="http://schemas.openxmlformats.org/officeDocument/2006/relationships/slideLayout" Target="../slideLayouts/slideLayout181.xml"/><Relationship Id="rId10" Type="http://schemas.openxmlformats.org/officeDocument/2006/relationships/slideLayout" Target="../slideLayouts/slideLayout186.xml"/><Relationship Id="rId4" Type="http://schemas.openxmlformats.org/officeDocument/2006/relationships/slideLayout" Target="../slideLayouts/slideLayout180.xml"/><Relationship Id="rId9" Type="http://schemas.openxmlformats.org/officeDocument/2006/relationships/slideLayout" Target="../slideLayouts/slideLayout185.xml"/></Relationships>
</file>

<file path=ppt/slideMasters/_rels/slideMaster1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5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90.xml"/><Relationship Id="rId7" Type="http://schemas.openxmlformats.org/officeDocument/2006/relationships/slideLayout" Target="../slideLayouts/slideLayout194.xml"/><Relationship Id="rId12" Type="http://schemas.openxmlformats.org/officeDocument/2006/relationships/theme" Target="../theme/theme18.xml"/><Relationship Id="rId2" Type="http://schemas.openxmlformats.org/officeDocument/2006/relationships/slideLayout" Target="../slideLayouts/slideLayout189.xml"/><Relationship Id="rId1" Type="http://schemas.openxmlformats.org/officeDocument/2006/relationships/slideLayout" Target="../slideLayouts/slideLayout188.xml"/><Relationship Id="rId6" Type="http://schemas.openxmlformats.org/officeDocument/2006/relationships/slideLayout" Target="../slideLayouts/slideLayout193.xml"/><Relationship Id="rId11" Type="http://schemas.openxmlformats.org/officeDocument/2006/relationships/slideLayout" Target="../slideLayouts/slideLayout198.xml"/><Relationship Id="rId5" Type="http://schemas.openxmlformats.org/officeDocument/2006/relationships/slideLayout" Target="../slideLayouts/slideLayout192.xml"/><Relationship Id="rId10" Type="http://schemas.openxmlformats.org/officeDocument/2006/relationships/slideLayout" Target="../slideLayouts/slideLayout197.xml"/><Relationship Id="rId4" Type="http://schemas.openxmlformats.org/officeDocument/2006/relationships/slideLayout" Target="../slideLayouts/slideLayout191.xml"/><Relationship Id="rId9" Type="http://schemas.openxmlformats.org/officeDocument/2006/relationships/slideLayout" Target="../slideLayouts/slideLayout196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5.xml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12" Type="http://schemas.openxmlformats.org/officeDocument/2006/relationships/theme" Target="../theme/theme8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11" Type="http://schemas.openxmlformats.org/officeDocument/2006/relationships/slideLayout" Target="../slideLayouts/slideLayout88.xml"/><Relationship Id="rId5" Type="http://schemas.openxmlformats.org/officeDocument/2006/relationships/slideLayout" Target="../slideLayouts/slideLayout82.xml"/><Relationship Id="rId10" Type="http://schemas.openxmlformats.org/officeDocument/2006/relationships/slideLayout" Target="../slideLayouts/slideLayout87.xml"/><Relationship Id="rId4" Type="http://schemas.openxmlformats.org/officeDocument/2006/relationships/slideLayout" Target="../slideLayouts/slideLayout81.xml"/><Relationship Id="rId9" Type="http://schemas.openxmlformats.org/officeDocument/2006/relationships/slideLayout" Target="../slideLayouts/slideLayout86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6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91.xml"/><Relationship Id="rId7" Type="http://schemas.openxmlformats.org/officeDocument/2006/relationships/slideLayout" Target="../slideLayouts/slideLayout95.xml"/><Relationship Id="rId12" Type="http://schemas.openxmlformats.org/officeDocument/2006/relationships/theme" Target="../theme/theme9.xml"/><Relationship Id="rId2" Type="http://schemas.openxmlformats.org/officeDocument/2006/relationships/slideLayout" Target="../slideLayouts/slideLayout90.xml"/><Relationship Id="rId1" Type="http://schemas.openxmlformats.org/officeDocument/2006/relationships/slideLayout" Target="../slideLayouts/slideLayout89.xml"/><Relationship Id="rId6" Type="http://schemas.openxmlformats.org/officeDocument/2006/relationships/slideLayout" Target="../slideLayouts/slideLayout94.xml"/><Relationship Id="rId11" Type="http://schemas.openxmlformats.org/officeDocument/2006/relationships/slideLayout" Target="../slideLayouts/slideLayout99.xml"/><Relationship Id="rId5" Type="http://schemas.openxmlformats.org/officeDocument/2006/relationships/slideLayout" Target="../slideLayouts/slideLayout93.xml"/><Relationship Id="rId10" Type="http://schemas.openxmlformats.org/officeDocument/2006/relationships/slideLayout" Target="../slideLayouts/slideLayout98.xml"/><Relationship Id="rId4" Type="http://schemas.openxmlformats.org/officeDocument/2006/relationships/slideLayout" Target="../slideLayouts/slideLayout92.xml"/><Relationship Id="rId9" Type="http://schemas.openxmlformats.org/officeDocument/2006/relationships/slideLayout" Target="../slideLayouts/slideLayout9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04800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6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i="0">
                <a:latin typeface="Arial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i="0">
                <a:latin typeface="Arial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i="0" smtClean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2364CAAA-148C-3345-BD91-934311BDE1A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9" r:id="rId1"/>
    <p:sldLayoutId id="2147483990" r:id="rId2"/>
    <p:sldLayoutId id="2147483991" r:id="rId3"/>
    <p:sldLayoutId id="2147483992" r:id="rId4"/>
    <p:sldLayoutId id="2147483993" r:id="rId5"/>
    <p:sldLayoutId id="2147483994" r:id="rId6"/>
    <p:sldLayoutId id="2147483995" r:id="rId7"/>
    <p:sldLayoutId id="2147483996" r:id="rId8"/>
    <p:sldLayoutId id="2147483997" r:id="rId9"/>
    <p:sldLayoutId id="2147483998" r:id="rId10"/>
    <p:sldLayoutId id="214748399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800000"/>
          </a:solidFill>
          <a:latin typeface="+mj-lt"/>
          <a:ea typeface="ＭＳ Ｐゴシック" charset="0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800000"/>
          </a:solidFill>
          <a:latin typeface="Eras Bold ITC" pitchFamily="34" charset="0"/>
          <a:ea typeface="ＭＳ Ｐゴシック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800000"/>
          </a:solidFill>
          <a:latin typeface="Eras Bold ITC" pitchFamily="34" charset="0"/>
          <a:ea typeface="ＭＳ Ｐゴシック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800000"/>
          </a:solidFill>
          <a:latin typeface="Eras Bold ITC" pitchFamily="34" charset="0"/>
          <a:ea typeface="ＭＳ Ｐゴシック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800000"/>
          </a:solidFill>
          <a:latin typeface="Eras Bold ITC" pitchFamily="34" charset="0"/>
          <a:ea typeface="ＭＳ Ｐゴシック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800000"/>
          </a:solidFill>
          <a:latin typeface="Eras Bold ITC" pitchFamily="34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800000"/>
          </a:solidFill>
          <a:latin typeface="Eras Bold ITC" pitchFamily="34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800000"/>
          </a:solidFill>
          <a:latin typeface="Eras Bold ITC" pitchFamily="34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800000"/>
          </a:solidFill>
          <a:latin typeface="Eras Bold ITC" pitchFamily="34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Arial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Arial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Arial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Arial" charset="0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04800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6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i="0">
                <a:solidFill>
                  <a:srgbClr val="000000"/>
                </a:solidFill>
                <a:latin typeface="Arial" charset="0"/>
                <a:ea typeface="MS PGothic" charset="0"/>
                <a:cs typeface="MS PGothic" charset="0"/>
              </a:defRPr>
            </a:lvl1pPr>
          </a:lstStyle>
          <a:p>
            <a:pPr eaLnBrk="1" hangingPunct="1"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i="0">
                <a:solidFill>
                  <a:srgbClr val="000000"/>
                </a:solidFill>
                <a:latin typeface="Arial" charset="0"/>
                <a:ea typeface="MS PGothic" charset="0"/>
                <a:cs typeface="MS PGothic" charset="0"/>
              </a:defRPr>
            </a:lvl1pPr>
          </a:lstStyle>
          <a:p>
            <a:pPr eaLnBrk="1" hangingPunct="1"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i="0">
                <a:solidFill>
                  <a:srgbClr val="000000"/>
                </a:solidFill>
                <a:latin typeface="Arial" charset="0"/>
                <a:ea typeface="MS PGothic" charset="0"/>
                <a:cs typeface="MS PGothic" charset="0"/>
              </a:defRPr>
            </a:lvl1pPr>
          </a:lstStyle>
          <a:p>
            <a:pPr eaLnBrk="1" hangingPunct="1">
              <a:defRPr/>
            </a:pPr>
            <a:fld id="{53D6B2C5-A86A-4648-A427-EA5B1306113E}" type="slidenum">
              <a:rPr lang="en-US"/>
              <a:pPr eaLnBrk="1" hangingPunct="1"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36535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24" r:id="rId1"/>
    <p:sldLayoutId id="2147484125" r:id="rId2"/>
    <p:sldLayoutId id="2147484126" r:id="rId3"/>
    <p:sldLayoutId id="2147484127" r:id="rId4"/>
    <p:sldLayoutId id="2147484128" r:id="rId5"/>
    <p:sldLayoutId id="2147484129" r:id="rId6"/>
    <p:sldLayoutId id="2147484130" r:id="rId7"/>
    <p:sldLayoutId id="2147484131" r:id="rId8"/>
    <p:sldLayoutId id="2147484132" r:id="rId9"/>
    <p:sldLayoutId id="2147484133" r:id="rId10"/>
    <p:sldLayoutId id="214748413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800000"/>
          </a:solidFill>
          <a:latin typeface="+mj-lt"/>
          <a:ea typeface="MS PGothic" pitchFamily="34" charset="-128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800000"/>
          </a:solidFill>
          <a:latin typeface="Eras Bold ITC" pitchFamily="34" charset="0"/>
          <a:ea typeface="MS PGothic" pitchFamily="34" charset="-128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800000"/>
          </a:solidFill>
          <a:latin typeface="Eras Bold ITC" pitchFamily="34" charset="0"/>
          <a:ea typeface="MS PGothic" pitchFamily="34" charset="-128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800000"/>
          </a:solidFill>
          <a:latin typeface="Eras Bold ITC" pitchFamily="34" charset="0"/>
          <a:ea typeface="MS PGothic" pitchFamily="34" charset="-128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800000"/>
          </a:solidFill>
          <a:latin typeface="Eras Bold ITC" pitchFamily="34" charset="0"/>
          <a:ea typeface="MS PGothic" pitchFamily="34" charset="-128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800000"/>
          </a:solidFill>
          <a:latin typeface="Eras Bold ITC" pitchFamily="34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800000"/>
          </a:solidFill>
          <a:latin typeface="Eras Bold ITC" pitchFamily="34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800000"/>
          </a:solidFill>
          <a:latin typeface="Eras Bold ITC" pitchFamily="34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800000"/>
          </a:solidFill>
          <a:latin typeface="Eras Bold ITC" pitchFamily="34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MS PGothic" pitchFamily="34" charset="-128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Arial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Arial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Arial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Arial" charset="0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04800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6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i="0">
                <a:solidFill>
                  <a:srgbClr val="000000"/>
                </a:solidFill>
                <a:latin typeface="Arial" charset="0"/>
                <a:ea typeface="MS PGothic" charset="0"/>
                <a:cs typeface="MS PGothic" charset="0"/>
              </a:defRPr>
            </a:lvl1pPr>
          </a:lstStyle>
          <a:p>
            <a:pPr eaLnBrk="1" hangingPunct="1"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i="0">
                <a:solidFill>
                  <a:srgbClr val="000000"/>
                </a:solidFill>
                <a:latin typeface="Arial" charset="0"/>
                <a:ea typeface="MS PGothic" charset="0"/>
                <a:cs typeface="MS PGothic" charset="0"/>
              </a:defRPr>
            </a:lvl1pPr>
          </a:lstStyle>
          <a:p>
            <a:pPr eaLnBrk="1" hangingPunct="1"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i="0">
                <a:solidFill>
                  <a:srgbClr val="000000"/>
                </a:solidFill>
                <a:latin typeface="Arial" charset="0"/>
                <a:ea typeface="MS PGothic" charset="0"/>
                <a:cs typeface="MS PGothic" charset="0"/>
              </a:defRPr>
            </a:lvl1pPr>
          </a:lstStyle>
          <a:p>
            <a:pPr eaLnBrk="1" hangingPunct="1">
              <a:defRPr/>
            </a:pPr>
            <a:fld id="{53D6B2C5-A86A-4648-A427-EA5B1306113E}" type="slidenum">
              <a:rPr lang="en-US"/>
              <a:pPr eaLnBrk="1" hangingPunct="1"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7599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36" r:id="rId1"/>
    <p:sldLayoutId id="2147484137" r:id="rId2"/>
    <p:sldLayoutId id="2147484138" r:id="rId3"/>
    <p:sldLayoutId id="2147484139" r:id="rId4"/>
    <p:sldLayoutId id="2147484140" r:id="rId5"/>
    <p:sldLayoutId id="2147484141" r:id="rId6"/>
    <p:sldLayoutId id="2147484142" r:id="rId7"/>
    <p:sldLayoutId id="2147484143" r:id="rId8"/>
    <p:sldLayoutId id="2147484144" r:id="rId9"/>
    <p:sldLayoutId id="2147484145" r:id="rId10"/>
    <p:sldLayoutId id="2147484146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800000"/>
          </a:solidFill>
          <a:latin typeface="+mj-lt"/>
          <a:ea typeface="MS PGothic" pitchFamily="34" charset="-128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800000"/>
          </a:solidFill>
          <a:latin typeface="Eras Bold ITC" pitchFamily="34" charset="0"/>
          <a:ea typeface="MS PGothic" pitchFamily="34" charset="-128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800000"/>
          </a:solidFill>
          <a:latin typeface="Eras Bold ITC" pitchFamily="34" charset="0"/>
          <a:ea typeface="MS PGothic" pitchFamily="34" charset="-128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800000"/>
          </a:solidFill>
          <a:latin typeface="Eras Bold ITC" pitchFamily="34" charset="0"/>
          <a:ea typeface="MS PGothic" pitchFamily="34" charset="-128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800000"/>
          </a:solidFill>
          <a:latin typeface="Eras Bold ITC" pitchFamily="34" charset="0"/>
          <a:ea typeface="MS PGothic" pitchFamily="34" charset="-128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800000"/>
          </a:solidFill>
          <a:latin typeface="Eras Bold ITC" pitchFamily="34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800000"/>
          </a:solidFill>
          <a:latin typeface="Eras Bold ITC" pitchFamily="34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800000"/>
          </a:solidFill>
          <a:latin typeface="Eras Bold ITC" pitchFamily="34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800000"/>
          </a:solidFill>
          <a:latin typeface="Eras Bold ITC" pitchFamily="34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MS PGothic" pitchFamily="34" charset="-128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Arial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Arial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Arial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Arial" charset="0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04800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6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i="0">
                <a:latin typeface="Arial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i="0">
                <a:latin typeface="Arial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i="0" smtClean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2364CAAA-148C-3345-BD91-934311BDE1A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04875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60" r:id="rId1"/>
    <p:sldLayoutId id="2147484161" r:id="rId2"/>
    <p:sldLayoutId id="2147484162" r:id="rId3"/>
    <p:sldLayoutId id="2147484163" r:id="rId4"/>
    <p:sldLayoutId id="2147484164" r:id="rId5"/>
    <p:sldLayoutId id="2147484165" r:id="rId6"/>
    <p:sldLayoutId id="2147484166" r:id="rId7"/>
    <p:sldLayoutId id="2147484167" r:id="rId8"/>
    <p:sldLayoutId id="2147484168" r:id="rId9"/>
    <p:sldLayoutId id="2147484169" r:id="rId10"/>
    <p:sldLayoutId id="2147484170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800000"/>
          </a:solidFill>
          <a:latin typeface="+mj-lt"/>
          <a:ea typeface="ＭＳ Ｐゴシック" charset="0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800000"/>
          </a:solidFill>
          <a:latin typeface="Eras Bold ITC" pitchFamily="34" charset="0"/>
          <a:ea typeface="ＭＳ Ｐゴシック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800000"/>
          </a:solidFill>
          <a:latin typeface="Eras Bold ITC" pitchFamily="34" charset="0"/>
          <a:ea typeface="ＭＳ Ｐゴシック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800000"/>
          </a:solidFill>
          <a:latin typeface="Eras Bold ITC" pitchFamily="34" charset="0"/>
          <a:ea typeface="ＭＳ Ｐゴシック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800000"/>
          </a:solidFill>
          <a:latin typeface="Eras Bold ITC" pitchFamily="34" charset="0"/>
          <a:ea typeface="ＭＳ Ｐゴシック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800000"/>
          </a:solidFill>
          <a:latin typeface="Eras Bold ITC" pitchFamily="34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800000"/>
          </a:solidFill>
          <a:latin typeface="Eras Bold ITC" pitchFamily="34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800000"/>
          </a:solidFill>
          <a:latin typeface="Eras Bold ITC" pitchFamily="34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800000"/>
          </a:solidFill>
          <a:latin typeface="Eras Bold ITC" pitchFamily="34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Arial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Arial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Arial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Arial" charset="0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04800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6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i="0">
                <a:latin typeface="Arial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i="0">
                <a:latin typeface="Arial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i="0" smtClean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2364CAAA-148C-3345-BD91-934311BDE1A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21742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72" r:id="rId1"/>
    <p:sldLayoutId id="2147484173" r:id="rId2"/>
    <p:sldLayoutId id="2147484174" r:id="rId3"/>
    <p:sldLayoutId id="2147484175" r:id="rId4"/>
    <p:sldLayoutId id="2147484176" r:id="rId5"/>
    <p:sldLayoutId id="2147484177" r:id="rId6"/>
    <p:sldLayoutId id="2147484178" r:id="rId7"/>
    <p:sldLayoutId id="2147484179" r:id="rId8"/>
    <p:sldLayoutId id="2147484180" r:id="rId9"/>
    <p:sldLayoutId id="2147484181" r:id="rId10"/>
    <p:sldLayoutId id="2147484182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800000"/>
          </a:solidFill>
          <a:latin typeface="+mj-lt"/>
          <a:ea typeface="ＭＳ Ｐゴシック" charset="0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800000"/>
          </a:solidFill>
          <a:latin typeface="Eras Bold ITC" pitchFamily="34" charset="0"/>
          <a:ea typeface="ＭＳ Ｐゴシック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800000"/>
          </a:solidFill>
          <a:latin typeface="Eras Bold ITC" pitchFamily="34" charset="0"/>
          <a:ea typeface="ＭＳ Ｐゴシック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800000"/>
          </a:solidFill>
          <a:latin typeface="Eras Bold ITC" pitchFamily="34" charset="0"/>
          <a:ea typeface="ＭＳ Ｐゴシック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800000"/>
          </a:solidFill>
          <a:latin typeface="Eras Bold ITC" pitchFamily="34" charset="0"/>
          <a:ea typeface="ＭＳ Ｐゴシック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800000"/>
          </a:solidFill>
          <a:latin typeface="Eras Bold ITC" pitchFamily="34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800000"/>
          </a:solidFill>
          <a:latin typeface="Eras Bold ITC" pitchFamily="34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800000"/>
          </a:solidFill>
          <a:latin typeface="Eras Bold ITC" pitchFamily="34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800000"/>
          </a:solidFill>
          <a:latin typeface="Eras Bold ITC" pitchFamily="34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Arial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Arial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Arial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Arial" charset="0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7577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6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544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544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544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  <a:cs typeface="+mn-cs"/>
              </a:defRPr>
            </a:lvl1pPr>
          </a:lstStyle>
          <a:p>
            <a:pPr>
              <a:defRPr/>
            </a:pPr>
            <a:fld id="{E46F5D3D-B0CF-4E45-88BF-B1E3A3E03B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28448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84" r:id="rId1"/>
    <p:sldLayoutId id="2147484185" r:id="rId2"/>
    <p:sldLayoutId id="2147484186" r:id="rId3"/>
    <p:sldLayoutId id="2147484187" r:id="rId4"/>
    <p:sldLayoutId id="2147484188" r:id="rId5"/>
    <p:sldLayoutId id="2147484189" r:id="rId6"/>
    <p:sldLayoutId id="2147484190" r:id="rId7"/>
    <p:sldLayoutId id="2147484191" r:id="rId8"/>
    <p:sldLayoutId id="2147484192" r:id="rId9"/>
    <p:sldLayoutId id="2147484193" r:id="rId10"/>
    <p:sldLayoutId id="2147484194" r:id="rId1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2800" b="1" kern="1200">
          <a:solidFill>
            <a:srgbClr val="800000"/>
          </a:solidFill>
          <a:latin typeface="Candara"/>
          <a:ea typeface="ＭＳ Ｐゴシック" charset="0"/>
          <a:cs typeface="ＭＳ Ｐゴシック" charset="0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800000"/>
          </a:solidFill>
          <a:latin typeface="Candara" charset="0"/>
          <a:ea typeface="ＭＳ Ｐゴシック" charset="0"/>
          <a:cs typeface="ＭＳ Ｐゴシック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800000"/>
          </a:solidFill>
          <a:latin typeface="Candara" charset="0"/>
          <a:ea typeface="ＭＳ Ｐゴシック" charset="0"/>
          <a:cs typeface="ＭＳ Ｐゴシック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800000"/>
          </a:solidFill>
          <a:latin typeface="Candara" charset="0"/>
          <a:ea typeface="ＭＳ Ｐゴシック" charset="0"/>
          <a:cs typeface="ＭＳ Ｐゴシック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800000"/>
          </a:solidFill>
          <a:latin typeface="Candara" charset="0"/>
          <a:ea typeface="ＭＳ Ｐゴシック" charset="0"/>
          <a:cs typeface="ＭＳ Ｐゴシック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04800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6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i="0">
                <a:latin typeface="Arial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i="0">
                <a:latin typeface="Arial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i="0" smtClean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2364CAAA-148C-3345-BD91-934311BDE1A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87582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96" r:id="rId1"/>
    <p:sldLayoutId id="2147484197" r:id="rId2"/>
    <p:sldLayoutId id="2147484198" r:id="rId3"/>
    <p:sldLayoutId id="2147484199" r:id="rId4"/>
    <p:sldLayoutId id="2147484200" r:id="rId5"/>
    <p:sldLayoutId id="2147484201" r:id="rId6"/>
    <p:sldLayoutId id="2147484202" r:id="rId7"/>
    <p:sldLayoutId id="2147484203" r:id="rId8"/>
    <p:sldLayoutId id="2147484204" r:id="rId9"/>
    <p:sldLayoutId id="2147484205" r:id="rId10"/>
    <p:sldLayoutId id="2147484206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800000"/>
          </a:solidFill>
          <a:latin typeface="+mj-lt"/>
          <a:ea typeface="ＭＳ Ｐゴシック" charset="0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800000"/>
          </a:solidFill>
          <a:latin typeface="Eras Bold ITC" pitchFamily="34" charset="0"/>
          <a:ea typeface="ＭＳ Ｐゴシック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800000"/>
          </a:solidFill>
          <a:latin typeface="Eras Bold ITC" pitchFamily="34" charset="0"/>
          <a:ea typeface="ＭＳ Ｐゴシック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800000"/>
          </a:solidFill>
          <a:latin typeface="Eras Bold ITC" pitchFamily="34" charset="0"/>
          <a:ea typeface="ＭＳ Ｐゴシック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800000"/>
          </a:solidFill>
          <a:latin typeface="Eras Bold ITC" pitchFamily="34" charset="0"/>
          <a:ea typeface="ＭＳ Ｐゴシック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800000"/>
          </a:solidFill>
          <a:latin typeface="Eras Bold ITC" pitchFamily="34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800000"/>
          </a:solidFill>
          <a:latin typeface="Eras Bold ITC" pitchFamily="34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800000"/>
          </a:solidFill>
          <a:latin typeface="Eras Bold ITC" pitchFamily="34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800000"/>
          </a:solidFill>
          <a:latin typeface="Eras Bold ITC" pitchFamily="34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Arial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Arial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Arial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Arial" charset="0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04800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6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i="0">
                <a:solidFill>
                  <a:srgbClr val="000000"/>
                </a:solidFill>
                <a:latin typeface="Arial" charset="0"/>
                <a:ea typeface="MS PGothic" charset="0"/>
                <a:cs typeface="MS PGothic" charset="0"/>
              </a:defRPr>
            </a:lvl1pPr>
          </a:lstStyle>
          <a:p>
            <a:pPr eaLnBrk="1" hangingPunct="1"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i="0">
                <a:solidFill>
                  <a:srgbClr val="000000"/>
                </a:solidFill>
                <a:latin typeface="Arial" charset="0"/>
                <a:ea typeface="MS PGothic" charset="0"/>
                <a:cs typeface="MS PGothic" charset="0"/>
              </a:defRPr>
            </a:lvl1pPr>
          </a:lstStyle>
          <a:p>
            <a:pPr eaLnBrk="1" hangingPunct="1"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i="0">
                <a:solidFill>
                  <a:srgbClr val="000000"/>
                </a:solidFill>
                <a:latin typeface="Arial" charset="0"/>
                <a:ea typeface="MS PGothic" charset="0"/>
                <a:cs typeface="MS PGothic" charset="0"/>
              </a:defRPr>
            </a:lvl1pPr>
          </a:lstStyle>
          <a:p>
            <a:pPr eaLnBrk="1" hangingPunct="1">
              <a:defRPr/>
            </a:pPr>
            <a:fld id="{53D6B2C5-A86A-4648-A427-EA5B1306113E}" type="slidenum">
              <a:rPr lang="en-US"/>
              <a:pPr eaLnBrk="1" hangingPunct="1"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67080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08" r:id="rId1"/>
    <p:sldLayoutId id="2147484209" r:id="rId2"/>
    <p:sldLayoutId id="2147484210" r:id="rId3"/>
    <p:sldLayoutId id="2147484211" r:id="rId4"/>
    <p:sldLayoutId id="2147484212" r:id="rId5"/>
    <p:sldLayoutId id="2147484213" r:id="rId6"/>
    <p:sldLayoutId id="2147484214" r:id="rId7"/>
    <p:sldLayoutId id="2147484215" r:id="rId8"/>
    <p:sldLayoutId id="2147484216" r:id="rId9"/>
    <p:sldLayoutId id="2147484217" r:id="rId10"/>
    <p:sldLayoutId id="2147484218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800000"/>
          </a:solidFill>
          <a:latin typeface="+mj-lt"/>
          <a:ea typeface="MS PGothic" pitchFamily="34" charset="-128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800000"/>
          </a:solidFill>
          <a:latin typeface="Eras Bold ITC" pitchFamily="34" charset="0"/>
          <a:ea typeface="MS PGothic" pitchFamily="34" charset="-128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800000"/>
          </a:solidFill>
          <a:latin typeface="Eras Bold ITC" pitchFamily="34" charset="0"/>
          <a:ea typeface="MS PGothic" pitchFamily="34" charset="-128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800000"/>
          </a:solidFill>
          <a:latin typeface="Eras Bold ITC" pitchFamily="34" charset="0"/>
          <a:ea typeface="MS PGothic" pitchFamily="34" charset="-128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800000"/>
          </a:solidFill>
          <a:latin typeface="Eras Bold ITC" pitchFamily="34" charset="0"/>
          <a:ea typeface="MS PGothic" pitchFamily="34" charset="-128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800000"/>
          </a:solidFill>
          <a:latin typeface="Eras Bold ITC" pitchFamily="34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800000"/>
          </a:solidFill>
          <a:latin typeface="Eras Bold ITC" pitchFamily="34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800000"/>
          </a:solidFill>
          <a:latin typeface="Eras Bold ITC" pitchFamily="34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800000"/>
          </a:solidFill>
          <a:latin typeface="Eras Bold ITC" pitchFamily="34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MS PGothic" pitchFamily="34" charset="-128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Arial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Arial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Arial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Arial" charset="0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04800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3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i="0">
                <a:solidFill>
                  <a:srgbClr val="000000"/>
                </a:solidFill>
                <a:latin typeface="Arial" charset="0"/>
                <a:ea typeface="MS PGothic" charset="0"/>
                <a:cs typeface="MS PGothic" charset="0"/>
              </a:defRPr>
            </a:lvl1pPr>
          </a:lstStyle>
          <a:p>
            <a:pPr eaLnBrk="1" hangingPunct="1"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i="0">
                <a:solidFill>
                  <a:srgbClr val="000000"/>
                </a:solidFill>
                <a:latin typeface="Arial" charset="0"/>
                <a:ea typeface="MS PGothic" charset="0"/>
                <a:cs typeface="MS PGothic" charset="0"/>
              </a:defRPr>
            </a:lvl1pPr>
          </a:lstStyle>
          <a:p>
            <a:pPr eaLnBrk="1" hangingPunct="1"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i="0">
                <a:solidFill>
                  <a:srgbClr val="000000"/>
                </a:solidFill>
                <a:latin typeface="Arial" charset="0"/>
                <a:ea typeface="MS PGothic" charset="0"/>
                <a:cs typeface="MS PGothic" charset="0"/>
              </a:defRPr>
            </a:lvl1pPr>
          </a:lstStyle>
          <a:p>
            <a:pPr eaLnBrk="1" hangingPunct="1">
              <a:defRPr/>
            </a:pPr>
            <a:fld id="{53D6B2C5-A86A-4648-A427-EA5B1306113E}" type="slidenum">
              <a:rPr lang="en-US"/>
              <a:pPr eaLnBrk="1" hangingPunct="1"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62562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32" r:id="rId1"/>
    <p:sldLayoutId id="2147484233" r:id="rId2"/>
    <p:sldLayoutId id="2147484234" r:id="rId3"/>
    <p:sldLayoutId id="2147484235" r:id="rId4"/>
    <p:sldLayoutId id="2147484236" r:id="rId5"/>
    <p:sldLayoutId id="2147484237" r:id="rId6"/>
    <p:sldLayoutId id="2147484238" r:id="rId7"/>
    <p:sldLayoutId id="2147484239" r:id="rId8"/>
    <p:sldLayoutId id="2147484240" r:id="rId9"/>
    <p:sldLayoutId id="2147484241" r:id="rId10"/>
    <p:sldLayoutId id="2147484242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800000"/>
          </a:solidFill>
          <a:latin typeface="+mj-lt"/>
          <a:ea typeface="MS PGothic" pitchFamily="34" charset="-128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800000"/>
          </a:solidFill>
          <a:latin typeface="Eras Bold ITC" pitchFamily="34" charset="0"/>
          <a:ea typeface="MS PGothic" pitchFamily="34" charset="-128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800000"/>
          </a:solidFill>
          <a:latin typeface="Eras Bold ITC" pitchFamily="34" charset="0"/>
          <a:ea typeface="MS PGothic" pitchFamily="34" charset="-128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800000"/>
          </a:solidFill>
          <a:latin typeface="Eras Bold ITC" pitchFamily="34" charset="0"/>
          <a:ea typeface="MS PGothic" pitchFamily="34" charset="-128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800000"/>
          </a:solidFill>
          <a:latin typeface="Eras Bold ITC" pitchFamily="34" charset="0"/>
          <a:ea typeface="MS PGothic" pitchFamily="34" charset="-128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800000"/>
          </a:solidFill>
          <a:latin typeface="Eras Bold ITC" pitchFamily="34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800000"/>
          </a:solidFill>
          <a:latin typeface="Eras Bold ITC" pitchFamily="34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800000"/>
          </a:solidFill>
          <a:latin typeface="Eras Bold ITC" pitchFamily="34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800000"/>
          </a:solidFill>
          <a:latin typeface="Eras Bold ITC" pitchFamily="34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MS PGothic" pitchFamily="34" charset="-128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Arial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Arial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Arial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Arial" charset="0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04800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6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i="0">
                <a:latin typeface="Arial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i="0">
                <a:latin typeface="Arial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i="0" smtClean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2364CAAA-148C-3345-BD91-934311BDE1A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27443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68" r:id="rId1"/>
    <p:sldLayoutId id="2147484269" r:id="rId2"/>
    <p:sldLayoutId id="2147484270" r:id="rId3"/>
    <p:sldLayoutId id="2147484271" r:id="rId4"/>
    <p:sldLayoutId id="2147484272" r:id="rId5"/>
    <p:sldLayoutId id="2147484273" r:id="rId6"/>
    <p:sldLayoutId id="2147484274" r:id="rId7"/>
    <p:sldLayoutId id="2147484275" r:id="rId8"/>
    <p:sldLayoutId id="2147484276" r:id="rId9"/>
    <p:sldLayoutId id="2147484277" r:id="rId10"/>
    <p:sldLayoutId id="2147484278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800000"/>
          </a:solidFill>
          <a:latin typeface="+mj-lt"/>
          <a:ea typeface="ＭＳ Ｐゴシック" charset="0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800000"/>
          </a:solidFill>
          <a:latin typeface="Eras Bold ITC" pitchFamily="34" charset="0"/>
          <a:ea typeface="ＭＳ Ｐゴシック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800000"/>
          </a:solidFill>
          <a:latin typeface="Eras Bold ITC" pitchFamily="34" charset="0"/>
          <a:ea typeface="ＭＳ Ｐゴシック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800000"/>
          </a:solidFill>
          <a:latin typeface="Eras Bold ITC" pitchFamily="34" charset="0"/>
          <a:ea typeface="ＭＳ Ｐゴシック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800000"/>
          </a:solidFill>
          <a:latin typeface="Eras Bold ITC" pitchFamily="34" charset="0"/>
          <a:ea typeface="ＭＳ Ｐゴシック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800000"/>
          </a:solidFill>
          <a:latin typeface="Eras Bold ITC" pitchFamily="34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800000"/>
          </a:solidFill>
          <a:latin typeface="Eras Bold ITC" pitchFamily="34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800000"/>
          </a:solidFill>
          <a:latin typeface="Eras Bold ITC" pitchFamily="34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800000"/>
          </a:solidFill>
          <a:latin typeface="Eras Bold ITC" pitchFamily="34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Arial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Arial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Arial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Arial" charset="0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04800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6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i="0">
                <a:solidFill>
                  <a:srgbClr val="000000"/>
                </a:solidFill>
                <a:latin typeface="Arial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i="0">
                <a:solidFill>
                  <a:srgbClr val="000000"/>
                </a:solidFill>
                <a:latin typeface="Arial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i="0" smtClean="0">
                <a:solidFill>
                  <a:srgbClr val="000000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184E3E3C-E897-B04D-AF87-735BB080E4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00" r:id="rId1"/>
    <p:sldLayoutId id="2147484001" r:id="rId2"/>
    <p:sldLayoutId id="2147484002" r:id="rId3"/>
    <p:sldLayoutId id="2147484003" r:id="rId4"/>
    <p:sldLayoutId id="2147484004" r:id="rId5"/>
    <p:sldLayoutId id="2147484005" r:id="rId6"/>
    <p:sldLayoutId id="2147484006" r:id="rId7"/>
    <p:sldLayoutId id="2147484007" r:id="rId8"/>
    <p:sldLayoutId id="2147484008" r:id="rId9"/>
    <p:sldLayoutId id="2147484009" r:id="rId10"/>
    <p:sldLayoutId id="2147484010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800000"/>
          </a:solidFill>
          <a:latin typeface="+mj-lt"/>
          <a:ea typeface="ＭＳ Ｐゴシック" charset="0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800000"/>
          </a:solidFill>
          <a:latin typeface="Eras Bold ITC" pitchFamily="34" charset="0"/>
          <a:ea typeface="ＭＳ Ｐゴシック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800000"/>
          </a:solidFill>
          <a:latin typeface="Eras Bold ITC" pitchFamily="34" charset="0"/>
          <a:ea typeface="ＭＳ Ｐゴシック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800000"/>
          </a:solidFill>
          <a:latin typeface="Eras Bold ITC" pitchFamily="34" charset="0"/>
          <a:ea typeface="ＭＳ Ｐゴシック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800000"/>
          </a:solidFill>
          <a:latin typeface="Eras Bold ITC" pitchFamily="34" charset="0"/>
          <a:ea typeface="ＭＳ Ｐゴシック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800000"/>
          </a:solidFill>
          <a:latin typeface="Eras Bold ITC" pitchFamily="34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800000"/>
          </a:solidFill>
          <a:latin typeface="Eras Bold ITC" pitchFamily="34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800000"/>
          </a:solidFill>
          <a:latin typeface="Eras Bold ITC" pitchFamily="34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800000"/>
          </a:solidFill>
          <a:latin typeface="Eras Bold ITC" pitchFamily="34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Arial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Arial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Arial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Arial" charset="0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04800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6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i="0">
                <a:solidFill>
                  <a:srgbClr val="000000"/>
                </a:solidFill>
                <a:latin typeface="Arial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i="0">
                <a:solidFill>
                  <a:srgbClr val="000000"/>
                </a:solidFill>
                <a:latin typeface="Arial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i="0" smtClean="0">
                <a:solidFill>
                  <a:srgbClr val="000000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546CCCCD-C491-384F-B820-A2BF4D9F014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11" r:id="rId1"/>
    <p:sldLayoutId id="2147484012" r:id="rId2"/>
    <p:sldLayoutId id="2147484013" r:id="rId3"/>
    <p:sldLayoutId id="2147484014" r:id="rId4"/>
    <p:sldLayoutId id="2147484015" r:id="rId5"/>
    <p:sldLayoutId id="2147484016" r:id="rId6"/>
    <p:sldLayoutId id="2147484017" r:id="rId7"/>
    <p:sldLayoutId id="2147484018" r:id="rId8"/>
    <p:sldLayoutId id="2147484019" r:id="rId9"/>
    <p:sldLayoutId id="2147484020" r:id="rId10"/>
    <p:sldLayoutId id="214748402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800000"/>
          </a:solidFill>
          <a:latin typeface="+mj-lt"/>
          <a:ea typeface="ＭＳ Ｐゴシック" charset="0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800000"/>
          </a:solidFill>
          <a:latin typeface="Eras Bold ITC" pitchFamily="34" charset="0"/>
          <a:ea typeface="ＭＳ Ｐゴシック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800000"/>
          </a:solidFill>
          <a:latin typeface="Eras Bold ITC" pitchFamily="34" charset="0"/>
          <a:ea typeface="ＭＳ Ｐゴシック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800000"/>
          </a:solidFill>
          <a:latin typeface="Eras Bold ITC" pitchFamily="34" charset="0"/>
          <a:ea typeface="ＭＳ Ｐゴシック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800000"/>
          </a:solidFill>
          <a:latin typeface="Eras Bold ITC" pitchFamily="34" charset="0"/>
          <a:ea typeface="ＭＳ Ｐゴシック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800000"/>
          </a:solidFill>
          <a:latin typeface="Eras Bold ITC" pitchFamily="34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800000"/>
          </a:solidFill>
          <a:latin typeface="Eras Bold ITC" pitchFamily="34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800000"/>
          </a:solidFill>
          <a:latin typeface="Eras Bold ITC" pitchFamily="34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800000"/>
          </a:solidFill>
          <a:latin typeface="Eras Bold ITC" pitchFamily="34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Arial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Arial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Arial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Arial" charset="0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04800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6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i="0">
                <a:solidFill>
                  <a:srgbClr val="000000"/>
                </a:solidFill>
                <a:latin typeface="Arial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i="0">
                <a:solidFill>
                  <a:srgbClr val="000000"/>
                </a:solidFill>
                <a:latin typeface="Arial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i="0" smtClean="0">
                <a:solidFill>
                  <a:srgbClr val="000000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0A1AEF10-F721-8341-99FD-89BE2F8C0A6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22" r:id="rId1"/>
    <p:sldLayoutId id="2147484023" r:id="rId2"/>
    <p:sldLayoutId id="2147484024" r:id="rId3"/>
    <p:sldLayoutId id="2147484025" r:id="rId4"/>
    <p:sldLayoutId id="2147484026" r:id="rId5"/>
    <p:sldLayoutId id="2147484027" r:id="rId6"/>
    <p:sldLayoutId id="2147484028" r:id="rId7"/>
    <p:sldLayoutId id="2147484029" r:id="rId8"/>
    <p:sldLayoutId id="2147484030" r:id="rId9"/>
    <p:sldLayoutId id="2147484031" r:id="rId10"/>
    <p:sldLayoutId id="2147484032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800000"/>
          </a:solidFill>
          <a:latin typeface="+mj-lt"/>
          <a:ea typeface="ＭＳ Ｐゴシック" charset="0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800000"/>
          </a:solidFill>
          <a:latin typeface="Eras Bold ITC" pitchFamily="34" charset="0"/>
          <a:ea typeface="ＭＳ Ｐゴシック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800000"/>
          </a:solidFill>
          <a:latin typeface="Eras Bold ITC" pitchFamily="34" charset="0"/>
          <a:ea typeface="ＭＳ Ｐゴシック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800000"/>
          </a:solidFill>
          <a:latin typeface="Eras Bold ITC" pitchFamily="34" charset="0"/>
          <a:ea typeface="ＭＳ Ｐゴシック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800000"/>
          </a:solidFill>
          <a:latin typeface="Eras Bold ITC" pitchFamily="34" charset="0"/>
          <a:ea typeface="ＭＳ Ｐゴシック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800000"/>
          </a:solidFill>
          <a:latin typeface="Eras Bold ITC" pitchFamily="34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800000"/>
          </a:solidFill>
          <a:latin typeface="Eras Bold ITC" pitchFamily="34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800000"/>
          </a:solidFill>
          <a:latin typeface="Eras Bold ITC" pitchFamily="34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800000"/>
          </a:solidFill>
          <a:latin typeface="Eras Bold ITC" pitchFamily="34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Arial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Arial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Arial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Arial" charset="0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04800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6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i="0">
                <a:solidFill>
                  <a:srgbClr val="000000"/>
                </a:solidFill>
                <a:latin typeface="Arial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i="0">
                <a:solidFill>
                  <a:srgbClr val="000000"/>
                </a:solidFill>
                <a:latin typeface="Arial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i="0" smtClean="0">
                <a:solidFill>
                  <a:srgbClr val="000000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BFE6131A-C149-904B-812F-9DCA145CCB2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33" r:id="rId1"/>
    <p:sldLayoutId id="2147484034" r:id="rId2"/>
    <p:sldLayoutId id="2147484035" r:id="rId3"/>
    <p:sldLayoutId id="2147484036" r:id="rId4"/>
    <p:sldLayoutId id="2147484037" r:id="rId5"/>
    <p:sldLayoutId id="2147484038" r:id="rId6"/>
    <p:sldLayoutId id="2147484039" r:id="rId7"/>
    <p:sldLayoutId id="2147484040" r:id="rId8"/>
    <p:sldLayoutId id="2147484041" r:id="rId9"/>
    <p:sldLayoutId id="2147484042" r:id="rId10"/>
    <p:sldLayoutId id="214748404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800000"/>
          </a:solidFill>
          <a:latin typeface="+mj-lt"/>
          <a:ea typeface="ＭＳ Ｐゴシック" charset="0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800000"/>
          </a:solidFill>
          <a:latin typeface="Eras Bold ITC" pitchFamily="34" charset="0"/>
          <a:ea typeface="ＭＳ Ｐゴシック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800000"/>
          </a:solidFill>
          <a:latin typeface="Eras Bold ITC" pitchFamily="34" charset="0"/>
          <a:ea typeface="ＭＳ Ｐゴシック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800000"/>
          </a:solidFill>
          <a:latin typeface="Eras Bold ITC" pitchFamily="34" charset="0"/>
          <a:ea typeface="ＭＳ Ｐゴシック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800000"/>
          </a:solidFill>
          <a:latin typeface="Eras Bold ITC" pitchFamily="34" charset="0"/>
          <a:ea typeface="ＭＳ Ｐゴシック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800000"/>
          </a:solidFill>
          <a:latin typeface="Eras Bold ITC" pitchFamily="34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800000"/>
          </a:solidFill>
          <a:latin typeface="Eras Bold ITC" pitchFamily="34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800000"/>
          </a:solidFill>
          <a:latin typeface="Eras Bold ITC" pitchFamily="34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800000"/>
          </a:solidFill>
          <a:latin typeface="Eras Bold ITC" pitchFamily="34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Arial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Arial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Arial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Arial" charset="0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04800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6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i="0">
                <a:solidFill>
                  <a:srgbClr val="000000"/>
                </a:solidFill>
                <a:latin typeface="Arial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i="0">
                <a:solidFill>
                  <a:srgbClr val="000000"/>
                </a:solidFill>
                <a:latin typeface="Arial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i="0" smtClean="0">
                <a:solidFill>
                  <a:srgbClr val="000000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61FB35D9-066B-4D4C-8F05-D861FBE7D2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4" r:id="rId1"/>
    <p:sldLayoutId id="2147484045" r:id="rId2"/>
    <p:sldLayoutId id="2147484046" r:id="rId3"/>
    <p:sldLayoutId id="2147484047" r:id="rId4"/>
    <p:sldLayoutId id="2147484048" r:id="rId5"/>
    <p:sldLayoutId id="2147484049" r:id="rId6"/>
    <p:sldLayoutId id="2147484050" r:id="rId7"/>
    <p:sldLayoutId id="2147484051" r:id="rId8"/>
    <p:sldLayoutId id="2147484052" r:id="rId9"/>
    <p:sldLayoutId id="2147484053" r:id="rId10"/>
    <p:sldLayoutId id="214748405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800000"/>
          </a:solidFill>
          <a:latin typeface="+mj-lt"/>
          <a:ea typeface="ＭＳ Ｐゴシック" charset="0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800000"/>
          </a:solidFill>
          <a:latin typeface="Eras Bold ITC" pitchFamily="34" charset="0"/>
          <a:ea typeface="ＭＳ Ｐゴシック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800000"/>
          </a:solidFill>
          <a:latin typeface="Eras Bold ITC" pitchFamily="34" charset="0"/>
          <a:ea typeface="ＭＳ Ｐゴシック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800000"/>
          </a:solidFill>
          <a:latin typeface="Eras Bold ITC" pitchFamily="34" charset="0"/>
          <a:ea typeface="ＭＳ Ｐゴシック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800000"/>
          </a:solidFill>
          <a:latin typeface="Eras Bold ITC" pitchFamily="34" charset="0"/>
          <a:ea typeface="ＭＳ Ｐゴシック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800000"/>
          </a:solidFill>
          <a:latin typeface="Eras Bold ITC" pitchFamily="34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800000"/>
          </a:solidFill>
          <a:latin typeface="Eras Bold ITC" pitchFamily="34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800000"/>
          </a:solidFill>
          <a:latin typeface="Eras Bold ITC" pitchFamily="34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800000"/>
          </a:solidFill>
          <a:latin typeface="Eras Bold ITC" pitchFamily="34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Arial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Arial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Arial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Arial" charset="0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Title Placeholder 1"/>
          <p:cNvSpPr>
            <a:spLocks noGrp="1"/>
          </p:cNvSpPr>
          <p:nvPr>
            <p:ph type="title"/>
          </p:nvPr>
        </p:nvSpPr>
        <p:spPr bwMode="auto">
          <a:xfrm>
            <a:off x="838200" y="365129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7680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49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 i="0" smtClean="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  <a:cs typeface="+mn-cs"/>
              </a:defRPr>
            </a:lvl1pPr>
          </a:lstStyle>
          <a:p>
            <a:pPr>
              <a:defRPr/>
            </a:pPr>
            <a:fld id="{6291F1F6-CC07-B840-8DC6-6F9EE8958472}" type="datetimeFigureOut">
              <a:rPr lang="en-US"/>
              <a:pPr>
                <a:defRPr/>
              </a:pPr>
              <a:t>3/28/2016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494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 i="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49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i="0" smtClean="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  <a:cs typeface="+mn-cs"/>
              </a:defRPr>
            </a:lvl1pPr>
          </a:lstStyle>
          <a:p>
            <a:pPr>
              <a:defRPr/>
            </a:pPr>
            <a:fld id="{C4CEAEBB-4AEF-4E41-A958-2B820145B5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66" r:id="rId1"/>
    <p:sldLayoutId id="2147484067" r:id="rId2"/>
    <p:sldLayoutId id="2147484068" r:id="rId3"/>
    <p:sldLayoutId id="2147484069" r:id="rId4"/>
    <p:sldLayoutId id="2147484070" r:id="rId5"/>
    <p:sldLayoutId id="2147484071" r:id="rId6"/>
    <p:sldLayoutId id="2147484072" r:id="rId7"/>
    <p:sldLayoutId id="2147484073" r:id="rId8"/>
    <p:sldLayoutId id="2147484074" r:id="rId9"/>
    <p:sldLayoutId id="2147484075" r:id="rId10"/>
    <p:sldLayoutId id="2147484076" r:id="rId11"/>
  </p:sldLayoutIdLst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  <a:ea typeface="ＭＳ Ｐゴシック" charset="0"/>
          <a:cs typeface="ＭＳ Ｐゴシック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  <a:ea typeface="ＭＳ Ｐゴシック" charset="0"/>
          <a:cs typeface="ＭＳ Ｐゴシック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  <a:ea typeface="ＭＳ Ｐゴシック" charset="0"/>
          <a:cs typeface="ＭＳ Ｐゴシック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  <a:ea typeface="ＭＳ Ｐゴシック" charset="0"/>
          <a:cs typeface="ＭＳ Ｐゴシック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  <a:ea typeface="ＭＳ Ｐゴシック" charset="0"/>
          <a:cs typeface="ＭＳ Ｐゴシック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  <a:ea typeface="ＭＳ Ｐゴシック" charset="0"/>
          <a:cs typeface="ＭＳ Ｐゴシック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  <a:ea typeface="ＭＳ Ｐゴシック" charset="0"/>
          <a:cs typeface="ＭＳ Ｐゴシック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  <a:ea typeface="ＭＳ Ｐゴシック" charset="0"/>
          <a:cs typeface="ＭＳ Ｐゴシック" charset="0"/>
        </a:defRPr>
      </a:lvl9pPr>
    </p:titleStyle>
    <p:bodyStyle>
      <a:lvl1pPr marL="228600" indent="-228600" algn="l" rtl="0" fontAlgn="base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685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Title Placeholder 1"/>
          <p:cNvSpPr>
            <a:spLocks noGrp="1"/>
          </p:cNvSpPr>
          <p:nvPr>
            <p:ph type="title"/>
          </p:nvPr>
        </p:nvSpPr>
        <p:spPr bwMode="auto">
          <a:xfrm>
            <a:off x="838200" y="365129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788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49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 i="0" smtClean="0">
                <a:solidFill>
                  <a:prstClr val="black">
                    <a:tint val="75000"/>
                  </a:prstClr>
                </a:solidFill>
                <a:latin typeface="Calibri"/>
                <a:cs typeface="Arial" charset="0"/>
              </a:defRPr>
            </a:lvl1pPr>
          </a:lstStyle>
          <a:p>
            <a:pPr>
              <a:defRPr/>
            </a:pPr>
            <a:fld id="{2CD2A858-E964-704C-8FE2-D4CF7743C7A1}" type="datetimeFigureOut">
              <a:rPr lang="en-US"/>
              <a:pPr>
                <a:defRPr/>
              </a:pPr>
              <a:t>3/28/2016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494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 i="0">
                <a:solidFill>
                  <a:prstClr val="black">
                    <a:tint val="75000"/>
                  </a:prstClr>
                </a:solidFill>
                <a:latin typeface="Calibri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49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i="0" smtClean="0">
                <a:solidFill>
                  <a:prstClr val="black">
                    <a:tint val="75000"/>
                  </a:prstClr>
                </a:solidFill>
                <a:latin typeface="Calibri"/>
                <a:cs typeface="Arial" charset="0"/>
              </a:defRPr>
            </a:lvl1pPr>
          </a:lstStyle>
          <a:p>
            <a:pPr>
              <a:defRPr/>
            </a:pPr>
            <a:fld id="{D68A4C77-B6FC-4C4D-9EBE-9935774C02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88" r:id="rId1"/>
    <p:sldLayoutId id="2147484089" r:id="rId2"/>
    <p:sldLayoutId id="2147484090" r:id="rId3"/>
    <p:sldLayoutId id="2147484091" r:id="rId4"/>
    <p:sldLayoutId id="2147484092" r:id="rId5"/>
    <p:sldLayoutId id="2147484093" r:id="rId6"/>
    <p:sldLayoutId id="2147484094" r:id="rId7"/>
    <p:sldLayoutId id="2147484095" r:id="rId8"/>
    <p:sldLayoutId id="2147484096" r:id="rId9"/>
    <p:sldLayoutId id="2147484097" r:id="rId10"/>
    <p:sldLayoutId id="2147484098" r:id="rId11"/>
  </p:sldLayoutIdLst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  <a:ea typeface="ＭＳ Ｐゴシック" charset="0"/>
          <a:cs typeface="ＭＳ Ｐゴシック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  <a:ea typeface="ＭＳ Ｐゴシック" charset="0"/>
          <a:cs typeface="ＭＳ Ｐゴシック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  <a:ea typeface="ＭＳ Ｐゴシック" charset="0"/>
          <a:cs typeface="ＭＳ Ｐゴシック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  <a:ea typeface="ＭＳ Ｐゴシック" charset="0"/>
          <a:cs typeface="ＭＳ Ｐゴシック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  <a:ea typeface="ＭＳ Ｐゴシック" charset="0"/>
          <a:cs typeface="ＭＳ Ｐゴシック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  <a:ea typeface="ＭＳ Ｐゴシック" charset="0"/>
          <a:cs typeface="ＭＳ Ｐゴシック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  <a:ea typeface="ＭＳ Ｐゴシック" charset="0"/>
          <a:cs typeface="ＭＳ Ｐゴシック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  <a:ea typeface="ＭＳ Ｐゴシック" charset="0"/>
          <a:cs typeface="ＭＳ Ｐゴシック" charset="0"/>
        </a:defRPr>
      </a:lvl9pPr>
    </p:titleStyle>
    <p:bodyStyle>
      <a:lvl1pPr marL="228600" indent="-228600" algn="l" rtl="0" fontAlgn="base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685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04800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6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i="0">
                <a:solidFill>
                  <a:srgbClr val="000000"/>
                </a:solidFill>
                <a:latin typeface="Arial" charset="0"/>
                <a:ea typeface="MS PGothic" charset="0"/>
                <a:cs typeface="MS PGothic" charset="0"/>
              </a:defRPr>
            </a:lvl1pPr>
          </a:lstStyle>
          <a:p>
            <a:pPr eaLnBrk="1" hangingPunct="1"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i="0">
                <a:solidFill>
                  <a:srgbClr val="000000"/>
                </a:solidFill>
                <a:latin typeface="Arial" charset="0"/>
                <a:ea typeface="MS PGothic" charset="0"/>
                <a:cs typeface="MS PGothic" charset="0"/>
              </a:defRPr>
            </a:lvl1pPr>
          </a:lstStyle>
          <a:p>
            <a:pPr eaLnBrk="1" hangingPunct="1"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i="0">
                <a:solidFill>
                  <a:srgbClr val="000000"/>
                </a:solidFill>
                <a:latin typeface="Arial" charset="0"/>
                <a:ea typeface="MS PGothic" charset="0"/>
                <a:cs typeface="MS PGothic" charset="0"/>
              </a:defRPr>
            </a:lvl1pPr>
          </a:lstStyle>
          <a:p>
            <a:pPr eaLnBrk="1" hangingPunct="1">
              <a:defRPr/>
            </a:pPr>
            <a:fld id="{53D6B2C5-A86A-4648-A427-EA5B1306113E}" type="slidenum">
              <a:rPr lang="en-US"/>
              <a:pPr eaLnBrk="1" hangingPunct="1"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29438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12" r:id="rId1"/>
    <p:sldLayoutId id="2147484113" r:id="rId2"/>
    <p:sldLayoutId id="2147484114" r:id="rId3"/>
    <p:sldLayoutId id="2147484115" r:id="rId4"/>
    <p:sldLayoutId id="2147484116" r:id="rId5"/>
    <p:sldLayoutId id="2147484117" r:id="rId6"/>
    <p:sldLayoutId id="2147484118" r:id="rId7"/>
    <p:sldLayoutId id="2147484119" r:id="rId8"/>
    <p:sldLayoutId id="2147484120" r:id="rId9"/>
    <p:sldLayoutId id="2147484121" r:id="rId10"/>
    <p:sldLayoutId id="2147484122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800000"/>
          </a:solidFill>
          <a:latin typeface="+mj-lt"/>
          <a:ea typeface="MS PGothic" pitchFamily="34" charset="-128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800000"/>
          </a:solidFill>
          <a:latin typeface="Eras Bold ITC" pitchFamily="34" charset="0"/>
          <a:ea typeface="MS PGothic" pitchFamily="34" charset="-128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800000"/>
          </a:solidFill>
          <a:latin typeface="Eras Bold ITC" pitchFamily="34" charset="0"/>
          <a:ea typeface="MS PGothic" pitchFamily="34" charset="-128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800000"/>
          </a:solidFill>
          <a:latin typeface="Eras Bold ITC" pitchFamily="34" charset="0"/>
          <a:ea typeface="MS PGothic" pitchFamily="34" charset="-128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800000"/>
          </a:solidFill>
          <a:latin typeface="Eras Bold ITC" pitchFamily="34" charset="0"/>
          <a:ea typeface="MS PGothic" pitchFamily="34" charset="-128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800000"/>
          </a:solidFill>
          <a:latin typeface="Eras Bold ITC" pitchFamily="34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800000"/>
          </a:solidFill>
          <a:latin typeface="Eras Bold ITC" pitchFamily="34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800000"/>
          </a:solidFill>
          <a:latin typeface="Eras Bold ITC" pitchFamily="34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800000"/>
          </a:solidFill>
          <a:latin typeface="Eras Bold ITC" pitchFamily="34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MS PGothic" pitchFamily="34" charset="-128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Arial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Arial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Arial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Arial" charset="0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90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90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90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4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90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90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90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90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90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90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9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4929" name="Picture 6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609600"/>
            <a:ext cx="11430000" cy="6248400"/>
          </a:xfrm>
        </p:spPr>
        <p:txBody>
          <a:bodyPr/>
          <a:lstStyle/>
          <a:p>
            <a:pPr marL="0" indent="0" algn="ctr">
              <a:spcBef>
                <a:spcPts val="0"/>
              </a:spcBef>
              <a:buNone/>
            </a:pPr>
            <a:r>
              <a:rPr lang="en-US" sz="2800" b="1" i="1" baseline="30000" dirty="0">
                <a:latin typeface="Candara"/>
                <a:cs typeface="Candara"/>
              </a:rPr>
              <a:t>27</a:t>
            </a:r>
            <a:r>
              <a:rPr lang="en-US" sz="2800" b="1" i="1" dirty="0">
                <a:latin typeface="Candara"/>
                <a:cs typeface="Candara"/>
              </a:rPr>
              <a:t> Then he said to Thomas, “Put your finger here, </a:t>
            </a:r>
            <a:r>
              <a:rPr lang="en-US" sz="2800" b="1" i="1" dirty="0" smtClean="0">
                <a:latin typeface="Candara"/>
                <a:cs typeface="Candara"/>
              </a:rPr>
              <a:t/>
            </a:r>
            <a:br>
              <a:rPr lang="en-US" sz="2800" b="1" i="1" dirty="0" smtClean="0">
                <a:latin typeface="Candara"/>
                <a:cs typeface="Candara"/>
              </a:rPr>
            </a:br>
            <a:r>
              <a:rPr lang="en-US" sz="2800" b="1" i="1" dirty="0" smtClean="0">
                <a:latin typeface="Candara"/>
                <a:cs typeface="Candara"/>
              </a:rPr>
              <a:t>and </a:t>
            </a:r>
            <a:r>
              <a:rPr lang="en-US" sz="2800" b="1" i="1" dirty="0">
                <a:latin typeface="Candara"/>
                <a:cs typeface="Candara"/>
              </a:rPr>
              <a:t>see my hands; and put out your hand, and place it </a:t>
            </a:r>
            <a:r>
              <a:rPr lang="en-US" sz="2800" b="1" i="1" dirty="0" smtClean="0">
                <a:latin typeface="Candara"/>
                <a:cs typeface="Candara"/>
              </a:rPr>
              <a:t/>
            </a:r>
            <a:br>
              <a:rPr lang="en-US" sz="2800" b="1" i="1" dirty="0" smtClean="0">
                <a:latin typeface="Candara"/>
                <a:cs typeface="Candara"/>
              </a:rPr>
            </a:br>
            <a:r>
              <a:rPr lang="en-US" sz="2800" b="1" i="1" dirty="0" smtClean="0">
                <a:latin typeface="Candara"/>
                <a:cs typeface="Candara"/>
              </a:rPr>
              <a:t>in </a:t>
            </a:r>
            <a:r>
              <a:rPr lang="en-US" sz="2800" b="1" i="1" dirty="0">
                <a:latin typeface="Candara"/>
                <a:cs typeface="Candara"/>
              </a:rPr>
              <a:t>my side. Do not disbelieve, but believe.” </a:t>
            </a:r>
            <a:r>
              <a:rPr lang="en-US" sz="2800" b="1" i="1" baseline="30000" dirty="0">
                <a:latin typeface="Candara"/>
                <a:cs typeface="Candara"/>
              </a:rPr>
              <a:t>28</a:t>
            </a:r>
            <a:r>
              <a:rPr lang="en-US" sz="2800" b="1" i="1" dirty="0">
                <a:latin typeface="Candara"/>
                <a:cs typeface="Candara"/>
              </a:rPr>
              <a:t> Thomas answered </a:t>
            </a:r>
            <a:r>
              <a:rPr lang="en-US" sz="2800" b="1" i="1" dirty="0" smtClean="0">
                <a:latin typeface="Candara"/>
                <a:cs typeface="Candara"/>
              </a:rPr>
              <a:t/>
            </a:r>
            <a:br>
              <a:rPr lang="en-US" sz="2800" b="1" i="1" dirty="0" smtClean="0">
                <a:latin typeface="Candara"/>
                <a:cs typeface="Candara"/>
              </a:rPr>
            </a:br>
            <a:r>
              <a:rPr lang="en-US" sz="2800" b="1" i="1" dirty="0" smtClean="0">
                <a:latin typeface="Candara"/>
                <a:cs typeface="Candara"/>
              </a:rPr>
              <a:t>him</a:t>
            </a:r>
            <a:r>
              <a:rPr lang="en-US" sz="2800" b="1" i="1" dirty="0">
                <a:latin typeface="Candara"/>
                <a:cs typeface="Candara"/>
              </a:rPr>
              <a:t>, “My Lord and my God!” </a:t>
            </a:r>
            <a:r>
              <a:rPr lang="en-US" sz="2800" b="1" i="1" baseline="30000" dirty="0">
                <a:latin typeface="Candara"/>
                <a:cs typeface="Candara"/>
              </a:rPr>
              <a:t>29</a:t>
            </a:r>
            <a:r>
              <a:rPr lang="en-US" sz="2800" b="1" i="1" dirty="0">
                <a:latin typeface="Candara"/>
                <a:cs typeface="Candara"/>
              </a:rPr>
              <a:t> Jesus said to him, “</a:t>
            </a:r>
            <a:r>
              <a:rPr lang="en-US" sz="2800" b="1" i="1" dirty="0" smtClean="0">
                <a:latin typeface="Candara"/>
                <a:cs typeface="Candara"/>
              </a:rPr>
              <a:t>Have</a:t>
            </a:r>
            <a:br>
              <a:rPr lang="en-US" sz="2800" b="1" i="1" dirty="0" smtClean="0">
                <a:latin typeface="Candara"/>
                <a:cs typeface="Candara"/>
              </a:rPr>
            </a:br>
            <a:r>
              <a:rPr lang="en-US" sz="2800" b="1" i="1" dirty="0" smtClean="0">
                <a:latin typeface="Candara"/>
                <a:cs typeface="Candara"/>
              </a:rPr>
              <a:t>you </a:t>
            </a:r>
            <a:r>
              <a:rPr lang="en-US" sz="2800" b="1" i="1" dirty="0">
                <a:latin typeface="Candara"/>
                <a:cs typeface="Candara"/>
              </a:rPr>
              <a:t>believed because you have seen me? Blessed are </a:t>
            </a:r>
            <a:r>
              <a:rPr lang="en-US" sz="2800" b="1" i="1" dirty="0" smtClean="0">
                <a:latin typeface="Candara"/>
                <a:cs typeface="Candara"/>
              </a:rPr>
              <a:t/>
            </a:r>
            <a:br>
              <a:rPr lang="en-US" sz="2800" b="1" i="1" dirty="0" smtClean="0">
                <a:latin typeface="Candara"/>
                <a:cs typeface="Candara"/>
              </a:rPr>
            </a:br>
            <a:r>
              <a:rPr lang="en-US" sz="2800" b="1" i="1" dirty="0" smtClean="0">
                <a:latin typeface="Candara"/>
                <a:cs typeface="Candara"/>
              </a:rPr>
              <a:t>those </a:t>
            </a:r>
            <a:r>
              <a:rPr lang="en-US" sz="2800" b="1" i="1" dirty="0">
                <a:latin typeface="Candara"/>
                <a:cs typeface="Candara"/>
              </a:rPr>
              <a:t>who have not seen and yet have believed.”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US" sz="2800" b="1" i="1" dirty="0">
                <a:latin typeface="Candara"/>
                <a:cs typeface="Candara"/>
              </a:rPr>
              <a:t>John 20:27-</a:t>
            </a:r>
            <a:r>
              <a:rPr lang="en-US" sz="2800" b="1" i="1" dirty="0" smtClean="0">
                <a:latin typeface="Candara"/>
                <a:cs typeface="Candara"/>
              </a:rPr>
              <a:t>29</a:t>
            </a:r>
          </a:p>
          <a:p>
            <a:pPr marL="0" indent="0" algn="ctr">
              <a:spcBef>
                <a:spcPts val="0"/>
              </a:spcBef>
              <a:buNone/>
            </a:pPr>
            <a:endParaRPr lang="en-US" sz="2000" b="1" i="1" dirty="0" smtClean="0">
              <a:latin typeface="Candara"/>
              <a:cs typeface="Candara"/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en-US" sz="2800" b="1" i="1" baseline="30000" dirty="0">
                <a:latin typeface="Candara"/>
                <a:cs typeface="Candara"/>
              </a:rPr>
              <a:t>2</a:t>
            </a:r>
            <a:r>
              <a:rPr lang="en-US" sz="2800" b="1" i="1" dirty="0">
                <a:latin typeface="Candara"/>
                <a:cs typeface="Candara"/>
              </a:rPr>
              <a:t> Beloved, we are God's children now, </a:t>
            </a:r>
            <a:r>
              <a:rPr lang="en-US" sz="2800" b="1" i="1" dirty="0" smtClean="0">
                <a:latin typeface="Candara"/>
                <a:cs typeface="Candara"/>
              </a:rPr>
              <a:t/>
            </a:r>
            <a:br>
              <a:rPr lang="en-US" sz="2800" b="1" i="1" dirty="0" smtClean="0">
                <a:latin typeface="Candara"/>
                <a:cs typeface="Candara"/>
              </a:rPr>
            </a:br>
            <a:r>
              <a:rPr lang="en-US" sz="2800" b="1" i="1" dirty="0" smtClean="0">
                <a:latin typeface="Candara"/>
                <a:cs typeface="Candara"/>
              </a:rPr>
              <a:t>and </a:t>
            </a:r>
            <a:r>
              <a:rPr lang="en-US" sz="2800" b="1" i="1" dirty="0">
                <a:latin typeface="Candara"/>
                <a:cs typeface="Candara"/>
              </a:rPr>
              <a:t>what we will be has not yet appeared; </a:t>
            </a:r>
            <a:r>
              <a:rPr lang="en-US" sz="2800" b="1" i="1" dirty="0" smtClean="0">
                <a:latin typeface="Candara"/>
                <a:cs typeface="Candara"/>
              </a:rPr>
              <a:t/>
            </a:r>
            <a:br>
              <a:rPr lang="en-US" sz="2800" b="1" i="1" dirty="0" smtClean="0">
                <a:latin typeface="Candara"/>
                <a:cs typeface="Candara"/>
              </a:rPr>
            </a:br>
            <a:r>
              <a:rPr lang="en-US" sz="2800" b="1" i="1" dirty="0" smtClean="0">
                <a:latin typeface="Candara"/>
                <a:cs typeface="Candara"/>
              </a:rPr>
              <a:t>but </a:t>
            </a:r>
            <a:r>
              <a:rPr lang="en-US" sz="2800" b="1" i="1" dirty="0">
                <a:latin typeface="Candara"/>
                <a:cs typeface="Candara"/>
              </a:rPr>
              <a:t>we know that when he appears we shall </a:t>
            </a:r>
            <a:r>
              <a:rPr lang="en-US" sz="2800" b="1" i="1" dirty="0" smtClean="0">
                <a:latin typeface="Candara"/>
                <a:cs typeface="Candara"/>
              </a:rPr>
              <a:t>be </a:t>
            </a:r>
            <a:br>
              <a:rPr lang="en-US" sz="2800" b="1" i="1" dirty="0" smtClean="0">
                <a:latin typeface="Candara"/>
                <a:cs typeface="Candara"/>
              </a:rPr>
            </a:br>
            <a:r>
              <a:rPr lang="en-US" sz="2800" b="1" i="1" dirty="0" smtClean="0">
                <a:latin typeface="Candara"/>
                <a:cs typeface="Candara"/>
              </a:rPr>
              <a:t>like </a:t>
            </a:r>
            <a:r>
              <a:rPr lang="en-US" sz="2800" b="1" i="1" dirty="0">
                <a:latin typeface="Candara"/>
                <a:cs typeface="Candara"/>
              </a:rPr>
              <a:t>him, because we shall see him as he is</a:t>
            </a:r>
            <a:r>
              <a:rPr lang="en-US" sz="2800" b="1" i="1" dirty="0" smtClean="0">
                <a:latin typeface="Candara"/>
                <a:cs typeface="Candara"/>
              </a:rPr>
              <a:t>.</a:t>
            </a:r>
            <a:br>
              <a:rPr lang="en-US" sz="2800" b="1" i="1" dirty="0" smtClean="0">
                <a:latin typeface="Candara"/>
                <a:cs typeface="Candara"/>
              </a:rPr>
            </a:br>
            <a:r>
              <a:rPr lang="en-US" sz="2800" b="1" i="1" dirty="0" smtClean="0">
                <a:latin typeface="Candara"/>
                <a:cs typeface="Candara"/>
              </a:rPr>
              <a:t>1 John 3:2</a:t>
            </a:r>
            <a:endParaRPr lang="en-US" sz="2800" b="1" i="1" dirty="0">
              <a:latin typeface="Candara"/>
              <a:cs typeface="Candara"/>
            </a:endParaRPr>
          </a:p>
          <a:p>
            <a:pPr marL="0" indent="0" algn="ctr">
              <a:spcBef>
                <a:spcPts val="0"/>
              </a:spcBef>
              <a:buNone/>
            </a:pPr>
            <a:endParaRPr lang="en-US" sz="2800" b="1" i="1" dirty="0">
              <a:latin typeface="Candara"/>
              <a:cs typeface="Candara"/>
            </a:endParaRPr>
          </a:p>
          <a:p>
            <a:pPr marL="0" indent="0" algn="ctr">
              <a:spcBef>
                <a:spcPts val="0"/>
              </a:spcBef>
              <a:buNone/>
            </a:pPr>
            <a:endParaRPr lang="en-US" sz="2800" b="1" i="1" dirty="0">
              <a:latin typeface="Candara"/>
              <a:cs typeface="Candara"/>
            </a:endParaRPr>
          </a:p>
        </p:txBody>
      </p:sp>
    </p:spTree>
    <p:extLst>
      <p:ext uri="{BB962C8B-B14F-4D97-AF65-F5344CB8AC3E}">
        <p14:creationId xmlns:p14="http://schemas.microsoft.com/office/powerpoint/2010/main" val="3263300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657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609600"/>
            <a:ext cx="11582400" cy="838200"/>
          </a:xfrm>
        </p:spPr>
        <p:txBody>
          <a:bodyPr/>
          <a:lstStyle/>
          <a:p>
            <a:r>
              <a:rPr lang="en-US" sz="3000" b="1" dirty="0">
                <a:latin typeface="Candara" charset="0"/>
                <a:cs typeface="MS PGothic" charset="0"/>
              </a:rPr>
              <a:t>WHAT DIFFERENCE DOES THE “LIVING HOPE” MAKE IN OUR LIVES? 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524000"/>
            <a:ext cx="11684000" cy="5274337"/>
          </a:xfrm>
        </p:spPr>
        <p:txBody>
          <a:bodyPr/>
          <a:lstStyle/>
          <a:p>
            <a:pPr marL="461963" indent="-461963">
              <a:buNone/>
            </a:pPr>
            <a:r>
              <a:rPr lang="en-US" sz="2700" b="1" dirty="0">
                <a:latin typeface="Candara" charset="0"/>
                <a:cs typeface="MS PGothic" charset="0"/>
              </a:rPr>
              <a:t>4</a:t>
            </a:r>
            <a:r>
              <a:rPr lang="en-US" sz="2700" b="1" dirty="0" smtClean="0">
                <a:latin typeface="Candara" charset="0"/>
                <a:cs typeface="MS PGothic" charset="0"/>
              </a:rPr>
              <a:t>)  </a:t>
            </a:r>
            <a:r>
              <a:rPr lang="en-US" sz="2800" b="1" dirty="0" smtClean="0">
                <a:latin typeface="Candara" charset="0"/>
                <a:cs typeface="MS PGothic" charset="0"/>
              </a:rPr>
              <a:t>Living </a:t>
            </a:r>
            <a:r>
              <a:rPr lang="en-US" sz="2800" b="1" dirty="0">
                <a:latin typeface="Candara" charset="0"/>
                <a:cs typeface="MS PGothic" charset="0"/>
              </a:rPr>
              <a:t>hope in the risen Christ leads us to </a:t>
            </a:r>
            <a:r>
              <a:rPr lang="en-US" sz="2800" b="1" dirty="0">
                <a:solidFill>
                  <a:srgbClr val="FF0000"/>
                </a:solidFill>
                <a:latin typeface="Candara" charset="0"/>
                <a:cs typeface="MS PGothic" charset="0"/>
              </a:rPr>
              <a:t>rejoice with inexpressible and glorious joy in </a:t>
            </a:r>
            <a:r>
              <a:rPr lang="en-US" sz="2800" b="1" dirty="0" smtClean="0">
                <a:solidFill>
                  <a:srgbClr val="FF0000"/>
                </a:solidFill>
                <a:latin typeface="Candara" charset="0"/>
                <a:cs typeface="MS PGothic" charset="0"/>
              </a:rPr>
              <a:t>Christ.</a:t>
            </a:r>
            <a:endParaRPr lang="en-US" sz="2800" b="1" dirty="0">
              <a:solidFill>
                <a:srgbClr val="FF0000"/>
              </a:solidFill>
              <a:latin typeface="Candara" charset="0"/>
              <a:cs typeface="MS PGothic" charset="0"/>
            </a:endParaRPr>
          </a:p>
          <a:p>
            <a:pPr marL="461963" lvl="0" indent="-461963">
              <a:buNone/>
            </a:pPr>
            <a:endParaRPr lang="en-US" sz="1200" i="1" dirty="0">
              <a:latin typeface="Candara" charset="0"/>
              <a:cs typeface="Candara" charset="0"/>
            </a:endParaRPr>
          </a:p>
          <a:p>
            <a:pPr marL="461963" indent="-461963" algn="ctr">
              <a:spcBef>
                <a:spcPct val="0"/>
              </a:spcBef>
              <a:buNone/>
            </a:pPr>
            <a:r>
              <a:rPr lang="en-US" sz="2500" i="1" baseline="30000" dirty="0">
                <a:latin typeface="Candara"/>
                <a:cs typeface="Candara"/>
              </a:rPr>
              <a:t>8</a:t>
            </a:r>
            <a:r>
              <a:rPr lang="en-US" sz="2500" i="1" dirty="0">
                <a:latin typeface="Candara"/>
                <a:cs typeface="Candara"/>
              </a:rPr>
              <a:t> Though you have not seen him, you love him. </a:t>
            </a:r>
            <a:br>
              <a:rPr lang="en-US" sz="2500" i="1" dirty="0">
                <a:latin typeface="Candara"/>
                <a:cs typeface="Candara"/>
              </a:rPr>
            </a:br>
            <a:r>
              <a:rPr lang="en-US" sz="2500" i="1" dirty="0">
                <a:latin typeface="Candara"/>
                <a:cs typeface="Candara"/>
              </a:rPr>
              <a:t>Though you do not now see him, you believe in him and </a:t>
            </a:r>
            <a:br>
              <a:rPr lang="en-US" sz="2500" i="1" dirty="0">
                <a:latin typeface="Candara"/>
                <a:cs typeface="Candara"/>
              </a:rPr>
            </a:br>
            <a:r>
              <a:rPr lang="en-US" sz="2500" i="1" dirty="0">
                <a:latin typeface="Candara"/>
                <a:cs typeface="Candara"/>
              </a:rPr>
              <a:t>rejoice with joy that is inexpressible and filled with glory, </a:t>
            </a:r>
            <a:r>
              <a:rPr lang="en-US" sz="2500" i="1" baseline="30000" dirty="0">
                <a:latin typeface="Candara"/>
                <a:cs typeface="Candara"/>
              </a:rPr>
              <a:t>9</a:t>
            </a:r>
            <a:r>
              <a:rPr lang="en-US" sz="2500" i="1" dirty="0">
                <a:latin typeface="Candara"/>
                <a:cs typeface="Candara"/>
              </a:rPr>
              <a:t> obtaining</a:t>
            </a:r>
            <a:br>
              <a:rPr lang="en-US" sz="2500" i="1" dirty="0">
                <a:latin typeface="Candara"/>
                <a:cs typeface="Candara"/>
              </a:rPr>
            </a:br>
            <a:r>
              <a:rPr lang="en-US" sz="2500" i="1" dirty="0">
                <a:latin typeface="Candara"/>
                <a:cs typeface="Candara"/>
              </a:rPr>
              <a:t> the outcome of your faith, the salvation of your souls. (vs. 8-9)</a:t>
            </a:r>
          </a:p>
          <a:p>
            <a:pPr marL="461963" indent="-461963" algn="ctr">
              <a:spcBef>
                <a:spcPct val="0"/>
              </a:spcBef>
              <a:buNone/>
            </a:pPr>
            <a:endParaRPr lang="en-US" sz="1400" i="1" dirty="0">
              <a:latin typeface="Candara"/>
              <a:cs typeface="Candara"/>
            </a:endParaRPr>
          </a:p>
          <a:p>
            <a:pPr marL="912813" lvl="2" indent="-457200" defTabSz="385763">
              <a:spcBef>
                <a:spcPts val="0"/>
              </a:spcBef>
              <a:buFont typeface="Wingdings" charset="0"/>
              <a:buChar char="Ø"/>
              <a:defRPr/>
            </a:pPr>
            <a:r>
              <a:rPr lang="en-US" sz="2600" b="1" kern="1200" dirty="0" smtClean="0">
                <a:latin typeface="Candara" charset="0"/>
                <a:ea typeface="ＭＳ Ｐゴシック" charset="0"/>
                <a:cs typeface="Candara" charset="0"/>
              </a:rPr>
              <a:t>This is the POWER of hope in the risen Savior—we can experience joy unspeakable through the supernatural power of the living hope.</a:t>
            </a:r>
            <a:endParaRPr lang="en-US" sz="2600" b="1" kern="1200" dirty="0">
              <a:latin typeface="Candara" charset="0"/>
              <a:ea typeface="ＭＳ Ｐゴシック" charset="0"/>
              <a:cs typeface="Candara" charset="0"/>
            </a:endParaRPr>
          </a:p>
          <a:p>
            <a:pPr marL="912813" lvl="2" indent="-457200" defTabSz="385763">
              <a:spcBef>
                <a:spcPts val="0"/>
              </a:spcBef>
              <a:buFont typeface="Wingdings" charset="0"/>
              <a:buChar char="Ø"/>
              <a:defRPr/>
            </a:pPr>
            <a:r>
              <a:rPr lang="en-US" sz="2600" b="1" kern="1200" dirty="0" smtClean="0">
                <a:latin typeface="Candara" charset="0"/>
                <a:ea typeface="ＭＳ Ｐゴシック" charset="0"/>
                <a:cs typeface="Candara" charset="0"/>
              </a:rPr>
              <a:t>Throughout the church history, even in today, the mark of true Christ-followers is JOY—we rejoice in </a:t>
            </a:r>
            <a:r>
              <a:rPr lang="en-US" sz="2600" b="1" kern="1200" smtClean="0">
                <a:latin typeface="Candara" charset="0"/>
                <a:ea typeface="ＭＳ Ｐゴシック" charset="0"/>
                <a:cs typeface="Candara" charset="0"/>
              </a:rPr>
              <a:t>troubled times </a:t>
            </a:r>
            <a:r>
              <a:rPr lang="en-US" sz="2600" b="1" kern="1200" dirty="0" smtClean="0">
                <a:latin typeface="Candara" charset="0"/>
                <a:ea typeface="ＭＳ Ｐゴシック" charset="0"/>
                <a:cs typeface="Candara" charset="0"/>
              </a:rPr>
              <a:t>as well as in good times.</a:t>
            </a:r>
            <a:endParaRPr lang="en-US" sz="2600" b="1" kern="1200" dirty="0">
              <a:latin typeface="Candara" charset="0"/>
              <a:ea typeface="ＭＳ Ｐゴシック" charset="0"/>
              <a:cs typeface="Candara" charset="0"/>
            </a:endParaRPr>
          </a:p>
          <a:p>
            <a:pPr marL="461963" indent="-461963" algn="ctr">
              <a:spcBef>
                <a:spcPct val="0"/>
              </a:spcBef>
              <a:buNone/>
            </a:pPr>
            <a:endParaRPr lang="en-US" sz="2400" i="1" dirty="0">
              <a:latin typeface="Candara"/>
              <a:cs typeface="Candara"/>
            </a:endParaRPr>
          </a:p>
        </p:txBody>
      </p:sp>
    </p:spTree>
    <p:extLst>
      <p:ext uri="{BB962C8B-B14F-4D97-AF65-F5344CB8AC3E}">
        <p14:creationId xmlns:p14="http://schemas.microsoft.com/office/powerpoint/2010/main" val="32032448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381000"/>
            <a:ext cx="11582400" cy="6324600"/>
          </a:xfrm>
        </p:spPr>
        <p:txBody>
          <a:bodyPr/>
          <a:lstStyle/>
          <a:p>
            <a:pPr marL="0" indent="0" algn="just">
              <a:buNone/>
              <a:tabLst>
                <a:tab pos="457200" algn="l"/>
              </a:tabLst>
            </a:pPr>
            <a:r>
              <a:rPr lang="en-US" b="1" dirty="0">
                <a:solidFill>
                  <a:srgbClr val="800000"/>
                </a:solidFill>
                <a:latin typeface="Candara" charset="0"/>
                <a:cs typeface="Arial" charset="0"/>
              </a:rPr>
              <a:t>Do You Have </a:t>
            </a:r>
            <a:r>
              <a:rPr lang="en-US" b="1" dirty="0" smtClean="0">
                <a:solidFill>
                  <a:srgbClr val="800000"/>
                </a:solidFill>
                <a:latin typeface="Candara" charset="0"/>
                <a:cs typeface="Arial" charset="0"/>
              </a:rPr>
              <a:t>the </a:t>
            </a:r>
            <a:r>
              <a:rPr lang="en-US" b="1" dirty="0">
                <a:solidFill>
                  <a:srgbClr val="800000"/>
                </a:solidFill>
                <a:latin typeface="Candara" charset="0"/>
                <a:cs typeface="Arial" charset="0"/>
              </a:rPr>
              <a:t>Living Hope?</a:t>
            </a:r>
          </a:p>
          <a:p>
            <a:pPr>
              <a:tabLst>
                <a:tab pos="457200" algn="l"/>
              </a:tabLst>
            </a:pPr>
            <a:r>
              <a:rPr lang="en-US" sz="2700" b="1" dirty="0">
                <a:latin typeface="Candara" charset="0"/>
                <a:cs typeface="Arial" charset="0"/>
              </a:rPr>
              <a:t>If not, come to Jesus in repentance and trust in Jesus Christ as your risen Savior today!</a:t>
            </a:r>
          </a:p>
          <a:p>
            <a:pPr marL="0" indent="0">
              <a:buNone/>
              <a:tabLst>
                <a:tab pos="457200" algn="l"/>
              </a:tabLst>
            </a:pPr>
            <a:endParaRPr lang="en-US" sz="2000" b="1" dirty="0">
              <a:latin typeface="Candara" charset="0"/>
              <a:cs typeface="Arial" charset="0"/>
            </a:endParaRPr>
          </a:p>
          <a:p>
            <a:pPr>
              <a:spcBef>
                <a:spcPts val="1000"/>
              </a:spcBef>
              <a:tabLst>
                <a:tab pos="457200" algn="l"/>
              </a:tabLst>
            </a:pPr>
            <a:r>
              <a:rPr lang="en-US" sz="2700" b="1" dirty="0">
                <a:latin typeface="Candara" charset="0"/>
                <a:cs typeface="Arial" charset="0"/>
              </a:rPr>
              <a:t>If so, don’t put your hope in short-lived prosperity (or people)</a:t>
            </a:r>
            <a:r>
              <a:rPr lang="en-US" sz="2700" b="1" dirty="0" smtClean="0">
                <a:latin typeface="Candara" charset="0"/>
                <a:cs typeface="Arial" charset="0"/>
              </a:rPr>
              <a:t>—rather, put </a:t>
            </a:r>
            <a:r>
              <a:rPr lang="en-US" sz="2700" b="1" dirty="0">
                <a:latin typeface="Candara" charset="0"/>
                <a:cs typeface="Arial" charset="0"/>
              </a:rPr>
              <a:t>your hope </a:t>
            </a:r>
            <a:r>
              <a:rPr lang="en-US" sz="2700" b="1" dirty="0" smtClean="0">
                <a:latin typeface="Candara" charset="0"/>
                <a:cs typeface="Arial" charset="0"/>
              </a:rPr>
              <a:t>in the imperishable</a:t>
            </a:r>
            <a:r>
              <a:rPr lang="en-US" sz="2700" b="1" dirty="0">
                <a:latin typeface="Candara" charset="0"/>
                <a:cs typeface="Arial" charset="0"/>
              </a:rPr>
              <a:t> </a:t>
            </a:r>
            <a:r>
              <a:rPr lang="en-US" sz="2700" b="1" dirty="0" smtClean="0">
                <a:latin typeface="Candara" charset="0"/>
                <a:cs typeface="Arial" charset="0"/>
              </a:rPr>
              <a:t>inheritance of the risen Christ.</a:t>
            </a:r>
            <a:endParaRPr lang="en-US" sz="2700" b="1" dirty="0">
              <a:latin typeface="Candara" charset="0"/>
              <a:cs typeface="Arial" charset="0"/>
            </a:endParaRPr>
          </a:p>
          <a:p>
            <a:pPr>
              <a:spcBef>
                <a:spcPts val="1000"/>
              </a:spcBef>
              <a:tabLst>
                <a:tab pos="457200" algn="l"/>
              </a:tabLst>
            </a:pPr>
            <a:r>
              <a:rPr lang="en-US" sz="2700" b="1" dirty="0">
                <a:latin typeface="Candara" charset="0"/>
                <a:cs typeface="Arial" charset="0"/>
              </a:rPr>
              <a:t>If so, lay down your </a:t>
            </a:r>
            <a:r>
              <a:rPr lang="en-US" sz="2700" b="1" dirty="0" smtClean="0">
                <a:latin typeface="Candara" charset="0"/>
                <a:cs typeface="Arial" charset="0"/>
              </a:rPr>
              <a:t>burden </a:t>
            </a:r>
            <a:r>
              <a:rPr lang="en-US" sz="2700" b="1" dirty="0">
                <a:latin typeface="Candara" charset="0"/>
                <a:cs typeface="Arial" charset="0"/>
              </a:rPr>
              <a:t>to Christ and hope fully in your risen Savior.</a:t>
            </a:r>
          </a:p>
          <a:p>
            <a:pPr>
              <a:spcBef>
                <a:spcPts val="1000"/>
              </a:spcBef>
              <a:tabLst>
                <a:tab pos="457200" algn="l"/>
              </a:tabLst>
            </a:pPr>
            <a:r>
              <a:rPr lang="en-US" sz="2700" b="1" dirty="0">
                <a:latin typeface="Candara" charset="0"/>
                <a:cs typeface="Arial" charset="0"/>
              </a:rPr>
              <a:t>If so, endure your current hardships </a:t>
            </a:r>
            <a:r>
              <a:rPr lang="en-US" sz="2700" b="1" dirty="0" smtClean="0">
                <a:latin typeface="Candara" charset="0"/>
                <a:cs typeface="Arial" charset="0"/>
              </a:rPr>
              <a:t>&amp; </a:t>
            </a:r>
            <a:r>
              <a:rPr lang="en-US" sz="2700" b="1" dirty="0">
                <a:latin typeface="Candara" charset="0"/>
                <a:cs typeface="Arial" charset="0"/>
              </a:rPr>
              <a:t>trials, knowing that your genuine faith brings glory and honor to your risen Lord.</a:t>
            </a:r>
          </a:p>
          <a:p>
            <a:pPr>
              <a:spcBef>
                <a:spcPts val="1000"/>
              </a:spcBef>
              <a:tabLst>
                <a:tab pos="457200" algn="l"/>
              </a:tabLst>
            </a:pPr>
            <a:r>
              <a:rPr lang="en-US" sz="2700" b="1" dirty="0">
                <a:latin typeface="Candara" charset="0"/>
                <a:cs typeface="Arial" charset="0"/>
              </a:rPr>
              <a:t>If so, rejoice! Rejoice with inexpressible and glorious joy in Christ who has </a:t>
            </a:r>
            <a:r>
              <a:rPr lang="en-US" sz="2700" b="1" spc="-20" dirty="0">
                <a:latin typeface="Candara" charset="0"/>
                <a:cs typeface="Arial" charset="0"/>
              </a:rPr>
              <a:t>already given you </a:t>
            </a:r>
            <a:r>
              <a:rPr lang="en-US" sz="2700" b="1" spc="-20" dirty="0" smtClean="0">
                <a:latin typeface="Candara" charset="0"/>
                <a:cs typeface="Arial" charset="0"/>
              </a:rPr>
              <a:t>the victory </a:t>
            </a:r>
            <a:r>
              <a:rPr lang="en-US" sz="2700" b="1" spc="-20" dirty="0">
                <a:latin typeface="Candara" charset="0"/>
                <a:cs typeface="Arial" charset="0"/>
              </a:rPr>
              <a:t>over death through his death and resurrection!</a:t>
            </a:r>
          </a:p>
          <a:p>
            <a:pPr>
              <a:spcBef>
                <a:spcPts val="1000"/>
              </a:spcBef>
              <a:tabLst>
                <a:tab pos="457200" algn="l"/>
              </a:tabLst>
            </a:pPr>
            <a:r>
              <a:rPr lang="en-US" sz="2700" b="1" dirty="0">
                <a:latin typeface="Candara" charset="0"/>
                <a:cs typeface="Arial" charset="0"/>
              </a:rPr>
              <a:t>If so, tell others that Christ is </a:t>
            </a:r>
            <a:r>
              <a:rPr lang="en-US" sz="2700" b="1" dirty="0" smtClean="0">
                <a:latin typeface="Candara" charset="0"/>
                <a:cs typeface="Arial" charset="0"/>
              </a:rPr>
              <a:t>risen TODAY! </a:t>
            </a:r>
            <a:r>
              <a:rPr lang="en-US" sz="2700" b="1" dirty="0">
                <a:latin typeface="Candara" charset="0"/>
                <a:cs typeface="Arial" charset="0"/>
              </a:rPr>
              <a:t>He is risen indeed!!!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6880542" y="8038501"/>
            <a:ext cx="18466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66824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89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457200"/>
            <a:ext cx="11582400" cy="914400"/>
          </a:xfrm>
        </p:spPr>
        <p:txBody>
          <a:bodyPr/>
          <a:lstStyle/>
          <a:p>
            <a:pPr eaLnBrk="1" hangingPunct="1"/>
            <a:r>
              <a:rPr lang="en-US" sz="3000" dirty="0">
                <a:latin typeface="Candara" charset="0"/>
                <a:cs typeface="MS PGothic" charset="0"/>
              </a:rPr>
              <a:t>THREE PRACTICAL QUESTIONS </a:t>
            </a:r>
            <a:br>
              <a:rPr lang="en-US" sz="3000" dirty="0">
                <a:latin typeface="Candara" charset="0"/>
                <a:cs typeface="MS PGothic" charset="0"/>
              </a:rPr>
            </a:br>
            <a:r>
              <a:rPr lang="en-US" sz="3000" dirty="0">
                <a:latin typeface="Candara" charset="0"/>
                <a:cs typeface="MS PGothic" charset="0"/>
              </a:rPr>
              <a:t>FOR OUR EVERYDAY LIFE</a:t>
            </a:r>
          </a:p>
        </p:txBody>
      </p:sp>
      <p:sp>
        <p:nvSpPr>
          <p:cNvPr id="140290" name="Rectangle 3"/>
          <p:cNvSpPr>
            <a:spLocks noGrp="1" noChangeArrowheads="1"/>
          </p:cNvSpPr>
          <p:nvPr>
            <p:ph idx="1"/>
          </p:nvPr>
        </p:nvSpPr>
        <p:spPr>
          <a:xfrm>
            <a:off x="406460" y="1600200"/>
            <a:ext cx="11404599" cy="5105400"/>
          </a:xfrm>
        </p:spPr>
        <p:txBody>
          <a:bodyPr/>
          <a:lstStyle/>
          <a:p>
            <a:pPr marL="457200" indent="-457200">
              <a:buFont typeface="Calibri" charset="0"/>
              <a:buAutoNum type="arabicPeriod"/>
            </a:pPr>
            <a:r>
              <a:rPr lang="en-US" sz="2800" dirty="0">
                <a:latin typeface="Candara" charset="0"/>
                <a:cs typeface="Candara" charset="0"/>
              </a:rPr>
              <a:t>In what ways are you more convinced of your need for a</a:t>
            </a:r>
            <a:r>
              <a:rPr lang="en-US" sz="2800" dirty="0" smtClean="0">
                <a:latin typeface="Candara" charset="0"/>
                <a:cs typeface="Candara" charset="0"/>
              </a:rPr>
              <a:t> </a:t>
            </a:r>
            <a:r>
              <a:rPr lang="en-US" sz="2800" dirty="0">
                <a:latin typeface="Candara" charset="0"/>
                <a:cs typeface="Candara" charset="0"/>
              </a:rPr>
              <a:t>living hope?</a:t>
            </a:r>
          </a:p>
          <a:p>
            <a:pPr marL="457200" indent="-457200">
              <a:buFont typeface="Calibri" charset="0"/>
              <a:buAutoNum type="arabicPeriod"/>
            </a:pPr>
            <a:endParaRPr lang="en-US" dirty="0">
              <a:latin typeface="Candara" charset="0"/>
              <a:cs typeface="Candara" charset="0"/>
            </a:endParaRPr>
          </a:p>
          <a:p>
            <a:pPr marL="457200" indent="-457200">
              <a:buFont typeface="Calibri" charset="0"/>
              <a:buAutoNum type="arabicPeriod"/>
            </a:pPr>
            <a:r>
              <a:rPr lang="en-US" sz="2800" dirty="0">
                <a:latin typeface="Candara" charset="0"/>
                <a:cs typeface="Candara" charset="0"/>
              </a:rPr>
              <a:t>What would it mean for you to endure your current </a:t>
            </a:r>
            <a:r>
              <a:rPr lang="en-US" sz="2800" dirty="0" smtClean="0">
                <a:latin typeface="Candara" charset="0"/>
                <a:cs typeface="Candara" charset="0"/>
              </a:rPr>
              <a:t>hardships/trials </a:t>
            </a:r>
            <a:r>
              <a:rPr lang="en-US" sz="2800" dirty="0">
                <a:latin typeface="Candara" charset="0"/>
                <a:cs typeface="Candara" charset="0"/>
              </a:rPr>
              <a:t>and deepen your genuine faith by the hope and joy in Christ? </a:t>
            </a:r>
          </a:p>
          <a:p>
            <a:pPr marL="457200" indent="-457200">
              <a:buFont typeface="Calibri" charset="0"/>
              <a:buAutoNum type="arabicPeriod"/>
            </a:pPr>
            <a:endParaRPr lang="en-US" dirty="0">
              <a:latin typeface="Candara" charset="0"/>
              <a:cs typeface="Candara" charset="0"/>
            </a:endParaRPr>
          </a:p>
          <a:p>
            <a:pPr marL="457200" indent="-457200">
              <a:buFont typeface="Calibri" charset="0"/>
              <a:buAutoNum type="arabicPeriod"/>
            </a:pPr>
            <a:r>
              <a:rPr lang="en-US" sz="2800" dirty="0">
                <a:latin typeface="Candara" charset="0"/>
                <a:cs typeface="Candara" charset="0"/>
              </a:rPr>
              <a:t>What is your response to the risen Christ today? What is your first step toward the living hope in Christ? </a:t>
            </a:r>
          </a:p>
        </p:txBody>
      </p:sp>
    </p:spTree>
    <p:extLst>
      <p:ext uri="{BB962C8B-B14F-4D97-AF65-F5344CB8AC3E}">
        <p14:creationId xmlns:p14="http://schemas.microsoft.com/office/powerpoint/2010/main" val="1614711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1313" name="Picture 6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08000" y="2133600"/>
            <a:ext cx="11176000" cy="762000"/>
          </a:xfrm>
        </p:spPr>
        <p:txBody>
          <a:bodyPr/>
          <a:lstStyle/>
          <a:p>
            <a:pPr eaLnBrk="1" hangingPunct="1">
              <a:defRPr/>
            </a:pPr>
            <a:r>
              <a:rPr lang="en-US" sz="4800" b="1" i="1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Candara" charset="0"/>
                <a:ea typeface="MS PGothic" charset="0"/>
                <a:cs typeface="Arial" charset="0"/>
              </a:rPr>
              <a:t>A Living Hope</a:t>
            </a:r>
            <a:endParaRPr lang="en-US" sz="4800" b="1" i="1" dirty="0">
              <a:effectLst>
                <a:outerShdw blurRad="38100" dist="38100" dir="2700000" algn="tl">
                  <a:srgbClr val="DDDDDD"/>
                </a:outerShdw>
              </a:effectLst>
              <a:latin typeface="Candara" charset="0"/>
              <a:ea typeface="MS PGothic" charset="0"/>
              <a:cs typeface="Arial" charset="0"/>
            </a:endParaRPr>
          </a:p>
        </p:txBody>
      </p:sp>
      <p:sp>
        <p:nvSpPr>
          <p:cNvPr id="1290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812800" y="2971800"/>
            <a:ext cx="10464800" cy="2590800"/>
          </a:xfrm>
        </p:spPr>
        <p:txBody>
          <a:bodyPr/>
          <a:lstStyle/>
          <a:p>
            <a:pPr algn="ctr" eaLnBrk="1" hangingPunct="1">
              <a:buFontTx/>
              <a:buNone/>
              <a:defRPr/>
            </a:pPr>
            <a:r>
              <a:rPr lang="en-US" b="1" i="1" dirty="0">
                <a:effectLst>
                  <a:outerShdw blurRad="38100" dist="38100" dir="2700000" algn="tl">
                    <a:srgbClr val="DDDDDD"/>
                  </a:outerShdw>
                </a:effectLst>
                <a:latin typeface="Candara" charset="0"/>
                <a:ea typeface="MS PGothic" charset="0"/>
                <a:cs typeface="Arial" charset="0"/>
              </a:rPr>
              <a:t>A Special EASTER Sunday Message</a:t>
            </a:r>
          </a:p>
          <a:p>
            <a:pPr algn="ctr" eaLnBrk="1" hangingPunct="1">
              <a:buNone/>
              <a:defRPr/>
            </a:pPr>
            <a:r>
              <a:rPr lang="en-US" i="1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Candara" charset="0"/>
                <a:ea typeface="MS PGothic" charset="0"/>
                <a:cs typeface="Arial" charset="0"/>
              </a:rPr>
              <a:t>1 Peter 1:3-9</a:t>
            </a:r>
          </a:p>
          <a:p>
            <a:pPr algn="ctr" eaLnBrk="1" hangingPunct="1">
              <a:buNone/>
              <a:defRPr/>
            </a:pPr>
            <a:r>
              <a:rPr lang="en-US" b="1" dirty="0" smtClean="0">
                <a:latin typeface="Candara"/>
                <a:cs typeface="Candara"/>
              </a:rPr>
              <a:t>©</a:t>
            </a:r>
            <a:r>
              <a:rPr lang="en-US" dirty="0" smtClean="0"/>
              <a:t> </a:t>
            </a:r>
            <a:r>
              <a:rPr lang="en-US" b="1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Candara" charset="0"/>
                <a:ea typeface="MS PGothic" charset="0"/>
                <a:cs typeface="Arial" charset="0"/>
              </a:rPr>
              <a:t>March 27, 2016</a:t>
            </a:r>
          </a:p>
          <a:p>
            <a:pPr algn="ctr">
              <a:buFontTx/>
              <a:buNone/>
              <a:defRPr/>
            </a:pPr>
            <a:r>
              <a:rPr lang="en-US" b="1" i="1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Candara" charset="0"/>
                <a:ea typeface="MS PGothic" charset="0"/>
                <a:cs typeface="Arial" charset="0"/>
              </a:rPr>
              <a:t> Pastor Paul K. Kim</a:t>
            </a:r>
          </a:p>
          <a:p>
            <a:pPr algn="ctr">
              <a:buFontTx/>
              <a:buNone/>
              <a:defRPr/>
            </a:pPr>
            <a:endParaRPr lang="en-US" i="1" dirty="0">
              <a:effectLst>
                <a:outerShdw blurRad="38100" dist="38100" dir="2700000" algn="tl">
                  <a:srgbClr val="DDDDDD"/>
                </a:outerShdw>
              </a:effectLst>
              <a:latin typeface="Candara" charset="0"/>
              <a:ea typeface="MS PGothic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4056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657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457200"/>
            <a:ext cx="11582400" cy="685800"/>
          </a:xfrm>
        </p:spPr>
        <p:txBody>
          <a:bodyPr/>
          <a:lstStyle/>
          <a:p>
            <a:r>
              <a:rPr lang="en-US" sz="3200" b="1" dirty="0">
                <a:latin typeface="Candara" charset="0"/>
                <a:ea typeface="MS PGothic" charset="0"/>
                <a:cs typeface="Arial" charset="0"/>
              </a:rPr>
              <a:t>WHAT IS THIS “LIVING HOPE” OF EASTER?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219200"/>
            <a:ext cx="11684000" cy="5579045"/>
          </a:xfrm>
        </p:spPr>
        <p:txBody>
          <a:bodyPr/>
          <a:lstStyle/>
          <a:p>
            <a:pPr marL="0" lvl="0" indent="0" algn="ctr">
              <a:spcBef>
                <a:spcPct val="0"/>
              </a:spcBef>
              <a:buNone/>
            </a:pPr>
            <a:r>
              <a:rPr lang="en-US" sz="2500" i="1" baseline="30000" dirty="0">
                <a:solidFill>
                  <a:srgbClr val="000000"/>
                </a:solidFill>
                <a:latin typeface="Candara" charset="0"/>
                <a:ea typeface="ＭＳ Ｐゴシック" charset="0"/>
                <a:cs typeface="MS PGothic" charset="0"/>
              </a:rPr>
              <a:t>3</a:t>
            </a:r>
            <a:r>
              <a:rPr lang="en-US" sz="2500" i="1" dirty="0">
                <a:solidFill>
                  <a:srgbClr val="000000"/>
                </a:solidFill>
                <a:latin typeface="Candara" charset="0"/>
                <a:ea typeface="ＭＳ Ｐゴシック" charset="0"/>
                <a:cs typeface="MS PGothic" charset="0"/>
              </a:rPr>
              <a:t> Blessed be the God and Father of our Lord </a:t>
            </a:r>
            <a:br>
              <a:rPr lang="en-US" sz="2500" i="1" dirty="0">
                <a:solidFill>
                  <a:srgbClr val="000000"/>
                </a:solidFill>
                <a:latin typeface="Candara" charset="0"/>
                <a:ea typeface="ＭＳ Ｐゴシック" charset="0"/>
                <a:cs typeface="MS PGothic" charset="0"/>
              </a:rPr>
            </a:br>
            <a:r>
              <a:rPr lang="en-US" sz="2500" i="1" dirty="0">
                <a:solidFill>
                  <a:srgbClr val="000000"/>
                </a:solidFill>
                <a:latin typeface="Candara" charset="0"/>
                <a:ea typeface="ＭＳ Ｐゴシック" charset="0"/>
                <a:cs typeface="MS PGothic" charset="0"/>
              </a:rPr>
              <a:t>Jesus Christ! According to his great mercy, he has </a:t>
            </a:r>
            <a:br>
              <a:rPr lang="en-US" sz="2500" i="1" dirty="0">
                <a:solidFill>
                  <a:srgbClr val="000000"/>
                </a:solidFill>
                <a:latin typeface="Candara" charset="0"/>
                <a:ea typeface="ＭＳ Ｐゴシック" charset="0"/>
                <a:cs typeface="MS PGothic" charset="0"/>
              </a:rPr>
            </a:br>
            <a:r>
              <a:rPr lang="en-US" sz="2500" i="1" dirty="0">
                <a:solidFill>
                  <a:srgbClr val="000000"/>
                </a:solidFill>
                <a:latin typeface="Candara" charset="0"/>
                <a:ea typeface="ＭＳ Ｐゴシック" charset="0"/>
                <a:cs typeface="MS PGothic" charset="0"/>
              </a:rPr>
              <a:t>caused us to be born again to a living hope through </a:t>
            </a:r>
            <a:br>
              <a:rPr lang="en-US" sz="2500" i="1" dirty="0">
                <a:solidFill>
                  <a:srgbClr val="000000"/>
                </a:solidFill>
                <a:latin typeface="Candara" charset="0"/>
                <a:ea typeface="ＭＳ Ｐゴシック" charset="0"/>
                <a:cs typeface="MS PGothic" charset="0"/>
              </a:rPr>
            </a:br>
            <a:r>
              <a:rPr lang="en-US" sz="2500" i="1" dirty="0">
                <a:solidFill>
                  <a:srgbClr val="000000"/>
                </a:solidFill>
                <a:latin typeface="Candara" charset="0"/>
                <a:ea typeface="ＭＳ Ｐゴシック" charset="0"/>
                <a:cs typeface="MS PGothic" charset="0"/>
              </a:rPr>
              <a:t>the resurrection of Jesus Christ from the dead. (v. 3</a:t>
            </a:r>
            <a:r>
              <a:rPr lang="en-US" sz="2500" i="1" dirty="0" smtClean="0">
                <a:solidFill>
                  <a:srgbClr val="000000"/>
                </a:solidFill>
                <a:latin typeface="Candara" charset="0"/>
                <a:ea typeface="ＭＳ Ｐゴシック" charset="0"/>
                <a:cs typeface="MS PGothic" charset="0"/>
              </a:rPr>
              <a:t>)</a:t>
            </a:r>
            <a:r>
              <a:rPr lang="en-US" sz="2500" i="1" dirty="0">
                <a:solidFill>
                  <a:srgbClr val="000000"/>
                </a:solidFill>
                <a:latin typeface="Candara" charset="0"/>
                <a:ea typeface="ＭＳ Ｐゴシック" charset="0"/>
                <a:cs typeface="MS PGothic" charset="0"/>
              </a:rPr>
              <a:t> </a:t>
            </a:r>
          </a:p>
          <a:p>
            <a:pPr marL="0" lvl="0" indent="0" algn="ctr">
              <a:spcBef>
                <a:spcPct val="0"/>
              </a:spcBef>
              <a:buNone/>
            </a:pPr>
            <a:endParaRPr lang="en-US" sz="1200" i="1" dirty="0">
              <a:solidFill>
                <a:srgbClr val="000000"/>
              </a:solidFill>
              <a:latin typeface="Candara" charset="0"/>
              <a:ea typeface="ＭＳ Ｐゴシック" charset="0"/>
              <a:cs typeface="MS PGothic" charset="0"/>
            </a:endParaRPr>
          </a:p>
          <a:p>
            <a:pPr marL="458788" lvl="0" indent="-458788">
              <a:spcBef>
                <a:spcPts val="0"/>
              </a:spcBef>
              <a:defRPr/>
            </a:pPr>
            <a:r>
              <a:rPr lang="en-US" sz="2700" b="1" dirty="0">
                <a:latin typeface="Candara" charset="0"/>
                <a:ea typeface="MS PGothic" charset="0"/>
                <a:cs typeface="Arial" charset="0"/>
              </a:rPr>
              <a:t>It is </a:t>
            </a:r>
            <a:r>
              <a:rPr lang="en-US" sz="2700" b="1" dirty="0">
                <a:solidFill>
                  <a:srgbClr val="FF0000"/>
                </a:solidFill>
                <a:latin typeface="Candara" charset="0"/>
                <a:ea typeface="MS PGothic" charset="0"/>
                <a:cs typeface="Arial" charset="0"/>
              </a:rPr>
              <a:t>NOT wishful thinking but confident expectation </a:t>
            </a:r>
            <a:r>
              <a:rPr lang="en-US" sz="2700" b="1" dirty="0">
                <a:latin typeface="Candara" charset="0"/>
                <a:ea typeface="MS PGothic" charset="0"/>
                <a:cs typeface="Arial" charset="0"/>
              </a:rPr>
              <a:t>for the fulfillment of God’s promises</a:t>
            </a:r>
            <a:r>
              <a:rPr lang="en-US" sz="2700" b="1" dirty="0" smtClean="0">
                <a:latin typeface="Candara" charset="0"/>
                <a:ea typeface="MS PGothic" charset="0"/>
                <a:cs typeface="Arial" charset="0"/>
              </a:rPr>
              <a:t>.</a:t>
            </a:r>
          </a:p>
          <a:p>
            <a:pPr marL="458788" lvl="0" indent="-458788">
              <a:spcBef>
                <a:spcPts val="0"/>
              </a:spcBef>
              <a:defRPr/>
            </a:pPr>
            <a:endParaRPr lang="en-US" sz="1200" b="1" dirty="0">
              <a:solidFill>
                <a:srgbClr val="000000"/>
              </a:solidFill>
              <a:latin typeface="Candara" charset="0"/>
              <a:ea typeface="MS PGothic" charset="0"/>
              <a:cs typeface="Arial" charset="0"/>
            </a:endParaRPr>
          </a:p>
          <a:p>
            <a:pPr marL="0" indent="0" algn="ctr">
              <a:spcBef>
                <a:spcPct val="0"/>
              </a:spcBef>
              <a:buNone/>
            </a:pPr>
            <a:r>
              <a:rPr lang="en-US" sz="2500" i="1" dirty="0">
                <a:solidFill>
                  <a:srgbClr val="000000"/>
                </a:solidFill>
                <a:latin typeface="Candara" charset="0"/>
                <a:ea typeface="ＭＳ Ｐゴシック" charset="0"/>
                <a:cs typeface="MS PGothic" charset="0"/>
              </a:rPr>
              <a:t>Hope is called the anchor of the soul (Hebrews 6:19),</a:t>
            </a:r>
            <a:br>
              <a:rPr lang="en-US" sz="2500" i="1" dirty="0">
                <a:solidFill>
                  <a:srgbClr val="000000"/>
                </a:solidFill>
                <a:latin typeface="Candara" charset="0"/>
                <a:ea typeface="ＭＳ Ｐゴシック" charset="0"/>
                <a:cs typeface="MS PGothic" charset="0"/>
              </a:rPr>
            </a:br>
            <a:r>
              <a:rPr lang="en-US" sz="2500" i="1" dirty="0">
                <a:solidFill>
                  <a:srgbClr val="000000"/>
                </a:solidFill>
                <a:latin typeface="Candara" charset="0"/>
                <a:ea typeface="ＭＳ Ｐゴシック" charset="0"/>
                <a:cs typeface="MS PGothic" charset="0"/>
              </a:rPr>
              <a:t> because it gives stability to the Christian life. But hope is not</a:t>
            </a:r>
            <a:br>
              <a:rPr lang="en-US" sz="2500" i="1" dirty="0">
                <a:solidFill>
                  <a:srgbClr val="000000"/>
                </a:solidFill>
                <a:latin typeface="Candara" charset="0"/>
                <a:ea typeface="ＭＳ Ｐゴシック" charset="0"/>
                <a:cs typeface="MS PGothic" charset="0"/>
              </a:rPr>
            </a:br>
            <a:r>
              <a:rPr lang="en-US" sz="2500" i="1" dirty="0">
                <a:solidFill>
                  <a:srgbClr val="000000"/>
                </a:solidFill>
                <a:latin typeface="Candara" charset="0"/>
                <a:ea typeface="ＭＳ Ｐゴシック" charset="0"/>
                <a:cs typeface="MS PGothic" charset="0"/>
              </a:rPr>
              <a:t> simply a ‘wish’ (I wish that such-and-such would take place); </a:t>
            </a:r>
            <a:br>
              <a:rPr lang="en-US" sz="2500" i="1" dirty="0">
                <a:solidFill>
                  <a:srgbClr val="000000"/>
                </a:solidFill>
                <a:latin typeface="Candara" charset="0"/>
                <a:ea typeface="ＭＳ Ｐゴシック" charset="0"/>
                <a:cs typeface="MS PGothic" charset="0"/>
              </a:rPr>
            </a:br>
            <a:r>
              <a:rPr lang="en-US" sz="2500" i="1" dirty="0">
                <a:solidFill>
                  <a:srgbClr val="000000"/>
                </a:solidFill>
                <a:latin typeface="Candara" charset="0"/>
                <a:ea typeface="ＭＳ Ｐゴシック" charset="0"/>
                <a:cs typeface="MS PGothic" charset="0"/>
              </a:rPr>
              <a:t>rather, it is that which latches on to the certainty of the </a:t>
            </a:r>
            <a:br>
              <a:rPr lang="en-US" sz="2500" i="1" dirty="0">
                <a:solidFill>
                  <a:srgbClr val="000000"/>
                </a:solidFill>
                <a:latin typeface="Candara" charset="0"/>
                <a:ea typeface="ＭＳ Ｐゴシック" charset="0"/>
                <a:cs typeface="MS PGothic" charset="0"/>
              </a:rPr>
            </a:br>
            <a:r>
              <a:rPr lang="en-US" sz="2500" i="1" dirty="0">
                <a:solidFill>
                  <a:srgbClr val="000000"/>
                </a:solidFill>
                <a:latin typeface="Candara" charset="0"/>
                <a:ea typeface="ＭＳ Ｐゴシック" charset="0"/>
                <a:cs typeface="MS PGothic" charset="0"/>
              </a:rPr>
              <a:t>promises of the future that God has made.</a:t>
            </a:r>
            <a:br>
              <a:rPr lang="en-US" sz="2500" i="1" dirty="0">
                <a:solidFill>
                  <a:srgbClr val="000000"/>
                </a:solidFill>
                <a:latin typeface="Candara" charset="0"/>
                <a:ea typeface="ＭＳ Ｐゴシック" charset="0"/>
                <a:cs typeface="MS PGothic" charset="0"/>
              </a:rPr>
            </a:br>
            <a:r>
              <a:rPr lang="en-US" sz="2500" i="1" dirty="0">
                <a:solidFill>
                  <a:srgbClr val="000000"/>
                </a:solidFill>
                <a:latin typeface="Candara" charset="0"/>
                <a:ea typeface="ＭＳ Ｐゴシック" charset="0"/>
                <a:cs typeface="MS PGothic" charset="0"/>
              </a:rPr>
              <a:t>R. C. Sproul</a:t>
            </a:r>
          </a:p>
          <a:p>
            <a:pPr marL="0" indent="0" algn="ctr">
              <a:spcBef>
                <a:spcPct val="0"/>
              </a:spcBef>
              <a:buNone/>
            </a:pPr>
            <a:r>
              <a:rPr lang="en-US" sz="2500" i="1" dirty="0">
                <a:solidFill>
                  <a:srgbClr val="000000"/>
                </a:solidFill>
                <a:latin typeface="Candara" charset="0"/>
                <a:ea typeface="ＭＳ Ｐゴシック" charset="0"/>
                <a:cs typeface="MS PGothic" charset="0"/>
              </a:rPr>
              <a:t> </a:t>
            </a:r>
          </a:p>
          <a:p>
            <a:pPr marL="0" lvl="0" indent="0" algn="ctr">
              <a:spcBef>
                <a:spcPts val="0"/>
              </a:spcBef>
              <a:buNone/>
              <a:defRPr/>
            </a:pPr>
            <a:endParaRPr lang="en-US" sz="2700" b="1" dirty="0">
              <a:solidFill>
                <a:srgbClr val="000000"/>
              </a:solidFill>
              <a:latin typeface="Candara" charset="0"/>
              <a:ea typeface="MS PGothic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87787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1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657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457200"/>
            <a:ext cx="11582400" cy="685800"/>
          </a:xfrm>
        </p:spPr>
        <p:txBody>
          <a:bodyPr/>
          <a:lstStyle/>
          <a:p>
            <a:r>
              <a:rPr lang="en-US" sz="3200" b="1" dirty="0">
                <a:latin typeface="Candara" charset="0"/>
                <a:ea typeface="MS PGothic" charset="0"/>
                <a:cs typeface="Arial" charset="0"/>
              </a:rPr>
              <a:t>WHAT IS THIS “LIVING HOPE” OF EASTER?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219200"/>
            <a:ext cx="11684000" cy="5579045"/>
          </a:xfrm>
        </p:spPr>
        <p:txBody>
          <a:bodyPr/>
          <a:lstStyle/>
          <a:p>
            <a:pPr marL="0" lvl="0" indent="0" algn="ctr">
              <a:spcBef>
                <a:spcPct val="0"/>
              </a:spcBef>
              <a:buNone/>
            </a:pPr>
            <a:r>
              <a:rPr lang="en-US" sz="2500" i="1" baseline="30000" dirty="0">
                <a:solidFill>
                  <a:srgbClr val="000000"/>
                </a:solidFill>
                <a:latin typeface="Candara" charset="0"/>
                <a:ea typeface="ＭＳ Ｐゴシック" charset="0"/>
                <a:cs typeface="MS PGothic" charset="0"/>
              </a:rPr>
              <a:t>3</a:t>
            </a:r>
            <a:r>
              <a:rPr lang="en-US" sz="2500" i="1" dirty="0">
                <a:solidFill>
                  <a:srgbClr val="000000"/>
                </a:solidFill>
                <a:latin typeface="Candara" charset="0"/>
                <a:ea typeface="ＭＳ Ｐゴシック" charset="0"/>
                <a:cs typeface="MS PGothic" charset="0"/>
              </a:rPr>
              <a:t> Blessed be the God and Father of our Lord </a:t>
            </a:r>
            <a:br>
              <a:rPr lang="en-US" sz="2500" i="1" dirty="0">
                <a:solidFill>
                  <a:srgbClr val="000000"/>
                </a:solidFill>
                <a:latin typeface="Candara" charset="0"/>
                <a:ea typeface="ＭＳ Ｐゴシック" charset="0"/>
                <a:cs typeface="MS PGothic" charset="0"/>
              </a:rPr>
            </a:br>
            <a:r>
              <a:rPr lang="en-US" sz="2500" i="1" dirty="0">
                <a:solidFill>
                  <a:srgbClr val="000000"/>
                </a:solidFill>
                <a:latin typeface="Candara" charset="0"/>
                <a:ea typeface="ＭＳ Ｐゴシック" charset="0"/>
                <a:cs typeface="MS PGothic" charset="0"/>
              </a:rPr>
              <a:t>Jesus Christ! According to his great mercy, he has </a:t>
            </a:r>
            <a:br>
              <a:rPr lang="en-US" sz="2500" i="1" dirty="0">
                <a:solidFill>
                  <a:srgbClr val="000000"/>
                </a:solidFill>
                <a:latin typeface="Candara" charset="0"/>
                <a:ea typeface="ＭＳ Ｐゴシック" charset="0"/>
                <a:cs typeface="MS PGothic" charset="0"/>
              </a:rPr>
            </a:br>
            <a:r>
              <a:rPr lang="en-US" sz="2500" i="1" dirty="0">
                <a:solidFill>
                  <a:srgbClr val="000000"/>
                </a:solidFill>
                <a:latin typeface="Candara" charset="0"/>
                <a:ea typeface="ＭＳ Ｐゴシック" charset="0"/>
                <a:cs typeface="MS PGothic" charset="0"/>
              </a:rPr>
              <a:t>caused us to be born again to a living hope through </a:t>
            </a:r>
            <a:br>
              <a:rPr lang="en-US" sz="2500" i="1" dirty="0">
                <a:solidFill>
                  <a:srgbClr val="000000"/>
                </a:solidFill>
                <a:latin typeface="Candara" charset="0"/>
                <a:ea typeface="ＭＳ Ｐゴシック" charset="0"/>
                <a:cs typeface="MS PGothic" charset="0"/>
              </a:rPr>
            </a:br>
            <a:r>
              <a:rPr lang="en-US" sz="2500" i="1" dirty="0">
                <a:solidFill>
                  <a:srgbClr val="000000"/>
                </a:solidFill>
                <a:latin typeface="Candara" charset="0"/>
                <a:ea typeface="ＭＳ Ｐゴシック" charset="0"/>
                <a:cs typeface="MS PGothic" charset="0"/>
              </a:rPr>
              <a:t>the resurrection of Jesus Christ from the dead. (v. 3</a:t>
            </a:r>
            <a:r>
              <a:rPr lang="en-US" sz="2500" i="1" dirty="0" smtClean="0">
                <a:solidFill>
                  <a:srgbClr val="000000"/>
                </a:solidFill>
                <a:latin typeface="Candara" charset="0"/>
                <a:ea typeface="ＭＳ Ｐゴシック" charset="0"/>
                <a:cs typeface="MS PGothic" charset="0"/>
              </a:rPr>
              <a:t>)</a:t>
            </a:r>
            <a:r>
              <a:rPr lang="en-US" sz="2500" i="1" dirty="0">
                <a:solidFill>
                  <a:srgbClr val="000000"/>
                </a:solidFill>
                <a:latin typeface="Candara" charset="0"/>
                <a:ea typeface="ＭＳ Ｐゴシック" charset="0"/>
                <a:cs typeface="MS PGothic" charset="0"/>
              </a:rPr>
              <a:t> </a:t>
            </a:r>
          </a:p>
          <a:p>
            <a:pPr marL="0" lvl="0" indent="0" algn="ctr">
              <a:spcBef>
                <a:spcPct val="0"/>
              </a:spcBef>
              <a:buNone/>
            </a:pPr>
            <a:endParaRPr lang="en-US" sz="1200" i="1" dirty="0">
              <a:solidFill>
                <a:srgbClr val="000000"/>
              </a:solidFill>
              <a:latin typeface="Candara" charset="0"/>
              <a:ea typeface="ＭＳ Ｐゴシック" charset="0"/>
              <a:cs typeface="MS PGothic" charset="0"/>
            </a:endParaRPr>
          </a:p>
          <a:p>
            <a:pPr marL="458788" lvl="0" indent="-458788">
              <a:spcBef>
                <a:spcPts val="0"/>
              </a:spcBef>
              <a:defRPr/>
            </a:pPr>
            <a:r>
              <a:rPr lang="en-US" sz="2700" b="1" dirty="0">
                <a:latin typeface="Candara" charset="0"/>
                <a:ea typeface="MS PGothic" charset="0"/>
                <a:cs typeface="Arial" charset="0"/>
              </a:rPr>
              <a:t>It is </a:t>
            </a:r>
            <a:r>
              <a:rPr lang="en-US" sz="2700" b="1" dirty="0">
                <a:solidFill>
                  <a:srgbClr val="FF0000"/>
                </a:solidFill>
                <a:latin typeface="Candara" charset="0"/>
                <a:ea typeface="MS PGothic" charset="0"/>
                <a:cs typeface="Arial" charset="0"/>
              </a:rPr>
              <a:t>NOT wishful thinking but confident expectation </a:t>
            </a:r>
            <a:r>
              <a:rPr lang="en-US" sz="2700" b="1" dirty="0">
                <a:latin typeface="Candara" charset="0"/>
                <a:ea typeface="MS PGothic" charset="0"/>
                <a:cs typeface="Arial" charset="0"/>
              </a:rPr>
              <a:t>for the fulfillment of God’s promises.</a:t>
            </a:r>
          </a:p>
          <a:p>
            <a:pPr marL="458788" lvl="0" indent="-458788">
              <a:spcBef>
                <a:spcPts val="0"/>
              </a:spcBef>
              <a:defRPr/>
            </a:pPr>
            <a:endParaRPr lang="en-US" sz="1200" b="1" dirty="0" smtClean="0">
              <a:latin typeface="Candara" charset="0"/>
              <a:ea typeface="MS PGothic" charset="0"/>
              <a:cs typeface="Arial" charset="0"/>
            </a:endParaRPr>
          </a:p>
          <a:p>
            <a:pPr marL="458788" lvl="0" indent="-458788">
              <a:spcBef>
                <a:spcPts val="0"/>
              </a:spcBef>
              <a:defRPr/>
            </a:pPr>
            <a:r>
              <a:rPr lang="en-US" sz="2700" b="1" dirty="0">
                <a:latin typeface="Candara" charset="0"/>
                <a:ea typeface="MS PGothic" charset="0"/>
                <a:cs typeface="Arial" charset="0"/>
              </a:rPr>
              <a:t>It is </a:t>
            </a:r>
            <a:r>
              <a:rPr lang="en-US" sz="2700" b="1" dirty="0">
                <a:solidFill>
                  <a:srgbClr val="FF0000"/>
                </a:solidFill>
                <a:latin typeface="Candara" charset="0"/>
                <a:ea typeface="MS PGothic" charset="0"/>
                <a:cs typeface="Arial" charset="0"/>
              </a:rPr>
              <a:t>NOT a “dead” hope but a “living” hope </a:t>
            </a:r>
            <a:r>
              <a:rPr lang="en-US" sz="2700" b="1" dirty="0">
                <a:latin typeface="Candara" charset="0"/>
                <a:ea typeface="MS PGothic" charset="0"/>
                <a:cs typeface="Arial" charset="0"/>
              </a:rPr>
              <a:t>because we have a risen Savior.</a:t>
            </a:r>
          </a:p>
          <a:p>
            <a:pPr marL="458788" lvl="0" indent="-458788">
              <a:spcBef>
                <a:spcPts val="0"/>
              </a:spcBef>
              <a:defRPr/>
            </a:pPr>
            <a:endParaRPr lang="en-US" sz="1200" b="1" dirty="0" smtClean="0">
              <a:latin typeface="Candara" charset="0"/>
              <a:ea typeface="MS PGothic" charset="0"/>
              <a:cs typeface="Arial" charset="0"/>
            </a:endParaRPr>
          </a:p>
          <a:p>
            <a:pPr marL="458788" lvl="0" indent="-458788">
              <a:spcBef>
                <a:spcPts val="0"/>
              </a:spcBef>
              <a:defRPr/>
            </a:pPr>
            <a:r>
              <a:rPr lang="en-US" sz="2700" b="1" dirty="0">
                <a:solidFill>
                  <a:srgbClr val="000000"/>
                </a:solidFill>
                <a:latin typeface="Candara" charset="0"/>
                <a:ea typeface="MS PGothic" charset="0"/>
                <a:cs typeface="Arial" charset="0"/>
              </a:rPr>
              <a:t>It is </a:t>
            </a:r>
            <a:r>
              <a:rPr lang="en-US" sz="2700" b="1" dirty="0">
                <a:solidFill>
                  <a:srgbClr val="FF0000"/>
                </a:solidFill>
                <a:latin typeface="Candara" charset="0"/>
                <a:ea typeface="MS PGothic" charset="0"/>
                <a:cs typeface="Arial" charset="0"/>
              </a:rPr>
              <a:t>NOT a result of human </a:t>
            </a:r>
            <a:r>
              <a:rPr lang="en-US" sz="2700" b="1" dirty="0" smtClean="0">
                <a:solidFill>
                  <a:srgbClr val="FF0000"/>
                </a:solidFill>
                <a:latin typeface="Candara" charset="0"/>
                <a:ea typeface="MS PGothic" charset="0"/>
                <a:cs typeface="Arial" charset="0"/>
              </a:rPr>
              <a:t>effort </a:t>
            </a:r>
            <a:r>
              <a:rPr lang="en-US" sz="2700" b="1" dirty="0">
                <a:solidFill>
                  <a:srgbClr val="FF0000"/>
                </a:solidFill>
                <a:latin typeface="Candara" charset="0"/>
                <a:ea typeface="MS PGothic" charset="0"/>
                <a:cs typeface="Arial" charset="0"/>
              </a:rPr>
              <a:t>but a result of God’s great mercy</a:t>
            </a:r>
            <a:r>
              <a:rPr lang="en-US" sz="2700" b="1" dirty="0">
                <a:solidFill>
                  <a:srgbClr val="000000"/>
                </a:solidFill>
                <a:latin typeface="Candara" charset="0"/>
                <a:ea typeface="MS PGothic" charset="0"/>
                <a:cs typeface="Arial" charset="0"/>
              </a:rPr>
              <a:t> for our salvation through faith in Christ.</a:t>
            </a:r>
          </a:p>
          <a:p>
            <a:pPr marL="458788" lvl="0" indent="-458788">
              <a:spcBef>
                <a:spcPts val="0"/>
              </a:spcBef>
              <a:defRPr/>
            </a:pPr>
            <a:endParaRPr lang="en-US" sz="1200" b="1" dirty="0">
              <a:solidFill>
                <a:srgbClr val="000000"/>
              </a:solidFill>
              <a:latin typeface="Candara" charset="0"/>
              <a:ea typeface="MS PGothic" charset="0"/>
              <a:cs typeface="Arial" charset="0"/>
            </a:endParaRPr>
          </a:p>
          <a:p>
            <a:pPr marL="458788" lvl="0" indent="-458788">
              <a:spcBef>
                <a:spcPts val="0"/>
              </a:spcBef>
              <a:defRPr/>
            </a:pPr>
            <a:r>
              <a:rPr lang="en-US" sz="2700" b="1" dirty="0">
                <a:solidFill>
                  <a:srgbClr val="000000"/>
                </a:solidFill>
                <a:latin typeface="Candara" charset="0"/>
                <a:ea typeface="MS PGothic" charset="0"/>
                <a:cs typeface="Arial" charset="0"/>
              </a:rPr>
              <a:t>It is </a:t>
            </a:r>
            <a:r>
              <a:rPr lang="en-US" sz="2700" b="1" dirty="0">
                <a:solidFill>
                  <a:srgbClr val="FF0000"/>
                </a:solidFill>
                <a:latin typeface="Candara" charset="0"/>
                <a:ea typeface="MS PGothic" charset="0"/>
                <a:cs typeface="Arial" charset="0"/>
              </a:rPr>
              <a:t>NOT a hope just for difficult times but also </a:t>
            </a:r>
            <a:r>
              <a:rPr lang="en-US" sz="2700" b="1" dirty="0" smtClean="0">
                <a:solidFill>
                  <a:srgbClr val="FF0000"/>
                </a:solidFill>
                <a:latin typeface="Candara" charset="0"/>
                <a:ea typeface="MS PGothic" charset="0"/>
                <a:cs typeface="Arial" charset="0"/>
              </a:rPr>
              <a:t>for the victory </a:t>
            </a:r>
            <a:r>
              <a:rPr lang="en-US" sz="2700" b="1" dirty="0">
                <a:solidFill>
                  <a:srgbClr val="FF0000"/>
                </a:solidFill>
                <a:latin typeface="Candara" charset="0"/>
                <a:ea typeface="MS PGothic" charset="0"/>
                <a:cs typeface="Arial" charset="0"/>
              </a:rPr>
              <a:t>over </a:t>
            </a:r>
            <a:r>
              <a:rPr lang="en-US" sz="2700" b="1" dirty="0" smtClean="0">
                <a:solidFill>
                  <a:srgbClr val="FF0000"/>
                </a:solidFill>
                <a:latin typeface="Candara" charset="0"/>
                <a:ea typeface="MS PGothic" charset="0"/>
                <a:cs typeface="Arial" charset="0"/>
              </a:rPr>
              <a:t>death</a:t>
            </a:r>
            <a:r>
              <a:rPr lang="en-US" sz="2700" b="1" dirty="0">
                <a:solidFill>
                  <a:srgbClr val="000000"/>
                </a:solidFill>
                <a:latin typeface="Candara" charset="0"/>
                <a:ea typeface="MS PGothic" charset="0"/>
                <a:cs typeface="Arial" charset="0"/>
              </a:rPr>
              <a:t> </a:t>
            </a:r>
            <a:r>
              <a:rPr lang="en-US" sz="2700" b="1" dirty="0" smtClean="0">
                <a:solidFill>
                  <a:srgbClr val="000000"/>
                </a:solidFill>
                <a:latin typeface="Candara" charset="0"/>
                <a:ea typeface="MS PGothic" charset="0"/>
                <a:cs typeface="Arial" charset="0"/>
              </a:rPr>
              <a:t>through the death and resurrection of Jesus Christ. </a:t>
            </a:r>
            <a:endParaRPr lang="en-US" sz="2700" b="1" dirty="0">
              <a:solidFill>
                <a:srgbClr val="000000"/>
              </a:solidFill>
              <a:latin typeface="Candara" charset="0"/>
              <a:ea typeface="MS PGothic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48332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1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905000"/>
            <a:ext cx="11430000" cy="4953000"/>
          </a:xfrm>
        </p:spPr>
        <p:txBody>
          <a:bodyPr/>
          <a:lstStyle/>
          <a:p>
            <a:pPr marL="0" indent="0" algn="ctr">
              <a:spcBef>
                <a:spcPts val="0"/>
              </a:spcBef>
              <a:buNone/>
            </a:pPr>
            <a:r>
              <a:rPr lang="en-US" sz="2800" b="1" i="1" baseline="30000" dirty="0" smtClean="0">
                <a:latin typeface="Candara"/>
                <a:cs typeface="Candara"/>
              </a:rPr>
              <a:t>55</a:t>
            </a:r>
            <a:r>
              <a:rPr lang="en-US" sz="2800" b="1" i="1" dirty="0" smtClean="0">
                <a:latin typeface="Candara"/>
                <a:cs typeface="Candara"/>
              </a:rPr>
              <a:t> </a:t>
            </a:r>
            <a:r>
              <a:rPr lang="en-US" sz="2800" b="1" i="1" dirty="0">
                <a:latin typeface="Candara"/>
                <a:cs typeface="Candara"/>
              </a:rPr>
              <a:t>“O death, where is your victory?</a:t>
            </a:r>
            <a:br>
              <a:rPr lang="en-US" sz="2800" b="1" i="1" dirty="0">
                <a:latin typeface="Candara"/>
                <a:cs typeface="Candara"/>
              </a:rPr>
            </a:br>
            <a:r>
              <a:rPr lang="en-US" sz="2800" b="1" i="1" dirty="0">
                <a:latin typeface="Candara"/>
                <a:cs typeface="Candara"/>
              </a:rPr>
              <a:t>O death, where is your sting?”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US" sz="2800" b="1" i="1" baseline="30000" dirty="0">
                <a:latin typeface="Candara"/>
                <a:cs typeface="Candara"/>
              </a:rPr>
              <a:t>56</a:t>
            </a:r>
            <a:r>
              <a:rPr lang="en-US" sz="2800" b="1" i="1" dirty="0">
                <a:latin typeface="Candara"/>
                <a:cs typeface="Candara"/>
              </a:rPr>
              <a:t> The sting of death is sin, and the power of</a:t>
            </a:r>
            <a:br>
              <a:rPr lang="en-US" sz="2800" b="1" i="1" dirty="0">
                <a:latin typeface="Candara"/>
                <a:cs typeface="Candara"/>
              </a:rPr>
            </a:br>
            <a:r>
              <a:rPr lang="en-US" sz="2800" b="1" i="1" dirty="0">
                <a:latin typeface="Candara"/>
                <a:cs typeface="Candara"/>
              </a:rPr>
              <a:t> sin is the law. </a:t>
            </a:r>
            <a:r>
              <a:rPr lang="en-US" sz="2800" b="1" i="1" baseline="30000" dirty="0">
                <a:latin typeface="Candara"/>
                <a:cs typeface="Candara"/>
              </a:rPr>
              <a:t>57</a:t>
            </a:r>
            <a:r>
              <a:rPr lang="en-US" sz="2800" b="1" i="1" dirty="0">
                <a:latin typeface="Candara"/>
                <a:cs typeface="Candara"/>
              </a:rPr>
              <a:t> But thanks be to God, who gives us </a:t>
            </a:r>
            <a:br>
              <a:rPr lang="en-US" sz="2800" b="1" i="1" dirty="0">
                <a:latin typeface="Candara"/>
                <a:cs typeface="Candara"/>
              </a:rPr>
            </a:br>
            <a:r>
              <a:rPr lang="en-US" sz="2800" b="1" i="1" dirty="0">
                <a:latin typeface="Candara"/>
                <a:cs typeface="Candara"/>
              </a:rPr>
              <a:t>the victory through our Lord Jesus Christ.</a:t>
            </a:r>
            <a:br>
              <a:rPr lang="en-US" sz="2800" b="1" i="1" dirty="0">
                <a:latin typeface="Candara"/>
                <a:cs typeface="Candara"/>
              </a:rPr>
            </a:br>
            <a:r>
              <a:rPr lang="en-US" sz="2800" b="1" i="1" dirty="0">
                <a:latin typeface="Candara"/>
                <a:cs typeface="Candara"/>
              </a:rPr>
              <a:t>1 Corinthians 15:55-57</a:t>
            </a:r>
          </a:p>
        </p:txBody>
      </p:sp>
    </p:spTree>
    <p:extLst>
      <p:ext uri="{BB962C8B-B14F-4D97-AF65-F5344CB8AC3E}">
        <p14:creationId xmlns:p14="http://schemas.microsoft.com/office/powerpoint/2010/main" val="453509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657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609600"/>
            <a:ext cx="11582400" cy="838200"/>
          </a:xfrm>
        </p:spPr>
        <p:txBody>
          <a:bodyPr/>
          <a:lstStyle/>
          <a:p>
            <a:r>
              <a:rPr lang="en-US" sz="3000" b="1" dirty="0">
                <a:latin typeface="Candara" charset="0"/>
                <a:cs typeface="MS PGothic" charset="0"/>
              </a:rPr>
              <a:t>WHAT DIFFERENCE DOES THE “LIVING HOPE” MAKE IN OUR LIVES? 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524000"/>
            <a:ext cx="11684000" cy="5274337"/>
          </a:xfrm>
        </p:spPr>
        <p:txBody>
          <a:bodyPr/>
          <a:lstStyle/>
          <a:p>
            <a:pPr marL="461963" lvl="0" indent="-461963">
              <a:buNone/>
            </a:pPr>
            <a:r>
              <a:rPr lang="en-US" sz="2700" b="1" dirty="0">
                <a:latin typeface="Candara" charset="0"/>
                <a:cs typeface="MS PGothic" charset="0"/>
              </a:rPr>
              <a:t>1</a:t>
            </a:r>
            <a:r>
              <a:rPr lang="en-US" sz="2700" b="1" dirty="0" smtClean="0">
                <a:latin typeface="Candara" charset="0"/>
                <a:cs typeface="MS PGothic" charset="0"/>
              </a:rPr>
              <a:t>)   </a:t>
            </a:r>
            <a:r>
              <a:rPr lang="en-US" sz="2800" b="1" dirty="0" smtClean="0">
                <a:latin typeface="Candara" charset="0"/>
                <a:cs typeface="MS PGothic" charset="0"/>
              </a:rPr>
              <a:t>Living </a:t>
            </a:r>
            <a:r>
              <a:rPr lang="en-US" sz="2800" b="1" dirty="0">
                <a:latin typeface="Candara" charset="0"/>
                <a:cs typeface="MS PGothic" charset="0"/>
              </a:rPr>
              <a:t>hope in the risen Christ leads us to </a:t>
            </a:r>
            <a:r>
              <a:rPr lang="en-US" sz="2800" b="1" dirty="0">
                <a:solidFill>
                  <a:srgbClr val="FF0000"/>
                </a:solidFill>
                <a:latin typeface="Candara" charset="0"/>
                <a:cs typeface="MS PGothic" charset="0"/>
              </a:rPr>
              <a:t>focus on an imperishable inheritance in heaven rather than short-lived prosperity on </a:t>
            </a:r>
            <a:r>
              <a:rPr lang="en-US" sz="2800" b="1" dirty="0" smtClean="0">
                <a:solidFill>
                  <a:srgbClr val="FF0000"/>
                </a:solidFill>
                <a:latin typeface="Candara" charset="0"/>
                <a:cs typeface="MS PGothic" charset="0"/>
              </a:rPr>
              <a:t>earth.</a:t>
            </a:r>
            <a:endParaRPr lang="en-US" sz="2800" b="1" dirty="0">
              <a:solidFill>
                <a:srgbClr val="FF0000"/>
              </a:solidFill>
              <a:latin typeface="Candara" charset="0"/>
              <a:cs typeface="MS PGothic" charset="0"/>
            </a:endParaRPr>
          </a:p>
          <a:p>
            <a:pPr marL="461963" lvl="0" indent="-461963">
              <a:buNone/>
            </a:pPr>
            <a:endParaRPr lang="en-US" sz="1200" i="1" dirty="0">
              <a:latin typeface="Candara" charset="0"/>
              <a:cs typeface="Candara" charset="0"/>
            </a:endParaRPr>
          </a:p>
          <a:p>
            <a:pPr marL="461963" indent="-461963" algn="ctr">
              <a:spcBef>
                <a:spcPct val="0"/>
              </a:spcBef>
              <a:buNone/>
            </a:pPr>
            <a:r>
              <a:rPr lang="en-US" sz="2500" i="1" baseline="30000" dirty="0" smtClean="0">
                <a:latin typeface="Candara"/>
                <a:cs typeface="Candara"/>
              </a:rPr>
              <a:t>4</a:t>
            </a:r>
            <a:r>
              <a:rPr lang="en-US" sz="2500" i="1" dirty="0">
                <a:latin typeface="Candara"/>
                <a:cs typeface="Candara"/>
              </a:rPr>
              <a:t> to an inheritance that is imperishable, undefiled, </a:t>
            </a:r>
            <a:r>
              <a:rPr lang="en-US" sz="2500" i="1" dirty="0" smtClean="0">
                <a:latin typeface="Candara"/>
                <a:cs typeface="Candara"/>
              </a:rPr>
              <a:t>and </a:t>
            </a:r>
            <a:br>
              <a:rPr lang="en-US" sz="2500" i="1" dirty="0" smtClean="0">
                <a:latin typeface="Candara"/>
                <a:cs typeface="Candara"/>
              </a:rPr>
            </a:br>
            <a:r>
              <a:rPr lang="en-US" sz="2500" i="1" dirty="0" smtClean="0">
                <a:latin typeface="Candara"/>
                <a:cs typeface="Candara"/>
              </a:rPr>
              <a:t>unfading</a:t>
            </a:r>
            <a:r>
              <a:rPr lang="en-US" sz="2500" i="1" dirty="0">
                <a:latin typeface="Candara"/>
                <a:cs typeface="Candara"/>
              </a:rPr>
              <a:t>, kept in heaven for you, </a:t>
            </a:r>
            <a:r>
              <a:rPr lang="en-US" sz="2500" i="1" baseline="30000" dirty="0">
                <a:latin typeface="Candara"/>
                <a:cs typeface="Candara"/>
              </a:rPr>
              <a:t>5</a:t>
            </a:r>
            <a:r>
              <a:rPr lang="en-US" sz="2500" i="1" dirty="0">
                <a:latin typeface="Candara"/>
                <a:cs typeface="Candara"/>
              </a:rPr>
              <a:t> who by God’s </a:t>
            </a:r>
            <a:r>
              <a:rPr lang="en-US" sz="2500" i="1" dirty="0" smtClean="0">
                <a:latin typeface="Candara"/>
                <a:cs typeface="Candara"/>
              </a:rPr>
              <a:t>power</a:t>
            </a:r>
            <a:br>
              <a:rPr lang="en-US" sz="2500" i="1" dirty="0" smtClean="0">
                <a:latin typeface="Candara"/>
                <a:cs typeface="Candara"/>
              </a:rPr>
            </a:br>
            <a:r>
              <a:rPr lang="en-US" sz="2500" i="1" dirty="0" smtClean="0">
                <a:latin typeface="Candara"/>
                <a:cs typeface="Candara"/>
              </a:rPr>
              <a:t>are </a:t>
            </a:r>
            <a:r>
              <a:rPr lang="en-US" sz="2500" i="1" dirty="0">
                <a:latin typeface="Candara"/>
                <a:cs typeface="Candara"/>
              </a:rPr>
              <a:t>being guarded through faith for a salvation </a:t>
            </a:r>
            <a:r>
              <a:rPr lang="en-US" sz="2500" i="1" dirty="0" smtClean="0">
                <a:latin typeface="Candara"/>
                <a:cs typeface="Candara"/>
              </a:rPr>
              <a:t/>
            </a:r>
            <a:br>
              <a:rPr lang="en-US" sz="2500" i="1" dirty="0" smtClean="0">
                <a:latin typeface="Candara"/>
                <a:cs typeface="Candara"/>
              </a:rPr>
            </a:br>
            <a:r>
              <a:rPr lang="en-US" sz="2500" i="1" dirty="0" smtClean="0">
                <a:latin typeface="Candara"/>
                <a:cs typeface="Candara"/>
              </a:rPr>
              <a:t>ready </a:t>
            </a:r>
            <a:r>
              <a:rPr lang="en-US" sz="2500" i="1" dirty="0">
                <a:latin typeface="Candara"/>
                <a:cs typeface="Candara"/>
              </a:rPr>
              <a:t>to be revealed in the last time. (vs. 4-5</a:t>
            </a:r>
            <a:r>
              <a:rPr lang="en-US" sz="2500" i="1" dirty="0" smtClean="0">
                <a:latin typeface="Candara"/>
                <a:cs typeface="Candara"/>
              </a:rPr>
              <a:t>)</a:t>
            </a:r>
          </a:p>
          <a:p>
            <a:pPr marL="461963" indent="-461963" algn="ctr">
              <a:spcBef>
                <a:spcPct val="0"/>
              </a:spcBef>
              <a:buNone/>
            </a:pPr>
            <a:endParaRPr lang="en-US" sz="1400" i="1" dirty="0" smtClean="0">
              <a:latin typeface="Candara"/>
              <a:cs typeface="Candara"/>
            </a:endParaRPr>
          </a:p>
          <a:p>
            <a:pPr marL="912813" lvl="2" indent="-457200" defTabSz="385763">
              <a:spcBef>
                <a:spcPts val="0"/>
              </a:spcBef>
              <a:buFont typeface="Wingdings" charset="0"/>
              <a:buChar char="Ø"/>
              <a:defRPr/>
            </a:pPr>
            <a:r>
              <a:rPr lang="en-US" sz="2600" b="1" kern="1200" dirty="0" smtClean="0">
                <a:latin typeface="Candara" charset="0"/>
                <a:ea typeface="ＭＳ Ｐゴシック" charset="0"/>
                <a:cs typeface="Candara" charset="0"/>
              </a:rPr>
              <a:t>A false hope of the worldly values is that we could find lasting happiness in wealth, health, and our loved ones, but this is short-lived.</a:t>
            </a:r>
          </a:p>
          <a:p>
            <a:pPr marL="912813" lvl="2" indent="-457200" defTabSz="385763">
              <a:spcBef>
                <a:spcPts val="0"/>
              </a:spcBef>
              <a:buFont typeface="Wingdings" charset="0"/>
              <a:buChar char="Ø"/>
              <a:defRPr/>
            </a:pPr>
            <a:r>
              <a:rPr lang="en-US" sz="2600" b="1" kern="1200" dirty="0" smtClean="0">
                <a:latin typeface="Candara" charset="0"/>
                <a:ea typeface="ＭＳ Ｐゴシック" charset="0"/>
                <a:cs typeface="Candara" charset="0"/>
              </a:rPr>
              <a:t>Living hope is a sure certainty in God’s sovereign plan of bringing an eternally satisfying inheritance to all those who are in Christ Jesus.</a:t>
            </a:r>
          </a:p>
        </p:txBody>
      </p:sp>
    </p:spTree>
    <p:extLst>
      <p:ext uri="{BB962C8B-B14F-4D97-AF65-F5344CB8AC3E}">
        <p14:creationId xmlns:p14="http://schemas.microsoft.com/office/powerpoint/2010/main" val="27654736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657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609600"/>
            <a:ext cx="11582400" cy="838200"/>
          </a:xfrm>
        </p:spPr>
        <p:txBody>
          <a:bodyPr/>
          <a:lstStyle/>
          <a:p>
            <a:r>
              <a:rPr lang="en-US" sz="3000" b="1" dirty="0">
                <a:latin typeface="Candara" charset="0"/>
                <a:cs typeface="MS PGothic" charset="0"/>
              </a:rPr>
              <a:t>WHAT DIFFERENCE DOES THE “LIVING HOPE” MAKE IN OUR LIVES? 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524000"/>
            <a:ext cx="11684000" cy="5274337"/>
          </a:xfrm>
        </p:spPr>
        <p:txBody>
          <a:bodyPr/>
          <a:lstStyle/>
          <a:p>
            <a:pPr marL="461963" indent="-461963">
              <a:buNone/>
            </a:pPr>
            <a:r>
              <a:rPr lang="en-US" sz="2700" b="1" dirty="0">
                <a:latin typeface="Candara" charset="0"/>
                <a:cs typeface="MS PGothic" charset="0"/>
              </a:rPr>
              <a:t>2</a:t>
            </a:r>
            <a:r>
              <a:rPr lang="en-US" sz="2700" b="1" dirty="0" smtClean="0">
                <a:latin typeface="Candara" charset="0"/>
                <a:cs typeface="MS PGothic" charset="0"/>
              </a:rPr>
              <a:t>)  </a:t>
            </a:r>
            <a:r>
              <a:rPr lang="en-US" sz="2800" b="1" dirty="0" smtClean="0">
                <a:latin typeface="Candara" charset="0"/>
                <a:cs typeface="MS PGothic" charset="0"/>
              </a:rPr>
              <a:t>Living </a:t>
            </a:r>
            <a:r>
              <a:rPr lang="en-US" sz="2800" b="1" dirty="0">
                <a:latin typeface="Candara" charset="0"/>
                <a:cs typeface="MS PGothic" charset="0"/>
              </a:rPr>
              <a:t>hope in the risen Christ leads us to </a:t>
            </a:r>
            <a:r>
              <a:rPr lang="en-US" sz="2800" b="1" dirty="0">
                <a:solidFill>
                  <a:srgbClr val="FF0000"/>
                </a:solidFill>
                <a:latin typeface="Candara" charset="0"/>
                <a:cs typeface="MS PGothic" charset="0"/>
              </a:rPr>
              <a:t>endure the hardships and trials of real </a:t>
            </a:r>
            <a:r>
              <a:rPr lang="en-US" sz="2800" b="1" dirty="0" smtClean="0">
                <a:solidFill>
                  <a:srgbClr val="FF0000"/>
                </a:solidFill>
                <a:latin typeface="Candara" charset="0"/>
                <a:cs typeface="MS PGothic" charset="0"/>
              </a:rPr>
              <a:t>life by faith.</a:t>
            </a:r>
            <a:endParaRPr lang="en-US" sz="2800" b="1" dirty="0">
              <a:solidFill>
                <a:srgbClr val="FF0000"/>
              </a:solidFill>
              <a:latin typeface="Candara" charset="0"/>
              <a:cs typeface="MS PGothic" charset="0"/>
            </a:endParaRPr>
          </a:p>
          <a:p>
            <a:pPr marL="461963" lvl="0" indent="-461963">
              <a:buNone/>
            </a:pPr>
            <a:endParaRPr lang="en-US" sz="1200" i="1" dirty="0">
              <a:latin typeface="Candara" charset="0"/>
              <a:cs typeface="Candara" charset="0"/>
            </a:endParaRPr>
          </a:p>
          <a:p>
            <a:pPr marL="461963" indent="-461963" algn="ctr">
              <a:spcBef>
                <a:spcPct val="0"/>
              </a:spcBef>
              <a:buNone/>
            </a:pPr>
            <a:r>
              <a:rPr lang="en-US" sz="2500" i="1" baseline="30000" dirty="0" smtClean="0">
                <a:latin typeface="Candara"/>
                <a:cs typeface="Candara"/>
              </a:rPr>
              <a:t>6</a:t>
            </a:r>
            <a:r>
              <a:rPr lang="en-US" sz="2500" i="1" dirty="0" smtClean="0">
                <a:latin typeface="Candara"/>
                <a:cs typeface="Candara"/>
              </a:rPr>
              <a:t> In </a:t>
            </a:r>
            <a:r>
              <a:rPr lang="en-US" sz="2500" i="1" dirty="0">
                <a:latin typeface="Candara"/>
                <a:cs typeface="Candara"/>
              </a:rPr>
              <a:t>this you rejoice, though now for a little while, </a:t>
            </a:r>
            <a:br>
              <a:rPr lang="en-US" sz="2500" i="1" dirty="0">
                <a:latin typeface="Candara"/>
                <a:cs typeface="Candara"/>
              </a:rPr>
            </a:br>
            <a:r>
              <a:rPr lang="en-US" sz="2500" i="1" dirty="0">
                <a:latin typeface="Candara"/>
                <a:cs typeface="Candara"/>
              </a:rPr>
              <a:t>if necessary, you have been grieved by various trials, </a:t>
            </a:r>
            <a:r>
              <a:rPr lang="en-US" sz="2500" i="1" baseline="30000" dirty="0">
                <a:latin typeface="Candara"/>
                <a:cs typeface="Candara"/>
              </a:rPr>
              <a:t>7</a:t>
            </a:r>
            <a:r>
              <a:rPr lang="en-US" sz="2500" i="1" dirty="0">
                <a:latin typeface="Candara"/>
                <a:cs typeface="Candara"/>
              </a:rPr>
              <a:t> so that</a:t>
            </a:r>
            <a:br>
              <a:rPr lang="en-US" sz="2500" i="1" dirty="0">
                <a:latin typeface="Candara"/>
                <a:cs typeface="Candara"/>
              </a:rPr>
            </a:br>
            <a:r>
              <a:rPr lang="en-US" sz="2500" i="1" dirty="0">
                <a:latin typeface="Candara"/>
                <a:cs typeface="Candara"/>
              </a:rPr>
              <a:t> the tested genuineness of your faith—more precious than gold that </a:t>
            </a:r>
            <a:br>
              <a:rPr lang="en-US" sz="2500" i="1" dirty="0">
                <a:latin typeface="Candara"/>
                <a:cs typeface="Candara"/>
              </a:rPr>
            </a:br>
            <a:r>
              <a:rPr lang="en-US" sz="2500" i="1" dirty="0">
                <a:latin typeface="Candara"/>
                <a:cs typeface="Candara"/>
              </a:rPr>
              <a:t>perishes though it is tested by fire—may be found to result in praise </a:t>
            </a:r>
            <a:br>
              <a:rPr lang="en-US" sz="2500" i="1" dirty="0">
                <a:latin typeface="Candara"/>
                <a:cs typeface="Candara"/>
              </a:rPr>
            </a:br>
            <a:r>
              <a:rPr lang="en-US" sz="2500" i="1" dirty="0">
                <a:latin typeface="Candara"/>
                <a:cs typeface="Candara"/>
              </a:rPr>
              <a:t>and glory and honor at the revelation of Jesus Christ, (vs. 6-7) </a:t>
            </a:r>
            <a:endParaRPr lang="en-US" sz="2500" i="1" dirty="0" smtClean="0">
              <a:latin typeface="Candara"/>
              <a:cs typeface="Candara"/>
            </a:endParaRPr>
          </a:p>
          <a:p>
            <a:pPr marL="461963" indent="-461963" algn="ctr">
              <a:spcBef>
                <a:spcPct val="0"/>
              </a:spcBef>
              <a:buNone/>
            </a:pPr>
            <a:endParaRPr lang="en-US" sz="1400" i="1" dirty="0">
              <a:latin typeface="Candara"/>
              <a:cs typeface="Candara"/>
            </a:endParaRPr>
          </a:p>
          <a:p>
            <a:pPr marL="912813" lvl="2" indent="-457200" defTabSz="385763">
              <a:spcBef>
                <a:spcPts val="0"/>
              </a:spcBef>
              <a:buFont typeface="Wingdings" charset="0"/>
              <a:buChar char="Ø"/>
              <a:defRPr/>
            </a:pPr>
            <a:r>
              <a:rPr lang="en-US" sz="2600" b="1" kern="1200" dirty="0" smtClean="0">
                <a:latin typeface="Candara" charset="0"/>
                <a:ea typeface="ＭＳ Ｐゴシック" charset="0"/>
                <a:cs typeface="Candara" charset="0"/>
              </a:rPr>
              <a:t>In living hope, there is no need to live in denial. It helps us face harsh realities of life and fiery trials in our faith journey with Christ’s strength.</a:t>
            </a:r>
            <a:endParaRPr lang="en-US" sz="2600" b="1" kern="1200" dirty="0">
              <a:latin typeface="Candara" charset="0"/>
              <a:ea typeface="ＭＳ Ｐゴシック" charset="0"/>
              <a:cs typeface="Candara" charset="0"/>
            </a:endParaRPr>
          </a:p>
          <a:p>
            <a:pPr marL="912813" lvl="2" indent="-457200" defTabSz="385763">
              <a:spcBef>
                <a:spcPts val="0"/>
              </a:spcBef>
              <a:buFont typeface="Wingdings" charset="0"/>
              <a:buChar char="Ø"/>
              <a:defRPr/>
            </a:pPr>
            <a:r>
              <a:rPr lang="en-US" sz="2600" b="1" kern="1200" dirty="0" smtClean="0">
                <a:latin typeface="Candara" charset="0"/>
                <a:ea typeface="ＭＳ Ｐゴシック" charset="0"/>
                <a:cs typeface="Candara" charset="0"/>
              </a:rPr>
              <a:t>These trials also include our struggles with failures and sins; nevertheless, there is no condemnation </a:t>
            </a:r>
            <a:r>
              <a:rPr lang="en-US" b="1" kern="1200" dirty="0">
                <a:latin typeface="Candara" charset="0"/>
                <a:ea typeface="ＭＳ Ｐゴシック" charset="0"/>
                <a:cs typeface="Candara" charset="0"/>
              </a:rPr>
              <a:t>in </a:t>
            </a:r>
            <a:r>
              <a:rPr lang="en-US" b="1" kern="1200" dirty="0" smtClean="0">
                <a:latin typeface="Candara" charset="0"/>
                <a:ea typeface="ＭＳ Ｐゴシック" charset="0"/>
                <a:cs typeface="Candara" charset="0"/>
              </a:rPr>
              <a:t>Christ who restores us in his victory over sin.</a:t>
            </a:r>
            <a:endParaRPr lang="en-US" sz="2400" i="1" dirty="0">
              <a:latin typeface="Candara"/>
              <a:cs typeface="Candara"/>
            </a:endParaRPr>
          </a:p>
        </p:txBody>
      </p:sp>
    </p:spTree>
    <p:extLst>
      <p:ext uri="{BB962C8B-B14F-4D97-AF65-F5344CB8AC3E}">
        <p14:creationId xmlns:p14="http://schemas.microsoft.com/office/powerpoint/2010/main" val="26815660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2057400"/>
            <a:ext cx="11430000" cy="4800600"/>
          </a:xfrm>
        </p:spPr>
        <p:txBody>
          <a:bodyPr/>
          <a:lstStyle/>
          <a:p>
            <a:pPr marL="0" indent="0" algn="ctr">
              <a:spcBef>
                <a:spcPts val="0"/>
              </a:spcBef>
              <a:buNone/>
            </a:pPr>
            <a:r>
              <a:rPr lang="en-US" sz="2800" b="1" i="1" dirty="0">
                <a:latin typeface="Candara"/>
                <a:cs typeface="Candara"/>
              </a:rPr>
              <a:t>I love the death and resurrection </a:t>
            </a:r>
            <a:r>
              <a:rPr lang="en-US" sz="2800" b="1" i="1" dirty="0" smtClean="0">
                <a:latin typeface="Candara"/>
                <a:cs typeface="Candara"/>
              </a:rPr>
              <a:t/>
            </a:r>
            <a:br>
              <a:rPr lang="en-US" sz="2800" b="1" i="1" dirty="0" smtClean="0">
                <a:latin typeface="Candara"/>
                <a:cs typeface="Candara"/>
              </a:rPr>
            </a:br>
            <a:r>
              <a:rPr lang="en-US" sz="2800" b="1" i="1" dirty="0" smtClean="0">
                <a:latin typeface="Candara"/>
                <a:cs typeface="Candara"/>
              </a:rPr>
              <a:t>of </a:t>
            </a:r>
            <a:r>
              <a:rPr lang="en-US" sz="2800" b="1" i="1" dirty="0">
                <a:latin typeface="Candara"/>
                <a:cs typeface="Candara"/>
              </a:rPr>
              <a:t>Jesus Christ </a:t>
            </a:r>
            <a:r>
              <a:rPr lang="en-US" sz="2800" b="1" i="1" dirty="0" smtClean="0">
                <a:latin typeface="Candara"/>
                <a:cs typeface="Candara"/>
              </a:rPr>
              <a:t>not </a:t>
            </a:r>
            <a:r>
              <a:rPr lang="en-US" sz="2800" b="1" i="1" dirty="0">
                <a:latin typeface="Candara"/>
                <a:cs typeface="Candara"/>
              </a:rPr>
              <a:t>because they turn my </a:t>
            </a:r>
            <a:r>
              <a:rPr lang="en-US" sz="2800" b="1" i="1" dirty="0" smtClean="0">
                <a:latin typeface="Candara"/>
                <a:cs typeface="Candara"/>
              </a:rPr>
              <a:t>life</a:t>
            </a:r>
            <a:br>
              <a:rPr lang="en-US" sz="2800" b="1" i="1" dirty="0" smtClean="0">
                <a:latin typeface="Candara"/>
                <a:cs typeface="Candara"/>
              </a:rPr>
            </a:br>
            <a:r>
              <a:rPr lang="en-US" sz="2800" b="1" i="1" dirty="0" smtClean="0">
                <a:latin typeface="Candara"/>
                <a:cs typeface="Candara"/>
              </a:rPr>
              <a:t> </a:t>
            </a:r>
            <a:r>
              <a:rPr lang="en-US" sz="2800" b="1" i="1" dirty="0">
                <a:latin typeface="Candara"/>
                <a:cs typeface="Candara"/>
              </a:rPr>
              <a:t>into a string of successes, but because </a:t>
            </a:r>
            <a:r>
              <a:rPr lang="en-US" sz="2800" b="1" i="1" dirty="0" smtClean="0">
                <a:latin typeface="Candara"/>
                <a:cs typeface="Candara"/>
              </a:rPr>
              <a:t>they </a:t>
            </a:r>
            <a:r>
              <a:rPr lang="en-US" sz="2800" b="1" i="1" dirty="0">
                <a:latin typeface="Candara"/>
                <a:cs typeface="Candara"/>
              </a:rPr>
              <a:t>keep </a:t>
            </a:r>
            <a:r>
              <a:rPr lang="en-US" sz="2800" b="1" i="1" dirty="0" smtClean="0">
                <a:latin typeface="Candara"/>
                <a:cs typeface="Candara"/>
              </a:rPr>
              <a:t/>
            </a:r>
            <a:br>
              <a:rPr lang="en-US" sz="2800" b="1" i="1" dirty="0" smtClean="0">
                <a:latin typeface="Candara"/>
                <a:cs typeface="Candara"/>
              </a:rPr>
            </a:br>
            <a:r>
              <a:rPr lang="en-US" sz="2800" b="1" i="1" dirty="0" smtClean="0">
                <a:latin typeface="Candara"/>
                <a:cs typeface="Candara"/>
              </a:rPr>
              <a:t>me </a:t>
            </a:r>
            <a:r>
              <a:rPr lang="en-US" sz="2800" b="1" i="1" dirty="0">
                <a:latin typeface="Candara"/>
                <a:cs typeface="Candara"/>
              </a:rPr>
              <a:t>from collapsing under a string of failures.</a:t>
            </a:r>
            <a:br>
              <a:rPr lang="en-US" sz="2800" b="1" i="1" dirty="0">
                <a:latin typeface="Candara"/>
                <a:cs typeface="Candara"/>
              </a:rPr>
            </a:br>
            <a:r>
              <a:rPr lang="en-US" sz="2800" b="1" i="1" dirty="0">
                <a:latin typeface="Candara"/>
                <a:cs typeface="Candara"/>
              </a:rPr>
              <a:t>John Piper</a:t>
            </a:r>
          </a:p>
        </p:txBody>
      </p:sp>
    </p:spTree>
    <p:extLst>
      <p:ext uri="{BB962C8B-B14F-4D97-AF65-F5344CB8AC3E}">
        <p14:creationId xmlns:p14="http://schemas.microsoft.com/office/powerpoint/2010/main" val="2003106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657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609600"/>
            <a:ext cx="11582400" cy="838200"/>
          </a:xfrm>
        </p:spPr>
        <p:txBody>
          <a:bodyPr/>
          <a:lstStyle/>
          <a:p>
            <a:r>
              <a:rPr lang="en-US" sz="3000" b="1" dirty="0">
                <a:latin typeface="Candara" charset="0"/>
                <a:cs typeface="MS PGothic" charset="0"/>
              </a:rPr>
              <a:t>WHAT DIFFERENCE DOES THE “LIVING HOPE” MAKE IN OUR LIVES? 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524000"/>
            <a:ext cx="11684000" cy="5274337"/>
          </a:xfrm>
        </p:spPr>
        <p:txBody>
          <a:bodyPr/>
          <a:lstStyle/>
          <a:p>
            <a:pPr marL="461963" indent="-461963">
              <a:buNone/>
            </a:pPr>
            <a:r>
              <a:rPr lang="en-US" sz="2700" b="1" dirty="0" smtClean="0">
                <a:latin typeface="Candara" charset="0"/>
                <a:cs typeface="MS PGothic" charset="0"/>
              </a:rPr>
              <a:t>3)  </a:t>
            </a:r>
            <a:r>
              <a:rPr lang="en-US" sz="2800" b="1" dirty="0" smtClean="0">
                <a:latin typeface="Candara" charset="0"/>
                <a:cs typeface="MS PGothic" charset="0"/>
              </a:rPr>
              <a:t>Living </a:t>
            </a:r>
            <a:r>
              <a:rPr lang="en-US" sz="2800" b="1" dirty="0">
                <a:latin typeface="Candara" charset="0"/>
                <a:cs typeface="MS PGothic" charset="0"/>
              </a:rPr>
              <a:t>hope in the risen Christ leads us to </a:t>
            </a:r>
            <a:r>
              <a:rPr lang="en-US" sz="2800" b="1" dirty="0">
                <a:solidFill>
                  <a:srgbClr val="FF0000"/>
                </a:solidFill>
                <a:latin typeface="Candara" charset="0"/>
                <a:cs typeface="MS PGothic" charset="0"/>
              </a:rPr>
              <a:t>deepen our genuine faith in Christ whom we have not </a:t>
            </a:r>
            <a:r>
              <a:rPr lang="en-US" sz="2800" b="1" dirty="0" smtClean="0">
                <a:solidFill>
                  <a:srgbClr val="FF0000"/>
                </a:solidFill>
                <a:latin typeface="Candara" charset="0"/>
                <a:cs typeface="MS PGothic" charset="0"/>
              </a:rPr>
              <a:t>seen.</a:t>
            </a:r>
            <a:endParaRPr lang="en-US" sz="2800" b="1" dirty="0">
              <a:solidFill>
                <a:srgbClr val="FF0000"/>
              </a:solidFill>
              <a:latin typeface="Candara" charset="0"/>
              <a:cs typeface="MS PGothic" charset="0"/>
            </a:endParaRPr>
          </a:p>
          <a:p>
            <a:pPr marL="461963" lvl="0" indent="-461963">
              <a:buNone/>
            </a:pPr>
            <a:endParaRPr lang="en-US" sz="1200" i="1" dirty="0">
              <a:latin typeface="Candara" charset="0"/>
              <a:cs typeface="Candara" charset="0"/>
            </a:endParaRPr>
          </a:p>
          <a:p>
            <a:pPr marL="461963" indent="-461963" algn="ctr">
              <a:spcBef>
                <a:spcPct val="0"/>
              </a:spcBef>
              <a:buNone/>
            </a:pPr>
            <a:r>
              <a:rPr lang="en-US" sz="2500" i="1" baseline="30000" dirty="0">
                <a:latin typeface="Candara"/>
                <a:cs typeface="Candara"/>
              </a:rPr>
              <a:t>7</a:t>
            </a:r>
            <a:r>
              <a:rPr lang="en-US" sz="2500" i="1" dirty="0">
                <a:latin typeface="Candara"/>
                <a:cs typeface="Candara"/>
              </a:rPr>
              <a:t> so that the tested genuineness of your faith—more precious</a:t>
            </a:r>
            <a:br>
              <a:rPr lang="en-US" sz="2500" i="1" dirty="0">
                <a:latin typeface="Candara"/>
                <a:cs typeface="Candara"/>
              </a:rPr>
            </a:br>
            <a:r>
              <a:rPr lang="en-US" sz="2500" i="1" dirty="0">
                <a:latin typeface="Candara"/>
                <a:cs typeface="Candara"/>
              </a:rPr>
              <a:t> than gold that perishes though it is tested by fire—may be found to </a:t>
            </a:r>
            <a:br>
              <a:rPr lang="en-US" sz="2500" i="1" dirty="0">
                <a:latin typeface="Candara"/>
                <a:cs typeface="Candara"/>
              </a:rPr>
            </a:br>
            <a:r>
              <a:rPr lang="en-US" sz="2500" i="1" dirty="0">
                <a:latin typeface="Candara"/>
                <a:cs typeface="Candara"/>
              </a:rPr>
              <a:t>result in praise and glory and honor at the revelation of Jesus </a:t>
            </a:r>
            <a:br>
              <a:rPr lang="en-US" sz="2500" i="1" dirty="0">
                <a:latin typeface="Candara"/>
                <a:cs typeface="Candara"/>
              </a:rPr>
            </a:br>
            <a:r>
              <a:rPr lang="en-US" sz="2500" i="1" dirty="0">
                <a:latin typeface="Candara"/>
                <a:cs typeface="Candara"/>
              </a:rPr>
              <a:t>Christ  </a:t>
            </a:r>
            <a:r>
              <a:rPr lang="en-US" sz="2500" i="1" baseline="30000" dirty="0">
                <a:latin typeface="Candara"/>
                <a:cs typeface="Candara"/>
              </a:rPr>
              <a:t>8</a:t>
            </a:r>
            <a:r>
              <a:rPr lang="en-US" sz="2500" i="1" dirty="0">
                <a:latin typeface="Candara"/>
                <a:cs typeface="Candara"/>
              </a:rPr>
              <a:t> Though you have not seen him, you love him. Though </a:t>
            </a:r>
            <a:br>
              <a:rPr lang="en-US" sz="2500" i="1" dirty="0">
                <a:latin typeface="Candara"/>
                <a:cs typeface="Candara"/>
              </a:rPr>
            </a:br>
            <a:r>
              <a:rPr lang="en-US" sz="2500" i="1" dirty="0">
                <a:latin typeface="Candara"/>
                <a:cs typeface="Candara"/>
              </a:rPr>
              <a:t>you do not now see him, you believe in him... (vs. 7-8a)</a:t>
            </a:r>
          </a:p>
          <a:p>
            <a:pPr marL="461963" indent="-461963" algn="ctr">
              <a:spcBef>
                <a:spcPct val="0"/>
              </a:spcBef>
              <a:buNone/>
            </a:pPr>
            <a:endParaRPr lang="en-US" sz="1400" i="1" dirty="0">
              <a:latin typeface="Candara"/>
              <a:cs typeface="Candara"/>
            </a:endParaRPr>
          </a:p>
          <a:p>
            <a:pPr marL="912813" lvl="2" indent="-457200" defTabSz="385763">
              <a:spcBef>
                <a:spcPts val="0"/>
              </a:spcBef>
              <a:buFont typeface="Wingdings" charset="0"/>
              <a:buChar char="Ø"/>
              <a:defRPr/>
            </a:pPr>
            <a:r>
              <a:rPr lang="en-US" sz="2600" b="1" kern="1200" dirty="0" smtClean="0">
                <a:latin typeface="Candara" charset="0"/>
                <a:ea typeface="ＭＳ Ｐゴシック" charset="0"/>
                <a:cs typeface="Candara" charset="0"/>
              </a:rPr>
              <a:t>As we endure hardships and trials of life with the living hope in our risen Savior, our faith is tested and purified through them.</a:t>
            </a:r>
            <a:endParaRPr lang="en-US" sz="2600" b="1" kern="1200" dirty="0">
              <a:latin typeface="Candara" charset="0"/>
              <a:ea typeface="ＭＳ Ｐゴシック" charset="0"/>
              <a:cs typeface="Candara" charset="0"/>
            </a:endParaRPr>
          </a:p>
          <a:p>
            <a:pPr marL="912813" lvl="2" indent="-457200" defTabSz="385763">
              <a:spcBef>
                <a:spcPts val="0"/>
              </a:spcBef>
              <a:buFont typeface="Wingdings" charset="0"/>
              <a:buChar char="Ø"/>
              <a:defRPr/>
            </a:pPr>
            <a:r>
              <a:rPr lang="en-US" sz="2600" b="1" kern="1200" dirty="0" smtClean="0">
                <a:latin typeface="Candara" charset="0"/>
                <a:ea typeface="ＭＳ Ｐゴシック" charset="0"/>
                <a:cs typeface="Candara" charset="0"/>
              </a:rPr>
              <a:t>The genuineness of our faith is proven in the strength of our living hope in Christ over and over—in all this, we are more than a conqueror! </a:t>
            </a:r>
            <a:endParaRPr lang="en-US" sz="2600" b="1" kern="1200" dirty="0">
              <a:latin typeface="Candara" charset="0"/>
              <a:ea typeface="ＭＳ Ｐゴシック" charset="0"/>
              <a:cs typeface="Candara" charset="0"/>
            </a:endParaRPr>
          </a:p>
          <a:p>
            <a:pPr marL="461963" indent="-461963" algn="ctr">
              <a:spcBef>
                <a:spcPct val="0"/>
              </a:spcBef>
              <a:buNone/>
            </a:pPr>
            <a:endParaRPr lang="en-US" sz="2400" i="1" dirty="0">
              <a:latin typeface="Candara"/>
              <a:cs typeface="Candara"/>
            </a:endParaRPr>
          </a:p>
        </p:txBody>
      </p:sp>
    </p:spTree>
    <p:extLst>
      <p:ext uri="{BB962C8B-B14F-4D97-AF65-F5344CB8AC3E}">
        <p14:creationId xmlns:p14="http://schemas.microsoft.com/office/powerpoint/2010/main" val="3771047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Eras Bold ITC"/>
        <a:ea typeface=""/>
        <a:cs typeface="Arial"/>
      </a:majorFont>
      <a:minorFont>
        <a:latin typeface="Eras Medium ITC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990600" marR="0" indent="-533400" algn="l" defTabSz="914400" rtl="0" eaLnBrk="1" fontAlgn="base" latinLnBrk="0" hangingPunct="1">
          <a:lnSpc>
            <a:spcPct val="9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Eras Medium ITC" pitchFamily="34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990600" marR="0" indent="-533400" algn="l" defTabSz="914400" rtl="0" eaLnBrk="1" fontAlgn="base" latinLnBrk="0" hangingPunct="1">
          <a:lnSpc>
            <a:spcPct val="9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Eras Medium ITC" pitchFamily="34" charset="0"/>
            <a:cs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10.xml><?xml version="1.0" encoding="utf-8"?>
<a:theme xmlns:a="http://schemas.openxmlformats.org/drawingml/2006/main" name="7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Eras Bold ITC"/>
        <a:ea typeface=""/>
        <a:cs typeface="Arial"/>
      </a:majorFont>
      <a:minorFont>
        <a:latin typeface="Eras Medium ITC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990600" marR="0" indent="-533400" algn="l" defTabSz="914400" rtl="0" eaLnBrk="1" fontAlgn="base" latinLnBrk="0" hangingPunct="1">
          <a:lnSpc>
            <a:spcPct val="9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Eras Medium ITC" pitchFamily="34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990600" marR="0" indent="-533400" algn="l" defTabSz="914400" rtl="0" eaLnBrk="1" fontAlgn="base" latinLnBrk="0" hangingPunct="1">
          <a:lnSpc>
            <a:spcPct val="9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Eras Medium ITC" pitchFamily="34" charset="0"/>
            <a:cs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11.xml><?xml version="1.0" encoding="utf-8"?>
<a:theme xmlns:a="http://schemas.openxmlformats.org/drawingml/2006/main" name="8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Eras Bold ITC"/>
        <a:ea typeface=""/>
        <a:cs typeface="Arial"/>
      </a:majorFont>
      <a:minorFont>
        <a:latin typeface="Eras Medium ITC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990600" marR="0" indent="-533400" algn="l" defTabSz="914400" rtl="0" eaLnBrk="1" fontAlgn="base" latinLnBrk="0" hangingPunct="1">
          <a:lnSpc>
            <a:spcPct val="9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Eras Medium ITC" pitchFamily="34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990600" marR="0" indent="-533400" algn="l" defTabSz="914400" rtl="0" eaLnBrk="1" fontAlgn="base" latinLnBrk="0" hangingPunct="1">
          <a:lnSpc>
            <a:spcPct val="9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Eras Medium ITC" pitchFamily="34" charset="0"/>
            <a:cs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12.xml><?xml version="1.0" encoding="utf-8"?>
<a:theme xmlns:a="http://schemas.openxmlformats.org/drawingml/2006/main" name="9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Eras Bold ITC"/>
        <a:ea typeface=""/>
        <a:cs typeface="Arial"/>
      </a:majorFont>
      <a:minorFont>
        <a:latin typeface="Eras Medium ITC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990600" marR="0" indent="-533400" algn="l" defTabSz="914400" rtl="0" eaLnBrk="1" fontAlgn="base" latinLnBrk="0" hangingPunct="1">
          <a:lnSpc>
            <a:spcPct val="9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Eras Medium ITC" pitchFamily="34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990600" marR="0" indent="-533400" algn="l" defTabSz="914400" rtl="0" eaLnBrk="1" fontAlgn="base" latinLnBrk="0" hangingPunct="1">
          <a:lnSpc>
            <a:spcPct val="9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Eras Medium ITC" pitchFamily="34" charset="0"/>
            <a:cs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13.xml><?xml version="1.0" encoding="utf-8"?>
<a:theme xmlns:a="http://schemas.openxmlformats.org/drawingml/2006/main" name="10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Eras Bold ITC"/>
        <a:ea typeface=""/>
        <a:cs typeface="Arial"/>
      </a:majorFont>
      <a:minorFont>
        <a:latin typeface="Eras Medium ITC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990600" marR="0" indent="-533400" algn="l" defTabSz="914400" rtl="0" eaLnBrk="1" fontAlgn="base" latinLnBrk="0" hangingPunct="1">
          <a:lnSpc>
            <a:spcPct val="9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Eras Medium ITC" pitchFamily="34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990600" marR="0" indent="-533400" algn="l" defTabSz="914400" rtl="0" eaLnBrk="1" fontAlgn="base" latinLnBrk="0" hangingPunct="1">
          <a:lnSpc>
            <a:spcPct val="9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Eras Medium ITC" pitchFamily="34" charset="0"/>
            <a:cs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14.xml><?xml version="1.0" encoding="utf-8"?>
<a:theme xmlns:a="http://schemas.openxmlformats.org/drawingml/2006/main" name="2_Normal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15.xml><?xml version="1.0" encoding="utf-8"?>
<a:theme xmlns:a="http://schemas.openxmlformats.org/drawingml/2006/main" name="1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Eras Bold ITC"/>
        <a:ea typeface=""/>
        <a:cs typeface="Arial"/>
      </a:majorFont>
      <a:minorFont>
        <a:latin typeface="Eras Medium ITC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990600" marR="0" indent="-533400" algn="l" defTabSz="914400" rtl="0" eaLnBrk="1" fontAlgn="base" latinLnBrk="0" hangingPunct="1">
          <a:lnSpc>
            <a:spcPct val="9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Eras Medium ITC" pitchFamily="34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990600" marR="0" indent="-533400" algn="l" defTabSz="914400" rtl="0" eaLnBrk="1" fontAlgn="base" latinLnBrk="0" hangingPunct="1">
          <a:lnSpc>
            <a:spcPct val="9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Eras Medium ITC" pitchFamily="34" charset="0"/>
            <a:cs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16.xml><?xml version="1.0" encoding="utf-8"?>
<a:theme xmlns:a="http://schemas.openxmlformats.org/drawingml/2006/main" name="12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Eras Bold ITC"/>
        <a:ea typeface=""/>
        <a:cs typeface="Arial"/>
      </a:majorFont>
      <a:minorFont>
        <a:latin typeface="Eras Medium ITC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990600" marR="0" indent="-533400" algn="l" defTabSz="914400" rtl="0" eaLnBrk="1" fontAlgn="base" latinLnBrk="0" hangingPunct="1">
          <a:lnSpc>
            <a:spcPct val="9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Eras Medium ITC" pitchFamily="34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990600" marR="0" indent="-533400" algn="l" defTabSz="914400" rtl="0" eaLnBrk="1" fontAlgn="base" latinLnBrk="0" hangingPunct="1">
          <a:lnSpc>
            <a:spcPct val="9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Eras Medium ITC" pitchFamily="34" charset="0"/>
            <a:cs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17.xml><?xml version="1.0" encoding="utf-8"?>
<a:theme xmlns:a="http://schemas.openxmlformats.org/drawingml/2006/main" name="13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Eras Bold ITC"/>
        <a:ea typeface=""/>
        <a:cs typeface="Arial"/>
      </a:majorFont>
      <a:minorFont>
        <a:latin typeface="Eras Medium ITC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990600" marR="0" indent="-533400" algn="l" defTabSz="914400" rtl="0" eaLnBrk="1" fontAlgn="base" latinLnBrk="0" hangingPunct="1">
          <a:lnSpc>
            <a:spcPct val="9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Eras Medium ITC" pitchFamily="34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990600" marR="0" indent="-533400" algn="l" defTabSz="914400" rtl="0" eaLnBrk="1" fontAlgn="base" latinLnBrk="0" hangingPunct="1">
          <a:lnSpc>
            <a:spcPct val="9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Eras Medium ITC" pitchFamily="34" charset="0"/>
            <a:cs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18.xml><?xml version="1.0" encoding="utf-8"?>
<a:theme xmlns:a="http://schemas.openxmlformats.org/drawingml/2006/main" name="14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Eras Bold ITC"/>
        <a:ea typeface=""/>
        <a:cs typeface="Arial"/>
      </a:majorFont>
      <a:minorFont>
        <a:latin typeface="Eras Medium ITC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990600" marR="0" indent="-533400" algn="l" defTabSz="914400" rtl="0" eaLnBrk="1" fontAlgn="base" latinLnBrk="0" hangingPunct="1">
          <a:lnSpc>
            <a:spcPct val="9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Eras Medium ITC" pitchFamily="34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990600" marR="0" indent="-533400" algn="l" defTabSz="914400" rtl="0" eaLnBrk="1" fontAlgn="base" latinLnBrk="0" hangingPunct="1">
          <a:lnSpc>
            <a:spcPct val="9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Eras Medium ITC" pitchFamily="34" charset="0"/>
            <a:cs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19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Eras Bold ITC"/>
        <a:ea typeface=""/>
        <a:cs typeface="Arial"/>
      </a:majorFont>
      <a:minorFont>
        <a:latin typeface="Eras Medium ITC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990600" marR="0" indent="-533400" algn="l" defTabSz="914400" rtl="0" eaLnBrk="1" fontAlgn="base" latinLnBrk="0" hangingPunct="1">
          <a:lnSpc>
            <a:spcPct val="9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Eras Medium ITC" pitchFamily="34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990600" marR="0" indent="-533400" algn="l" defTabSz="914400" rtl="0" eaLnBrk="1" fontAlgn="base" latinLnBrk="0" hangingPunct="1">
          <a:lnSpc>
            <a:spcPct val="9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Eras Medium ITC" pitchFamily="34" charset="0"/>
            <a:cs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0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2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Eras Bold ITC"/>
        <a:ea typeface=""/>
        <a:cs typeface="Arial"/>
      </a:majorFont>
      <a:minorFont>
        <a:latin typeface="Eras Medium ITC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990600" marR="0" indent="-533400" algn="l" defTabSz="914400" rtl="0" eaLnBrk="1" fontAlgn="base" latinLnBrk="0" hangingPunct="1">
          <a:lnSpc>
            <a:spcPct val="9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Eras Medium ITC" pitchFamily="34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990600" marR="0" indent="-533400" algn="l" defTabSz="914400" rtl="0" eaLnBrk="1" fontAlgn="base" latinLnBrk="0" hangingPunct="1">
          <a:lnSpc>
            <a:spcPct val="9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Eras Medium ITC" pitchFamily="34" charset="0"/>
            <a:cs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3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Eras Bold ITC"/>
        <a:ea typeface=""/>
        <a:cs typeface="Arial"/>
      </a:majorFont>
      <a:minorFont>
        <a:latin typeface="Eras Medium ITC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990600" marR="0" indent="-533400" algn="l" defTabSz="914400" rtl="0" eaLnBrk="1" fontAlgn="base" latinLnBrk="0" hangingPunct="1">
          <a:lnSpc>
            <a:spcPct val="9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Eras Medium ITC" pitchFamily="34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990600" marR="0" indent="-533400" algn="l" defTabSz="914400" rtl="0" eaLnBrk="1" fontAlgn="base" latinLnBrk="0" hangingPunct="1">
          <a:lnSpc>
            <a:spcPct val="9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Eras Medium ITC" pitchFamily="34" charset="0"/>
            <a:cs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4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Eras Bold ITC"/>
        <a:ea typeface=""/>
        <a:cs typeface="Arial"/>
      </a:majorFont>
      <a:minorFont>
        <a:latin typeface="Eras Medium ITC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990600" marR="0" indent="-533400" algn="l" defTabSz="914400" rtl="0" eaLnBrk="1" fontAlgn="base" latinLnBrk="0" hangingPunct="1">
          <a:lnSpc>
            <a:spcPct val="9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Eras Medium ITC" pitchFamily="34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990600" marR="0" indent="-533400" algn="l" defTabSz="914400" rtl="0" eaLnBrk="1" fontAlgn="base" latinLnBrk="0" hangingPunct="1">
          <a:lnSpc>
            <a:spcPct val="9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Eras Medium ITC" pitchFamily="34" charset="0"/>
            <a:cs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5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Eras Bold ITC"/>
        <a:ea typeface=""/>
        <a:cs typeface="Arial"/>
      </a:majorFont>
      <a:minorFont>
        <a:latin typeface="Eras Medium ITC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990600" marR="0" indent="-533400" algn="l" defTabSz="914400" rtl="0" eaLnBrk="1" fontAlgn="base" latinLnBrk="0" hangingPunct="1">
          <a:lnSpc>
            <a:spcPct val="9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Eras Medium ITC" pitchFamily="34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990600" marR="0" indent="-533400" algn="l" defTabSz="914400" rtl="0" eaLnBrk="1" fontAlgn="base" latinLnBrk="0" hangingPunct="1">
          <a:lnSpc>
            <a:spcPct val="9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Eras Medium ITC" pitchFamily="34" charset="0"/>
            <a:cs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9.xml><?xml version="1.0" encoding="utf-8"?>
<a:theme xmlns:a="http://schemas.openxmlformats.org/drawingml/2006/main" name="6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Eras Bold ITC"/>
        <a:ea typeface=""/>
        <a:cs typeface="Arial"/>
      </a:majorFont>
      <a:minorFont>
        <a:latin typeface="Eras Medium ITC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990600" marR="0" indent="-533400" algn="l" defTabSz="914400" rtl="0" eaLnBrk="1" fontAlgn="base" latinLnBrk="0" hangingPunct="1">
          <a:lnSpc>
            <a:spcPct val="9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Eras Medium ITC" pitchFamily="34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990600" marR="0" indent="-533400" algn="l" defTabSz="914400" rtl="0" eaLnBrk="1" fontAlgn="base" latinLnBrk="0" hangingPunct="1">
          <a:lnSpc>
            <a:spcPct val="9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Eras Medium ITC" pitchFamily="34" charset="0"/>
            <a:cs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36286</TotalTime>
  <Words>423</Words>
  <Application>Microsoft Office PowerPoint</Application>
  <PresentationFormat>Custom</PresentationFormat>
  <Paragraphs>72</Paragraphs>
  <Slides>14</Slides>
  <Notes>12</Notes>
  <HiddenSlides>0</HiddenSlides>
  <MMClips>0</MMClips>
  <ScaleCrop>false</ScaleCrop>
  <HeadingPairs>
    <vt:vector size="4" baseType="variant">
      <vt:variant>
        <vt:lpstr>Theme</vt:lpstr>
      </vt:variant>
      <vt:variant>
        <vt:i4>18</vt:i4>
      </vt:variant>
      <vt:variant>
        <vt:lpstr>Slide Titles</vt:lpstr>
      </vt:variant>
      <vt:variant>
        <vt:i4>14</vt:i4>
      </vt:variant>
    </vt:vector>
  </HeadingPairs>
  <TitlesOfParts>
    <vt:vector size="32" baseType="lpstr">
      <vt:lpstr>Default Design</vt:lpstr>
      <vt:lpstr>1_Default Design</vt:lpstr>
      <vt:lpstr>2_Default Design</vt:lpstr>
      <vt:lpstr>3_Default Design</vt:lpstr>
      <vt:lpstr>4_Default Design</vt:lpstr>
      <vt:lpstr>5_Default Design</vt:lpstr>
      <vt:lpstr>Office Theme</vt:lpstr>
      <vt:lpstr>2_Office Theme</vt:lpstr>
      <vt:lpstr>6_Default Design</vt:lpstr>
      <vt:lpstr>7_Default Design</vt:lpstr>
      <vt:lpstr>8_Default Design</vt:lpstr>
      <vt:lpstr>9_Default Design</vt:lpstr>
      <vt:lpstr>10_Default Design</vt:lpstr>
      <vt:lpstr>2_Normal</vt:lpstr>
      <vt:lpstr>11_Default Design</vt:lpstr>
      <vt:lpstr>12_Default Design</vt:lpstr>
      <vt:lpstr>13_Default Design</vt:lpstr>
      <vt:lpstr>14_Default Design</vt:lpstr>
      <vt:lpstr>PowerPoint Presentation</vt:lpstr>
      <vt:lpstr>A Living Hope</vt:lpstr>
      <vt:lpstr>WHAT IS THIS “LIVING HOPE” OF EASTER?</vt:lpstr>
      <vt:lpstr>WHAT IS THIS “LIVING HOPE” OF EASTER?</vt:lpstr>
      <vt:lpstr>PowerPoint Presentation</vt:lpstr>
      <vt:lpstr>WHAT DIFFERENCE DOES THE “LIVING HOPE” MAKE IN OUR LIVES? </vt:lpstr>
      <vt:lpstr>WHAT DIFFERENCE DOES THE “LIVING HOPE” MAKE IN OUR LIVES? </vt:lpstr>
      <vt:lpstr>PowerPoint Presentation</vt:lpstr>
      <vt:lpstr>WHAT DIFFERENCE DOES THE “LIVING HOPE” MAKE IN OUR LIVES? </vt:lpstr>
      <vt:lpstr>PowerPoint Presentation</vt:lpstr>
      <vt:lpstr>WHAT DIFFERENCE DOES THE “LIVING HOPE” MAKE IN OUR LIVES? </vt:lpstr>
      <vt:lpstr>PowerPoint Presentation</vt:lpstr>
      <vt:lpstr>THREE PRACTICAL QUESTIONS  FOR OUR EVERYDAY LIFE</vt:lpstr>
      <vt:lpstr>PowerPoint Presentation</vt:lpstr>
    </vt:vector>
  </TitlesOfParts>
  <Company>UFP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Paul K. Kim</dc:creator>
  <cp:lastModifiedBy>dmyama</cp:lastModifiedBy>
  <cp:revision>2843</cp:revision>
  <cp:lastPrinted>2016-03-27T13:14:25Z</cp:lastPrinted>
  <dcterms:created xsi:type="dcterms:W3CDTF">2007-10-20T20:09:35Z</dcterms:created>
  <dcterms:modified xsi:type="dcterms:W3CDTF">2016-03-28T07:08:56Z</dcterms:modified>
</cp:coreProperties>
</file>