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2.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3.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4.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5.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6.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7.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8.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29.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30.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theme/theme31.xml" ContentType="application/vnd.openxmlformats-officedocument.theme+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theme/theme32.xml" ContentType="application/vnd.openxmlformats-officedocument.theme+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theme/theme33.xml" ContentType="application/vnd.openxmlformats-officedocument.theme+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9" r:id="rId3"/>
    <p:sldMasterId id="2147483711" r:id="rId4"/>
    <p:sldMasterId id="2147483723" r:id="rId5"/>
    <p:sldMasterId id="2147483782" r:id="rId6"/>
    <p:sldMasterId id="2147483798" r:id="rId7"/>
    <p:sldMasterId id="2147483810" r:id="rId8"/>
    <p:sldMasterId id="2147485082" r:id="rId9"/>
    <p:sldMasterId id="2147500816" r:id="rId10"/>
    <p:sldMasterId id="2147506752" r:id="rId11"/>
    <p:sldMasterId id="2147507621" r:id="rId12"/>
    <p:sldMasterId id="2147509205" r:id="rId13"/>
    <p:sldMasterId id="2147510775" r:id="rId14"/>
    <p:sldMasterId id="2147510799" r:id="rId15"/>
    <p:sldMasterId id="2147510835" r:id="rId16"/>
    <p:sldMasterId id="2147510847" r:id="rId17"/>
    <p:sldMasterId id="2147510859" r:id="rId18"/>
    <p:sldMasterId id="2147510871" r:id="rId19"/>
    <p:sldMasterId id="2147510883" r:id="rId20"/>
    <p:sldMasterId id="2147510895" r:id="rId21"/>
    <p:sldMasterId id="2147510907" r:id="rId22"/>
    <p:sldMasterId id="2147510931" r:id="rId23"/>
    <p:sldMasterId id="2147510955" r:id="rId24"/>
    <p:sldMasterId id="2147510991" r:id="rId25"/>
    <p:sldMasterId id="2147511003" r:id="rId26"/>
    <p:sldMasterId id="2147511039" r:id="rId27"/>
    <p:sldMasterId id="2147511063" r:id="rId28"/>
    <p:sldMasterId id="2147511075" r:id="rId29"/>
    <p:sldMasterId id="2147511087" r:id="rId30"/>
    <p:sldMasterId id="2147511099" r:id="rId31"/>
    <p:sldMasterId id="2147511111" r:id="rId32"/>
    <p:sldMasterId id="2147511123" r:id="rId33"/>
    <p:sldMasterId id="2147511135" r:id="rId34"/>
  </p:sldMasterIdLst>
  <p:notesMasterIdLst>
    <p:notesMasterId r:id="rId54"/>
  </p:notesMasterIdLst>
  <p:handoutMasterIdLst>
    <p:handoutMasterId r:id="rId55"/>
  </p:handoutMasterIdLst>
  <p:sldIdLst>
    <p:sldId id="1626" r:id="rId35"/>
    <p:sldId id="2874" r:id="rId36"/>
    <p:sldId id="2916" r:id="rId37"/>
    <p:sldId id="2917" r:id="rId38"/>
    <p:sldId id="2926" r:id="rId39"/>
    <p:sldId id="2914" r:id="rId40"/>
    <p:sldId id="2915" r:id="rId41"/>
    <p:sldId id="2918" r:id="rId42"/>
    <p:sldId id="2919" r:id="rId43"/>
    <p:sldId id="2921" r:id="rId44"/>
    <p:sldId id="2922" r:id="rId45"/>
    <p:sldId id="2923" r:id="rId46"/>
    <p:sldId id="2924" r:id="rId47"/>
    <p:sldId id="2920" r:id="rId48"/>
    <p:sldId id="2909" r:id="rId49"/>
    <p:sldId id="2925" r:id="rId50"/>
    <p:sldId id="2910" r:id="rId51"/>
    <p:sldId id="2823" r:id="rId52"/>
    <p:sldId id="1929" r:id="rId53"/>
  </p:sldIdLst>
  <p:sldSz cx="9144000" cy="6858000" type="screen4x3"/>
  <p:notesSz cx="9144000" cy="6858000"/>
  <p:defaultTextStyle>
    <a:defPPr>
      <a:defRPr lang="en-US"/>
    </a:defPPr>
    <a:lvl1pPr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5C97"/>
    <a:srgbClr val="800000"/>
    <a:srgbClr val="CC3300"/>
    <a:srgbClr val="FFFF00"/>
    <a:srgbClr val="0066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64" autoAdjust="0"/>
    <p:restoredTop sz="94660"/>
  </p:normalViewPr>
  <p:slideViewPr>
    <p:cSldViewPr>
      <p:cViewPr>
        <p:scale>
          <a:sx n="94" d="100"/>
          <a:sy n="94" d="100"/>
        </p:scale>
        <p:origin x="-2576" y="-1088"/>
      </p:cViewPr>
      <p:guideLst>
        <p:guide orient="horz" pos="2160"/>
        <p:guide pos="2880"/>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2864" y="-12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50" Type="http://schemas.openxmlformats.org/officeDocument/2006/relationships/slide" Target="slides/slide16.xml"/><Relationship Id="rId51" Type="http://schemas.openxmlformats.org/officeDocument/2006/relationships/slide" Target="slides/slide17.xml"/><Relationship Id="rId52" Type="http://schemas.openxmlformats.org/officeDocument/2006/relationships/slide" Target="slides/slide18.xml"/><Relationship Id="rId53" Type="http://schemas.openxmlformats.org/officeDocument/2006/relationships/slide" Target="slides/slide19.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6.xml"/><Relationship Id="rId41" Type="http://schemas.openxmlformats.org/officeDocument/2006/relationships/slide" Target="slides/slide7.xml"/><Relationship Id="rId42" Type="http://schemas.openxmlformats.org/officeDocument/2006/relationships/slide" Target="slides/slide8.xml"/><Relationship Id="rId43" Type="http://schemas.openxmlformats.org/officeDocument/2006/relationships/slide" Target="slides/slide9.xml"/><Relationship Id="rId44" Type="http://schemas.openxmlformats.org/officeDocument/2006/relationships/slide" Target="slides/slide10.xml"/><Relationship Id="rId45" Type="http://schemas.openxmlformats.org/officeDocument/2006/relationships/slide" Target="slides/slide11.xml"/><Relationship Id="rId46" Type="http://schemas.openxmlformats.org/officeDocument/2006/relationships/slide" Target="slides/slide12.xml"/><Relationship Id="rId47" Type="http://schemas.openxmlformats.org/officeDocument/2006/relationships/slide" Target="slides/slide13.xml"/><Relationship Id="rId48" Type="http://schemas.openxmlformats.org/officeDocument/2006/relationships/slide" Target="slides/slide14.xml"/><Relationship Id="rId4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 Target="slides/slide1.xml"/><Relationship Id="rId36" Type="http://schemas.openxmlformats.org/officeDocument/2006/relationships/slide" Target="slides/slide2.xml"/><Relationship Id="rId37" Type="http://schemas.openxmlformats.org/officeDocument/2006/relationships/slide" Target="slides/slide3.xml"/><Relationship Id="rId38" Type="http://schemas.openxmlformats.org/officeDocument/2006/relationships/slide" Target="slides/slide4.xml"/><Relationship Id="rId39" Type="http://schemas.openxmlformats.org/officeDocument/2006/relationships/slide" Target="slides/slide5.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60"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pPr>
              <a:defRPr/>
            </a:pPr>
            <a:fld id="{D9B15D2E-FAE6-CE4D-B66C-E52BCAEE9D92}" type="datetimeFigureOut">
              <a:rPr lang="en-US"/>
              <a:pPr>
                <a:defRPr/>
              </a:pPr>
              <a:t>8/3/15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pPr>
              <a:defRPr/>
            </a:pPr>
            <a:fld id="{6752AC37-DC32-F041-8B94-A46DD5CF3B0D}" type="slidenum">
              <a:rPr lang="en-US"/>
              <a:pPr>
                <a:defRPr/>
              </a:pPr>
              <a:t>‹#›</a:t>
            </a:fld>
            <a:endParaRPr lang="en-US"/>
          </a:p>
        </p:txBody>
      </p:sp>
    </p:spTree>
    <p:extLst>
      <p:ext uri="{BB962C8B-B14F-4D97-AF65-F5344CB8AC3E}">
        <p14:creationId xmlns:p14="http://schemas.microsoft.com/office/powerpoint/2010/main" val="903565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a:lnSpc>
                <a:spcPct val="90000"/>
              </a:lnSpc>
              <a:spcBef>
                <a:spcPct val="20000"/>
              </a:spcBef>
              <a:defRPr sz="1200">
                <a:cs typeface="Arial" charset="0"/>
              </a:defRPr>
            </a:lvl1pPr>
          </a:lstStyle>
          <a:p>
            <a:pPr>
              <a:defRPr/>
            </a:pPr>
            <a:fld id="{16EBBE3A-A97D-E042-B626-1CBB950C2DD7}" type="datetimeFigureOut">
              <a:rPr lang="en-US"/>
              <a:pPr>
                <a:defRPr/>
              </a:pPr>
              <a:t>8/3/15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a:lnSpc>
                <a:spcPct val="90000"/>
              </a:lnSpc>
              <a:spcBef>
                <a:spcPct val="20000"/>
              </a:spcBef>
              <a:defRPr sz="1200">
                <a:cs typeface="Arial" charset="0"/>
              </a:defRPr>
            </a:lvl1pPr>
          </a:lstStyle>
          <a:p>
            <a:pPr>
              <a:defRPr/>
            </a:pPr>
            <a:fld id="{482566C9-436E-5446-8C2F-A64C5671F75C}" type="slidenum">
              <a:rPr lang="en-US"/>
              <a:pPr>
                <a:defRPr/>
              </a:pPr>
              <a:t>‹#›</a:t>
            </a:fld>
            <a:endParaRPr lang="en-US"/>
          </a:p>
        </p:txBody>
      </p:sp>
    </p:spTree>
    <p:extLst>
      <p:ext uri="{BB962C8B-B14F-4D97-AF65-F5344CB8AC3E}">
        <p14:creationId xmlns:p14="http://schemas.microsoft.com/office/powerpoint/2010/main" val="1272175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2566C9-436E-5446-8C2F-A64C5671F75C}" type="slidenum">
              <a:rPr lang="en-US" smtClean="0"/>
              <a:pPr>
                <a:defRPr/>
              </a:pPr>
              <a:t>1</a:t>
            </a:fld>
            <a:endParaRPr lang="en-US"/>
          </a:p>
        </p:txBody>
      </p:sp>
    </p:spTree>
    <p:extLst>
      <p:ext uri="{BB962C8B-B14F-4D97-AF65-F5344CB8AC3E}">
        <p14:creationId xmlns:p14="http://schemas.microsoft.com/office/powerpoint/2010/main" val="2370881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82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82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787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5179484" y="651391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82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93FC29-560A-2645-9C90-B9DC701C8D1C}" type="slidenum">
              <a:rPr lang="en-US"/>
              <a:pPr>
                <a:defRPr/>
              </a:pPr>
              <a:t>‹#›</a:t>
            </a:fld>
            <a:endParaRPr lang="en-US"/>
          </a:p>
        </p:txBody>
      </p:sp>
    </p:spTree>
    <p:extLst>
      <p:ext uri="{BB962C8B-B14F-4D97-AF65-F5344CB8AC3E}">
        <p14:creationId xmlns:p14="http://schemas.microsoft.com/office/powerpoint/2010/main" val="3855745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374BF8-D049-E641-A6E7-AAB1933AC3AC}" type="slidenum">
              <a:rPr lang="en-US"/>
              <a:pPr>
                <a:defRPr/>
              </a:pPr>
              <a:t>‹#›</a:t>
            </a:fld>
            <a:endParaRPr lang="en-US"/>
          </a:p>
        </p:txBody>
      </p:sp>
    </p:spTree>
    <p:extLst>
      <p:ext uri="{BB962C8B-B14F-4D97-AF65-F5344CB8AC3E}">
        <p14:creationId xmlns:p14="http://schemas.microsoft.com/office/powerpoint/2010/main" val="23541572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00400"/>
            <a:ext cx="9144000" cy="1752600"/>
          </a:xfrm>
        </p:spPr>
        <p:txBody>
          <a:bodyPr/>
          <a:lstStyle>
            <a:lvl1pPr marL="0" indent="0" algn="ctr">
              <a:buNone/>
              <a:defRPr sz="2800" b="1" i="1">
                <a:effectLst>
                  <a:outerShdw blurRad="50800" dist="38100" dir="2700000" algn="tl" rotWithShape="0">
                    <a:srgbClr val="000000">
                      <a:alpha val="43000"/>
                    </a:srgbClr>
                  </a:outerShdw>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1" name="Title 10"/>
          <p:cNvSpPr>
            <a:spLocks noGrp="1"/>
          </p:cNvSpPr>
          <p:nvPr>
            <p:ph type="title"/>
          </p:nvPr>
        </p:nvSpPr>
        <p:spPr>
          <a:xfrm>
            <a:off x="0" y="2209800"/>
            <a:ext cx="9144000" cy="594360"/>
          </a:xfrm>
        </p:spPr>
        <p:txBody>
          <a:bodyPr/>
          <a:lstStyle>
            <a:lvl1pPr>
              <a:defRPr sz="3800" b="1" i="1" cap="all">
                <a:effectLst>
                  <a:outerShdw blurRad="50800" dist="38100" dir="2700000" algn="tl" rotWithShape="0">
                    <a:srgbClr val="000000">
                      <a:alpha val="43000"/>
                    </a:srgb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42139655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19402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Application Questions">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idx="1"/>
          </p:nvPr>
        </p:nvSpPr>
        <p:spPr>
          <a:xfrm>
            <a:off x="228600" y="1371600"/>
            <a:ext cx="86868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5186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438195-789B-1946-86BE-7F02E667F6DF}" type="slidenum">
              <a:rPr lang="en-US"/>
              <a:pPr>
                <a:defRPr/>
              </a:pPr>
              <a:t>‹#›</a:t>
            </a:fld>
            <a:endParaRPr lang="en-US"/>
          </a:p>
        </p:txBody>
      </p:sp>
    </p:spTree>
    <p:extLst>
      <p:ext uri="{BB962C8B-B14F-4D97-AF65-F5344CB8AC3E}">
        <p14:creationId xmlns:p14="http://schemas.microsoft.com/office/powerpoint/2010/main" val="5603242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A3BE58-1EA5-E44D-A5E3-F9AF6111DBB2}" type="slidenum">
              <a:rPr lang="en-US"/>
              <a:pPr>
                <a:defRPr/>
              </a:pPr>
              <a:t>‹#›</a:t>
            </a:fld>
            <a:endParaRPr lang="en-US"/>
          </a:p>
        </p:txBody>
      </p:sp>
    </p:spTree>
    <p:extLst>
      <p:ext uri="{BB962C8B-B14F-4D97-AF65-F5344CB8AC3E}">
        <p14:creationId xmlns:p14="http://schemas.microsoft.com/office/powerpoint/2010/main" val="23839347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65DB89-D584-8446-9F33-9F78E3833181}" type="slidenum">
              <a:rPr lang="en-US"/>
              <a:pPr>
                <a:defRPr/>
              </a:pPr>
              <a:t>‹#›</a:t>
            </a:fld>
            <a:endParaRPr lang="en-US"/>
          </a:p>
        </p:txBody>
      </p:sp>
    </p:spTree>
    <p:extLst>
      <p:ext uri="{BB962C8B-B14F-4D97-AF65-F5344CB8AC3E}">
        <p14:creationId xmlns:p14="http://schemas.microsoft.com/office/powerpoint/2010/main" val="4022556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D7DB77-1002-DA4A-B741-AC9F6FDD370F}" type="slidenum">
              <a:rPr lang="en-US"/>
              <a:pPr>
                <a:defRPr/>
              </a:pPr>
              <a:t>‹#›</a:t>
            </a:fld>
            <a:endParaRPr lang="en-US"/>
          </a:p>
        </p:txBody>
      </p:sp>
    </p:spTree>
    <p:extLst>
      <p:ext uri="{BB962C8B-B14F-4D97-AF65-F5344CB8AC3E}">
        <p14:creationId xmlns:p14="http://schemas.microsoft.com/office/powerpoint/2010/main" val="33070224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A39D49-8728-3A45-8550-5649222D9142}" type="slidenum">
              <a:rPr lang="en-US"/>
              <a:pPr>
                <a:defRPr/>
              </a:pPr>
              <a:t>‹#›</a:t>
            </a:fld>
            <a:endParaRPr lang="en-US"/>
          </a:p>
        </p:txBody>
      </p:sp>
    </p:spTree>
    <p:extLst>
      <p:ext uri="{BB962C8B-B14F-4D97-AF65-F5344CB8AC3E}">
        <p14:creationId xmlns:p14="http://schemas.microsoft.com/office/powerpoint/2010/main" val="29494688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5912F0-2131-734F-B499-AEAD63B06DCF}" type="slidenum">
              <a:rPr lang="en-US"/>
              <a:pPr>
                <a:defRPr/>
              </a:pPr>
              <a:t>‹#›</a:t>
            </a:fld>
            <a:endParaRPr lang="en-US"/>
          </a:p>
        </p:txBody>
      </p:sp>
    </p:spTree>
    <p:extLst>
      <p:ext uri="{BB962C8B-B14F-4D97-AF65-F5344CB8AC3E}">
        <p14:creationId xmlns:p14="http://schemas.microsoft.com/office/powerpoint/2010/main" val="23366352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2F1EF4-3525-4448-A13F-71C1B5BD29A3}" type="slidenum">
              <a:rPr lang="en-US"/>
              <a:pPr>
                <a:defRPr/>
              </a:pPr>
              <a:t>‹#›</a:t>
            </a:fld>
            <a:endParaRPr lang="en-US"/>
          </a:p>
        </p:txBody>
      </p:sp>
    </p:spTree>
    <p:extLst>
      <p:ext uri="{BB962C8B-B14F-4D97-AF65-F5344CB8AC3E}">
        <p14:creationId xmlns:p14="http://schemas.microsoft.com/office/powerpoint/2010/main" val="237779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2B39A6-A610-6B46-AAA4-2A30858B0744}" type="slidenum">
              <a:rPr lang="en-US"/>
              <a:pPr>
                <a:defRPr/>
              </a:pPr>
              <a:t>‹#›</a:t>
            </a:fld>
            <a:endParaRPr lang="en-US"/>
          </a:p>
        </p:txBody>
      </p:sp>
    </p:spTree>
    <p:extLst>
      <p:ext uri="{BB962C8B-B14F-4D97-AF65-F5344CB8AC3E}">
        <p14:creationId xmlns:p14="http://schemas.microsoft.com/office/powerpoint/2010/main" val="10495502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E54EF3-BB9F-F54F-8B2B-2C9269DFDF29}" type="slidenum">
              <a:rPr lang="en-US"/>
              <a:pPr>
                <a:defRPr/>
              </a:pPr>
              <a:t>‹#›</a:t>
            </a:fld>
            <a:endParaRPr lang="en-US"/>
          </a:p>
        </p:txBody>
      </p:sp>
    </p:spTree>
    <p:extLst>
      <p:ext uri="{BB962C8B-B14F-4D97-AF65-F5344CB8AC3E}">
        <p14:creationId xmlns:p14="http://schemas.microsoft.com/office/powerpoint/2010/main" val="24315567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0BDFB0-7DA4-A241-A1A8-49EA5AA85E3C}" type="slidenum">
              <a:rPr lang="en-US"/>
              <a:pPr>
                <a:defRPr/>
              </a:pPr>
              <a:t>‹#›</a:t>
            </a:fld>
            <a:endParaRPr lang="en-US"/>
          </a:p>
        </p:txBody>
      </p:sp>
    </p:spTree>
    <p:extLst>
      <p:ext uri="{BB962C8B-B14F-4D97-AF65-F5344CB8AC3E}">
        <p14:creationId xmlns:p14="http://schemas.microsoft.com/office/powerpoint/2010/main" val="5401511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39FDC-DBCB-0843-A4AE-D9517136BF87}" type="slidenum">
              <a:rPr lang="en-US"/>
              <a:pPr>
                <a:defRPr/>
              </a:pPr>
              <a:t>‹#›</a:t>
            </a:fld>
            <a:endParaRPr lang="en-US"/>
          </a:p>
        </p:txBody>
      </p:sp>
    </p:spTree>
    <p:extLst>
      <p:ext uri="{BB962C8B-B14F-4D97-AF65-F5344CB8AC3E}">
        <p14:creationId xmlns:p14="http://schemas.microsoft.com/office/powerpoint/2010/main" val="35041182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B5A422-E24A-9D46-93BD-79796C9022FF}" type="slidenum">
              <a:rPr lang="en-US"/>
              <a:pPr>
                <a:defRPr/>
              </a:pPr>
              <a:t>‹#›</a:t>
            </a:fld>
            <a:endParaRPr lang="en-US"/>
          </a:p>
        </p:txBody>
      </p:sp>
    </p:spTree>
    <p:extLst>
      <p:ext uri="{BB962C8B-B14F-4D97-AF65-F5344CB8AC3E}">
        <p14:creationId xmlns:p14="http://schemas.microsoft.com/office/powerpoint/2010/main" val="24175554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57191A-C5BC-6242-9BBC-6652D7C4A3A3}" type="slidenum">
              <a:rPr lang="en-US"/>
              <a:pPr>
                <a:defRPr/>
              </a:pPr>
              <a:t>‹#›</a:t>
            </a:fld>
            <a:endParaRPr lang="en-US"/>
          </a:p>
        </p:txBody>
      </p:sp>
    </p:spTree>
    <p:extLst>
      <p:ext uri="{BB962C8B-B14F-4D97-AF65-F5344CB8AC3E}">
        <p14:creationId xmlns:p14="http://schemas.microsoft.com/office/powerpoint/2010/main" val="17728082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9175E4-1374-CB41-90A3-6DB85F278371}" type="slidenum">
              <a:rPr lang="en-US"/>
              <a:pPr>
                <a:defRPr/>
              </a:pPr>
              <a:t>‹#›</a:t>
            </a:fld>
            <a:endParaRPr lang="en-US"/>
          </a:p>
        </p:txBody>
      </p:sp>
    </p:spTree>
    <p:extLst>
      <p:ext uri="{BB962C8B-B14F-4D97-AF65-F5344CB8AC3E}">
        <p14:creationId xmlns:p14="http://schemas.microsoft.com/office/powerpoint/2010/main" val="24199820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3040ED-2A92-114A-985B-F164D8B55371}" type="slidenum">
              <a:rPr lang="en-US"/>
              <a:pPr>
                <a:defRPr/>
              </a:pPr>
              <a:t>‹#›</a:t>
            </a:fld>
            <a:endParaRPr lang="en-US"/>
          </a:p>
        </p:txBody>
      </p:sp>
    </p:spTree>
    <p:extLst>
      <p:ext uri="{BB962C8B-B14F-4D97-AF65-F5344CB8AC3E}">
        <p14:creationId xmlns:p14="http://schemas.microsoft.com/office/powerpoint/2010/main" val="39108041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86F5B0-0F85-F34F-8A40-876344470F63}" type="slidenum">
              <a:rPr lang="en-US"/>
              <a:pPr>
                <a:defRPr/>
              </a:pPr>
              <a:t>‹#›</a:t>
            </a:fld>
            <a:endParaRPr lang="en-US"/>
          </a:p>
        </p:txBody>
      </p:sp>
    </p:spTree>
    <p:extLst>
      <p:ext uri="{BB962C8B-B14F-4D97-AF65-F5344CB8AC3E}">
        <p14:creationId xmlns:p14="http://schemas.microsoft.com/office/powerpoint/2010/main" val="25043806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9908CA-6AF0-114F-9A6B-708CE8BDE4E7}" type="slidenum">
              <a:rPr lang="en-US"/>
              <a:pPr>
                <a:defRPr/>
              </a:pPr>
              <a:t>‹#›</a:t>
            </a:fld>
            <a:endParaRPr lang="en-US"/>
          </a:p>
        </p:txBody>
      </p:sp>
    </p:spTree>
    <p:extLst>
      <p:ext uri="{BB962C8B-B14F-4D97-AF65-F5344CB8AC3E}">
        <p14:creationId xmlns:p14="http://schemas.microsoft.com/office/powerpoint/2010/main" val="35254007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BCB5C1-6483-5849-8EF1-4825FFB3125F}" type="slidenum">
              <a:rPr lang="en-US"/>
              <a:pPr>
                <a:defRPr/>
              </a:pPr>
              <a:t>‹#›</a:t>
            </a:fld>
            <a:endParaRPr lang="en-US"/>
          </a:p>
        </p:txBody>
      </p:sp>
    </p:spTree>
    <p:extLst>
      <p:ext uri="{BB962C8B-B14F-4D97-AF65-F5344CB8AC3E}">
        <p14:creationId xmlns:p14="http://schemas.microsoft.com/office/powerpoint/2010/main" val="4281626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6318E3-2AB3-B54E-87DA-A6C25FF5AD10}" type="slidenum">
              <a:rPr lang="en-US"/>
              <a:pPr>
                <a:defRPr/>
              </a:pPr>
              <a:t>‹#›</a:t>
            </a:fld>
            <a:endParaRPr lang="en-US"/>
          </a:p>
        </p:txBody>
      </p:sp>
    </p:spTree>
    <p:extLst>
      <p:ext uri="{BB962C8B-B14F-4D97-AF65-F5344CB8AC3E}">
        <p14:creationId xmlns:p14="http://schemas.microsoft.com/office/powerpoint/2010/main" val="40123010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0F88CC-569F-9E42-A13D-DFFD0ECFD5FC}" type="slidenum">
              <a:rPr lang="en-US"/>
              <a:pPr>
                <a:defRPr/>
              </a:pPr>
              <a:t>‹#›</a:t>
            </a:fld>
            <a:endParaRPr lang="en-US"/>
          </a:p>
        </p:txBody>
      </p:sp>
    </p:spTree>
    <p:extLst>
      <p:ext uri="{BB962C8B-B14F-4D97-AF65-F5344CB8AC3E}">
        <p14:creationId xmlns:p14="http://schemas.microsoft.com/office/powerpoint/2010/main" val="37991260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F8CC3F-6B37-C04B-A9FE-432B4706E30E}" type="slidenum">
              <a:rPr lang="en-US"/>
              <a:pPr>
                <a:defRPr/>
              </a:pPr>
              <a:t>‹#›</a:t>
            </a:fld>
            <a:endParaRPr lang="en-US"/>
          </a:p>
        </p:txBody>
      </p:sp>
    </p:spTree>
    <p:extLst>
      <p:ext uri="{BB962C8B-B14F-4D97-AF65-F5344CB8AC3E}">
        <p14:creationId xmlns:p14="http://schemas.microsoft.com/office/powerpoint/2010/main" val="11881721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7A888E-00F5-A142-A366-EDD46E87309C}" type="slidenum">
              <a:rPr lang="en-US"/>
              <a:pPr>
                <a:defRPr/>
              </a:pPr>
              <a:t>‹#›</a:t>
            </a:fld>
            <a:endParaRPr lang="en-US"/>
          </a:p>
        </p:txBody>
      </p:sp>
    </p:spTree>
    <p:extLst>
      <p:ext uri="{BB962C8B-B14F-4D97-AF65-F5344CB8AC3E}">
        <p14:creationId xmlns:p14="http://schemas.microsoft.com/office/powerpoint/2010/main" val="30760523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B0A50B-5A62-7C4D-B4D9-0409BE7D5EEC}" type="slidenum">
              <a:rPr lang="en-US"/>
              <a:pPr>
                <a:defRPr/>
              </a:pPr>
              <a:t>‹#›</a:t>
            </a:fld>
            <a:endParaRPr lang="en-US"/>
          </a:p>
        </p:txBody>
      </p:sp>
    </p:spTree>
    <p:extLst>
      <p:ext uri="{BB962C8B-B14F-4D97-AF65-F5344CB8AC3E}">
        <p14:creationId xmlns:p14="http://schemas.microsoft.com/office/powerpoint/2010/main" val="61271363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00169C97-1495-0446-B967-445D349E0579}" type="slidenum">
              <a:rPr lang="en-US"/>
              <a:pPr>
                <a:defRPr/>
              </a:pPr>
              <a:t>‹#›</a:t>
            </a:fld>
            <a:endParaRPr lang="en-US"/>
          </a:p>
        </p:txBody>
      </p:sp>
    </p:spTree>
    <p:extLst>
      <p:ext uri="{BB962C8B-B14F-4D97-AF65-F5344CB8AC3E}">
        <p14:creationId xmlns:p14="http://schemas.microsoft.com/office/powerpoint/2010/main" val="4645491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9128EBD-EF9E-7B44-97A9-C3093EEEDB98}" type="slidenum">
              <a:rPr lang="en-US"/>
              <a:pPr>
                <a:defRPr/>
              </a:pPr>
              <a:t>‹#›</a:t>
            </a:fld>
            <a:endParaRPr lang="en-US"/>
          </a:p>
        </p:txBody>
      </p:sp>
    </p:spTree>
    <p:extLst>
      <p:ext uri="{BB962C8B-B14F-4D97-AF65-F5344CB8AC3E}">
        <p14:creationId xmlns:p14="http://schemas.microsoft.com/office/powerpoint/2010/main" val="31642409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CC92684-D253-564D-A42C-8DFDC5EF648E}" type="slidenum">
              <a:rPr lang="en-US"/>
              <a:pPr>
                <a:defRPr/>
              </a:pPr>
              <a:t>‹#›</a:t>
            </a:fld>
            <a:endParaRPr lang="en-US"/>
          </a:p>
        </p:txBody>
      </p:sp>
    </p:spTree>
    <p:extLst>
      <p:ext uri="{BB962C8B-B14F-4D97-AF65-F5344CB8AC3E}">
        <p14:creationId xmlns:p14="http://schemas.microsoft.com/office/powerpoint/2010/main" val="8920552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8F372634-7A8B-2D44-A0C0-F1FE9601177C}" type="slidenum">
              <a:rPr lang="en-US"/>
              <a:pPr>
                <a:defRPr/>
              </a:pPr>
              <a:t>‹#›</a:t>
            </a:fld>
            <a:endParaRPr lang="en-US"/>
          </a:p>
        </p:txBody>
      </p:sp>
    </p:spTree>
    <p:extLst>
      <p:ext uri="{BB962C8B-B14F-4D97-AF65-F5344CB8AC3E}">
        <p14:creationId xmlns:p14="http://schemas.microsoft.com/office/powerpoint/2010/main" val="346528043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0AAF84E3-F464-6643-8BCA-ACC822031C86}" type="slidenum">
              <a:rPr lang="en-US"/>
              <a:pPr>
                <a:defRPr/>
              </a:pPr>
              <a:t>‹#›</a:t>
            </a:fld>
            <a:endParaRPr lang="en-US"/>
          </a:p>
        </p:txBody>
      </p:sp>
    </p:spTree>
    <p:extLst>
      <p:ext uri="{BB962C8B-B14F-4D97-AF65-F5344CB8AC3E}">
        <p14:creationId xmlns:p14="http://schemas.microsoft.com/office/powerpoint/2010/main" val="37897391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B8D63952-F4E8-E14F-B66C-FA95A55FF03B}" type="slidenum">
              <a:rPr lang="en-US"/>
              <a:pPr>
                <a:defRPr/>
              </a:pPr>
              <a:t>‹#›</a:t>
            </a:fld>
            <a:endParaRPr lang="en-US"/>
          </a:p>
        </p:txBody>
      </p:sp>
    </p:spTree>
    <p:extLst>
      <p:ext uri="{BB962C8B-B14F-4D97-AF65-F5344CB8AC3E}">
        <p14:creationId xmlns:p14="http://schemas.microsoft.com/office/powerpoint/2010/main" val="2474392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5F88F3-8445-6042-A507-A8D29ECB6DF3}" type="slidenum">
              <a:rPr lang="en-US"/>
              <a:pPr>
                <a:defRPr/>
              </a:pPr>
              <a:t>‹#›</a:t>
            </a:fld>
            <a:endParaRPr lang="en-US"/>
          </a:p>
        </p:txBody>
      </p:sp>
    </p:spTree>
    <p:extLst>
      <p:ext uri="{BB962C8B-B14F-4D97-AF65-F5344CB8AC3E}">
        <p14:creationId xmlns:p14="http://schemas.microsoft.com/office/powerpoint/2010/main" val="27403860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AC5540-11FC-044F-A33F-7C7B86233FC7}" type="slidenum">
              <a:rPr lang="en-US"/>
              <a:pPr>
                <a:defRPr/>
              </a:pPr>
              <a:t>‹#›</a:t>
            </a:fld>
            <a:endParaRPr lang="en-US"/>
          </a:p>
        </p:txBody>
      </p:sp>
    </p:spTree>
    <p:extLst>
      <p:ext uri="{BB962C8B-B14F-4D97-AF65-F5344CB8AC3E}">
        <p14:creationId xmlns:p14="http://schemas.microsoft.com/office/powerpoint/2010/main" val="41460624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366B5B85-8AC8-5A4A-B105-CCF56821AE90}" type="slidenum">
              <a:rPr lang="en-US"/>
              <a:pPr>
                <a:defRPr/>
              </a:pPr>
              <a:t>‹#›</a:t>
            </a:fld>
            <a:endParaRPr lang="en-US"/>
          </a:p>
        </p:txBody>
      </p:sp>
    </p:spTree>
    <p:extLst>
      <p:ext uri="{BB962C8B-B14F-4D97-AF65-F5344CB8AC3E}">
        <p14:creationId xmlns:p14="http://schemas.microsoft.com/office/powerpoint/2010/main" val="35678344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2995325-1D9D-9B4E-83D2-3937B8997C15}" type="slidenum">
              <a:rPr lang="en-US"/>
              <a:pPr>
                <a:defRPr/>
              </a:pPr>
              <a:t>‹#›</a:t>
            </a:fld>
            <a:endParaRPr lang="en-US"/>
          </a:p>
        </p:txBody>
      </p:sp>
    </p:spTree>
    <p:extLst>
      <p:ext uri="{BB962C8B-B14F-4D97-AF65-F5344CB8AC3E}">
        <p14:creationId xmlns:p14="http://schemas.microsoft.com/office/powerpoint/2010/main" val="18714035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E78DD09-47F4-7B43-9C39-022088DCAA0D}" type="slidenum">
              <a:rPr lang="en-US"/>
              <a:pPr>
                <a:defRPr/>
              </a:pPr>
              <a:t>‹#›</a:t>
            </a:fld>
            <a:endParaRPr lang="en-US"/>
          </a:p>
        </p:txBody>
      </p:sp>
    </p:spTree>
    <p:extLst>
      <p:ext uri="{BB962C8B-B14F-4D97-AF65-F5344CB8AC3E}">
        <p14:creationId xmlns:p14="http://schemas.microsoft.com/office/powerpoint/2010/main" val="9902680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AE7583-7B49-1B4D-AC6A-1126A72A04A9}" type="slidenum">
              <a:rPr lang="en-US"/>
              <a:pPr>
                <a:defRPr/>
              </a:pPr>
              <a:t>‹#›</a:t>
            </a:fld>
            <a:endParaRPr lang="en-US"/>
          </a:p>
        </p:txBody>
      </p:sp>
    </p:spTree>
    <p:extLst>
      <p:ext uri="{BB962C8B-B14F-4D97-AF65-F5344CB8AC3E}">
        <p14:creationId xmlns:p14="http://schemas.microsoft.com/office/powerpoint/2010/main" val="3474587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6B29896-AA8C-B046-9DFA-AB2D34F069EB}" type="slidenum">
              <a:rPr lang="en-US"/>
              <a:pPr>
                <a:defRPr/>
              </a:pPr>
              <a:t>‹#›</a:t>
            </a:fld>
            <a:endParaRPr lang="en-US"/>
          </a:p>
        </p:txBody>
      </p:sp>
    </p:spTree>
    <p:extLst>
      <p:ext uri="{BB962C8B-B14F-4D97-AF65-F5344CB8AC3E}">
        <p14:creationId xmlns:p14="http://schemas.microsoft.com/office/powerpoint/2010/main" val="36706051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0130DDF-E378-914C-A80E-8FF33059B021}" type="slidenum">
              <a:rPr lang="en-US"/>
              <a:pPr>
                <a:defRPr/>
              </a:pPr>
              <a:t>‹#›</a:t>
            </a:fld>
            <a:endParaRPr lang="en-US"/>
          </a:p>
        </p:txBody>
      </p:sp>
    </p:spTree>
    <p:extLst>
      <p:ext uri="{BB962C8B-B14F-4D97-AF65-F5344CB8AC3E}">
        <p14:creationId xmlns:p14="http://schemas.microsoft.com/office/powerpoint/2010/main" val="39630119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8264A7-4167-DB44-854C-D25A4702D58B}" type="slidenum">
              <a:rPr lang="en-US"/>
              <a:pPr>
                <a:defRPr/>
              </a:pPr>
              <a:t>‹#›</a:t>
            </a:fld>
            <a:endParaRPr lang="en-US"/>
          </a:p>
        </p:txBody>
      </p:sp>
    </p:spTree>
    <p:extLst>
      <p:ext uri="{BB962C8B-B14F-4D97-AF65-F5344CB8AC3E}">
        <p14:creationId xmlns:p14="http://schemas.microsoft.com/office/powerpoint/2010/main" val="39903478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BD5EC65C-2B83-404B-AAEF-96283FE071F9}" type="slidenum">
              <a:rPr lang="en-US"/>
              <a:pPr>
                <a:defRPr/>
              </a:pPr>
              <a:t>‹#›</a:t>
            </a:fld>
            <a:endParaRPr lang="en-US"/>
          </a:p>
        </p:txBody>
      </p:sp>
    </p:spTree>
    <p:extLst>
      <p:ext uri="{BB962C8B-B14F-4D97-AF65-F5344CB8AC3E}">
        <p14:creationId xmlns:p14="http://schemas.microsoft.com/office/powerpoint/2010/main" val="421578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1E35C927-A2FB-6143-B9CB-902D13AABCB2}" type="slidenum">
              <a:rPr lang="en-US"/>
              <a:pPr>
                <a:defRPr/>
              </a:pPr>
              <a:t>‹#›</a:t>
            </a:fld>
            <a:endParaRPr lang="en-US"/>
          </a:p>
        </p:txBody>
      </p:sp>
    </p:spTree>
    <p:extLst>
      <p:ext uri="{BB962C8B-B14F-4D97-AF65-F5344CB8AC3E}">
        <p14:creationId xmlns:p14="http://schemas.microsoft.com/office/powerpoint/2010/main" val="552604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25144E-8730-D048-8AB1-71BD8BBD8CE5}" type="slidenum">
              <a:rPr lang="en-US"/>
              <a:pPr>
                <a:defRPr/>
              </a:pPr>
              <a:t>‹#›</a:t>
            </a:fld>
            <a:endParaRPr lang="en-US"/>
          </a:p>
        </p:txBody>
      </p:sp>
    </p:spTree>
    <p:extLst>
      <p:ext uri="{BB962C8B-B14F-4D97-AF65-F5344CB8AC3E}">
        <p14:creationId xmlns:p14="http://schemas.microsoft.com/office/powerpoint/2010/main" val="175624356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1B4DC2E4-FC1B-7346-9074-E84798AC3A84}" type="slidenum">
              <a:rPr lang="en-US"/>
              <a:pPr>
                <a:defRPr/>
              </a:pPr>
              <a:t>‹#›</a:t>
            </a:fld>
            <a:endParaRPr lang="en-US"/>
          </a:p>
        </p:txBody>
      </p:sp>
    </p:spTree>
    <p:extLst>
      <p:ext uri="{BB962C8B-B14F-4D97-AF65-F5344CB8AC3E}">
        <p14:creationId xmlns:p14="http://schemas.microsoft.com/office/powerpoint/2010/main" val="5647583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4EE3C3D-FD0B-764D-8B73-E40EB8C99886}" type="slidenum">
              <a:rPr lang="en-US"/>
              <a:pPr>
                <a:defRPr/>
              </a:pPr>
              <a:t>‹#›</a:t>
            </a:fld>
            <a:endParaRPr lang="en-US"/>
          </a:p>
        </p:txBody>
      </p:sp>
    </p:spTree>
    <p:extLst>
      <p:ext uri="{BB962C8B-B14F-4D97-AF65-F5344CB8AC3E}">
        <p14:creationId xmlns:p14="http://schemas.microsoft.com/office/powerpoint/2010/main" val="40424090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772E67D8-0C5E-AA4F-A2D8-8C75932592BE}" type="slidenum">
              <a:rPr lang="en-US"/>
              <a:pPr>
                <a:defRPr/>
              </a:pPr>
              <a:t>‹#›</a:t>
            </a:fld>
            <a:endParaRPr lang="en-US"/>
          </a:p>
        </p:txBody>
      </p:sp>
    </p:spTree>
    <p:extLst>
      <p:ext uri="{BB962C8B-B14F-4D97-AF65-F5344CB8AC3E}">
        <p14:creationId xmlns:p14="http://schemas.microsoft.com/office/powerpoint/2010/main" val="9622849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1965FF6D-25F9-BF4D-B186-6D0618C256A0}" type="slidenum">
              <a:rPr lang="en-US"/>
              <a:pPr>
                <a:defRPr/>
              </a:pPr>
              <a:t>‹#›</a:t>
            </a:fld>
            <a:endParaRPr lang="en-US"/>
          </a:p>
        </p:txBody>
      </p:sp>
    </p:spTree>
    <p:extLst>
      <p:ext uri="{BB962C8B-B14F-4D97-AF65-F5344CB8AC3E}">
        <p14:creationId xmlns:p14="http://schemas.microsoft.com/office/powerpoint/2010/main" val="39754186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8F30657-3E40-CF49-82C6-7208DBC52F01}" type="slidenum">
              <a:rPr lang="en-US"/>
              <a:pPr>
                <a:defRPr/>
              </a:pPr>
              <a:t>‹#›</a:t>
            </a:fld>
            <a:endParaRPr lang="en-US"/>
          </a:p>
        </p:txBody>
      </p:sp>
    </p:spTree>
    <p:extLst>
      <p:ext uri="{BB962C8B-B14F-4D97-AF65-F5344CB8AC3E}">
        <p14:creationId xmlns:p14="http://schemas.microsoft.com/office/powerpoint/2010/main" val="204576623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C203B8-A07B-474A-8BFE-9236FB0E562B}" type="slidenum">
              <a:rPr lang="en-US"/>
              <a:pPr>
                <a:defRPr/>
              </a:pPr>
              <a:t>‹#›</a:t>
            </a:fld>
            <a:endParaRPr lang="en-US"/>
          </a:p>
        </p:txBody>
      </p:sp>
    </p:spTree>
    <p:extLst>
      <p:ext uri="{BB962C8B-B14F-4D97-AF65-F5344CB8AC3E}">
        <p14:creationId xmlns:p14="http://schemas.microsoft.com/office/powerpoint/2010/main" val="421065270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E0565E-683E-C942-A689-C85EA5BAF135}" type="slidenum">
              <a:rPr lang="en-US"/>
              <a:pPr>
                <a:defRPr/>
              </a:pPr>
              <a:t>‹#›</a:t>
            </a:fld>
            <a:endParaRPr lang="en-US"/>
          </a:p>
        </p:txBody>
      </p:sp>
    </p:spTree>
    <p:extLst>
      <p:ext uri="{BB962C8B-B14F-4D97-AF65-F5344CB8AC3E}">
        <p14:creationId xmlns:p14="http://schemas.microsoft.com/office/powerpoint/2010/main" val="266692262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CBF5B5-F45B-CC41-A197-C639762588D6}" type="slidenum">
              <a:rPr lang="en-US"/>
              <a:pPr>
                <a:defRPr/>
              </a:pPr>
              <a:t>‹#›</a:t>
            </a:fld>
            <a:endParaRPr lang="en-US"/>
          </a:p>
        </p:txBody>
      </p:sp>
    </p:spTree>
    <p:extLst>
      <p:ext uri="{BB962C8B-B14F-4D97-AF65-F5344CB8AC3E}">
        <p14:creationId xmlns:p14="http://schemas.microsoft.com/office/powerpoint/2010/main" val="345602512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CB0469-351C-1840-BD9A-5D1EC9AE304B}" type="slidenum">
              <a:rPr lang="en-US"/>
              <a:pPr>
                <a:defRPr/>
              </a:pPr>
              <a:t>‹#›</a:t>
            </a:fld>
            <a:endParaRPr lang="en-US"/>
          </a:p>
        </p:txBody>
      </p:sp>
    </p:spTree>
    <p:extLst>
      <p:ext uri="{BB962C8B-B14F-4D97-AF65-F5344CB8AC3E}">
        <p14:creationId xmlns:p14="http://schemas.microsoft.com/office/powerpoint/2010/main" val="3071750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87D78A-FAF1-584A-AD88-FC111B9C7F31}" type="slidenum">
              <a:rPr lang="en-US"/>
              <a:pPr>
                <a:defRPr/>
              </a:pPr>
              <a:t>‹#›</a:t>
            </a:fld>
            <a:endParaRPr lang="en-US"/>
          </a:p>
        </p:txBody>
      </p:sp>
    </p:spTree>
    <p:extLst>
      <p:ext uri="{BB962C8B-B14F-4D97-AF65-F5344CB8AC3E}">
        <p14:creationId xmlns:p14="http://schemas.microsoft.com/office/powerpoint/2010/main" val="3655337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924818-6209-A440-8332-B535875D86E7}" type="slidenum">
              <a:rPr lang="en-US"/>
              <a:pPr>
                <a:defRPr/>
              </a:pPr>
              <a:t>‹#›</a:t>
            </a:fld>
            <a:endParaRPr lang="en-US"/>
          </a:p>
        </p:txBody>
      </p:sp>
    </p:spTree>
    <p:extLst>
      <p:ext uri="{BB962C8B-B14F-4D97-AF65-F5344CB8AC3E}">
        <p14:creationId xmlns:p14="http://schemas.microsoft.com/office/powerpoint/2010/main" val="17079246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F996E6-1E8B-1D4E-A77D-44F00B82D7A9}" type="slidenum">
              <a:rPr lang="en-US"/>
              <a:pPr>
                <a:defRPr/>
              </a:pPr>
              <a:t>‹#›</a:t>
            </a:fld>
            <a:endParaRPr lang="en-US"/>
          </a:p>
        </p:txBody>
      </p:sp>
    </p:spTree>
    <p:extLst>
      <p:ext uri="{BB962C8B-B14F-4D97-AF65-F5344CB8AC3E}">
        <p14:creationId xmlns:p14="http://schemas.microsoft.com/office/powerpoint/2010/main" val="1311841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30AAEFF-373E-4C49-A729-28E80BCDC287}" type="slidenum">
              <a:rPr lang="en-US"/>
              <a:pPr>
                <a:defRPr/>
              </a:pPr>
              <a:t>‹#›</a:t>
            </a:fld>
            <a:endParaRPr lang="en-US"/>
          </a:p>
        </p:txBody>
      </p:sp>
    </p:spTree>
    <p:extLst>
      <p:ext uri="{BB962C8B-B14F-4D97-AF65-F5344CB8AC3E}">
        <p14:creationId xmlns:p14="http://schemas.microsoft.com/office/powerpoint/2010/main" val="207396372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D53D0-25BB-6B40-B124-F50DEE7AF60E}" type="slidenum">
              <a:rPr lang="en-US"/>
              <a:pPr>
                <a:defRPr/>
              </a:pPr>
              <a:t>‹#›</a:t>
            </a:fld>
            <a:endParaRPr lang="en-US"/>
          </a:p>
        </p:txBody>
      </p:sp>
    </p:spTree>
    <p:extLst>
      <p:ext uri="{BB962C8B-B14F-4D97-AF65-F5344CB8AC3E}">
        <p14:creationId xmlns:p14="http://schemas.microsoft.com/office/powerpoint/2010/main" val="269622542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F7CF96-4DBE-5746-9632-6A7FB02A9363}" type="slidenum">
              <a:rPr lang="en-US"/>
              <a:pPr>
                <a:defRPr/>
              </a:pPr>
              <a:t>‹#›</a:t>
            </a:fld>
            <a:endParaRPr lang="en-US"/>
          </a:p>
        </p:txBody>
      </p:sp>
    </p:spTree>
    <p:extLst>
      <p:ext uri="{BB962C8B-B14F-4D97-AF65-F5344CB8AC3E}">
        <p14:creationId xmlns:p14="http://schemas.microsoft.com/office/powerpoint/2010/main" val="178080108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F51F3-C5FF-BE4D-9942-C8C731C4850A}" type="slidenum">
              <a:rPr lang="en-US"/>
              <a:pPr>
                <a:defRPr/>
              </a:pPr>
              <a:t>‹#›</a:t>
            </a:fld>
            <a:endParaRPr lang="en-US"/>
          </a:p>
        </p:txBody>
      </p:sp>
    </p:spTree>
    <p:extLst>
      <p:ext uri="{BB962C8B-B14F-4D97-AF65-F5344CB8AC3E}">
        <p14:creationId xmlns:p14="http://schemas.microsoft.com/office/powerpoint/2010/main" val="382350841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F68FE0-6417-2B44-98AB-0D83C3F87E9B}" type="slidenum">
              <a:rPr lang="en-US"/>
              <a:pPr>
                <a:defRPr/>
              </a:pPr>
              <a:t>‹#›</a:t>
            </a:fld>
            <a:endParaRPr lang="en-US"/>
          </a:p>
        </p:txBody>
      </p:sp>
    </p:spTree>
    <p:extLst>
      <p:ext uri="{BB962C8B-B14F-4D97-AF65-F5344CB8AC3E}">
        <p14:creationId xmlns:p14="http://schemas.microsoft.com/office/powerpoint/2010/main" val="71618496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94EC9E-5422-3B45-84AF-9CDE372DD3F4}" type="slidenum">
              <a:rPr lang="en-US"/>
              <a:pPr>
                <a:defRPr/>
              </a:pPr>
              <a:t>‹#›</a:t>
            </a:fld>
            <a:endParaRPr lang="en-US"/>
          </a:p>
        </p:txBody>
      </p:sp>
    </p:spTree>
    <p:extLst>
      <p:ext uri="{BB962C8B-B14F-4D97-AF65-F5344CB8AC3E}">
        <p14:creationId xmlns:p14="http://schemas.microsoft.com/office/powerpoint/2010/main" val="176936810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7D1708-CD57-7B4A-97C9-02EAD16D9E1F}" type="slidenum">
              <a:rPr lang="en-US"/>
              <a:pPr>
                <a:defRPr/>
              </a:pPr>
              <a:t>‹#›</a:t>
            </a:fld>
            <a:endParaRPr lang="en-US"/>
          </a:p>
        </p:txBody>
      </p:sp>
    </p:spTree>
    <p:extLst>
      <p:ext uri="{BB962C8B-B14F-4D97-AF65-F5344CB8AC3E}">
        <p14:creationId xmlns:p14="http://schemas.microsoft.com/office/powerpoint/2010/main" val="279700464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45E235-0146-D741-A213-B8C63C1BEDA7}" type="slidenum">
              <a:rPr lang="en-US"/>
              <a:pPr>
                <a:defRPr/>
              </a:pPr>
              <a:t>‹#›</a:t>
            </a:fld>
            <a:endParaRPr lang="en-US"/>
          </a:p>
        </p:txBody>
      </p:sp>
    </p:spTree>
    <p:extLst>
      <p:ext uri="{BB962C8B-B14F-4D97-AF65-F5344CB8AC3E}">
        <p14:creationId xmlns:p14="http://schemas.microsoft.com/office/powerpoint/2010/main" val="282035368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06217-6D2B-FC41-9CAD-F92136D9E823}" type="slidenum">
              <a:rPr lang="en-US"/>
              <a:pPr>
                <a:defRPr/>
              </a:pPr>
              <a:t>‹#›</a:t>
            </a:fld>
            <a:endParaRPr lang="en-US"/>
          </a:p>
        </p:txBody>
      </p:sp>
    </p:spTree>
    <p:extLst>
      <p:ext uri="{BB962C8B-B14F-4D97-AF65-F5344CB8AC3E}">
        <p14:creationId xmlns:p14="http://schemas.microsoft.com/office/powerpoint/2010/main" val="2974697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308988-10F9-B240-96D4-61B58BEDFC9D}" type="slidenum">
              <a:rPr lang="en-US"/>
              <a:pPr>
                <a:defRPr/>
              </a:pPr>
              <a:t>‹#›</a:t>
            </a:fld>
            <a:endParaRPr lang="en-US"/>
          </a:p>
        </p:txBody>
      </p:sp>
    </p:spTree>
    <p:extLst>
      <p:ext uri="{BB962C8B-B14F-4D97-AF65-F5344CB8AC3E}">
        <p14:creationId xmlns:p14="http://schemas.microsoft.com/office/powerpoint/2010/main" val="76382707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1E3A23-A55D-0C47-881D-7CCA586442FC}" type="slidenum">
              <a:rPr lang="en-US"/>
              <a:pPr>
                <a:defRPr/>
              </a:pPr>
              <a:t>‹#›</a:t>
            </a:fld>
            <a:endParaRPr lang="en-US"/>
          </a:p>
        </p:txBody>
      </p:sp>
    </p:spTree>
    <p:extLst>
      <p:ext uri="{BB962C8B-B14F-4D97-AF65-F5344CB8AC3E}">
        <p14:creationId xmlns:p14="http://schemas.microsoft.com/office/powerpoint/2010/main" val="187599646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AE7729-D6EE-8940-9BED-3EA0709E0507}" type="slidenum">
              <a:rPr lang="en-US"/>
              <a:pPr>
                <a:defRPr/>
              </a:pPr>
              <a:t>‹#›</a:t>
            </a:fld>
            <a:endParaRPr lang="en-US"/>
          </a:p>
        </p:txBody>
      </p:sp>
    </p:spTree>
    <p:extLst>
      <p:ext uri="{BB962C8B-B14F-4D97-AF65-F5344CB8AC3E}">
        <p14:creationId xmlns:p14="http://schemas.microsoft.com/office/powerpoint/2010/main" val="34321738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463B48-FF95-314D-A836-440E6F07EC5B}" type="slidenum">
              <a:rPr lang="en-US"/>
              <a:pPr>
                <a:defRPr/>
              </a:pPr>
              <a:t>‹#›</a:t>
            </a:fld>
            <a:endParaRPr lang="en-US"/>
          </a:p>
        </p:txBody>
      </p:sp>
    </p:spTree>
    <p:extLst>
      <p:ext uri="{BB962C8B-B14F-4D97-AF65-F5344CB8AC3E}">
        <p14:creationId xmlns:p14="http://schemas.microsoft.com/office/powerpoint/2010/main" val="346452769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BFCB38-5ECE-7A45-B5AE-F3CB40356A02}" type="slidenum">
              <a:rPr lang="en-US"/>
              <a:pPr>
                <a:defRPr/>
              </a:pPr>
              <a:t>‹#›</a:t>
            </a:fld>
            <a:endParaRPr lang="en-US"/>
          </a:p>
        </p:txBody>
      </p:sp>
    </p:spTree>
    <p:extLst>
      <p:ext uri="{BB962C8B-B14F-4D97-AF65-F5344CB8AC3E}">
        <p14:creationId xmlns:p14="http://schemas.microsoft.com/office/powerpoint/2010/main" val="35718715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4AD994-E908-7447-973D-D41D8FE81575}" type="slidenum">
              <a:rPr lang="en-US"/>
              <a:pPr>
                <a:defRPr/>
              </a:pPr>
              <a:t>‹#›</a:t>
            </a:fld>
            <a:endParaRPr lang="en-US"/>
          </a:p>
        </p:txBody>
      </p:sp>
    </p:spTree>
    <p:extLst>
      <p:ext uri="{BB962C8B-B14F-4D97-AF65-F5344CB8AC3E}">
        <p14:creationId xmlns:p14="http://schemas.microsoft.com/office/powerpoint/2010/main" val="49981757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2009E9-D5AE-5C4A-A708-468F7E6B4DC6}" type="slidenum">
              <a:rPr lang="en-US"/>
              <a:pPr>
                <a:defRPr/>
              </a:pPr>
              <a:t>‹#›</a:t>
            </a:fld>
            <a:endParaRPr lang="en-US"/>
          </a:p>
        </p:txBody>
      </p:sp>
    </p:spTree>
    <p:extLst>
      <p:ext uri="{BB962C8B-B14F-4D97-AF65-F5344CB8AC3E}">
        <p14:creationId xmlns:p14="http://schemas.microsoft.com/office/powerpoint/2010/main" val="364451042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8C2341-470C-7A46-882D-D58076071B8A}" type="slidenum">
              <a:rPr lang="en-US"/>
              <a:pPr>
                <a:defRPr/>
              </a:pPr>
              <a:t>‹#›</a:t>
            </a:fld>
            <a:endParaRPr lang="en-US"/>
          </a:p>
        </p:txBody>
      </p:sp>
    </p:spTree>
    <p:extLst>
      <p:ext uri="{BB962C8B-B14F-4D97-AF65-F5344CB8AC3E}">
        <p14:creationId xmlns:p14="http://schemas.microsoft.com/office/powerpoint/2010/main" val="367724638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942FD18F-86FA-2C4D-8B76-434CC7FCA458}" type="slidenum">
              <a:rPr lang="en-US"/>
              <a:pPr/>
              <a:t>‹#›</a:t>
            </a:fld>
            <a:endParaRPr lang="en-US"/>
          </a:p>
        </p:txBody>
      </p:sp>
    </p:spTree>
    <p:extLst>
      <p:ext uri="{BB962C8B-B14F-4D97-AF65-F5344CB8AC3E}">
        <p14:creationId xmlns:p14="http://schemas.microsoft.com/office/powerpoint/2010/main" val="223151865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E5DA1038-F9AC-6245-906C-D9962EC905B5}" type="slidenum">
              <a:rPr lang="en-US"/>
              <a:pPr/>
              <a:t>‹#›</a:t>
            </a:fld>
            <a:endParaRPr lang="en-US"/>
          </a:p>
        </p:txBody>
      </p:sp>
    </p:spTree>
    <p:extLst>
      <p:ext uri="{BB962C8B-B14F-4D97-AF65-F5344CB8AC3E}">
        <p14:creationId xmlns:p14="http://schemas.microsoft.com/office/powerpoint/2010/main" val="208453854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5AF4D601-04F9-DE41-AF5C-0FF20318F778}" type="slidenum">
              <a:rPr lang="en-US"/>
              <a:pPr/>
              <a:t>‹#›</a:t>
            </a:fld>
            <a:endParaRPr lang="en-US"/>
          </a:p>
        </p:txBody>
      </p:sp>
    </p:spTree>
    <p:extLst>
      <p:ext uri="{BB962C8B-B14F-4D97-AF65-F5344CB8AC3E}">
        <p14:creationId xmlns:p14="http://schemas.microsoft.com/office/powerpoint/2010/main" val="2601782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49E98D-ACFE-544D-9A75-C14C09515C80}" type="slidenum">
              <a:rPr lang="en-US"/>
              <a:pPr>
                <a:defRPr/>
              </a:pPr>
              <a:t>‹#›</a:t>
            </a:fld>
            <a:endParaRPr lang="en-US"/>
          </a:p>
        </p:txBody>
      </p:sp>
    </p:spTree>
    <p:extLst>
      <p:ext uri="{BB962C8B-B14F-4D97-AF65-F5344CB8AC3E}">
        <p14:creationId xmlns:p14="http://schemas.microsoft.com/office/powerpoint/2010/main" val="267857384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08E24455-3CB0-6549-A02B-B14C0C41B43C}" type="slidenum">
              <a:rPr lang="en-US"/>
              <a:pPr/>
              <a:t>‹#›</a:t>
            </a:fld>
            <a:endParaRPr lang="en-US"/>
          </a:p>
        </p:txBody>
      </p:sp>
    </p:spTree>
    <p:extLst>
      <p:ext uri="{BB962C8B-B14F-4D97-AF65-F5344CB8AC3E}">
        <p14:creationId xmlns:p14="http://schemas.microsoft.com/office/powerpoint/2010/main" val="55604452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MS PGothic" charset="0"/>
              </a:defRPr>
            </a:lvl1pPr>
          </a:lstStyle>
          <a:p>
            <a:fld id="{16B1BD9A-8861-8147-A225-1AC4D4DBB3FA}" type="slidenum">
              <a:rPr lang="en-US"/>
              <a:pPr/>
              <a:t>‹#›</a:t>
            </a:fld>
            <a:endParaRPr lang="en-US"/>
          </a:p>
        </p:txBody>
      </p:sp>
    </p:spTree>
    <p:extLst>
      <p:ext uri="{BB962C8B-B14F-4D97-AF65-F5344CB8AC3E}">
        <p14:creationId xmlns:p14="http://schemas.microsoft.com/office/powerpoint/2010/main" val="163923230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MS PGothic" charset="0"/>
              </a:defRPr>
            </a:lvl1pPr>
          </a:lstStyle>
          <a:p>
            <a:fld id="{C26C5AEA-EDE7-9148-8599-3ED3E53EDDC3}" type="slidenum">
              <a:rPr lang="en-US"/>
              <a:pPr/>
              <a:t>‹#›</a:t>
            </a:fld>
            <a:endParaRPr lang="en-US"/>
          </a:p>
        </p:txBody>
      </p:sp>
    </p:spTree>
    <p:extLst>
      <p:ext uri="{BB962C8B-B14F-4D97-AF65-F5344CB8AC3E}">
        <p14:creationId xmlns:p14="http://schemas.microsoft.com/office/powerpoint/2010/main" val="205017563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MS PGothic" charset="0"/>
              </a:defRPr>
            </a:lvl1pPr>
          </a:lstStyle>
          <a:p>
            <a:fld id="{380EBE30-1067-B44C-AF74-F37E7086275A}" type="slidenum">
              <a:rPr lang="en-US"/>
              <a:pPr/>
              <a:t>‹#›</a:t>
            </a:fld>
            <a:endParaRPr lang="en-US"/>
          </a:p>
        </p:txBody>
      </p:sp>
    </p:spTree>
    <p:extLst>
      <p:ext uri="{BB962C8B-B14F-4D97-AF65-F5344CB8AC3E}">
        <p14:creationId xmlns:p14="http://schemas.microsoft.com/office/powerpoint/2010/main" val="41088885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5C202E33-6E0A-904F-870C-9A6938A56606}" type="slidenum">
              <a:rPr lang="en-US"/>
              <a:pPr/>
              <a:t>‹#›</a:t>
            </a:fld>
            <a:endParaRPr lang="en-US"/>
          </a:p>
        </p:txBody>
      </p:sp>
    </p:spTree>
    <p:extLst>
      <p:ext uri="{BB962C8B-B14F-4D97-AF65-F5344CB8AC3E}">
        <p14:creationId xmlns:p14="http://schemas.microsoft.com/office/powerpoint/2010/main" val="334332318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37B80F4D-67AB-0047-86BE-082B6FA1C89A}" type="slidenum">
              <a:rPr lang="en-US"/>
              <a:pPr/>
              <a:t>‹#›</a:t>
            </a:fld>
            <a:endParaRPr lang="en-US"/>
          </a:p>
        </p:txBody>
      </p:sp>
    </p:spTree>
    <p:extLst>
      <p:ext uri="{BB962C8B-B14F-4D97-AF65-F5344CB8AC3E}">
        <p14:creationId xmlns:p14="http://schemas.microsoft.com/office/powerpoint/2010/main" val="94772524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23E0BD64-26B2-3947-8788-7B2FF0B1C7C1}" type="slidenum">
              <a:rPr lang="en-US"/>
              <a:pPr/>
              <a:t>‹#›</a:t>
            </a:fld>
            <a:endParaRPr lang="en-US"/>
          </a:p>
        </p:txBody>
      </p:sp>
    </p:spTree>
    <p:extLst>
      <p:ext uri="{BB962C8B-B14F-4D97-AF65-F5344CB8AC3E}">
        <p14:creationId xmlns:p14="http://schemas.microsoft.com/office/powerpoint/2010/main" val="54051157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68A533DA-D7AC-B94D-865A-03F96F4E2DA4}" type="slidenum">
              <a:rPr lang="en-US"/>
              <a:pPr/>
              <a:t>‹#›</a:t>
            </a:fld>
            <a:endParaRPr lang="en-US"/>
          </a:p>
        </p:txBody>
      </p:sp>
    </p:spTree>
    <p:extLst>
      <p:ext uri="{BB962C8B-B14F-4D97-AF65-F5344CB8AC3E}">
        <p14:creationId xmlns:p14="http://schemas.microsoft.com/office/powerpoint/2010/main" val="36046726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512E4C-BE3E-464F-B59B-24A20244D816}" type="slidenum">
              <a:rPr lang="en-US"/>
              <a:pPr>
                <a:defRPr/>
              </a:pPr>
              <a:t>‹#›</a:t>
            </a:fld>
            <a:endParaRPr lang="en-US"/>
          </a:p>
        </p:txBody>
      </p:sp>
    </p:spTree>
    <p:extLst>
      <p:ext uri="{BB962C8B-B14F-4D97-AF65-F5344CB8AC3E}">
        <p14:creationId xmlns:p14="http://schemas.microsoft.com/office/powerpoint/2010/main" val="296509430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87B142-A881-4C4E-B3E2-E544EE781CAB}" type="slidenum">
              <a:rPr lang="en-US"/>
              <a:pPr>
                <a:defRPr/>
              </a:pPr>
              <a:t>‹#›</a:t>
            </a:fld>
            <a:endParaRPr lang="en-US"/>
          </a:p>
        </p:txBody>
      </p:sp>
    </p:spTree>
    <p:extLst>
      <p:ext uri="{BB962C8B-B14F-4D97-AF65-F5344CB8AC3E}">
        <p14:creationId xmlns:p14="http://schemas.microsoft.com/office/powerpoint/2010/main" val="2741349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A1E3E1-99C0-5B4C-BAC1-139703E3C901}" type="slidenum">
              <a:rPr lang="en-US"/>
              <a:pPr>
                <a:defRPr/>
              </a:pPr>
              <a:t>‹#›</a:t>
            </a:fld>
            <a:endParaRPr lang="en-US"/>
          </a:p>
        </p:txBody>
      </p:sp>
    </p:spTree>
    <p:extLst>
      <p:ext uri="{BB962C8B-B14F-4D97-AF65-F5344CB8AC3E}">
        <p14:creationId xmlns:p14="http://schemas.microsoft.com/office/powerpoint/2010/main" val="377190598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1C2A34-B588-0749-AF65-5EB0AE9F7235}" type="slidenum">
              <a:rPr lang="en-US"/>
              <a:pPr>
                <a:defRPr/>
              </a:pPr>
              <a:t>‹#›</a:t>
            </a:fld>
            <a:endParaRPr lang="en-US"/>
          </a:p>
        </p:txBody>
      </p:sp>
    </p:spTree>
    <p:extLst>
      <p:ext uri="{BB962C8B-B14F-4D97-AF65-F5344CB8AC3E}">
        <p14:creationId xmlns:p14="http://schemas.microsoft.com/office/powerpoint/2010/main" val="140425663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F5411F-5BCD-4D46-8BE3-A0AF00C1ED4A}" type="slidenum">
              <a:rPr lang="en-US"/>
              <a:pPr>
                <a:defRPr/>
              </a:pPr>
              <a:t>‹#›</a:t>
            </a:fld>
            <a:endParaRPr lang="en-US"/>
          </a:p>
        </p:txBody>
      </p:sp>
    </p:spTree>
    <p:extLst>
      <p:ext uri="{BB962C8B-B14F-4D97-AF65-F5344CB8AC3E}">
        <p14:creationId xmlns:p14="http://schemas.microsoft.com/office/powerpoint/2010/main" val="28106263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D5CFED-1760-A64E-ACF5-4EEBFDD2752D}" type="slidenum">
              <a:rPr lang="en-US"/>
              <a:pPr>
                <a:defRPr/>
              </a:pPr>
              <a:t>‹#›</a:t>
            </a:fld>
            <a:endParaRPr lang="en-US"/>
          </a:p>
        </p:txBody>
      </p:sp>
    </p:spTree>
    <p:extLst>
      <p:ext uri="{BB962C8B-B14F-4D97-AF65-F5344CB8AC3E}">
        <p14:creationId xmlns:p14="http://schemas.microsoft.com/office/powerpoint/2010/main" val="181254852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40D928-6312-8044-8D78-AEA408A7FD05}" type="slidenum">
              <a:rPr lang="en-US"/>
              <a:pPr>
                <a:defRPr/>
              </a:pPr>
              <a:t>‹#›</a:t>
            </a:fld>
            <a:endParaRPr lang="en-US"/>
          </a:p>
        </p:txBody>
      </p:sp>
    </p:spTree>
    <p:extLst>
      <p:ext uri="{BB962C8B-B14F-4D97-AF65-F5344CB8AC3E}">
        <p14:creationId xmlns:p14="http://schemas.microsoft.com/office/powerpoint/2010/main" val="150641796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B9CBFE-9B42-3941-A600-2D4B433538E3}" type="slidenum">
              <a:rPr lang="en-US"/>
              <a:pPr>
                <a:defRPr/>
              </a:pPr>
              <a:t>‹#›</a:t>
            </a:fld>
            <a:endParaRPr lang="en-US"/>
          </a:p>
        </p:txBody>
      </p:sp>
    </p:spTree>
    <p:extLst>
      <p:ext uri="{BB962C8B-B14F-4D97-AF65-F5344CB8AC3E}">
        <p14:creationId xmlns:p14="http://schemas.microsoft.com/office/powerpoint/2010/main" val="215845530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C3B2C6-1AAE-9145-88A1-16DC87995EC5}" type="slidenum">
              <a:rPr lang="en-US"/>
              <a:pPr>
                <a:defRPr/>
              </a:pPr>
              <a:t>‹#›</a:t>
            </a:fld>
            <a:endParaRPr lang="en-US"/>
          </a:p>
        </p:txBody>
      </p:sp>
    </p:spTree>
    <p:extLst>
      <p:ext uri="{BB962C8B-B14F-4D97-AF65-F5344CB8AC3E}">
        <p14:creationId xmlns:p14="http://schemas.microsoft.com/office/powerpoint/2010/main" val="225771669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E73B59-7159-1D40-8586-70C233BFD3E2}" type="slidenum">
              <a:rPr lang="en-US"/>
              <a:pPr>
                <a:defRPr/>
              </a:pPr>
              <a:t>‹#›</a:t>
            </a:fld>
            <a:endParaRPr lang="en-US"/>
          </a:p>
        </p:txBody>
      </p:sp>
    </p:spTree>
    <p:extLst>
      <p:ext uri="{BB962C8B-B14F-4D97-AF65-F5344CB8AC3E}">
        <p14:creationId xmlns:p14="http://schemas.microsoft.com/office/powerpoint/2010/main" val="157338174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D81C0D-E1B2-7548-89EE-7844F1B9D345}" type="slidenum">
              <a:rPr lang="en-US"/>
              <a:pPr>
                <a:defRPr/>
              </a:pPr>
              <a:t>‹#›</a:t>
            </a:fld>
            <a:endParaRPr lang="en-US"/>
          </a:p>
        </p:txBody>
      </p:sp>
    </p:spTree>
    <p:extLst>
      <p:ext uri="{BB962C8B-B14F-4D97-AF65-F5344CB8AC3E}">
        <p14:creationId xmlns:p14="http://schemas.microsoft.com/office/powerpoint/2010/main" val="75360943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AD827F-E5B8-3343-BF30-A2678BBA663E}" type="slidenum">
              <a:rPr lang="en-US"/>
              <a:pPr>
                <a:defRPr/>
              </a:pPr>
              <a:t>‹#›</a:t>
            </a:fld>
            <a:endParaRPr lang="en-US"/>
          </a:p>
        </p:txBody>
      </p:sp>
    </p:spTree>
    <p:extLst>
      <p:ext uri="{BB962C8B-B14F-4D97-AF65-F5344CB8AC3E}">
        <p14:creationId xmlns:p14="http://schemas.microsoft.com/office/powerpoint/2010/main" val="198993661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0E155B-90A8-B44B-B815-B1288CB1B430}" type="slidenum">
              <a:rPr lang="en-US"/>
              <a:pPr>
                <a:defRPr/>
              </a:pPr>
              <a:t>‹#›</a:t>
            </a:fld>
            <a:endParaRPr lang="en-US"/>
          </a:p>
        </p:txBody>
      </p:sp>
    </p:spTree>
    <p:extLst>
      <p:ext uri="{BB962C8B-B14F-4D97-AF65-F5344CB8AC3E}">
        <p14:creationId xmlns:p14="http://schemas.microsoft.com/office/powerpoint/2010/main" val="2535770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295E28-A116-9F4A-B9C0-115FC7E9F9A6}" type="slidenum">
              <a:rPr lang="en-US"/>
              <a:pPr>
                <a:defRPr/>
              </a:pPr>
              <a:t>‹#›</a:t>
            </a:fld>
            <a:endParaRPr lang="en-US"/>
          </a:p>
        </p:txBody>
      </p:sp>
    </p:spTree>
    <p:extLst>
      <p:ext uri="{BB962C8B-B14F-4D97-AF65-F5344CB8AC3E}">
        <p14:creationId xmlns:p14="http://schemas.microsoft.com/office/powerpoint/2010/main" val="13939405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BDE0DF-0BD7-B145-90EB-3AE82322B46C}" type="slidenum">
              <a:rPr lang="en-US"/>
              <a:pPr>
                <a:defRPr/>
              </a:pPr>
              <a:t>‹#›</a:t>
            </a:fld>
            <a:endParaRPr lang="en-US"/>
          </a:p>
        </p:txBody>
      </p:sp>
    </p:spTree>
    <p:extLst>
      <p:ext uri="{BB962C8B-B14F-4D97-AF65-F5344CB8AC3E}">
        <p14:creationId xmlns:p14="http://schemas.microsoft.com/office/powerpoint/2010/main" val="92818943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DBCC6F-A29B-9247-8805-76C904D3E5B5}" type="slidenum">
              <a:rPr lang="en-US"/>
              <a:pPr>
                <a:defRPr/>
              </a:pPr>
              <a:t>‹#›</a:t>
            </a:fld>
            <a:endParaRPr lang="en-US"/>
          </a:p>
        </p:txBody>
      </p:sp>
    </p:spTree>
    <p:extLst>
      <p:ext uri="{BB962C8B-B14F-4D97-AF65-F5344CB8AC3E}">
        <p14:creationId xmlns:p14="http://schemas.microsoft.com/office/powerpoint/2010/main" val="353327090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24A49D-032A-5246-8DB4-D535DF5D1362}" type="slidenum">
              <a:rPr lang="en-US"/>
              <a:pPr>
                <a:defRPr/>
              </a:pPr>
              <a:t>‹#›</a:t>
            </a:fld>
            <a:endParaRPr lang="en-US"/>
          </a:p>
        </p:txBody>
      </p:sp>
    </p:spTree>
    <p:extLst>
      <p:ext uri="{BB962C8B-B14F-4D97-AF65-F5344CB8AC3E}">
        <p14:creationId xmlns:p14="http://schemas.microsoft.com/office/powerpoint/2010/main" val="354853448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74728C1-3D37-B64B-B9B1-23AE7306FF4E}" type="slidenum">
              <a:rPr lang="en-US"/>
              <a:pPr>
                <a:defRPr/>
              </a:pPr>
              <a:t>‹#›</a:t>
            </a:fld>
            <a:endParaRPr lang="en-US"/>
          </a:p>
        </p:txBody>
      </p:sp>
    </p:spTree>
    <p:extLst>
      <p:ext uri="{BB962C8B-B14F-4D97-AF65-F5344CB8AC3E}">
        <p14:creationId xmlns:p14="http://schemas.microsoft.com/office/powerpoint/2010/main" val="205574695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14E498-625E-1E42-8EA6-4ECEDD6AD4F9}" type="slidenum">
              <a:rPr lang="en-US"/>
              <a:pPr>
                <a:defRPr/>
              </a:pPr>
              <a:t>‹#›</a:t>
            </a:fld>
            <a:endParaRPr lang="en-US"/>
          </a:p>
        </p:txBody>
      </p:sp>
    </p:spTree>
    <p:extLst>
      <p:ext uri="{BB962C8B-B14F-4D97-AF65-F5344CB8AC3E}">
        <p14:creationId xmlns:p14="http://schemas.microsoft.com/office/powerpoint/2010/main" val="380105047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98CE7E8-04D5-3240-9F26-B06BDC2B5378}" type="slidenum">
              <a:rPr lang="en-US"/>
              <a:pPr>
                <a:defRPr/>
              </a:pPr>
              <a:t>‹#›</a:t>
            </a:fld>
            <a:endParaRPr lang="en-US"/>
          </a:p>
        </p:txBody>
      </p:sp>
    </p:spTree>
    <p:extLst>
      <p:ext uri="{BB962C8B-B14F-4D97-AF65-F5344CB8AC3E}">
        <p14:creationId xmlns:p14="http://schemas.microsoft.com/office/powerpoint/2010/main" val="42926209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CA0CCA-D498-9943-8CC4-3BBFD580F053}" type="slidenum">
              <a:rPr lang="en-US"/>
              <a:pPr>
                <a:defRPr/>
              </a:pPr>
              <a:t>‹#›</a:t>
            </a:fld>
            <a:endParaRPr lang="en-US"/>
          </a:p>
        </p:txBody>
      </p:sp>
    </p:spTree>
    <p:extLst>
      <p:ext uri="{BB962C8B-B14F-4D97-AF65-F5344CB8AC3E}">
        <p14:creationId xmlns:p14="http://schemas.microsoft.com/office/powerpoint/2010/main" val="39394145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944912-83B5-F74F-AE9E-6369A22DE25C}" type="slidenum">
              <a:rPr lang="en-US"/>
              <a:pPr>
                <a:defRPr/>
              </a:pPr>
              <a:t>‹#›</a:t>
            </a:fld>
            <a:endParaRPr lang="en-US"/>
          </a:p>
        </p:txBody>
      </p:sp>
    </p:spTree>
    <p:extLst>
      <p:ext uri="{BB962C8B-B14F-4D97-AF65-F5344CB8AC3E}">
        <p14:creationId xmlns:p14="http://schemas.microsoft.com/office/powerpoint/2010/main" val="410294725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AA9624-D876-F74B-B9A0-BF73E64B0002}" type="slidenum">
              <a:rPr lang="en-US"/>
              <a:pPr>
                <a:defRPr/>
              </a:pPr>
              <a:t>‹#›</a:t>
            </a:fld>
            <a:endParaRPr lang="en-US"/>
          </a:p>
        </p:txBody>
      </p:sp>
    </p:spTree>
    <p:extLst>
      <p:ext uri="{BB962C8B-B14F-4D97-AF65-F5344CB8AC3E}">
        <p14:creationId xmlns:p14="http://schemas.microsoft.com/office/powerpoint/2010/main" val="268391939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72A7FE-3D4B-6541-87E0-C2E37D598D84}" type="slidenum">
              <a:rPr lang="en-US"/>
              <a:pPr>
                <a:defRPr/>
              </a:pPr>
              <a:t>‹#›</a:t>
            </a:fld>
            <a:endParaRPr lang="en-US"/>
          </a:p>
        </p:txBody>
      </p:sp>
    </p:spTree>
    <p:extLst>
      <p:ext uri="{BB962C8B-B14F-4D97-AF65-F5344CB8AC3E}">
        <p14:creationId xmlns:p14="http://schemas.microsoft.com/office/powerpoint/2010/main" val="207379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83DC98-6DFD-3147-BB75-2230E8B6B8FB}" type="slidenum">
              <a:rPr lang="en-US"/>
              <a:pPr>
                <a:defRPr/>
              </a:pPr>
              <a:t>‹#›</a:t>
            </a:fld>
            <a:endParaRPr lang="en-US"/>
          </a:p>
        </p:txBody>
      </p:sp>
    </p:spTree>
    <p:extLst>
      <p:ext uri="{BB962C8B-B14F-4D97-AF65-F5344CB8AC3E}">
        <p14:creationId xmlns:p14="http://schemas.microsoft.com/office/powerpoint/2010/main" val="1113674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91D4B-18EB-7D45-8E5B-0B1D96942C8F}" type="slidenum">
              <a:rPr lang="en-US"/>
              <a:pPr>
                <a:defRPr/>
              </a:pPr>
              <a:t>‹#›</a:t>
            </a:fld>
            <a:endParaRPr lang="en-US"/>
          </a:p>
        </p:txBody>
      </p:sp>
    </p:spTree>
    <p:extLst>
      <p:ext uri="{BB962C8B-B14F-4D97-AF65-F5344CB8AC3E}">
        <p14:creationId xmlns:p14="http://schemas.microsoft.com/office/powerpoint/2010/main" val="162587541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66A17-73FA-424C-BF89-65FD542B2A7B}" type="slidenum">
              <a:rPr lang="en-US"/>
              <a:pPr>
                <a:defRPr/>
              </a:pPr>
              <a:t>‹#›</a:t>
            </a:fld>
            <a:endParaRPr lang="en-US"/>
          </a:p>
        </p:txBody>
      </p:sp>
    </p:spTree>
    <p:extLst>
      <p:ext uri="{BB962C8B-B14F-4D97-AF65-F5344CB8AC3E}">
        <p14:creationId xmlns:p14="http://schemas.microsoft.com/office/powerpoint/2010/main" val="211573162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700520-3932-F441-A491-3F04FFD1381F}" type="slidenum">
              <a:rPr lang="en-US"/>
              <a:pPr>
                <a:defRPr/>
              </a:pPr>
              <a:t>‹#›</a:t>
            </a:fld>
            <a:endParaRPr lang="en-US"/>
          </a:p>
        </p:txBody>
      </p:sp>
    </p:spTree>
    <p:extLst>
      <p:ext uri="{BB962C8B-B14F-4D97-AF65-F5344CB8AC3E}">
        <p14:creationId xmlns:p14="http://schemas.microsoft.com/office/powerpoint/2010/main" val="174699748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02FBF9-673A-0D4F-8ACF-1CEFBB3436E7}" type="slidenum">
              <a:rPr lang="en-US"/>
              <a:pPr>
                <a:defRPr/>
              </a:pPr>
              <a:t>‹#›</a:t>
            </a:fld>
            <a:endParaRPr lang="en-US"/>
          </a:p>
        </p:txBody>
      </p:sp>
    </p:spTree>
    <p:extLst>
      <p:ext uri="{BB962C8B-B14F-4D97-AF65-F5344CB8AC3E}">
        <p14:creationId xmlns:p14="http://schemas.microsoft.com/office/powerpoint/2010/main" val="236185557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99E699-43C8-4C49-81E2-001335DAE15C}" type="slidenum">
              <a:rPr lang="en-US"/>
              <a:pPr>
                <a:defRPr/>
              </a:pPr>
              <a:t>‹#›</a:t>
            </a:fld>
            <a:endParaRPr lang="en-US"/>
          </a:p>
        </p:txBody>
      </p:sp>
    </p:spTree>
    <p:extLst>
      <p:ext uri="{BB962C8B-B14F-4D97-AF65-F5344CB8AC3E}">
        <p14:creationId xmlns:p14="http://schemas.microsoft.com/office/powerpoint/2010/main" val="215752341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F15195-A87A-1545-8C8E-9D2DB91F00B9}" type="slidenum">
              <a:rPr lang="en-US"/>
              <a:pPr>
                <a:defRPr/>
              </a:pPr>
              <a:t>‹#›</a:t>
            </a:fld>
            <a:endParaRPr lang="en-US"/>
          </a:p>
        </p:txBody>
      </p:sp>
    </p:spTree>
    <p:extLst>
      <p:ext uri="{BB962C8B-B14F-4D97-AF65-F5344CB8AC3E}">
        <p14:creationId xmlns:p14="http://schemas.microsoft.com/office/powerpoint/2010/main" val="193755332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605E42-B0B5-D941-91E7-AD69B446CF74}" type="slidenum">
              <a:rPr lang="en-US"/>
              <a:pPr>
                <a:defRPr/>
              </a:pPr>
              <a:t>‹#›</a:t>
            </a:fld>
            <a:endParaRPr lang="en-US"/>
          </a:p>
        </p:txBody>
      </p:sp>
    </p:spTree>
    <p:extLst>
      <p:ext uri="{BB962C8B-B14F-4D97-AF65-F5344CB8AC3E}">
        <p14:creationId xmlns:p14="http://schemas.microsoft.com/office/powerpoint/2010/main" val="384417293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B767D9-A62A-0E49-A58D-DA02EEE9263C}" type="slidenum">
              <a:rPr lang="en-US"/>
              <a:pPr>
                <a:defRPr/>
              </a:pPr>
              <a:t>‹#›</a:t>
            </a:fld>
            <a:endParaRPr lang="en-US"/>
          </a:p>
        </p:txBody>
      </p:sp>
    </p:spTree>
    <p:extLst>
      <p:ext uri="{BB962C8B-B14F-4D97-AF65-F5344CB8AC3E}">
        <p14:creationId xmlns:p14="http://schemas.microsoft.com/office/powerpoint/2010/main" val="46908268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7A2948-5BEB-F040-B22F-578127914CE0}" type="slidenum">
              <a:rPr lang="en-US"/>
              <a:pPr>
                <a:defRPr/>
              </a:pPr>
              <a:t>‹#›</a:t>
            </a:fld>
            <a:endParaRPr lang="en-US"/>
          </a:p>
        </p:txBody>
      </p:sp>
    </p:spTree>
    <p:extLst>
      <p:ext uri="{BB962C8B-B14F-4D97-AF65-F5344CB8AC3E}">
        <p14:creationId xmlns:p14="http://schemas.microsoft.com/office/powerpoint/2010/main" val="13251150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376098-FB83-1646-A974-8E38D9F844C0}" type="slidenum">
              <a:rPr lang="en-US"/>
              <a:pPr>
                <a:defRPr/>
              </a:pPr>
              <a:t>‹#›</a:t>
            </a:fld>
            <a:endParaRPr lang="en-US"/>
          </a:p>
        </p:txBody>
      </p:sp>
    </p:spTree>
    <p:extLst>
      <p:ext uri="{BB962C8B-B14F-4D97-AF65-F5344CB8AC3E}">
        <p14:creationId xmlns:p14="http://schemas.microsoft.com/office/powerpoint/2010/main" val="53648819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727FAD-842D-EA4C-A020-127C8965AF33}" type="slidenum">
              <a:rPr lang="en-US"/>
              <a:pPr>
                <a:defRPr/>
              </a:pPr>
              <a:t>‹#›</a:t>
            </a:fld>
            <a:endParaRPr lang="en-US"/>
          </a:p>
        </p:txBody>
      </p:sp>
    </p:spTree>
    <p:extLst>
      <p:ext uri="{BB962C8B-B14F-4D97-AF65-F5344CB8AC3E}">
        <p14:creationId xmlns:p14="http://schemas.microsoft.com/office/powerpoint/2010/main" val="587615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B9293-C587-BD41-958C-0043B658D30F}" type="slidenum">
              <a:rPr lang="en-US"/>
              <a:pPr>
                <a:defRPr/>
              </a:pPr>
              <a:t>‹#›</a:t>
            </a:fld>
            <a:endParaRPr lang="en-US"/>
          </a:p>
        </p:txBody>
      </p:sp>
    </p:spTree>
    <p:extLst>
      <p:ext uri="{BB962C8B-B14F-4D97-AF65-F5344CB8AC3E}">
        <p14:creationId xmlns:p14="http://schemas.microsoft.com/office/powerpoint/2010/main" val="219120750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6790A0-52C4-C345-83B8-EF97C15C2FF2}" type="slidenum">
              <a:rPr lang="en-US"/>
              <a:pPr>
                <a:defRPr/>
              </a:pPr>
              <a:t>‹#›</a:t>
            </a:fld>
            <a:endParaRPr lang="en-US"/>
          </a:p>
        </p:txBody>
      </p:sp>
    </p:spTree>
    <p:extLst>
      <p:ext uri="{BB962C8B-B14F-4D97-AF65-F5344CB8AC3E}">
        <p14:creationId xmlns:p14="http://schemas.microsoft.com/office/powerpoint/2010/main" val="47403221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68945F-90D7-A541-9860-725505EEAE61}" type="slidenum">
              <a:rPr lang="en-US"/>
              <a:pPr/>
              <a:t>‹#›</a:t>
            </a:fld>
            <a:endParaRPr lang="en-US"/>
          </a:p>
        </p:txBody>
      </p:sp>
    </p:spTree>
    <p:extLst>
      <p:ext uri="{BB962C8B-B14F-4D97-AF65-F5344CB8AC3E}">
        <p14:creationId xmlns:p14="http://schemas.microsoft.com/office/powerpoint/2010/main" val="7927720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2F6D6C2-AF3B-8145-AFF7-7E19F200C4C9}" type="slidenum">
              <a:rPr lang="en-US"/>
              <a:pPr/>
              <a:t>‹#›</a:t>
            </a:fld>
            <a:endParaRPr lang="en-US"/>
          </a:p>
        </p:txBody>
      </p:sp>
    </p:spTree>
    <p:extLst>
      <p:ext uri="{BB962C8B-B14F-4D97-AF65-F5344CB8AC3E}">
        <p14:creationId xmlns:p14="http://schemas.microsoft.com/office/powerpoint/2010/main" val="101849663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A6F6BA7-91EB-D24E-BE5C-ED138249BA54}" type="slidenum">
              <a:rPr lang="en-US"/>
              <a:pPr/>
              <a:t>‹#›</a:t>
            </a:fld>
            <a:endParaRPr lang="en-US"/>
          </a:p>
        </p:txBody>
      </p:sp>
    </p:spTree>
    <p:extLst>
      <p:ext uri="{BB962C8B-B14F-4D97-AF65-F5344CB8AC3E}">
        <p14:creationId xmlns:p14="http://schemas.microsoft.com/office/powerpoint/2010/main" val="133810278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05F8BC4-C8AF-1540-89AB-D69194790E75}" type="slidenum">
              <a:rPr lang="en-US"/>
              <a:pPr/>
              <a:t>‹#›</a:t>
            </a:fld>
            <a:endParaRPr lang="en-US"/>
          </a:p>
        </p:txBody>
      </p:sp>
    </p:spTree>
    <p:extLst>
      <p:ext uri="{BB962C8B-B14F-4D97-AF65-F5344CB8AC3E}">
        <p14:creationId xmlns:p14="http://schemas.microsoft.com/office/powerpoint/2010/main" val="411149647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8AC27E6-DF20-C049-9392-0474CEDAC576}" type="slidenum">
              <a:rPr lang="en-US"/>
              <a:pPr/>
              <a:t>‹#›</a:t>
            </a:fld>
            <a:endParaRPr lang="en-US"/>
          </a:p>
        </p:txBody>
      </p:sp>
    </p:spTree>
    <p:extLst>
      <p:ext uri="{BB962C8B-B14F-4D97-AF65-F5344CB8AC3E}">
        <p14:creationId xmlns:p14="http://schemas.microsoft.com/office/powerpoint/2010/main" val="47949757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E5624D1-DF22-6E4A-9DF0-31229FFE3E4C}" type="slidenum">
              <a:rPr lang="en-US"/>
              <a:pPr/>
              <a:t>‹#›</a:t>
            </a:fld>
            <a:endParaRPr lang="en-US"/>
          </a:p>
        </p:txBody>
      </p:sp>
    </p:spTree>
    <p:extLst>
      <p:ext uri="{BB962C8B-B14F-4D97-AF65-F5344CB8AC3E}">
        <p14:creationId xmlns:p14="http://schemas.microsoft.com/office/powerpoint/2010/main" val="256619511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3550F37-FFB4-924E-AFF5-E7E9499AB780}" type="slidenum">
              <a:rPr lang="en-US"/>
              <a:pPr/>
              <a:t>‹#›</a:t>
            </a:fld>
            <a:endParaRPr lang="en-US"/>
          </a:p>
        </p:txBody>
      </p:sp>
    </p:spTree>
    <p:extLst>
      <p:ext uri="{BB962C8B-B14F-4D97-AF65-F5344CB8AC3E}">
        <p14:creationId xmlns:p14="http://schemas.microsoft.com/office/powerpoint/2010/main" val="122309881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B6CBED5-F545-934C-9A5F-C7BE7E38F959}" type="slidenum">
              <a:rPr lang="en-US"/>
              <a:pPr/>
              <a:t>‹#›</a:t>
            </a:fld>
            <a:endParaRPr lang="en-US"/>
          </a:p>
        </p:txBody>
      </p:sp>
    </p:spTree>
    <p:extLst>
      <p:ext uri="{BB962C8B-B14F-4D97-AF65-F5344CB8AC3E}">
        <p14:creationId xmlns:p14="http://schemas.microsoft.com/office/powerpoint/2010/main" val="99543705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56E6578-7048-704B-9C44-15D208DB0B10}" type="slidenum">
              <a:rPr lang="en-US"/>
              <a:pPr/>
              <a:t>‹#›</a:t>
            </a:fld>
            <a:endParaRPr lang="en-US"/>
          </a:p>
        </p:txBody>
      </p:sp>
    </p:spTree>
    <p:extLst>
      <p:ext uri="{BB962C8B-B14F-4D97-AF65-F5344CB8AC3E}">
        <p14:creationId xmlns:p14="http://schemas.microsoft.com/office/powerpoint/2010/main" val="617326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BBECA5-AA36-5144-BCBF-25CE1FE0D1F5}" type="slidenum">
              <a:rPr lang="en-US"/>
              <a:pPr>
                <a:defRPr/>
              </a:pPr>
              <a:t>‹#›</a:t>
            </a:fld>
            <a:endParaRPr lang="en-US"/>
          </a:p>
        </p:txBody>
      </p:sp>
    </p:spTree>
    <p:extLst>
      <p:ext uri="{BB962C8B-B14F-4D97-AF65-F5344CB8AC3E}">
        <p14:creationId xmlns:p14="http://schemas.microsoft.com/office/powerpoint/2010/main" val="407593595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3DA85EA-B925-B741-A9A7-30BE656E8633}" type="slidenum">
              <a:rPr lang="en-US"/>
              <a:pPr/>
              <a:t>‹#›</a:t>
            </a:fld>
            <a:endParaRPr lang="en-US"/>
          </a:p>
        </p:txBody>
      </p:sp>
    </p:spTree>
    <p:extLst>
      <p:ext uri="{BB962C8B-B14F-4D97-AF65-F5344CB8AC3E}">
        <p14:creationId xmlns:p14="http://schemas.microsoft.com/office/powerpoint/2010/main" val="422505014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FD6F08-D4EB-BD4B-9C34-4796EAD235C3}" type="slidenum">
              <a:rPr lang="en-US"/>
              <a:pPr/>
              <a:t>‹#›</a:t>
            </a:fld>
            <a:endParaRPr lang="en-US"/>
          </a:p>
        </p:txBody>
      </p:sp>
    </p:spTree>
    <p:extLst>
      <p:ext uri="{BB962C8B-B14F-4D97-AF65-F5344CB8AC3E}">
        <p14:creationId xmlns:p14="http://schemas.microsoft.com/office/powerpoint/2010/main" val="322801144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416294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62216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457831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552220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618778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775504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5665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7893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23578861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947089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971502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405072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442B34D-0529-9C43-A94D-B987A850AD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218806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9F92D2-AC31-AD49-A4AB-F223E770BF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906884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36BE20F-EBCF-6243-BA5C-4B816E9C7A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671807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E06C5A3-B23C-F842-83E8-1436512E7E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101340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465CB12-E717-BD47-B069-6C8023C895C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449866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9FF5B1A-FB1A-8A45-9089-673D0CCB90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033624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357488B-E258-3146-AAB0-F40D771F1C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6763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83899792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B1CAEA0-6F0F-464B-8476-011FAE5FB3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336632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D7AB498-523F-F641-8587-D4C90335D3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018392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DCBD1D8-9DAA-774B-AA54-1C510B456F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323478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6C70E3-A2AC-364C-824E-90C19ED1B1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769812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E09B7B-4D90-9947-BA1C-07797741E4B5}" type="slidenum">
              <a:rPr lang="en-US"/>
              <a:pPr>
                <a:defRPr/>
              </a:pPr>
              <a:t>‹#›</a:t>
            </a:fld>
            <a:endParaRPr lang="en-US"/>
          </a:p>
        </p:txBody>
      </p:sp>
    </p:spTree>
    <p:extLst>
      <p:ext uri="{BB962C8B-B14F-4D97-AF65-F5344CB8AC3E}">
        <p14:creationId xmlns:p14="http://schemas.microsoft.com/office/powerpoint/2010/main" val="107743927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7C165-4F3C-BC40-A2C2-8B09A5F8A0F0}" type="slidenum">
              <a:rPr lang="en-US"/>
              <a:pPr>
                <a:defRPr/>
              </a:pPr>
              <a:t>‹#›</a:t>
            </a:fld>
            <a:endParaRPr lang="en-US"/>
          </a:p>
        </p:txBody>
      </p:sp>
    </p:spTree>
    <p:extLst>
      <p:ext uri="{BB962C8B-B14F-4D97-AF65-F5344CB8AC3E}">
        <p14:creationId xmlns:p14="http://schemas.microsoft.com/office/powerpoint/2010/main" val="422929062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28AB-A448-1D4E-8D50-F03B0E4B5873}" type="slidenum">
              <a:rPr lang="en-US"/>
              <a:pPr>
                <a:defRPr/>
              </a:pPr>
              <a:t>‹#›</a:t>
            </a:fld>
            <a:endParaRPr lang="en-US"/>
          </a:p>
        </p:txBody>
      </p:sp>
    </p:spTree>
    <p:extLst>
      <p:ext uri="{BB962C8B-B14F-4D97-AF65-F5344CB8AC3E}">
        <p14:creationId xmlns:p14="http://schemas.microsoft.com/office/powerpoint/2010/main" val="263098732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502CF-0991-2444-9A20-6E86DAFF98D4}" type="slidenum">
              <a:rPr lang="en-US"/>
              <a:pPr>
                <a:defRPr/>
              </a:pPr>
              <a:t>‹#›</a:t>
            </a:fld>
            <a:endParaRPr lang="en-US"/>
          </a:p>
        </p:txBody>
      </p:sp>
    </p:spTree>
    <p:extLst>
      <p:ext uri="{BB962C8B-B14F-4D97-AF65-F5344CB8AC3E}">
        <p14:creationId xmlns:p14="http://schemas.microsoft.com/office/powerpoint/2010/main" val="289246733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651083-5E74-244B-AE18-AAF5B8CCBDED}" type="slidenum">
              <a:rPr lang="en-US"/>
              <a:pPr>
                <a:defRPr/>
              </a:pPr>
              <a:t>‹#›</a:t>
            </a:fld>
            <a:endParaRPr lang="en-US"/>
          </a:p>
        </p:txBody>
      </p:sp>
    </p:spTree>
    <p:extLst>
      <p:ext uri="{BB962C8B-B14F-4D97-AF65-F5344CB8AC3E}">
        <p14:creationId xmlns:p14="http://schemas.microsoft.com/office/powerpoint/2010/main" val="421846204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794C8-1380-E441-97ED-DAF82C4FE0F3}" type="slidenum">
              <a:rPr lang="en-US"/>
              <a:pPr>
                <a:defRPr/>
              </a:pPr>
              <a:t>‹#›</a:t>
            </a:fld>
            <a:endParaRPr lang="en-US"/>
          </a:p>
        </p:txBody>
      </p:sp>
    </p:spTree>
    <p:extLst>
      <p:ext uri="{BB962C8B-B14F-4D97-AF65-F5344CB8AC3E}">
        <p14:creationId xmlns:p14="http://schemas.microsoft.com/office/powerpoint/2010/main" val="105929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06347537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86E3D-FE65-BF46-AF7B-5E4028C2D447}" type="slidenum">
              <a:rPr lang="en-US"/>
              <a:pPr>
                <a:defRPr/>
              </a:pPr>
              <a:t>‹#›</a:t>
            </a:fld>
            <a:endParaRPr lang="en-US"/>
          </a:p>
        </p:txBody>
      </p:sp>
    </p:spTree>
    <p:extLst>
      <p:ext uri="{BB962C8B-B14F-4D97-AF65-F5344CB8AC3E}">
        <p14:creationId xmlns:p14="http://schemas.microsoft.com/office/powerpoint/2010/main" val="178006232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16484-0B13-1E4C-9604-F9F246257607}" type="slidenum">
              <a:rPr lang="en-US"/>
              <a:pPr>
                <a:defRPr/>
              </a:pPr>
              <a:t>‹#›</a:t>
            </a:fld>
            <a:endParaRPr lang="en-US"/>
          </a:p>
        </p:txBody>
      </p:sp>
    </p:spTree>
    <p:extLst>
      <p:ext uri="{BB962C8B-B14F-4D97-AF65-F5344CB8AC3E}">
        <p14:creationId xmlns:p14="http://schemas.microsoft.com/office/powerpoint/2010/main" val="219506121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F0E7-A26B-D645-9EED-45AEB4748719}" type="slidenum">
              <a:rPr lang="en-US"/>
              <a:pPr>
                <a:defRPr/>
              </a:pPr>
              <a:t>‹#›</a:t>
            </a:fld>
            <a:endParaRPr lang="en-US"/>
          </a:p>
        </p:txBody>
      </p:sp>
    </p:spTree>
    <p:extLst>
      <p:ext uri="{BB962C8B-B14F-4D97-AF65-F5344CB8AC3E}">
        <p14:creationId xmlns:p14="http://schemas.microsoft.com/office/powerpoint/2010/main" val="191462512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B174B-E2E1-5740-BB25-99ADA8B5BCE4}" type="slidenum">
              <a:rPr lang="en-US"/>
              <a:pPr>
                <a:defRPr/>
              </a:pPr>
              <a:t>‹#›</a:t>
            </a:fld>
            <a:endParaRPr lang="en-US"/>
          </a:p>
        </p:txBody>
      </p:sp>
    </p:spTree>
    <p:extLst>
      <p:ext uri="{BB962C8B-B14F-4D97-AF65-F5344CB8AC3E}">
        <p14:creationId xmlns:p14="http://schemas.microsoft.com/office/powerpoint/2010/main" val="399726993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5E4E-A49D-A743-8200-A523A55D7949}" type="slidenum">
              <a:rPr lang="en-US"/>
              <a:pPr>
                <a:defRPr/>
              </a:pPr>
              <a:t>‹#›</a:t>
            </a:fld>
            <a:endParaRPr lang="en-US"/>
          </a:p>
        </p:txBody>
      </p:sp>
    </p:spTree>
    <p:extLst>
      <p:ext uri="{BB962C8B-B14F-4D97-AF65-F5344CB8AC3E}">
        <p14:creationId xmlns:p14="http://schemas.microsoft.com/office/powerpoint/2010/main" val="209356679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0AD9A1-DF3D-4F44-91EB-6736C69C7788}" type="slidenum">
              <a:rPr lang="en-US"/>
              <a:pPr>
                <a:defRPr/>
              </a:pPr>
              <a:t>‹#›</a:t>
            </a:fld>
            <a:endParaRPr lang="en-US"/>
          </a:p>
        </p:txBody>
      </p:sp>
    </p:spTree>
    <p:extLst>
      <p:ext uri="{BB962C8B-B14F-4D97-AF65-F5344CB8AC3E}">
        <p14:creationId xmlns:p14="http://schemas.microsoft.com/office/powerpoint/2010/main" val="254069394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099F89-BAA8-DF4E-B18C-75CED57DD57B}" type="slidenum">
              <a:rPr lang="en-US"/>
              <a:pPr>
                <a:defRPr/>
              </a:pPr>
              <a:t>‹#›</a:t>
            </a:fld>
            <a:endParaRPr lang="en-US"/>
          </a:p>
        </p:txBody>
      </p:sp>
    </p:spTree>
    <p:extLst>
      <p:ext uri="{BB962C8B-B14F-4D97-AF65-F5344CB8AC3E}">
        <p14:creationId xmlns:p14="http://schemas.microsoft.com/office/powerpoint/2010/main" val="377790017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4CBDF7-CE67-B84E-B547-2DE9EC4D8FD9}" type="slidenum">
              <a:rPr lang="en-US"/>
              <a:pPr>
                <a:defRPr/>
              </a:pPr>
              <a:t>‹#›</a:t>
            </a:fld>
            <a:endParaRPr lang="en-US"/>
          </a:p>
        </p:txBody>
      </p:sp>
    </p:spTree>
    <p:extLst>
      <p:ext uri="{BB962C8B-B14F-4D97-AF65-F5344CB8AC3E}">
        <p14:creationId xmlns:p14="http://schemas.microsoft.com/office/powerpoint/2010/main" val="420421648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D80EAB-F1FF-2D43-81A0-A0BF9037D357}" type="slidenum">
              <a:rPr lang="en-US"/>
              <a:pPr>
                <a:defRPr/>
              </a:pPr>
              <a:t>‹#›</a:t>
            </a:fld>
            <a:endParaRPr lang="en-US"/>
          </a:p>
        </p:txBody>
      </p:sp>
    </p:spTree>
    <p:extLst>
      <p:ext uri="{BB962C8B-B14F-4D97-AF65-F5344CB8AC3E}">
        <p14:creationId xmlns:p14="http://schemas.microsoft.com/office/powerpoint/2010/main" val="401925672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F7E899-920F-CF46-8F81-D570420EBB1A}" type="slidenum">
              <a:rPr lang="en-US"/>
              <a:pPr>
                <a:defRPr/>
              </a:pPr>
              <a:t>‹#›</a:t>
            </a:fld>
            <a:endParaRPr lang="en-US"/>
          </a:p>
        </p:txBody>
      </p:sp>
    </p:spTree>
    <p:extLst>
      <p:ext uri="{BB962C8B-B14F-4D97-AF65-F5344CB8AC3E}">
        <p14:creationId xmlns:p14="http://schemas.microsoft.com/office/powerpoint/2010/main" val="3114816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0482255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D70D85-F024-D249-9E5E-6C30CB8CB8DD}" type="slidenum">
              <a:rPr lang="en-US"/>
              <a:pPr>
                <a:defRPr/>
              </a:pPr>
              <a:t>‹#›</a:t>
            </a:fld>
            <a:endParaRPr lang="en-US"/>
          </a:p>
        </p:txBody>
      </p:sp>
    </p:spTree>
    <p:extLst>
      <p:ext uri="{BB962C8B-B14F-4D97-AF65-F5344CB8AC3E}">
        <p14:creationId xmlns:p14="http://schemas.microsoft.com/office/powerpoint/2010/main" val="339858975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8E46694-6E48-1F4F-9B36-F305B1F6BB83}" type="slidenum">
              <a:rPr lang="en-US"/>
              <a:pPr>
                <a:defRPr/>
              </a:pPr>
              <a:t>‹#›</a:t>
            </a:fld>
            <a:endParaRPr lang="en-US"/>
          </a:p>
        </p:txBody>
      </p:sp>
    </p:spTree>
    <p:extLst>
      <p:ext uri="{BB962C8B-B14F-4D97-AF65-F5344CB8AC3E}">
        <p14:creationId xmlns:p14="http://schemas.microsoft.com/office/powerpoint/2010/main" val="60385484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2110C1-142F-3A40-A20C-BACD90E65539}" type="slidenum">
              <a:rPr lang="en-US"/>
              <a:pPr>
                <a:defRPr/>
              </a:pPr>
              <a:t>‹#›</a:t>
            </a:fld>
            <a:endParaRPr lang="en-US"/>
          </a:p>
        </p:txBody>
      </p:sp>
    </p:spTree>
    <p:extLst>
      <p:ext uri="{BB962C8B-B14F-4D97-AF65-F5344CB8AC3E}">
        <p14:creationId xmlns:p14="http://schemas.microsoft.com/office/powerpoint/2010/main" val="9941490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91ACA3-8064-FA41-9D44-3531A24F9B4F}" type="slidenum">
              <a:rPr lang="en-US"/>
              <a:pPr>
                <a:defRPr/>
              </a:pPr>
              <a:t>‹#›</a:t>
            </a:fld>
            <a:endParaRPr lang="en-US"/>
          </a:p>
        </p:txBody>
      </p:sp>
    </p:spTree>
    <p:extLst>
      <p:ext uri="{BB962C8B-B14F-4D97-AF65-F5344CB8AC3E}">
        <p14:creationId xmlns:p14="http://schemas.microsoft.com/office/powerpoint/2010/main" val="366255684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A2882F-C501-204F-95C7-982137B6E1A7}" type="slidenum">
              <a:rPr lang="en-US"/>
              <a:pPr>
                <a:defRPr/>
              </a:pPr>
              <a:t>‹#›</a:t>
            </a:fld>
            <a:endParaRPr lang="en-US"/>
          </a:p>
        </p:txBody>
      </p:sp>
    </p:spTree>
    <p:extLst>
      <p:ext uri="{BB962C8B-B14F-4D97-AF65-F5344CB8AC3E}">
        <p14:creationId xmlns:p14="http://schemas.microsoft.com/office/powerpoint/2010/main" val="170292615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03E022-2165-1748-AA9E-5440FE851333}" type="slidenum">
              <a:rPr lang="en-US"/>
              <a:pPr>
                <a:defRPr/>
              </a:pPr>
              <a:t>‹#›</a:t>
            </a:fld>
            <a:endParaRPr lang="en-US"/>
          </a:p>
        </p:txBody>
      </p:sp>
    </p:spTree>
    <p:extLst>
      <p:ext uri="{BB962C8B-B14F-4D97-AF65-F5344CB8AC3E}">
        <p14:creationId xmlns:p14="http://schemas.microsoft.com/office/powerpoint/2010/main" val="408418478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833FD0-6887-6746-B038-20BC56D7B08F}" type="slidenum">
              <a:rPr lang="en-US"/>
              <a:pPr>
                <a:defRPr/>
              </a:pPr>
              <a:t>‹#›</a:t>
            </a:fld>
            <a:endParaRPr lang="en-US"/>
          </a:p>
        </p:txBody>
      </p:sp>
    </p:spTree>
    <p:extLst>
      <p:ext uri="{BB962C8B-B14F-4D97-AF65-F5344CB8AC3E}">
        <p14:creationId xmlns:p14="http://schemas.microsoft.com/office/powerpoint/2010/main" val="173485594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BFEE78-F259-7D4A-9F61-8FDF9EE9D41E}" type="slidenum">
              <a:rPr lang="en-US"/>
              <a:pPr>
                <a:defRPr/>
              </a:pPr>
              <a:t>‹#›</a:t>
            </a:fld>
            <a:endParaRPr lang="en-US"/>
          </a:p>
        </p:txBody>
      </p:sp>
    </p:spTree>
    <p:extLst>
      <p:ext uri="{BB962C8B-B14F-4D97-AF65-F5344CB8AC3E}">
        <p14:creationId xmlns:p14="http://schemas.microsoft.com/office/powerpoint/2010/main" val="371579702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8A80EA-533D-5449-A5A5-EB837E3A0F96}" type="slidenum">
              <a:rPr lang="en-US"/>
              <a:pPr>
                <a:defRPr/>
              </a:pPr>
              <a:t>‹#›</a:t>
            </a:fld>
            <a:endParaRPr lang="en-US"/>
          </a:p>
        </p:txBody>
      </p:sp>
    </p:spTree>
    <p:extLst>
      <p:ext uri="{BB962C8B-B14F-4D97-AF65-F5344CB8AC3E}">
        <p14:creationId xmlns:p14="http://schemas.microsoft.com/office/powerpoint/2010/main" val="375634085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F54036-4C86-EA4C-B75D-5050339ED689}" type="slidenum">
              <a:rPr lang="en-US"/>
              <a:pPr>
                <a:defRPr/>
              </a:pPr>
              <a:t>‹#›</a:t>
            </a:fld>
            <a:endParaRPr lang="en-US"/>
          </a:p>
        </p:txBody>
      </p:sp>
    </p:spTree>
    <p:extLst>
      <p:ext uri="{BB962C8B-B14F-4D97-AF65-F5344CB8AC3E}">
        <p14:creationId xmlns:p14="http://schemas.microsoft.com/office/powerpoint/2010/main" val="3749588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56770732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71EB14-5F75-194C-AA46-D8F082723071}" type="slidenum">
              <a:rPr lang="en-US"/>
              <a:pPr>
                <a:defRPr/>
              </a:pPr>
              <a:t>‹#›</a:t>
            </a:fld>
            <a:endParaRPr lang="en-US"/>
          </a:p>
        </p:txBody>
      </p:sp>
    </p:spTree>
    <p:extLst>
      <p:ext uri="{BB962C8B-B14F-4D97-AF65-F5344CB8AC3E}">
        <p14:creationId xmlns:p14="http://schemas.microsoft.com/office/powerpoint/2010/main" val="218502707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FCAB85-541E-F049-9594-56E7ACC02ADB}" type="slidenum">
              <a:rPr lang="en-US"/>
              <a:pPr>
                <a:defRPr/>
              </a:pPr>
              <a:t>‹#›</a:t>
            </a:fld>
            <a:endParaRPr lang="en-US"/>
          </a:p>
        </p:txBody>
      </p:sp>
    </p:spTree>
    <p:extLst>
      <p:ext uri="{BB962C8B-B14F-4D97-AF65-F5344CB8AC3E}">
        <p14:creationId xmlns:p14="http://schemas.microsoft.com/office/powerpoint/2010/main" val="115474876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84095EE-245F-4C4B-BEFC-4C26D284C876}" type="slidenum">
              <a:rPr lang="en-US"/>
              <a:pPr>
                <a:defRPr/>
              </a:pPr>
              <a:t>‹#›</a:t>
            </a:fld>
            <a:endParaRPr lang="en-US"/>
          </a:p>
        </p:txBody>
      </p:sp>
    </p:spTree>
    <p:extLst>
      <p:ext uri="{BB962C8B-B14F-4D97-AF65-F5344CB8AC3E}">
        <p14:creationId xmlns:p14="http://schemas.microsoft.com/office/powerpoint/2010/main" val="337876971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945990-3FAD-5641-8E2B-31DFF63EC83C}" type="slidenum">
              <a:rPr lang="en-US"/>
              <a:pPr>
                <a:defRPr/>
              </a:pPr>
              <a:t>‹#›</a:t>
            </a:fld>
            <a:endParaRPr lang="en-US"/>
          </a:p>
        </p:txBody>
      </p:sp>
    </p:spTree>
    <p:extLst>
      <p:ext uri="{BB962C8B-B14F-4D97-AF65-F5344CB8AC3E}">
        <p14:creationId xmlns:p14="http://schemas.microsoft.com/office/powerpoint/2010/main" val="51734635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4269E5-6556-D94C-B7AE-B56000498159}" type="slidenum">
              <a:rPr lang="en-US"/>
              <a:pPr>
                <a:defRPr/>
              </a:pPr>
              <a:t>‹#›</a:t>
            </a:fld>
            <a:endParaRPr lang="en-US"/>
          </a:p>
        </p:txBody>
      </p:sp>
    </p:spTree>
    <p:extLst>
      <p:ext uri="{BB962C8B-B14F-4D97-AF65-F5344CB8AC3E}">
        <p14:creationId xmlns:p14="http://schemas.microsoft.com/office/powerpoint/2010/main" val="386242605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070CAF-5016-9E41-979F-98E48AD5F932}" type="slidenum">
              <a:rPr lang="en-US"/>
              <a:pPr>
                <a:defRPr/>
              </a:pPr>
              <a:t>‹#›</a:t>
            </a:fld>
            <a:endParaRPr lang="en-US"/>
          </a:p>
        </p:txBody>
      </p:sp>
    </p:spTree>
    <p:extLst>
      <p:ext uri="{BB962C8B-B14F-4D97-AF65-F5344CB8AC3E}">
        <p14:creationId xmlns:p14="http://schemas.microsoft.com/office/powerpoint/2010/main" val="163124527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AE1E73-9F3B-B44E-BC25-2CCFA4495507}" type="slidenum">
              <a:rPr lang="en-US"/>
              <a:pPr>
                <a:defRPr/>
              </a:pPr>
              <a:t>‹#›</a:t>
            </a:fld>
            <a:endParaRPr lang="en-US"/>
          </a:p>
        </p:txBody>
      </p:sp>
    </p:spTree>
    <p:extLst>
      <p:ext uri="{BB962C8B-B14F-4D97-AF65-F5344CB8AC3E}">
        <p14:creationId xmlns:p14="http://schemas.microsoft.com/office/powerpoint/2010/main" val="125821048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B659F-AA70-0F47-8793-E47646D87C70}" type="slidenum">
              <a:rPr lang="en-US"/>
              <a:pPr>
                <a:defRPr/>
              </a:pPr>
              <a:t>‹#›</a:t>
            </a:fld>
            <a:endParaRPr lang="en-US"/>
          </a:p>
        </p:txBody>
      </p:sp>
    </p:spTree>
    <p:extLst>
      <p:ext uri="{BB962C8B-B14F-4D97-AF65-F5344CB8AC3E}">
        <p14:creationId xmlns:p14="http://schemas.microsoft.com/office/powerpoint/2010/main" val="64050622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CE591F-B568-E942-81FC-6C7E226F36D5}" type="slidenum">
              <a:rPr lang="en-US"/>
              <a:pPr>
                <a:defRPr/>
              </a:pPr>
              <a:t>‹#›</a:t>
            </a:fld>
            <a:endParaRPr lang="en-US"/>
          </a:p>
        </p:txBody>
      </p:sp>
    </p:spTree>
    <p:extLst>
      <p:ext uri="{BB962C8B-B14F-4D97-AF65-F5344CB8AC3E}">
        <p14:creationId xmlns:p14="http://schemas.microsoft.com/office/powerpoint/2010/main" val="256613638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635B6A-80FB-C74F-A789-AF2CEB1CF9D1}" type="slidenum">
              <a:rPr lang="en-US"/>
              <a:pPr>
                <a:defRPr/>
              </a:pPr>
              <a:t>‹#›</a:t>
            </a:fld>
            <a:endParaRPr lang="en-US"/>
          </a:p>
        </p:txBody>
      </p:sp>
    </p:spTree>
    <p:extLst>
      <p:ext uri="{BB962C8B-B14F-4D97-AF65-F5344CB8AC3E}">
        <p14:creationId xmlns:p14="http://schemas.microsoft.com/office/powerpoint/2010/main" val="1731569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85636941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B45655-929F-6A43-9D8A-32A7D3A80304}" type="slidenum">
              <a:rPr lang="en-US"/>
              <a:pPr>
                <a:defRPr/>
              </a:pPr>
              <a:t>‹#›</a:t>
            </a:fld>
            <a:endParaRPr lang="en-US"/>
          </a:p>
        </p:txBody>
      </p:sp>
    </p:spTree>
    <p:extLst>
      <p:ext uri="{BB962C8B-B14F-4D97-AF65-F5344CB8AC3E}">
        <p14:creationId xmlns:p14="http://schemas.microsoft.com/office/powerpoint/2010/main" val="161233644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B000F0C-C288-3448-8491-4E0B07CB6091}" type="slidenum">
              <a:rPr lang="en-US"/>
              <a:pPr>
                <a:defRPr/>
              </a:pPr>
              <a:t>‹#›</a:t>
            </a:fld>
            <a:endParaRPr lang="en-US"/>
          </a:p>
        </p:txBody>
      </p:sp>
    </p:spTree>
    <p:extLst>
      <p:ext uri="{BB962C8B-B14F-4D97-AF65-F5344CB8AC3E}">
        <p14:creationId xmlns:p14="http://schemas.microsoft.com/office/powerpoint/2010/main" val="127759845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F401ED-9A01-D541-9268-6E5E830E686C}" type="slidenum">
              <a:rPr lang="en-US"/>
              <a:pPr>
                <a:defRPr/>
              </a:pPr>
              <a:t>‹#›</a:t>
            </a:fld>
            <a:endParaRPr lang="en-US"/>
          </a:p>
        </p:txBody>
      </p:sp>
    </p:spTree>
    <p:extLst>
      <p:ext uri="{BB962C8B-B14F-4D97-AF65-F5344CB8AC3E}">
        <p14:creationId xmlns:p14="http://schemas.microsoft.com/office/powerpoint/2010/main" val="4130878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3BB47E6-1732-9543-9B99-018F8B96109A}" type="slidenum">
              <a:rPr lang="en-US"/>
              <a:pPr>
                <a:defRPr/>
              </a:pPr>
              <a:t>‹#›</a:t>
            </a:fld>
            <a:endParaRPr lang="en-US"/>
          </a:p>
        </p:txBody>
      </p:sp>
    </p:spTree>
    <p:extLst>
      <p:ext uri="{BB962C8B-B14F-4D97-AF65-F5344CB8AC3E}">
        <p14:creationId xmlns:p14="http://schemas.microsoft.com/office/powerpoint/2010/main" val="202165149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712DAB-E05B-824B-8BFB-A69DC96255A5}" type="slidenum">
              <a:rPr lang="en-US"/>
              <a:pPr>
                <a:defRPr/>
              </a:pPr>
              <a:t>‹#›</a:t>
            </a:fld>
            <a:endParaRPr lang="en-US"/>
          </a:p>
        </p:txBody>
      </p:sp>
    </p:spTree>
    <p:extLst>
      <p:ext uri="{BB962C8B-B14F-4D97-AF65-F5344CB8AC3E}">
        <p14:creationId xmlns:p14="http://schemas.microsoft.com/office/powerpoint/2010/main" val="375673309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A7E7B8-3BB4-314A-8E27-4003D35FB1AC}" type="slidenum">
              <a:rPr lang="en-US"/>
              <a:pPr>
                <a:defRPr/>
              </a:pPr>
              <a:t>‹#›</a:t>
            </a:fld>
            <a:endParaRPr lang="en-US"/>
          </a:p>
        </p:txBody>
      </p:sp>
    </p:spTree>
    <p:extLst>
      <p:ext uri="{BB962C8B-B14F-4D97-AF65-F5344CB8AC3E}">
        <p14:creationId xmlns:p14="http://schemas.microsoft.com/office/powerpoint/2010/main" val="39033967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22061E-9D7C-6845-BB95-8F8DB6960DF1}" type="slidenum">
              <a:rPr lang="en-US"/>
              <a:pPr>
                <a:defRPr/>
              </a:pPr>
              <a:t>‹#›</a:t>
            </a:fld>
            <a:endParaRPr lang="en-US"/>
          </a:p>
        </p:txBody>
      </p:sp>
    </p:spTree>
    <p:extLst>
      <p:ext uri="{BB962C8B-B14F-4D97-AF65-F5344CB8AC3E}">
        <p14:creationId xmlns:p14="http://schemas.microsoft.com/office/powerpoint/2010/main" val="346557181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F25AC2-CDAF-784E-B0E6-A18F11C9A56C}" type="slidenum">
              <a:rPr lang="en-US"/>
              <a:pPr>
                <a:defRPr/>
              </a:pPr>
              <a:t>‹#›</a:t>
            </a:fld>
            <a:endParaRPr lang="en-US"/>
          </a:p>
        </p:txBody>
      </p:sp>
    </p:spTree>
    <p:extLst>
      <p:ext uri="{BB962C8B-B14F-4D97-AF65-F5344CB8AC3E}">
        <p14:creationId xmlns:p14="http://schemas.microsoft.com/office/powerpoint/2010/main" val="228458867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DFD92D-D0EF-334D-984C-8579126316E8}" type="slidenum">
              <a:rPr lang="en-US"/>
              <a:pPr>
                <a:defRPr/>
              </a:pPr>
              <a:t>‹#›</a:t>
            </a:fld>
            <a:endParaRPr lang="en-US"/>
          </a:p>
        </p:txBody>
      </p:sp>
    </p:spTree>
    <p:extLst>
      <p:ext uri="{BB962C8B-B14F-4D97-AF65-F5344CB8AC3E}">
        <p14:creationId xmlns:p14="http://schemas.microsoft.com/office/powerpoint/2010/main" val="417134852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58D6E-9C81-D94B-BD32-F366E0A00406}" type="slidenum">
              <a:rPr lang="en-US"/>
              <a:pPr>
                <a:defRPr/>
              </a:pPr>
              <a:t>‹#›</a:t>
            </a:fld>
            <a:endParaRPr lang="en-US"/>
          </a:p>
        </p:txBody>
      </p:sp>
    </p:spTree>
    <p:extLst>
      <p:ext uri="{BB962C8B-B14F-4D97-AF65-F5344CB8AC3E}">
        <p14:creationId xmlns:p14="http://schemas.microsoft.com/office/powerpoint/2010/main" val="34804551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06158879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366FC2-0171-1240-9C88-D1647C0F41E6}" type="slidenum">
              <a:rPr lang="en-US"/>
              <a:pPr>
                <a:defRPr/>
              </a:pPr>
              <a:t>‹#›</a:t>
            </a:fld>
            <a:endParaRPr lang="en-US"/>
          </a:p>
        </p:txBody>
      </p:sp>
    </p:spTree>
    <p:extLst>
      <p:ext uri="{BB962C8B-B14F-4D97-AF65-F5344CB8AC3E}">
        <p14:creationId xmlns:p14="http://schemas.microsoft.com/office/powerpoint/2010/main" val="35936114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F84139-4EC2-454D-8C3D-585FABBF1061}" type="slidenum">
              <a:rPr lang="en-US"/>
              <a:pPr>
                <a:defRPr/>
              </a:pPr>
              <a:t>‹#›</a:t>
            </a:fld>
            <a:endParaRPr lang="en-US"/>
          </a:p>
        </p:txBody>
      </p:sp>
    </p:spTree>
    <p:extLst>
      <p:ext uri="{BB962C8B-B14F-4D97-AF65-F5344CB8AC3E}">
        <p14:creationId xmlns:p14="http://schemas.microsoft.com/office/powerpoint/2010/main" val="294980239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65038E7-F3FF-A741-B4C0-60F8EE104642}" type="slidenum">
              <a:rPr lang="en-US"/>
              <a:pPr>
                <a:defRPr/>
              </a:pPr>
              <a:t>‹#›</a:t>
            </a:fld>
            <a:endParaRPr lang="en-US"/>
          </a:p>
        </p:txBody>
      </p:sp>
    </p:spTree>
    <p:extLst>
      <p:ext uri="{BB962C8B-B14F-4D97-AF65-F5344CB8AC3E}">
        <p14:creationId xmlns:p14="http://schemas.microsoft.com/office/powerpoint/2010/main" val="227307589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E197EA-5EE5-9449-80B3-38EB4BB6D923}" type="slidenum">
              <a:rPr lang="en-US"/>
              <a:pPr>
                <a:defRPr/>
              </a:pPr>
              <a:t>‹#›</a:t>
            </a:fld>
            <a:endParaRPr lang="en-US"/>
          </a:p>
        </p:txBody>
      </p:sp>
    </p:spTree>
    <p:extLst>
      <p:ext uri="{BB962C8B-B14F-4D97-AF65-F5344CB8AC3E}">
        <p14:creationId xmlns:p14="http://schemas.microsoft.com/office/powerpoint/2010/main" val="290880567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DA2E6A-8BB7-0345-96A2-4579A8E4993D}" type="slidenum">
              <a:rPr lang="en-US"/>
              <a:pPr>
                <a:defRPr/>
              </a:pPr>
              <a:t>‹#›</a:t>
            </a:fld>
            <a:endParaRPr lang="en-US"/>
          </a:p>
        </p:txBody>
      </p:sp>
    </p:spTree>
    <p:extLst>
      <p:ext uri="{BB962C8B-B14F-4D97-AF65-F5344CB8AC3E}">
        <p14:creationId xmlns:p14="http://schemas.microsoft.com/office/powerpoint/2010/main" val="138556018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35ED2D-BB69-3C44-8FFB-FB509F5E1A71}" type="slidenum">
              <a:rPr lang="en-US"/>
              <a:pPr>
                <a:defRPr/>
              </a:pPr>
              <a:t>‹#›</a:t>
            </a:fld>
            <a:endParaRPr lang="en-US"/>
          </a:p>
        </p:txBody>
      </p:sp>
    </p:spTree>
    <p:extLst>
      <p:ext uri="{BB962C8B-B14F-4D97-AF65-F5344CB8AC3E}">
        <p14:creationId xmlns:p14="http://schemas.microsoft.com/office/powerpoint/2010/main" val="67430258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43A5F5-316E-9849-AC54-F7828DF1C970}" type="slidenum">
              <a:rPr lang="en-US"/>
              <a:pPr>
                <a:defRPr/>
              </a:pPr>
              <a:t>‹#›</a:t>
            </a:fld>
            <a:endParaRPr lang="en-US"/>
          </a:p>
        </p:txBody>
      </p:sp>
    </p:spTree>
    <p:extLst>
      <p:ext uri="{BB962C8B-B14F-4D97-AF65-F5344CB8AC3E}">
        <p14:creationId xmlns:p14="http://schemas.microsoft.com/office/powerpoint/2010/main" val="416771361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BD2389-62EE-764D-8180-1C18D1D0581D}" type="slidenum">
              <a:rPr lang="en-US"/>
              <a:pPr>
                <a:defRPr/>
              </a:pPr>
              <a:t>‹#›</a:t>
            </a:fld>
            <a:endParaRPr lang="en-US"/>
          </a:p>
        </p:txBody>
      </p:sp>
    </p:spTree>
    <p:extLst>
      <p:ext uri="{BB962C8B-B14F-4D97-AF65-F5344CB8AC3E}">
        <p14:creationId xmlns:p14="http://schemas.microsoft.com/office/powerpoint/2010/main" val="210770060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1C2897-9BD8-6C46-B0CC-C20436BAD895}" type="slidenum">
              <a:rPr lang="en-US"/>
              <a:pPr>
                <a:defRPr/>
              </a:pPr>
              <a:t>‹#›</a:t>
            </a:fld>
            <a:endParaRPr lang="en-US"/>
          </a:p>
        </p:txBody>
      </p:sp>
    </p:spTree>
    <p:extLst>
      <p:ext uri="{BB962C8B-B14F-4D97-AF65-F5344CB8AC3E}">
        <p14:creationId xmlns:p14="http://schemas.microsoft.com/office/powerpoint/2010/main" val="136504819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4A957D-78C7-0546-80D6-F79E1E6BA9A6}" type="slidenum">
              <a:rPr lang="en-US"/>
              <a:pPr>
                <a:defRPr/>
              </a:pPr>
              <a:t>‹#›</a:t>
            </a:fld>
            <a:endParaRPr lang="en-US"/>
          </a:p>
        </p:txBody>
      </p:sp>
    </p:spTree>
    <p:extLst>
      <p:ext uri="{BB962C8B-B14F-4D97-AF65-F5344CB8AC3E}">
        <p14:creationId xmlns:p14="http://schemas.microsoft.com/office/powerpoint/2010/main" val="1645980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E9606-F166-6D4D-B638-41696D4AABCB}" type="slidenum">
              <a:rPr lang="en-US"/>
              <a:pPr>
                <a:defRPr/>
              </a:pPr>
              <a:t>‹#›</a:t>
            </a:fld>
            <a:endParaRPr lang="en-US"/>
          </a:p>
        </p:txBody>
      </p:sp>
    </p:spTree>
    <p:extLst>
      <p:ext uri="{BB962C8B-B14F-4D97-AF65-F5344CB8AC3E}">
        <p14:creationId xmlns:p14="http://schemas.microsoft.com/office/powerpoint/2010/main" val="2487890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20288005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987C91-A899-CC41-AED2-1FE752129202}" type="slidenum">
              <a:rPr lang="en-US"/>
              <a:pPr>
                <a:defRPr/>
              </a:pPr>
              <a:t>‹#›</a:t>
            </a:fld>
            <a:endParaRPr lang="en-US"/>
          </a:p>
        </p:txBody>
      </p:sp>
    </p:spTree>
    <p:extLst>
      <p:ext uri="{BB962C8B-B14F-4D97-AF65-F5344CB8AC3E}">
        <p14:creationId xmlns:p14="http://schemas.microsoft.com/office/powerpoint/2010/main" val="39472268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1FEAB-4C59-294C-B6DF-75B7F99DC4BD}" type="slidenum">
              <a:rPr lang="en-US"/>
              <a:pPr>
                <a:defRPr/>
              </a:pPr>
              <a:t>‹#›</a:t>
            </a:fld>
            <a:endParaRPr lang="en-US"/>
          </a:p>
        </p:txBody>
      </p:sp>
    </p:spTree>
    <p:extLst>
      <p:ext uri="{BB962C8B-B14F-4D97-AF65-F5344CB8AC3E}">
        <p14:creationId xmlns:p14="http://schemas.microsoft.com/office/powerpoint/2010/main" val="215359819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381548-B585-D54A-B661-15D4DABB6947}" type="slidenum">
              <a:rPr lang="en-US"/>
              <a:pPr>
                <a:defRPr/>
              </a:pPr>
              <a:t>‹#›</a:t>
            </a:fld>
            <a:endParaRPr lang="en-US"/>
          </a:p>
        </p:txBody>
      </p:sp>
    </p:spTree>
    <p:extLst>
      <p:ext uri="{BB962C8B-B14F-4D97-AF65-F5344CB8AC3E}">
        <p14:creationId xmlns:p14="http://schemas.microsoft.com/office/powerpoint/2010/main" val="314532565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2902F8-46AE-A64C-9560-72A3BEEFE977}" type="slidenum">
              <a:rPr lang="en-US"/>
              <a:pPr>
                <a:defRPr/>
              </a:pPr>
              <a:t>‹#›</a:t>
            </a:fld>
            <a:endParaRPr lang="en-US"/>
          </a:p>
        </p:txBody>
      </p:sp>
    </p:spTree>
    <p:extLst>
      <p:ext uri="{BB962C8B-B14F-4D97-AF65-F5344CB8AC3E}">
        <p14:creationId xmlns:p14="http://schemas.microsoft.com/office/powerpoint/2010/main" val="18845449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DA5AA-964C-0C41-B17F-4E142BD805B3}" type="slidenum">
              <a:rPr lang="en-US"/>
              <a:pPr>
                <a:defRPr/>
              </a:pPr>
              <a:t>‹#›</a:t>
            </a:fld>
            <a:endParaRPr lang="en-US"/>
          </a:p>
        </p:txBody>
      </p:sp>
    </p:spTree>
    <p:extLst>
      <p:ext uri="{BB962C8B-B14F-4D97-AF65-F5344CB8AC3E}">
        <p14:creationId xmlns:p14="http://schemas.microsoft.com/office/powerpoint/2010/main" val="297197860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BC8307-7702-9E41-9A07-9769372A36ED}" type="slidenum">
              <a:rPr lang="en-US"/>
              <a:pPr>
                <a:defRPr/>
              </a:pPr>
              <a:t>‹#›</a:t>
            </a:fld>
            <a:endParaRPr lang="en-US"/>
          </a:p>
        </p:txBody>
      </p:sp>
    </p:spTree>
    <p:extLst>
      <p:ext uri="{BB962C8B-B14F-4D97-AF65-F5344CB8AC3E}">
        <p14:creationId xmlns:p14="http://schemas.microsoft.com/office/powerpoint/2010/main" val="327622759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44C0F1-A0AC-3148-A885-E9C03FC214F9}" type="slidenum">
              <a:rPr lang="en-US"/>
              <a:pPr>
                <a:defRPr/>
              </a:pPr>
              <a:t>‹#›</a:t>
            </a:fld>
            <a:endParaRPr lang="en-US"/>
          </a:p>
        </p:txBody>
      </p:sp>
    </p:spTree>
    <p:extLst>
      <p:ext uri="{BB962C8B-B14F-4D97-AF65-F5344CB8AC3E}">
        <p14:creationId xmlns:p14="http://schemas.microsoft.com/office/powerpoint/2010/main" val="123106739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350145-BA1C-734E-83FD-6FF588BD050C}" type="slidenum">
              <a:rPr lang="en-US"/>
              <a:pPr>
                <a:defRPr/>
              </a:pPr>
              <a:t>‹#›</a:t>
            </a:fld>
            <a:endParaRPr lang="en-US"/>
          </a:p>
        </p:txBody>
      </p:sp>
    </p:spTree>
    <p:extLst>
      <p:ext uri="{BB962C8B-B14F-4D97-AF65-F5344CB8AC3E}">
        <p14:creationId xmlns:p14="http://schemas.microsoft.com/office/powerpoint/2010/main" val="123575908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698BF3-99C7-4447-83DC-A99FD22C4284}" type="slidenum">
              <a:rPr lang="en-US"/>
              <a:pPr>
                <a:defRPr/>
              </a:pPr>
              <a:t>‹#›</a:t>
            </a:fld>
            <a:endParaRPr lang="en-US"/>
          </a:p>
        </p:txBody>
      </p:sp>
    </p:spTree>
    <p:extLst>
      <p:ext uri="{BB962C8B-B14F-4D97-AF65-F5344CB8AC3E}">
        <p14:creationId xmlns:p14="http://schemas.microsoft.com/office/powerpoint/2010/main" val="164532437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B95B81-F0AE-FA43-B1EC-271774F8310F}" type="slidenum">
              <a:rPr lang="en-US"/>
              <a:pPr>
                <a:defRPr/>
              </a:pPr>
              <a:t>‹#›</a:t>
            </a:fld>
            <a:endParaRPr lang="en-US"/>
          </a:p>
        </p:txBody>
      </p:sp>
    </p:spTree>
    <p:extLst>
      <p:ext uri="{BB962C8B-B14F-4D97-AF65-F5344CB8AC3E}">
        <p14:creationId xmlns:p14="http://schemas.microsoft.com/office/powerpoint/2010/main" val="3638132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72523022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4" indent="0" algn="ctr">
              <a:buNone/>
              <a:defRPr/>
            </a:lvl2pPr>
            <a:lvl3pPr marL="914306" indent="0" algn="ctr">
              <a:buNone/>
              <a:defRPr/>
            </a:lvl3pPr>
            <a:lvl4pPr marL="1371460" indent="0" algn="ctr">
              <a:buNone/>
              <a:defRPr/>
            </a:lvl4pPr>
            <a:lvl5pPr marL="1828613" indent="0" algn="ctr">
              <a:buNone/>
              <a:defRPr/>
            </a:lvl5pPr>
            <a:lvl6pPr marL="2285766" indent="0" algn="ctr">
              <a:buNone/>
              <a:defRPr/>
            </a:lvl6pPr>
            <a:lvl7pPr marL="2742920" indent="0" algn="ctr">
              <a:buNone/>
              <a:defRPr/>
            </a:lvl7pPr>
            <a:lvl8pPr marL="3200072" indent="0" algn="ctr">
              <a:buNone/>
              <a:defRPr/>
            </a:lvl8pPr>
            <a:lvl9pPr marL="365722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E09B7B-4D90-9947-BA1C-07797741E4B5}" type="slidenum">
              <a:rPr lang="en-US"/>
              <a:pPr>
                <a:defRPr/>
              </a:pPr>
              <a:t>‹#›</a:t>
            </a:fld>
            <a:endParaRPr lang="en-US"/>
          </a:p>
        </p:txBody>
      </p:sp>
    </p:spTree>
    <p:extLst>
      <p:ext uri="{BB962C8B-B14F-4D97-AF65-F5344CB8AC3E}">
        <p14:creationId xmlns:p14="http://schemas.microsoft.com/office/powerpoint/2010/main" val="135730905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7C165-4F3C-BC40-A2C2-8B09A5F8A0F0}" type="slidenum">
              <a:rPr lang="en-US"/>
              <a:pPr>
                <a:defRPr/>
              </a:pPr>
              <a:t>‹#›</a:t>
            </a:fld>
            <a:endParaRPr lang="en-US"/>
          </a:p>
        </p:txBody>
      </p:sp>
    </p:spTree>
    <p:extLst>
      <p:ext uri="{BB962C8B-B14F-4D97-AF65-F5344CB8AC3E}">
        <p14:creationId xmlns:p14="http://schemas.microsoft.com/office/powerpoint/2010/main" val="291913581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54" indent="0">
              <a:buNone/>
              <a:defRPr sz="1800"/>
            </a:lvl2pPr>
            <a:lvl3pPr marL="914306" indent="0">
              <a:buNone/>
              <a:defRPr sz="1600"/>
            </a:lvl3pPr>
            <a:lvl4pPr marL="1371460" indent="0">
              <a:buNone/>
              <a:defRPr sz="1400"/>
            </a:lvl4pPr>
            <a:lvl5pPr marL="1828613" indent="0">
              <a:buNone/>
              <a:defRPr sz="1400"/>
            </a:lvl5pPr>
            <a:lvl6pPr marL="2285766" indent="0">
              <a:buNone/>
              <a:defRPr sz="1400"/>
            </a:lvl6pPr>
            <a:lvl7pPr marL="2742920" indent="0">
              <a:buNone/>
              <a:defRPr sz="1400"/>
            </a:lvl7pPr>
            <a:lvl8pPr marL="3200072" indent="0">
              <a:buNone/>
              <a:defRPr sz="1400"/>
            </a:lvl8pPr>
            <a:lvl9pPr marL="365722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28AB-A448-1D4E-8D50-F03B0E4B5873}" type="slidenum">
              <a:rPr lang="en-US"/>
              <a:pPr>
                <a:defRPr/>
              </a:pPr>
              <a:t>‹#›</a:t>
            </a:fld>
            <a:endParaRPr lang="en-US"/>
          </a:p>
        </p:txBody>
      </p:sp>
    </p:spTree>
    <p:extLst>
      <p:ext uri="{BB962C8B-B14F-4D97-AF65-F5344CB8AC3E}">
        <p14:creationId xmlns:p14="http://schemas.microsoft.com/office/powerpoint/2010/main" val="64093892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502CF-0991-2444-9A20-6E86DAFF98D4}" type="slidenum">
              <a:rPr lang="en-US"/>
              <a:pPr>
                <a:defRPr/>
              </a:pPr>
              <a:t>‹#›</a:t>
            </a:fld>
            <a:endParaRPr lang="en-US"/>
          </a:p>
        </p:txBody>
      </p:sp>
    </p:spTree>
    <p:extLst>
      <p:ext uri="{BB962C8B-B14F-4D97-AF65-F5344CB8AC3E}">
        <p14:creationId xmlns:p14="http://schemas.microsoft.com/office/powerpoint/2010/main" val="335756772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651083-5E74-244B-AE18-AAF5B8CCBDED}" type="slidenum">
              <a:rPr lang="en-US"/>
              <a:pPr>
                <a:defRPr/>
              </a:pPr>
              <a:t>‹#›</a:t>
            </a:fld>
            <a:endParaRPr lang="en-US"/>
          </a:p>
        </p:txBody>
      </p:sp>
    </p:spTree>
    <p:extLst>
      <p:ext uri="{BB962C8B-B14F-4D97-AF65-F5344CB8AC3E}">
        <p14:creationId xmlns:p14="http://schemas.microsoft.com/office/powerpoint/2010/main" val="357107404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794C8-1380-E441-97ED-DAF82C4FE0F3}" type="slidenum">
              <a:rPr lang="en-US"/>
              <a:pPr>
                <a:defRPr/>
              </a:pPr>
              <a:t>‹#›</a:t>
            </a:fld>
            <a:endParaRPr lang="en-US"/>
          </a:p>
        </p:txBody>
      </p:sp>
    </p:spTree>
    <p:extLst>
      <p:ext uri="{BB962C8B-B14F-4D97-AF65-F5344CB8AC3E}">
        <p14:creationId xmlns:p14="http://schemas.microsoft.com/office/powerpoint/2010/main" val="30455464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86E3D-FE65-BF46-AF7B-5E4028C2D447}" type="slidenum">
              <a:rPr lang="en-US"/>
              <a:pPr>
                <a:defRPr/>
              </a:pPr>
              <a:t>‹#›</a:t>
            </a:fld>
            <a:endParaRPr lang="en-US"/>
          </a:p>
        </p:txBody>
      </p:sp>
    </p:spTree>
    <p:extLst>
      <p:ext uri="{BB962C8B-B14F-4D97-AF65-F5344CB8AC3E}">
        <p14:creationId xmlns:p14="http://schemas.microsoft.com/office/powerpoint/2010/main" val="8130246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16484-0B13-1E4C-9604-F9F246257607}" type="slidenum">
              <a:rPr lang="en-US"/>
              <a:pPr>
                <a:defRPr/>
              </a:pPr>
              <a:t>‹#›</a:t>
            </a:fld>
            <a:endParaRPr lang="en-US"/>
          </a:p>
        </p:txBody>
      </p:sp>
    </p:spTree>
    <p:extLst>
      <p:ext uri="{BB962C8B-B14F-4D97-AF65-F5344CB8AC3E}">
        <p14:creationId xmlns:p14="http://schemas.microsoft.com/office/powerpoint/2010/main" val="66906882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F0E7-A26B-D645-9EED-45AEB4748719}" type="slidenum">
              <a:rPr lang="en-US"/>
              <a:pPr>
                <a:defRPr/>
              </a:pPr>
              <a:t>‹#›</a:t>
            </a:fld>
            <a:endParaRPr lang="en-US"/>
          </a:p>
        </p:txBody>
      </p:sp>
    </p:spTree>
    <p:extLst>
      <p:ext uri="{BB962C8B-B14F-4D97-AF65-F5344CB8AC3E}">
        <p14:creationId xmlns:p14="http://schemas.microsoft.com/office/powerpoint/2010/main" val="38085696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B174B-E2E1-5740-BB25-99ADA8B5BCE4}" type="slidenum">
              <a:rPr lang="en-US"/>
              <a:pPr>
                <a:defRPr/>
              </a:pPr>
              <a:t>‹#›</a:t>
            </a:fld>
            <a:endParaRPr lang="en-US"/>
          </a:p>
        </p:txBody>
      </p:sp>
    </p:spTree>
    <p:extLst>
      <p:ext uri="{BB962C8B-B14F-4D97-AF65-F5344CB8AC3E}">
        <p14:creationId xmlns:p14="http://schemas.microsoft.com/office/powerpoint/2010/main" val="3153732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1317135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1"/>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1"/>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5E4E-A49D-A743-8200-A523A55D7949}" type="slidenum">
              <a:rPr lang="en-US"/>
              <a:pPr>
                <a:defRPr/>
              </a:pPr>
              <a:t>‹#›</a:t>
            </a:fld>
            <a:endParaRPr lang="en-US"/>
          </a:p>
        </p:txBody>
      </p:sp>
    </p:spTree>
    <p:extLst>
      <p:ext uri="{BB962C8B-B14F-4D97-AF65-F5344CB8AC3E}">
        <p14:creationId xmlns:p14="http://schemas.microsoft.com/office/powerpoint/2010/main" val="1746717720"/>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DE7E17-A737-C44A-9D46-F44A808807B9}" type="slidenum">
              <a:rPr lang="en-US"/>
              <a:pPr>
                <a:defRPr/>
              </a:pPr>
              <a:t>‹#›</a:t>
            </a:fld>
            <a:endParaRPr lang="en-US"/>
          </a:p>
        </p:txBody>
      </p:sp>
    </p:spTree>
    <p:extLst>
      <p:ext uri="{BB962C8B-B14F-4D97-AF65-F5344CB8AC3E}">
        <p14:creationId xmlns:p14="http://schemas.microsoft.com/office/powerpoint/2010/main" val="56168572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199773-DE23-354F-BD7E-B59E053E9F45}" type="slidenum">
              <a:rPr lang="en-US"/>
              <a:pPr>
                <a:defRPr/>
              </a:pPr>
              <a:t>‹#›</a:t>
            </a:fld>
            <a:endParaRPr lang="en-US"/>
          </a:p>
        </p:txBody>
      </p:sp>
    </p:spTree>
    <p:extLst>
      <p:ext uri="{BB962C8B-B14F-4D97-AF65-F5344CB8AC3E}">
        <p14:creationId xmlns:p14="http://schemas.microsoft.com/office/powerpoint/2010/main" val="400729558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FCD176-3AAB-AB41-9EF8-122C7103B6E9}" type="slidenum">
              <a:rPr lang="en-US"/>
              <a:pPr>
                <a:defRPr/>
              </a:pPr>
              <a:t>‹#›</a:t>
            </a:fld>
            <a:endParaRPr lang="en-US"/>
          </a:p>
        </p:txBody>
      </p:sp>
    </p:spTree>
    <p:extLst>
      <p:ext uri="{BB962C8B-B14F-4D97-AF65-F5344CB8AC3E}">
        <p14:creationId xmlns:p14="http://schemas.microsoft.com/office/powerpoint/2010/main" val="3824316877"/>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452F66-6E24-4441-811C-412EECCA523E}" type="slidenum">
              <a:rPr lang="en-US"/>
              <a:pPr>
                <a:defRPr/>
              </a:pPr>
              <a:t>‹#›</a:t>
            </a:fld>
            <a:endParaRPr lang="en-US"/>
          </a:p>
        </p:txBody>
      </p:sp>
    </p:spTree>
    <p:extLst>
      <p:ext uri="{BB962C8B-B14F-4D97-AF65-F5344CB8AC3E}">
        <p14:creationId xmlns:p14="http://schemas.microsoft.com/office/powerpoint/2010/main" val="244798917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643C5C8-4C98-9D4E-9398-974CC8D230C1}" type="slidenum">
              <a:rPr lang="en-US"/>
              <a:pPr>
                <a:defRPr/>
              </a:pPr>
              <a:t>‹#›</a:t>
            </a:fld>
            <a:endParaRPr lang="en-US"/>
          </a:p>
        </p:txBody>
      </p:sp>
    </p:spTree>
    <p:extLst>
      <p:ext uri="{BB962C8B-B14F-4D97-AF65-F5344CB8AC3E}">
        <p14:creationId xmlns:p14="http://schemas.microsoft.com/office/powerpoint/2010/main" val="909684318"/>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DB69AE-1AAE-0C45-BB49-0B865F1F150A}" type="slidenum">
              <a:rPr lang="en-US"/>
              <a:pPr>
                <a:defRPr/>
              </a:pPr>
              <a:t>‹#›</a:t>
            </a:fld>
            <a:endParaRPr lang="en-US"/>
          </a:p>
        </p:txBody>
      </p:sp>
    </p:spTree>
    <p:extLst>
      <p:ext uri="{BB962C8B-B14F-4D97-AF65-F5344CB8AC3E}">
        <p14:creationId xmlns:p14="http://schemas.microsoft.com/office/powerpoint/2010/main" val="115219198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61EF51C-7ABA-504E-A688-547339970BF0}" type="slidenum">
              <a:rPr lang="en-US"/>
              <a:pPr>
                <a:defRPr/>
              </a:pPr>
              <a:t>‹#›</a:t>
            </a:fld>
            <a:endParaRPr lang="en-US"/>
          </a:p>
        </p:txBody>
      </p:sp>
    </p:spTree>
    <p:extLst>
      <p:ext uri="{BB962C8B-B14F-4D97-AF65-F5344CB8AC3E}">
        <p14:creationId xmlns:p14="http://schemas.microsoft.com/office/powerpoint/2010/main" val="282193123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98050E-770C-7B4B-8A4C-DBB81FAB1A74}" type="slidenum">
              <a:rPr lang="en-US"/>
              <a:pPr>
                <a:defRPr/>
              </a:pPr>
              <a:t>‹#›</a:t>
            </a:fld>
            <a:endParaRPr lang="en-US"/>
          </a:p>
        </p:txBody>
      </p:sp>
    </p:spTree>
    <p:extLst>
      <p:ext uri="{BB962C8B-B14F-4D97-AF65-F5344CB8AC3E}">
        <p14:creationId xmlns:p14="http://schemas.microsoft.com/office/powerpoint/2010/main" val="326926228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960491-8CFE-A145-89D2-11756E778C42}" type="slidenum">
              <a:rPr lang="en-US"/>
              <a:pPr>
                <a:defRPr/>
              </a:pPr>
              <a:t>‹#›</a:t>
            </a:fld>
            <a:endParaRPr lang="en-US"/>
          </a:p>
        </p:txBody>
      </p:sp>
    </p:spTree>
    <p:extLst>
      <p:ext uri="{BB962C8B-B14F-4D97-AF65-F5344CB8AC3E}">
        <p14:creationId xmlns:p14="http://schemas.microsoft.com/office/powerpoint/2010/main" val="10684547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24520047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5D07BB-003C-2E4B-93FF-8BF799C924A9}" type="slidenum">
              <a:rPr lang="en-US"/>
              <a:pPr>
                <a:defRPr/>
              </a:pPr>
              <a:t>‹#›</a:t>
            </a:fld>
            <a:endParaRPr lang="en-US"/>
          </a:p>
        </p:txBody>
      </p:sp>
    </p:spTree>
    <p:extLst>
      <p:ext uri="{BB962C8B-B14F-4D97-AF65-F5344CB8AC3E}">
        <p14:creationId xmlns:p14="http://schemas.microsoft.com/office/powerpoint/2010/main" val="299691281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DE4F61-A3D8-1F46-8A20-4FD03CA194DE}" type="slidenum">
              <a:rPr lang="en-US"/>
              <a:pPr>
                <a:defRPr/>
              </a:pPr>
              <a:t>‹#›</a:t>
            </a:fld>
            <a:endParaRPr lang="en-US"/>
          </a:p>
        </p:txBody>
      </p:sp>
    </p:spTree>
    <p:extLst>
      <p:ext uri="{BB962C8B-B14F-4D97-AF65-F5344CB8AC3E}">
        <p14:creationId xmlns:p14="http://schemas.microsoft.com/office/powerpoint/2010/main" val="420143560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9CD96C-6E2F-064B-BBA1-B1509EDD1FAE}" type="slidenum">
              <a:rPr lang="en-US"/>
              <a:pPr>
                <a:defRPr/>
              </a:pPr>
              <a:t>‹#›</a:t>
            </a:fld>
            <a:endParaRPr lang="en-US"/>
          </a:p>
        </p:txBody>
      </p:sp>
    </p:spTree>
    <p:extLst>
      <p:ext uri="{BB962C8B-B14F-4D97-AF65-F5344CB8AC3E}">
        <p14:creationId xmlns:p14="http://schemas.microsoft.com/office/powerpoint/2010/main" val="223435536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24EE85-3FAA-BE49-B471-0127BBE64AED}" type="slidenum">
              <a:rPr lang="en-US"/>
              <a:pPr>
                <a:defRPr/>
              </a:pPr>
              <a:t>‹#›</a:t>
            </a:fld>
            <a:endParaRPr lang="en-US"/>
          </a:p>
        </p:txBody>
      </p:sp>
    </p:spTree>
    <p:extLst>
      <p:ext uri="{BB962C8B-B14F-4D97-AF65-F5344CB8AC3E}">
        <p14:creationId xmlns:p14="http://schemas.microsoft.com/office/powerpoint/2010/main" val="202898415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CDB9DB-911E-044E-A7B8-0D406C470814}" type="slidenum">
              <a:rPr lang="en-US"/>
              <a:pPr>
                <a:defRPr/>
              </a:pPr>
              <a:t>‹#›</a:t>
            </a:fld>
            <a:endParaRPr lang="en-US"/>
          </a:p>
        </p:txBody>
      </p:sp>
    </p:spTree>
    <p:extLst>
      <p:ext uri="{BB962C8B-B14F-4D97-AF65-F5344CB8AC3E}">
        <p14:creationId xmlns:p14="http://schemas.microsoft.com/office/powerpoint/2010/main" val="68784251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41F7D4-93F4-284F-8CEA-5A8FFA264C6D}" type="slidenum">
              <a:rPr lang="en-US"/>
              <a:pPr>
                <a:defRPr/>
              </a:pPr>
              <a:t>‹#›</a:t>
            </a:fld>
            <a:endParaRPr lang="en-US"/>
          </a:p>
        </p:txBody>
      </p:sp>
    </p:spTree>
    <p:extLst>
      <p:ext uri="{BB962C8B-B14F-4D97-AF65-F5344CB8AC3E}">
        <p14:creationId xmlns:p14="http://schemas.microsoft.com/office/powerpoint/2010/main" val="3004031399"/>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AD1AE8-E175-6040-AE31-236BBD75ED7F}" type="slidenum">
              <a:rPr lang="en-US"/>
              <a:pPr>
                <a:defRPr/>
              </a:pPr>
              <a:t>‹#›</a:t>
            </a:fld>
            <a:endParaRPr lang="en-US"/>
          </a:p>
        </p:txBody>
      </p:sp>
    </p:spTree>
    <p:extLst>
      <p:ext uri="{BB962C8B-B14F-4D97-AF65-F5344CB8AC3E}">
        <p14:creationId xmlns:p14="http://schemas.microsoft.com/office/powerpoint/2010/main" val="139950724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B83DF3-9F6B-5A4F-9E14-45134F4EF6F6}" type="slidenum">
              <a:rPr lang="en-US"/>
              <a:pPr>
                <a:defRPr/>
              </a:pPr>
              <a:t>‹#›</a:t>
            </a:fld>
            <a:endParaRPr lang="en-US"/>
          </a:p>
        </p:txBody>
      </p:sp>
    </p:spTree>
    <p:extLst>
      <p:ext uri="{BB962C8B-B14F-4D97-AF65-F5344CB8AC3E}">
        <p14:creationId xmlns:p14="http://schemas.microsoft.com/office/powerpoint/2010/main" val="11112914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771525-86D5-5C4A-B1C9-18938325DD78}" type="slidenum">
              <a:rPr lang="en-US"/>
              <a:pPr>
                <a:defRPr/>
              </a:pPr>
              <a:t>‹#›</a:t>
            </a:fld>
            <a:endParaRPr lang="en-US"/>
          </a:p>
        </p:txBody>
      </p:sp>
    </p:spTree>
    <p:extLst>
      <p:ext uri="{BB962C8B-B14F-4D97-AF65-F5344CB8AC3E}">
        <p14:creationId xmlns:p14="http://schemas.microsoft.com/office/powerpoint/2010/main" val="3616023346"/>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E29CB3-641A-DB4E-AA79-B8D61804D4E8}" type="slidenum">
              <a:rPr lang="en-US"/>
              <a:pPr>
                <a:defRPr/>
              </a:pPr>
              <a:t>‹#›</a:t>
            </a:fld>
            <a:endParaRPr lang="en-US"/>
          </a:p>
        </p:txBody>
      </p:sp>
    </p:spTree>
    <p:extLst>
      <p:ext uri="{BB962C8B-B14F-4D97-AF65-F5344CB8AC3E}">
        <p14:creationId xmlns:p14="http://schemas.microsoft.com/office/powerpoint/2010/main" val="3189051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110B7A-FC7C-994F-9129-7A96B2EBD756}" type="slidenum">
              <a:rPr lang="en-US"/>
              <a:pPr>
                <a:defRPr/>
              </a:pPr>
              <a:t>‹#›</a:t>
            </a:fld>
            <a:endParaRPr lang="en-US"/>
          </a:p>
        </p:txBody>
      </p:sp>
    </p:spTree>
    <p:extLst>
      <p:ext uri="{BB962C8B-B14F-4D97-AF65-F5344CB8AC3E}">
        <p14:creationId xmlns:p14="http://schemas.microsoft.com/office/powerpoint/2010/main" val="3620754708"/>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5B589E-8E55-E947-AE54-2C263E601F5F}" type="slidenum">
              <a:rPr lang="en-US"/>
              <a:pPr>
                <a:defRPr/>
              </a:pPr>
              <a:t>‹#›</a:t>
            </a:fld>
            <a:endParaRPr lang="en-US"/>
          </a:p>
        </p:txBody>
      </p:sp>
    </p:spTree>
    <p:extLst>
      <p:ext uri="{BB962C8B-B14F-4D97-AF65-F5344CB8AC3E}">
        <p14:creationId xmlns:p14="http://schemas.microsoft.com/office/powerpoint/2010/main" val="3566837753"/>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374560-6056-E747-9B90-1F37B18C701E}" type="slidenum">
              <a:rPr lang="en-US"/>
              <a:pPr>
                <a:defRPr/>
              </a:pPr>
              <a:t>‹#›</a:t>
            </a:fld>
            <a:endParaRPr lang="en-US"/>
          </a:p>
        </p:txBody>
      </p:sp>
    </p:spTree>
    <p:extLst>
      <p:ext uri="{BB962C8B-B14F-4D97-AF65-F5344CB8AC3E}">
        <p14:creationId xmlns:p14="http://schemas.microsoft.com/office/powerpoint/2010/main" val="303720520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AD1ADD-1D46-444B-8F19-8F62BAE9E31F}" type="slidenum">
              <a:rPr lang="en-US"/>
              <a:pPr>
                <a:defRPr/>
              </a:pPr>
              <a:t>‹#›</a:t>
            </a:fld>
            <a:endParaRPr lang="en-US"/>
          </a:p>
        </p:txBody>
      </p:sp>
    </p:spTree>
    <p:extLst>
      <p:ext uri="{BB962C8B-B14F-4D97-AF65-F5344CB8AC3E}">
        <p14:creationId xmlns:p14="http://schemas.microsoft.com/office/powerpoint/2010/main" val="317194907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FD718A-027D-9646-A3BE-7C0C124F93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08290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6667E6-5E6F-934A-90E8-DD013E4E22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103427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B36993-8A7D-BE40-B2A0-02F87FAFB3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812991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832FAB-4DD2-E84D-8FE2-FCBB253CF4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609435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2D76385-D970-4243-837B-9987D18FA5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6098603"/>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48263E5-7A27-BB4B-A7C8-AA377B17A8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8848058"/>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89BB78E-F8B5-B444-8753-D24E50D9B0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4276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76519C-435B-044D-A21B-2DEEF8B7B33E}" type="slidenum">
              <a:rPr lang="en-US"/>
              <a:pPr>
                <a:defRPr/>
              </a:pPr>
              <a:t>‹#›</a:t>
            </a:fld>
            <a:endParaRPr lang="en-US"/>
          </a:p>
        </p:txBody>
      </p:sp>
    </p:spTree>
    <p:extLst>
      <p:ext uri="{BB962C8B-B14F-4D97-AF65-F5344CB8AC3E}">
        <p14:creationId xmlns:p14="http://schemas.microsoft.com/office/powerpoint/2010/main" val="2806556567"/>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DE1DD1-1251-6040-BCA6-92C934896F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1018044"/>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2E996A-9510-C24C-BF86-C1D4A6F732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543333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F26DE9-BC5C-2448-8EE0-4C3F745090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7366452"/>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887820-FDE8-7044-8FBB-8981F334C5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2973363"/>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F7F46B-C909-184B-9D7D-A8624C9E576D}" type="slidenum">
              <a:rPr lang="en-US"/>
              <a:pPr>
                <a:defRPr/>
              </a:pPr>
              <a:t>‹#›</a:t>
            </a:fld>
            <a:endParaRPr lang="en-US"/>
          </a:p>
        </p:txBody>
      </p:sp>
    </p:spTree>
    <p:extLst>
      <p:ext uri="{BB962C8B-B14F-4D97-AF65-F5344CB8AC3E}">
        <p14:creationId xmlns:p14="http://schemas.microsoft.com/office/powerpoint/2010/main" val="2758171015"/>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809FBD-E720-E84A-8110-36EF73F20755}" type="slidenum">
              <a:rPr lang="en-US"/>
              <a:pPr>
                <a:defRPr/>
              </a:pPr>
              <a:t>‹#›</a:t>
            </a:fld>
            <a:endParaRPr lang="en-US"/>
          </a:p>
        </p:txBody>
      </p:sp>
    </p:spTree>
    <p:extLst>
      <p:ext uri="{BB962C8B-B14F-4D97-AF65-F5344CB8AC3E}">
        <p14:creationId xmlns:p14="http://schemas.microsoft.com/office/powerpoint/2010/main" val="2535871310"/>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13D375-4B65-924D-B5FD-0853D260C2A5}" type="slidenum">
              <a:rPr lang="en-US"/>
              <a:pPr>
                <a:defRPr/>
              </a:pPr>
              <a:t>‹#›</a:t>
            </a:fld>
            <a:endParaRPr lang="en-US"/>
          </a:p>
        </p:txBody>
      </p:sp>
    </p:spTree>
    <p:extLst>
      <p:ext uri="{BB962C8B-B14F-4D97-AF65-F5344CB8AC3E}">
        <p14:creationId xmlns:p14="http://schemas.microsoft.com/office/powerpoint/2010/main" val="79470798"/>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4B465D-08F7-5D46-A81F-1550DCEE4F73}" type="slidenum">
              <a:rPr lang="en-US"/>
              <a:pPr>
                <a:defRPr/>
              </a:pPr>
              <a:t>‹#›</a:t>
            </a:fld>
            <a:endParaRPr lang="en-US"/>
          </a:p>
        </p:txBody>
      </p:sp>
    </p:spTree>
    <p:extLst>
      <p:ext uri="{BB962C8B-B14F-4D97-AF65-F5344CB8AC3E}">
        <p14:creationId xmlns:p14="http://schemas.microsoft.com/office/powerpoint/2010/main" val="3978731269"/>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34FB57D-8E2F-8C42-9341-D241A925B57C}" type="slidenum">
              <a:rPr lang="en-US"/>
              <a:pPr>
                <a:defRPr/>
              </a:pPr>
              <a:t>‹#›</a:t>
            </a:fld>
            <a:endParaRPr lang="en-US"/>
          </a:p>
        </p:txBody>
      </p:sp>
    </p:spTree>
    <p:extLst>
      <p:ext uri="{BB962C8B-B14F-4D97-AF65-F5344CB8AC3E}">
        <p14:creationId xmlns:p14="http://schemas.microsoft.com/office/powerpoint/2010/main" val="2640518355"/>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C6D6F5-3046-E747-B6F9-FF1DCF50AA3B}" type="slidenum">
              <a:rPr lang="en-US"/>
              <a:pPr>
                <a:defRPr/>
              </a:pPr>
              <a:t>‹#›</a:t>
            </a:fld>
            <a:endParaRPr lang="en-US"/>
          </a:p>
        </p:txBody>
      </p:sp>
    </p:spTree>
    <p:extLst>
      <p:ext uri="{BB962C8B-B14F-4D97-AF65-F5344CB8AC3E}">
        <p14:creationId xmlns:p14="http://schemas.microsoft.com/office/powerpoint/2010/main" val="35133902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F9F8D9-64FF-344A-A250-1695B46CDB1C}" type="slidenum">
              <a:rPr lang="en-US"/>
              <a:pPr>
                <a:defRPr/>
              </a:pPr>
              <a:t>‹#›</a:t>
            </a:fld>
            <a:endParaRPr lang="en-US"/>
          </a:p>
        </p:txBody>
      </p:sp>
    </p:spTree>
    <p:extLst>
      <p:ext uri="{BB962C8B-B14F-4D97-AF65-F5344CB8AC3E}">
        <p14:creationId xmlns:p14="http://schemas.microsoft.com/office/powerpoint/2010/main" val="74526257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39836B1-78AD-E547-A9F5-F11948376CE9}" type="slidenum">
              <a:rPr lang="en-US"/>
              <a:pPr>
                <a:defRPr/>
              </a:pPr>
              <a:t>‹#›</a:t>
            </a:fld>
            <a:endParaRPr lang="en-US"/>
          </a:p>
        </p:txBody>
      </p:sp>
    </p:spTree>
    <p:extLst>
      <p:ext uri="{BB962C8B-B14F-4D97-AF65-F5344CB8AC3E}">
        <p14:creationId xmlns:p14="http://schemas.microsoft.com/office/powerpoint/2010/main" val="270301622"/>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3335A6-4659-024C-8DFF-CEA01F553237}" type="slidenum">
              <a:rPr lang="en-US"/>
              <a:pPr>
                <a:defRPr/>
              </a:pPr>
              <a:t>‹#›</a:t>
            </a:fld>
            <a:endParaRPr lang="en-US"/>
          </a:p>
        </p:txBody>
      </p:sp>
    </p:spTree>
    <p:extLst>
      <p:ext uri="{BB962C8B-B14F-4D97-AF65-F5344CB8AC3E}">
        <p14:creationId xmlns:p14="http://schemas.microsoft.com/office/powerpoint/2010/main" val="317172409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ABB0D0-378C-534B-8018-25A1A0916D29}" type="slidenum">
              <a:rPr lang="en-US"/>
              <a:pPr>
                <a:defRPr/>
              </a:pPr>
              <a:t>‹#›</a:t>
            </a:fld>
            <a:endParaRPr lang="en-US"/>
          </a:p>
        </p:txBody>
      </p:sp>
    </p:spTree>
    <p:extLst>
      <p:ext uri="{BB962C8B-B14F-4D97-AF65-F5344CB8AC3E}">
        <p14:creationId xmlns:p14="http://schemas.microsoft.com/office/powerpoint/2010/main" val="1264037097"/>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DDD2FD-F9EF-6D49-86EC-9A94EA4B7655}" type="slidenum">
              <a:rPr lang="en-US"/>
              <a:pPr>
                <a:defRPr/>
              </a:pPr>
              <a:t>‹#›</a:t>
            </a:fld>
            <a:endParaRPr lang="en-US"/>
          </a:p>
        </p:txBody>
      </p:sp>
    </p:spTree>
    <p:extLst>
      <p:ext uri="{BB962C8B-B14F-4D97-AF65-F5344CB8AC3E}">
        <p14:creationId xmlns:p14="http://schemas.microsoft.com/office/powerpoint/2010/main" val="425353138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361DEF-D6D6-AB4C-8037-88180CB74699}" type="slidenum">
              <a:rPr lang="en-US"/>
              <a:pPr>
                <a:defRPr/>
              </a:pPr>
              <a:t>‹#›</a:t>
            </a:fld>
            <a:endParaRPr lang="en-US"/>
          </a:p>
        </p:txBody>
      </p:sp>
    </p:spTree>
    <p:extLst>
      <p:ext uri="{BB962C8B-B14F-4D97-AF65-F5344CB8AC3E}">
        <p14:creationId xmlns:p14="http://schemas.microsoft.com/office/powerpoint/2010/main" val="3177887470"/>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42214EC-B6E1-1F4D-A0B7-E1234D56ED24}" type="slidenum">
              <a:rPr lang="en-US"/>
              <a:pPr>
                <a:defRPr/>
              </a:pPr>
              <a:t>‹#›</a:t>
            </a:fld>
            <a:endParaRPr lang="en-US"/>
          </a:p>
        </p:txBody>
      </p:sp>
    </p:spTree>
    <p:extLst>
      <p:ext uri="{BB962C8B-B14F-4D97-AF65-F5344CB8AC3E}">
        <p14:creationId xmlns:p14="http://schemas.microsoft.com/office/powerpoint/2010/main" val="16360207"/>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A10B823-4BCA-4847-9E9C-52FFB9F844F1}" type="slidenum">
              <a:rPr lang="en-US"/>
              <a:pPr>
                <a:defRPr/>
              </a:pPr>
              <a:t>‹#›</a:t>
            </a:fld>
            <a:endParaRPr lang="en-US"/>
          </a:p>
        </p:txBody>
      </p:sp>
    </p:spTree>
    <p:extLst>
      <p:ext uri="{BB962C8B-B14F-4D97-AF65-F5344CB8AC3E}">
        <p14:creationId xmlns:p14="http://schemas.microsoft.com/office/powerpoint/2010/main" val="3762773668"/>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FFC3AE35-BE47-9440-93AF-A946EC85F5B0}" type="slidenum">
              <a:rPr lang="en-US"/>
              <a:pPr>
                <a:defRPr/>
              </a:pPr>
              <a:t>‹#›</a:t>
            </a:fld>
            <a:endParaRPr lang="en-US"/>
          </a:p>
        </p:txBody>
      </p:sp>
    </p:spTree>
    <p:extLst>
      <p:ext uri="{BB962C8B-B14F-4D97-AF65-F5344CB8AC3E}">
        <p14:creationId xmlns:p14="http://schemas.microsoft.com/office/powerpoint/2010/main" val="2206582403"/>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1C7C4FF9-3A3A-4641-AA28-F90B9F2570A5}" type="slidenum">
              <a:rPr lang="en-US"/>
              <a:pPr>
                <a:defRPr/>
              </a:pPr>
              <a:t>‹#›</a:t>
            </a:fld>
            <a:endParaRPr lang="en-US"/>
          </a:p>
        </p:txBody>
      </p:sp>
    </p:spTree>
    <p:extLst>
      <p:ext uri="{BB962C8B-B14F-4D97-AF65-F5344CB8AC3E}">
        <p14:creationId xmlns:p14="http://schemas.microsoft.com/office/powerpoint/2010/main" val="2432968327"/>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881160-D1AA-B446-A54D-078003365D5F}" type="slidenum">
              <a:rPr lang="en-US"/>
              <a:pPr>
                <a:defRPr/>
              </a:pPr>
              <a:t>‹#›</a:t>
            </a:fld>
            <a:endParaRPr lang="en-US"/>
          </a:p>
        </p:txBody>
      </p:sp>
    </p:spTree>
    <p:extLst>
      <p:ext uri="{BB962C8B-B14F-4D97-AF65-F5344CB8AC3E}">
        <p14:creationId xmlns:p14="http://schemas.microsoft.com/office/powerpoint/2010/main" val="512116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C62C00-D3F8-704A-AEBB-3DF97F162E4E}" type="slidenum">
              <a:rPr lang="en-US"/>
              <a:pPr>
                <a:defRPr/>
              </a:pPr>
              <a:t>‹#›</a:t>
            </a:fld>
            <a:endParaRPr lang="en-US"/>
          </a:p>
        </p:txBody>
      </p:sp>
    </p:spTree>
    <p:extLst>
      <p:ext uri="{BB962C8B-B14F-4D97-AF65-F5344CB8AC3E}">
        <p14:creationId xmlns:p14="http://schemas.microsoft.com/office/powerpoint/2010/main" val="37572045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0631F684-539D-DD44-834F-BC13A160A1F0}" type="slidenum">
              <a:rPr lang="en-US"/>
              <a:pPr>
                <a:defRPr/>
              </a:pPr>
              <a:t>‹#›</a:t>
            </a:fld>
            <a:endParaRPr lang="en-US"/>
          </a:p>
        </p:txBody>
      </p:sp>
    </p:spTree>
    <p:extLst>
      <p:ext uri="{BB962C8B-B14F-4D97-AF65-F5344CB8AC3E}">
        <p14:creationId xmlns:p14="http://schemas.microsoft.com/office/powerpoint/2010/main" val="3314017496"/>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B1DFC5F-D4D1-9B48-BE1B-83258BC363DD}" type="slidenum">
              <a:rPr lang="en-US"/>
              <a:pPr>
                <a:defRPr/>
              </a:pPr>
              <a:t>‹#›</a:t>
            </a:fld>
            <a:endParaRPr lang="en-US"/>
          </a:p>
        </p:txBody>
      </p:sp>
    </p:spTree>
    <p:extLst>
      <p:ext uri="{BB962C8B-B14F-4D97-AF65-F5344CB8AC3E}">
        <p14:creationId xmlns:p14="http://schemas.microsoft.com/office/powerpoint/2010/main" val="249063270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3BD984AF-F241-EE4C-8222-85195A990858}" type="slidenum">
              <a:rPr lang="en-US"/>
              <a:pPr>
                <a:defRPr/>
              </a:pPr>
              <a:t>‹#›</a:t>
            </a:fld>
            <a:endParaRPr lang="en-US"/>
          </a:p>
        </p:txBody>
      </p:sp>
    </p:spTree>
    <p:extLst>
      <p:ext uri="{BB962C8B-B14F-4D97-AF65-F5344CB8AC3E}">
        <p14:creationId xmlns:p14="http://schemas.microsoft.com/office/powerpoint/2010/main" val="636601156"/>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DAC27B7-3E5E-3640-99C2-BCB67B2202E7}" type="slidenum">
              <a:rPr lang="en-US"/>
              <a:pPr>
                <a:defRPr/>
              </a:pPr>
              <a:t>‹#›</a:t>
            </a:fld>
            <a:endParaRPr lang="en-US"/>
          </a:p>
        </p:txBody>
      </p:sp>
    </p:spTree>
    <p:extLst>
      <p:ext uri="{BB962C8B-B14F-4D97-AF65-F5344CB8AC3E}">
        <p14:creationId xmlns:p14="http://schemas.microsoft.com/office/powerpoint/2010/main" val="3895167194"/>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8483A43-03D9-D448-9507-748667DDE6FA}" type="slidenum">
              <a:rPr lang="en-US"/>
              <a:pPr>
                <a:defRPr/>
              </a:pPr>
              <a:t>‹#›</a:t>
            </a:fld>
            <a:endParaRPr lang="en-US"/>
          </a:p>
        </p:txBody>
      </p:sp>
    </p:spTree>
    <p:extLst>
      <p:ext uri="{BB962C8B-B14F-4D97-AF65-F5344CB8AC3E}">
        <p14:creationId xmlns:p14="http://schemas.microsoft.com/office/powerpoint/2010/main" val="233766953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3B883AE-092D-FE46-B9B0-DA60D5C613D2}" type="slidenum">
              <a:rPr lang="en-US"/>
              <a:pPr>
                <a:defRPr/>
              </a:pPr>
              <a:t>‹#›</a:t>
            </a:fld>
            <a:endParaRPr lang="en-US"/>
          </a:p>
        </p:txBody>
      </p:sp>
    </p:spTree>
    <p:extLst>
      <p:ext uri="{BB962C8B-B14F-4D97-AF65-F5344CB8AC3E}">
        <p14:creationId xmlns:p14="http://schemas.microsoft.com/office/powerpoint/2010/main" val="3320866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DAD02F-EFE2-E84F-80D3-2224754B44C7}" type="slidenum">
              <a:rPr lang="en-US"/>
              <a:pPr>
                <a:defRPr/>
              </a:pPr>
              <a:t>‹#›</a:t>
            </a:fld>
            <a:endParaRPr lang="en-US"/>
          </a:p>
        </p:txBody>
      </p:sp>
    </p:spTree>
    <p:extLst>
      <p:ext uri="{BB962C8B-B14F-4D97-AF65-F5344CB8AC3E}">
        <p14:creationId xmlns:p14="http://schemas.microsoft.com/office/powerpoint/2010/main" val="3290230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4F2809-4791-1640-91F7-6262B1B2CDFB}" type="slidenum">
              <a:rPr lang="en-US"/>
              <a:pPr>
                <a:defRPr/>
              </a:pPr>
              <a:t>‹#›</a:t>
            </a:fld>
            <a:endParaRPr lang="en-US"/>
          </a:p>
        </p:txBody>
      </p:sp>
    </p:spTree>
    <p:extLst>
      <p:ext uri="{BB962C8B-B14F-4D97-AF65-F5344CB8AC3E}">
        <p14:creationId xmlns:p14="http://schemas.microsoft.com/office/powerpoint/2010/main" val="196094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65B96C-B097-5741-88A1-C4F6CA20BB2A}" type="slidenum">
              <a:rPr lang="en-US"/>
              <a:pPr>
                <a:defRPr/>
              </a:pPr>
              <a:t>‹#›</a:t>
            </a:fld>
            <a:endParaRPr lang="en-US"/>
          </a:p>
        </p:txBody>
      </p:sp>
    </p:spTree>
    <p:extLst>
      <p:ext uri="{BB962C8B-B14F-4D97-AF65-F5344CB8AC3E}">
        <p14:creationId xmlns:p14="http://schemas.microsoft.com/office/powerpoint/2010/main" val="309457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9C0245-420D-DB46-9740-CFF3197886E3}" type="slidenum">
              <a:rPr lang="en-US"/>
              <a:pPr>
                <a:defRPr/>
              </a:pPr>
              <a:t>‹#›</a:t>
            </a:fld>
            <a:endParaRPr lang="en-US"/>
          </a:p>
        </p:txBody>
      </p:sp>
    </p:spTree>
    <p:extLst>
      <p:ext uri="{BB962C8B-B14F-4D97-AF65-F5344CB8AC3E}">
        <p14:creationId xmlns:p14="http://schemas.microsoft.com/office/powerpoint/2010/main" val="20208782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9DC80B-288B-9F4E-B1B9-253AD2F0D4B9}" type="slidenum">
              <a:rPr lang="en-US"/>
              <a:pPr>
                <a:defRPr/>
              </a:pPr>
              <a:t>‹#›</a:t>
            </a:fld>
            <a:endParaRPr lang="en-US"/>
          </a:p>
        </p:txBody>
      </p:sp>
    </p:spTree>
    <p:extLst>
      <p:ext uri="{BB962C8B-B14F-4D97-AF65-F5344CB8AC3E}">
        <p14:creationId xmlns:p14="http://schemas.microsoft.com/office/powerpoint/2010/main" val="389903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B88815-2F7C-334F-8C2E-9DC3B8D91F09}" type="slidenum">
              <a:rPr lang="en-US"/>
              <a:pPr>
                <a:defRPr/>
              </a:pPr>
              <a:t>‹#›</a:t>
            </a:fld>
            <a:endParaRPr lang="en-US"/>
          </a:p>
        </p:txBody>
      </p:sp>
    </p:spTree>
    <p:extLst>
      <p:ext uri="{BB962C8B-B14F-4D97-AF65-F5344CB8AC3E}">
        <p14:creationId xmlns:p14="http://schemas.microsoft.com/office/powerpoint/2010/main" val="3569918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13098C-0F1F-7E40-A500-419C5488742A}" type="slidenum">
              <a:rPr lang="en-US"/>
              <a:pPr>
                <a:defRPr/>
              </a:pPr>
              <a:t>‹#›</a:t>
            </a:fld>
            <a:endParaRPr lang="en-US"/>
          </a:p>
        </p:txBody>
      </p:sp>
    </p:spTree>
    <p:extLst>
      <p:ext uri="{BB962C8B-B14F-4D97-AF65-F5344CB8AC3E}">
        <p14:creationId xmlns:p14="http://schemas.microsoft.com/office/powerpoint/2010/main" val="19837799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D87A25-BD42-BF4B-BDDF-1D8C0EE4219C}" type="slidenum">
              <a:rPr lang="en-US"/>
              <a:pPr>
                <a:defRPr/>
              </a:pPr>
              <a:t>‹#›</a:t>
            </a:fld>
            <a:endParaRPr lang="en-US"/>
          </a:p>
        </p:txBody>
      </p:sp>
    </p:spTree>
    <p:extLst>
      <p:ext uri="{BB962C8B-B14F-4D97-AF65-F5344CB8AC3E}">
        <p14:creationId xmlns:p14="http://schemas.microsoft.com/office/powerpoint/2010/main" val="13675874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EAE9AA-1898-BD4E-99A2-0D26AAD6CFA3}" type="slidenum">
              <a:rPr lang="en-US"/>
              <a:pPr>
                <a:defRPr/>
              </a:pPr>
              <a:t>‹#›</a:t>
            </a:fld>
            <a:endParaRPr lang="en-US"/>
          </a:p>
        </p:txBody>
      </p:sp>
    </p:spTree>
    <p:extLst>
      <p:ext uri="{BB962C8B-B14F-4D97-AF65-F5344CB8AC3E}">
        <p14:creationId xmlns:p14="http://schemas.microsoft.com/office/powerpoint/2010/main" val="1431291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5763FD-617D-5D4C-A1F1-170E2781FECD}" type="slidenum">
              <a:rPr lang="en-US"/>
              <a:pPr>
                <a:defRPr/>
              </a:pPr>
              <a:t>‹#›</a:t>
            </a:fld>
            <a:endParaRPr lang="en-US"/>
          </a:p>
        </p:txBody>
      </p:sp>
    </p:spTree>
    <p:extLst>
      <p:ext uri="{BB962C8B-B14F-4D97-AF65-F5344CB8AC3E}">
        <p14:creationId xmlns:p14="http://schemas.microsoft.com/office/powerpoint/2010/main" val="3025025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D22B3-1656-E846-B5CF-B5DDAAEFDE6F}" type="slidenum">
              <a:rPr lang="en-US"/>
              <a:pPr>
                <a:defRPr/>
              </a:pPr>
              <a:t>‹#›</a:t>
            </a:fld>
            <a:endParaRPr lang="en-US"/>
          </a:p>
        </p:txBody>
      </p:sp>
    </p:spTree>
    <p:extLst>
      <p:ext uri="{BB962C8B-B14F-4D97-AF65-F5344CB8AC3E}">
        <p14:creationId xmlns:p14="http://schemas.microsoft.com/office/powerpoint/2010/main" val="1392253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FF688B-B769-FE48-8431-58CC6D0FA468}" type="slidenum">
              <a:rPr lang="en-US"/>
              <a:pPr>
                <a:defRPr/>
              </a:pPr>
              <a:t>‹#›</a:t>
            </a:fld>
            <a:endParaRPr lang="en-US"/>
          </a:p>
        </p:txBody>
      </p:sp>
    </p:spTree>
    <p:extLst>
      <p:ext uri="{BB962C8B-B14F-4D97-AF65-F5344CB8AC3E}">
        <p14:creationId xmlns:p14="http://schemas.microsoft.com/office/powerpoint/2010/main" val="42605792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B7F9BE6-8E70-9049-82EA-EA3CBFAAC989}" type="slidenum">
              <a:rPr lang="en-US"/>
              <a:pPr>
                <a:defRPr/>
              </a:pPr>
              <a:t>‹#›</a:t>
            </a:fld>
            <a:endParaRPr lang="en-US"/>
          </a:p>
        </p:txBody>
      </p:sp>
    </p:spTree>
    <p:extLst>
      <p:ext uri="{BB962C8B-B14F-4D97-AF65-F5344CB8AC3E}">
        <p14:creationId xmlns:p14="http://schemas.microsoft.com/office/powerpoint/2010/main" val="280816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F803C2-7A58-CE42-9A07-6A80968E3466}" type="slidenum">
              <a:rPr lang="en-US"/>
              <a:pPr>
                <a:defRPr/>
              </a:pPr>
              <a:t>‹#›</a:t>
            </a:fld>
            <a:endParaRPr lang="en-US"/>
          </a:p>
        </p:txBody>
      </p:sp>
    </p:spTree>
    <p:extLst>
      <p:ext uri="{BB962C8B-B14F-4D97-AF65-F5344CB8AC3E}">
        <p14:creationId xmlns:p14="http://schemas.microsoft.com/office/powerpoint/2010/main" val="8429221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7270AC-B9FB-614B-9916-C1E136D91674}" type="slidenum">
              <a:rPr lang="en-US"/>
              <a:pPr>
                <a:defRPr/>
              </a:pPr>
              <a:t>‹#›</a:t>
            </a:fld>
            <a:endParaRPr lang="en-US"/>
          </a:p>
        </p:txBody>
      </p:sp>
    </p:spTree>
    <p:extLst>
      <p:ext uri="{BB962C8B-B14F-4D97-AF65-F5344CB8AC3E}">
        <p14:creationId xmlns:p14="http://schemas.microsoft.com/office/powerpoint/2010/main" val="4947899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4D29C1-9EA0-EB40-AAD6-C74C331CC598}" type="slidenum">
              <a:rPr lang="en-US"/>
              <a:pPr>
                <a:defRPr/>
              </a:pPr>
              <a:t>‹#›</a:t>
            </a:fld>
            <a:endParaRPr lang="en-US"/>
          </a:p>
        </p:txBody>
      </p:sp>
    </p:spTree>
    <p:extLst>
      <p:ext uri="{BB962C8B-B14F-4D97-AF65-F5344CB8AC3E}">
        <p14:creationId xmlns:p14="http://schemas.microsoft.com/office/powerpoint/2010/main" val="22806851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039D98-0975-F74E-B636-B81BC104B0BE}" type="slidenum">
              <a:rPr lang="en-US"/>
              <a:pPr>
                <a:defRPr/>
              </a:pPr>
              <a:t>‹#›</a:t>
            </a:fld>
            <a:endParaRPr lang="en-US"/>
          </a:p>
        </p:txBody>
      </p:sp>
    </p:spTree>
    <p:extLst>
      <p:ext uri="{BB962C8B-B14F-4D97-AF65-F5344CB8AC3E}">
        <p14:creationId xmlns:p14="http://schemas.microsoft.com/office/powerpoint/2010/main" val="248236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5E1806-7304-4641-804B-D08639B5CA5C}" type="slidenum">
              <a:rPr lang="en-US"/>
              <a:pPr>
                <a:defRPr/>
              </a:pPr>
              <a:t>‹#›</a:t>
            </a:fld>
            <a:endParaRPr lang="en-US"/>
          </a:p>
        </p:txBody>
      </p:sp>
    </p:spTree>
    <p:extLst>
      <p:ext uri="{BB962C8B-B14F-4D97-AF65-F5344CB8AC3E}">
        <p14:creationId xmlns:p14="http://schemas.microsoft.com/office/powerpoint/2010/main" val="29125236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BDA593-7A12-F44E-BA7E-01281513555B}" type="slidenum">
              <a:rPr lang="en-US"/>
              <a:pPr>
                <a:defRPr/>
              </a:pPr>
              <a:t>‹#›</a:t>
            </a:fld>
            <a:endParaRPr lang="en-US"/>
          </a:p>
        </p:txBody>
      </p:sp>
    </p:spTree>
    <p:extLst>
      <p:ext uri="{BB962C8B-B14F-4D97-AF65-F5344CB8AC3E}">
        <p14:creationId xmlns:p14="http://schemas.microsoft.com/office/powerpoint/2010/main" val="7340225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0879A7-12AC-794C-9651-83F6B88F2D4B}" type="slidenum">
              <a:rPr lang="en-US"/>
              <a:pPr>
                <a:defRPr/>
              </a:pPr>
              <a:t>‹#›</a:t>
            </a:fld>
            <a:endParaRPr lang="en-US"/>
          </a:p>
        </p:txBody>
      </p:sp>
    </p:spTree>
    <p:extLst>
      <p:ext uri="{BB962C8B-B14F-4D97-AF65-F5344CB8AC3E}">
        <p14:creationId xmlns:p14="http://schemas.microsoft.com/office/powerpoint/2010/main" val="2255919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51B49F32-426B-BE45-BB87-2FD2ED13F1B2}" type="slidenum">
              <a:rPr lang="en-US"/>
              <a:pPr>
                <a:defRPr/>
              </a:pPr>
              <a:t>‹#›</a:t>
            </a:fld>
            <a:endParaRPr lang="en-US"/>
          </a:p>
        </p:txBody>
      </p:sp>
    </p:spTree>
    <p:extLst>
      <p:ext uri="{BB962C8B-B14F-4D97-AF65-F5344CB8AC3E}">
        <p14:creationId xmlns:p14="http://schemas.microsoft.com/office/powerpoint/2010/main" val="19030391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D6CEFE9-C49A-EB4E-BC48-182631B65BAF}" type="slidenum">
              <a:rPr lang="en-US"/>
              <a:pPr>
                <a:defRPr/>
              </a:pPr>
              <a:t>‹#›</a:t>
            </a:fld>
            <a:endParaRPr lang="en-US"/>
          </a:p>
        </p:txBody>
      </p:sp>
    </p:spTree>
    <p:extLst>
      <p:ext uri="{BB962C8B-B14F-4D97-AF65-F5344CB8AC3E}">
        <p14:creationId xmlns:p14="http://schemas.microsoft.com/office/powerpoint/2010/main" val="10548598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6C8C8699-9883-B949-ABCD-06BB16FC9536}" type="slidenum">
              <a:rPr lang="en-US"/>
              <a:pPr>
                <a:defRPr/>
              </a:pPr>
              <a:t>‹#›</a:t>
            </a:fld>
            <a:endParaRPr lang="en-US"/>
          </a:p>
        </p:txBody>
      </p:sp>
    </p:spTree>
    <p:extLst>
      <p:ext uri="{BB962C8B-B14F-4D97-AF65-F5344CB8AC3E}">
        <p14:creationId xmlns:p14="http://schemas.microsoft.com/office/powerpoint/2010/main" val="22779494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3F2F435-63AC-0D43-8F7E-F1C7D49F3100}" type="slidenum">
              <a:rPr lang="en-US"/>
              <a:pPr>
                <a:defRPr/>
              </a:pPr>
              <a:t>‹#›</a:t>
            </a:fld>
            <a:endParaRPr lang="en-US"/>
          </a:p>
        </p:txBody>
      </p:sp>
    </p:spTree>
    <p:extLst>
      <p:ext uri="{BB962C8B-B14F-4D97-AF65-F5344CB8AC3E}">
        <p14:creationId xmlns:p14="http://schemas.microsoft.com/office/powerpoint/2010/main" val="71668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FA306-1D1C-B54A-85C5-0F9993CE0F61}" type="slidenum">
              <a:rPr lang="en-US"/>
              <a:pPr>
                <a:defRPr/>
              </a:pPr>
              <a:t>‹#›</a:t>
            </a:fld>
            <a:endParaRPr lang="en-US"/>
          </a:p>
        </p:txBody>
      </p:sp>
    </p:spTree>
    <p:extLst>
      <p:ext uri="{BB962C8B-B14F-4D97-AF65-F5344CB8AC3E}">
        <p14:creationId xmlns:p14="http://schemas.microsoft.com/office/powerpoint/2010/main" val="10695214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vl1pPr>
          </a:lstStyle>
          <a:p>
            <a:pPr>
              <a:defRPr/>
            </a:pPr>
            <a:endParaRPr lang="en-US"/>
          </a:p>
        </p:txBody>
      </p:sp>
      <p:sp>
        <p:nvSpPr>
          <p:cNvPr id="8" name="Rectangle 5"/>
          <p:cNvSpPr>
            <a:spLocks noGrp="1" noChangeArrowheads="1"/>
          </p:cNvSpPr>
          <p:nvPr>
            <p:ph type="ftr" sz="quarter" idx="11"/>
          </p:nvPr>
        </p:nvSpPr>
        <p:spPr/>
        <p:txBody>
          <a:bodyPr/>
          <a:lstStyle>
            <a:lvl1pPr>
              <a:defRPr i="1"/>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DD91DAB1-3C75-B040-A27A-24A08BEF4FC7}" type="slidenum">
              <a:rPr lang="en-US"/>
              <a:pPr>
                <a:defRPr/>
              </a:pPr>
              <a:t>‹#›</a:t>
            </a:fld>
            <a:endParaRPr lang="en-US"/>
          </a:p>
        </p:txBody>
      </p:sp>
    </p:spTree>
    <p:extLst>
      <p:ext uri="{BB962C8B-B14F-4D97-AF65-F5344CB8AC3E}">
        <p14:creationId xmlns:p14="http://schemas.microsoft.com/office/powerpoint/2010/main" val="18602814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vl1pPr>
          </a:lstStyle>
          <a:p>
            <a:pPr>
              <a:defRPr/>
            </a:pPr>
            <a:endParaRPr lang="en-US"/>
          </a:p>
        </p:txBody>
      </p:sp>
      <p:sp>
        <p:nvSpPr>
          <p:cNvPr id="4" name="Rectangle 5"/>
          <p:cNvSpPr>
            <a:spLocks noGrp="1" noChangeArrowheads="1"/>
          </p:cNvSpPr>
          <p:nvPr>
            <p:ph type="ftr" sz="quarter" idx="11"/>
          </p:nvPr>
        </p:nvSpPr>
        <p:spPr/>
        <p:txBody>
          <a:bodyPr/>
          <a:lstStyle>
            <a:lvl1pPr>
              <a:defRPr i="1"/>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CF7D4428-3EE0-2E46-9C11-712B28A79FA2}" type="slidenum">
              <a:rPr lang="en-US"/>
              <a:pPr>
                <a:defRPr/>
              </a:pPr>
              <a:t>‹#›</a:t>
            </a:fld>
            <a:endParaRPr lang="en-US"/>
          </a:p>
        </p:txBody>
      </p:sp>
    </p:spTree>
    <p:extLst>
      <p:ext uri="{BB962C8B-B14F-4D97-AF65-F5344CB8AC3E}">
        <p14:creationId xmlns:p14="http://schemas.microsoft.com/office/powerpoint/2010/main" val="28449233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vl1pPr>
          </a:lstStyle>
          <a:p>
            <a:pPr>
              <a:defRPr/>
            </a:pPr>
            <a:endParaRPr lang="en-US"/>
          </a:p>
        </p:txBody>
      </p:sp>
      <p:sp>
        <p:nvSpPr>
          <p:cNvPr id="3" name="Rectangle 5"/>
          <p:cNvSpPr>
            <a:spLocks noGrp="1" noChangeArrowheads="1"/>
          </p:cNvSpPr>
          <p:nvPr>
            <p:ph type="ftr" sz="quarter" idx="11"/>
          </p:nvPr>
        </p:nvSpPr>
        <p:spPr/>
        <p:txBody>
          <a:bodyPr/>
          <a:lstStyle>
            <a:lvl1pPr>
              <a:defRPr i="1"/>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4581A9-306D-B546-9F42-EE9B92EF9FA4}" type="slidenum">
              <a:rPr lang="en-US"/>
              <a:pPr>
                <a:defRPr/>
              </a:pPr>
              <a:t>‹#›</a:t>
            </a:fld>
            <a:endParaRPr lang="en-US"/>
          </a:p>
        </p:txBody>
      </p:sp>
    </p:spTree>
    <p:extLst>
      <p:ext uri="{BB962C8B-B14F-4D97-AF65-F5344CB8AC3E}">
        <p14:creationId xmlns:p14="http://schemas.microsoft.com/office/powerpoint/2010/main" val="4249445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93343D5C-BDE3-B04C-92DD-65F7499A7B82}" type="slidenum">
              <a:rPr lang="en-US"/>
              <a:pPr>
                <a:defRPr/>
              </a:pPr>
              <a:t>‹#›</a:t>
            </a:fld>
            <a:endParaRPr lang="en-US"/>
          </a:p>
        </p:txBody>
      </p:sp>
    </p:spTree>
    <p:extLst>
      <p:ext uri="{BB962C8B-B14F-4D97-AF65-F5344CB8AC3E}">
        <p14:creationId xmlns:p14="http://schemas.microsoft.com/office/powerpoint/2010/main" val="14507020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156D6FB-8443-9447-BB85-462E1C13891C}" type="slidenum">
              <a:rPr lang="en-US"/>
              <a:pPr>
                <a:defRPr/>
              </a:pPr>
              <a:t>‹#›</a:t>
            </a:fld>
            <a:endParaRPr lang="en-US"/>
          </a:p>
        </p:txBody>
      </p:sp>
    </p:spTree>
    <p:extLst>
      <p:ext uri="{BB962C8B-B14F-4D97-AF65-F5344CB8AC3E}">
        <p14:creationId xmlns:p14="http://schemas.microsoft.com/office/powerpoint/2010/main" val="17079601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888507CC-E0F9-7C4B-9417-2EEF6DE3E24A}" type="slidenum">
              <a:rPr lang="en-US"/>
              <a:pPr>
                <a:defRPr/>
              </a:pPr>
              <a:t>‹#›</a:t>
            </a:fld>
            <a:endParaRPr lang="en-US"/>
          </a:p>
        </p:txBody>
      </p:sp>
    </p:spTree>
    <p:extLst>
      <p:ext uri="{BB962C8B-B14F-4D97-AF65-F5344CB8AC3E}">
        <p14:creationId xmlns:p14="http://schemas.microsoft.com/office/powerpoint/2010/main" val="830103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947AE4FF-2D57-1B42-99D6-863D791E3BE0}" type="slidenum">
              <a:rPr lang="en-US"/>
              <a:pPr>
                <a:defRPr/>
              </a:pPr>
              <a:t>‹#›</a:t>
            </a:fld>
            <a:endParaRPr lang="en-US"/>
          </a:p>
        </p:txBody>
      </p:sp>
    </p:spTree>
    <p:extLst>
      <p:ext uri="{BB962C8B-B14F-4D97-AF65-F5344CB8AC3E}">
        <p14:creationId xmlns:p14="http://schemas.microsoft.com/office/powerpoint/2010/main" val="21856749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EC2C634-6753-2A4A-86B9-08E693EEAB9B}" type="slidenum">
              <a:rPr lang="en-US"/>
              <a:pPr>
                <a:defRPr/>
              </a:pPr>
              <a:t>‹#›</a:t>
            </a:fld>
            <a:endParaRPr lang="en-US"/>
          </a:p>
        </p:txBody>
      </p:sp>
    </p:spTree>
    <p:extLst>
      <p:ext uri="{BB962C8B-B14F-4D97-AF65-F5344CB8AC3E}">
        <p14:creationId xmlns:p14="http://schemas.microsoft.com/office/powerpoint/2010/main" val="7482046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47EC26F1-A82E-164C-8B7C-8C2D884C6F78}" type="slidenum">
              <a:rPr lang="en-US"/>
              <a:pPr>
                <a:defRPr/>
              </a:pPr>
              <a:t>‹#›</a:t>
            </a:fld>
            <a:endParaRPr lang="en-US"/>
          </a:p>
        </p:txBody>
      </p:sp>
    </p:spTree>
    <p:extLst>
      <p:ext uri="{BB962C8B-B14F-4D97-AF65-F5344CB8AC3E}">
        <p14:creationId xmlns:p14="http://schemas.microsoft.com/office/powerpoint/2010/main" val="12352094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28F29DB-4DD0-2646-A741-46F2FC3E9BBA}" type="slidenum">
              <a:rPr lang="en-US"/>
              <a:pPr>
                <a:defRPr/>
              </a:pPr>
              <a:t>‹#›</a:t>
            </a:fld>
            <a:endParaRPr lang="en-US"/>
          </a:p>
        </p:txBody>
      </p:sp>
    </p:spTree>
    <p:extLst>
      <p:ext uri="{BB962C8B-B14F-4D97-AF65-F5344CB8AC3E}">
        <p14:creationId xmlns:p14="http://schemas.microsoft.com/office/powerpoint/2010/main" val="77701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44BE11-B421-964E-A457-E521B19989D1}" type="slidenum">
              <a:rPr lang="en-US"/>
              <a:pPr>
                <a:defRPr/>
              </a:pPr>
              <a:t>‹#›</a:t>
            </a:fld>
            <a:endParaRPr lang="en-US"/>
          </a:p>
        </p:txBody>
      </p:sp>
    </p:spTree>
    <p:extLst>
      <p:ext uri="{BB962C8B-B14F-4D97-AF65-F5344CB8AC3E}">
        <p14:creationId xmlns:p14="http://schemas.microsoft.com/office/powerpoint/2010/main" val="28011962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06559B6E-E7BC-7646-87BC-60F51EBEC02C}" type="slidenum">
              <a:rPr lang="en-US"/>
              <a:pPr>
                <a:defRPr/>
              </a:pPr>
              <a:t>‹#›</a:t>
            </a:fld>
            <a:endParaRPr lang="en-US"/>
          </a:p>
        </p:txBody>
      </p:sp>
    </p:spTree>
    <p:extLst>
      <p:ext uri="{BB962C8B-B14F-4D97-AF65-F5344CB8AC3E}">
        <p14:creationId xmlns:p14="http://schemas.microsoft.com/office/powerpoint/2010/main" val="7655368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27607DCE-85D7-E448-B466-298AB492F01B}" type="slidenum">
              <a:rPr lang="en-US"/>
              <a:pPr>
                <a:defRPr/>
              </a:pPr>
              <a:t>‹#›</a:t>
            </a:fld>
            <a:endParaRPr lang="en-US"/>
          </a:p>
        </p:txBody>
      </p:sp>
    </p:spTree>
    <p:extLst>
      <p:ext uri="{BB962C8B-B14F-4D97-AF65-F5344CB8AC3E}">
        <p14:creationId xmlns:p14="http://schemas.microsoft.com/office/powerpoint/2010/main" val="15068499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8E43DFD6-A408-334F-A309-043F1721006B}" type="slidenum">
              <a:rPr lang="en-US"/>
              <a:pPr>
                <a:defRPr/>
              </a:pPr>
              <a:t>‹#›</a:t>
            </a:fld>
            <a:endParaRPr lang="en-US"/>
          </a:p>
        </p:txBody>
      </p:sp>
    </p:spTree>
    <p:extLst>
      <p:ext uri="{BB962C8B-B14F-4D97-AF65-F5344CB8AC3E}">
        <p14:creationId xmlns:p14="http://schemas.microsoft.com/office/powerpoint/2010/main" val="12170314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994392-192C-704B-87CA-68AA4535F5C4}" type="slidenum">
              <a:rPr lang="en-US"/>
              <a:pPr>
                <a:defRPr/>
              </a:pPr>
              <a:t>‹#›</a:t>
            </a:fld>
            <a:endParaRPr lang="en-US"/>
          </a:p>
        </p:txBody>
      </p:sp>
    </p:spTree>
    <p:extLst>
      <p:ext uri="{BB962C8B-B14F-4D97-AF65-F5344CB8AC3E}">
        <p14:creationId xmlns:p14="http://schemas.microsoft.com/office/powerpoint/2010/main" val="3996434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FBEF95F7-60D7-594B-A6D2-FA7BB0884F86}" type="slidenum">
              <a:rPr lang="en-US"/>
              <a:pPr>
                <a:defRPr/>
              </a:pPr>
              <a:t>‹#›</a:t>
            </a:fld>
            <a:endParaRPr lang="en-US"/>
          </a:p>
        </p:txBody>
      </p:sp>
    </p:spTree>
    <p:extLst>
      <p:ext uri="{BB962C8B-B14F-4D97-AF65-F5344CB8AC3E}">
        <p14:creationId xmlns:p14="http://schemas.microsoft.com/office/powerpoint/2010/main" val="34640502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2CF64519-1550-654A-BA85-07283101A1F1}" type="slidenum">
              <a:rPr lang="en-US"/>
              <a:pPr>
                <a:defRPr/>
              </a:pPr>
              <a:t>‹#›</a:t>
            </a:fld>
            <a:endParaRPr lang="en-US"/>
          </a:p>
        </p:txBody>
      </p:sp>
    </p:spTree>
    <p:extLst>
      <p:ext uri="{BB962C8B-B14F-4D97-AF65-F5344CB8AC3E}">
        <p14:creationId xmlns:p14="http://schemas.microsoft.com/office/powerpoint/2010/main" val="32393111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BDF0F8E-11FC-074B-BB69-C398DB972FD0}" type="slidenum">
              <a:rPr lang="en-US"/>
              <a:pPr>
                <a:defRPr/>
              </a:pPr>
              <a:t>‹#›</a:t>
            </a:fld>
            <a:endParaRPr lang="en-US"/>
          </a:p>
        </p:txBody>
      </p:sp>
    </p:spTree>
    <p:extLst>
      <p:ext uri="{BB962C8B-B14F-4D97-AF65-F5344CB8AC3E}">
        <p14:creationId xmlns:p14="http://schemas.microsoft.com/office/powerpoint/2010/main" val="28420348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A3FE0373-F564-9B43-A270-96AEFBA71A4D}" type="slidenum">
              <a:rPr lang="en-US"/>
              <a:pPr>
                <a:defRPr/>
              </a:pPr>
              <a:t>‹#›</a:t>
            </a:fld>
            <a:endParaRPr lang="en-US"/>
          </a:p>
        </p:txBody>
      </p:sp>
    </p:spTree>
    <p:extLst>
      <p:ext uri="{BB962C8B-B14F-4D97-AF65-F5344CB8AC3E}">
        <p14:creationId xmlns:p14="http://schemas.microsoft.com/office/powerpoint/2010/main" val="42306987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216BE4-6E4E-1D45-9047-719CB12DFD15}" type="slidenum">
              <a:rPr lang="en-US"/>
              <a:pPr>
                <a:defRPr/>
              </a:pPr>
              <a:t>‹#›</a:t>
            </a:fld>
            <a:endParaRPr lang="en-US"/>
          </a:p>
        </p:txBody>
      </p:sp>
    </p:spTree>
    <p:extLst>
      <p:ext uri="{BB962C8B-B14F-4D97-AF65-F5344CB8AC3E}">
        <p14:creationId xmlns:p14="http://schemas.microsoft.com/office/powerpoint/2010/main" val="26318890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3EBC5E-F786-1B49-93FF-D94C8F830DBA}" type="slidenum">
              <a:rPr lang="en-US"/>
              <a:pPr>
                <a:defRPr/>
              </a:pPr>
              <a:t>‹#›</a:t>
            </a:fld>
            <a:endParaRPr lang="en-US"/>
          </a:p>
        </p:txBody>
      </p:sp>
    </p:spTree>
    <p:extLst>
      <p:ext uri="{BB962C8B-B14F-4D97-AF65-F5344CB8AC3E}">
        <p14:creationId xmlns:p14="http://schemas.microsoft.com/office/powerpoint/2010/main" val="3405392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704F61-7153-3547-81D4-BE27B2B84E0C}" type="slidenum">
              <a:rPr lang="en-US"/>
              <a:pPr>
                <a:defRPr/>
              </a:pPr>
              <a:t>‹#›</a:t>
            </a:fld>
            <a:endParaRPr lang="en-US"/>
          </a:p>
        </p:txBody>
      </p:sp>
    </p:spTree>
    <p:extLst>
      <p:ext uri="{BB962C8B-B14F-4D97-AF65-F5344CB8AC3E}">
        <p14:creationId xmlns:p14="http://schemas.microsoft.com/office/powerpoint/2010/main" val="29812944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448695-1692-9D42-8EB9-5E5BC7F4F82D}" type="slidenum">
              <a:rPr lang="en-US"/>
              <a:pPr>
                <a:defRPr/>
              </a:pPr>
              <a:t>‹#›</a:t>
            </a:fld>
            <a:endParaRPr lang="en-US"/>
          </a:p>
        </p:txBody>
      </p:sp>
    </p:spTree>
    <p:extLst>
      <p:ext uri="{BB962C8B-B14F-4D97-AF65-F5344CB8AC3E}">
        <p14:creationId xmlns:p14="http://schemas.microsoft.com/office/powerpoint/2010/main" val="13010390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FCC33B-B964-4549-9AB9-6AEDD426EAA7}" type="slidenum">
              <a:rPr lang="en-US"/>
              <a:pPr>
                <a:defRPr/>
              </a:pPr>
              <a:t>‹#›</a:t>
            </a:fld>
            <a:endParaRPr lang="en-US"/>
          </a:p>
        </p:txBody>
      </p:sp>
    </p:spTree>
    <p:extLst>
      <p:ext uri="{BB962C8B-B14F-4D97-AF65-F5344CB8AC3E}">
        <p14:creationId xmlns:p14="http://schemas.microsoft.com/office/powerpoint/2010/main" val="30619809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3A81FD-0B28-E341-A39A-C6DC2EFDCCCF}" type="slidenum">
              <a:rPr lang="en-US"/>
              <a:pPr>
                <a:defRPr/>
              </a:pPr>
              <a:t>‹#›</a:t>
            </a:fld>
            <a:endParaRPr lang="en-US"/>
          </a:p>
        </p:txBody>
      </p:sp>
    </p:spTree>
    <p:extLst>
      <p:ext uri="{BB962C8B-B14F-4D97-AF65-F5344CB8AC3E}">
        <p14:creationId xmlns:p14="http://schemas.microsoft.com/office/powerpoint/2010/main" val="28923431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4955E3B-31A9-3243-90AE-FC0FA45D777E}" type="slidenum">
              <a:rPr lang="en-US"/>
              <a:pPr>
                <a:defRPr/>
              </a:pPr>
              <a:t>‹#›</a:t>
            </a:fld>
            <a:endParaRPr lang="en-US"/>
          </a:p>
        </p:txBody>
      </p:sp>
    </p:spTree>
    <p:extLst>
      <p:ext uri="{BB962C8B-B14F-4D97-AF65-F5344CB8AC3E}">
        <p14:creationId xmlns:p14="http://schemas.microsoft.com/office/powerpoint/2010/main" val="2586412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2219F46-0CC1-3F4E-8396-869669B7764E}" type="slidenum">
              <a:rPr lang="en-US"/>
              <a:pPr>
                <a:defRPr/>
              </a:pPr>
              <a:t>‹#›</a:t>
            </a:fld>
            <a:endParaRPr lang="en-US"/>
          </a:p>
        </p:txBody>
      </p:sp>
    </p:spTree>
    <p:extLst>
      <p:ext uri="{BB962C8B-B14F-4D97-AF65-F5344CB8AC3E}">
        <p14:creationId xmlns:p14="http://schemas.microsoft.com/office/powerpoint/2010/main" val="34986395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68B411-DC19-7B48-8692-0E561C139779}" type="slidenum">
              <a:rPr lang="en-US"/>
              <a:pPr>
                <a:defRPr/>
              </a:pPr>
              <a:t>‹#›</a:t>
            </a:fld>
            <a:endParaRPr lang="en-US"/>
          </a:p>
        </p:txBody>
      </p:sp>
    </p:spTree>
    <p:extLst>
      <p:ext uri="{BB962C8B-B14F-4D97-AF65-F5344CB8AC3E}">
        <p14:creationId xmlns:p14="http://schemas.microsoft.com/office/powerpoint/2010/main" val="9995773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EFD072-F469-2C49-9E7B-998EA9B93096}" type="slidenum">
              <a:rPr lang="en-US"/>
              <a:pPr>
                <a:defRPr/>
              </a:pPr>
              <a:t>‹#›</a:t>
            </a:fld>
            <a:endParaRPr lang="en-US"/>
          </a:p>
        </p:txBody>
      </p:sp>
    </p:spTree>
    <p:extLst>
      <p:ext uri="{BB962C8B-B14F-4D97-AF65-F5344CB8AC3E}">
        <p14:creationId xmlns:p14="http://schemas.microsoft.com/office/powerpoint/2010/main" val="13111824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3589AB-DEEA-A34B-9CE2-A3585D833B7A}" type="slidenum">
              <a:rPr lang="en-US"/>
              <a:pPr>
                <a:defRPr/>
              </a:pPr>
              <a:t>‹#›</a:t>
            </a:fld>
            <a:endParaRPr lang="en-US"/>
          </a:p>
        </p:txBody>
      </p:sp>
    </p:spTree>
    <p:extLst>
      <p:ext uri="{BB962C8B-B14F-4D97-AF65-F5344CB8AC3E}">
        <p14:creationId xmlns:p14="http://schemas.microsoft.com/office/powerpoint/2010/main" val="21074548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525337-87B0-B846-9D7D-386CFBD7DFE8}" type="slidenum">
              <a:rPr lang="en-US"/>
              <a:pPr>
                <a:defRPr/>
              </a:pPr>
              <a:t>‹#›</a:t>
            </a:fld>
            <a:endParaRPr lang="en-US"/>
          </a:p>
        </p:txBody>
      </p:sp>
    </p:spTree>
    <p:extLst>
      <p:ext uri="{BB962C8B-B14F-4D97-AF65-F5344CB8AC3E}">
        <p14:creationId xmlns:p14="http://schemas.microsoft.com/office/powerpoint/2010/main" val="10722903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AF49A-265E-A54C-B210-CF22C62A31EE}" type="slidenum">
              <a:rPr lang="en-US"/>
              <a:pPr>
                <a:defRPr/>
              </a:pPr>
              <a:t>‹#›</a:t>
            </a:fld>
            <a:endParaRPr lang="en-US"/>
          </a:p>
        </p:txBody>
      </p:sp>
    </p:spTree>
    <p:extLst>
      <p:ext uri="{BB962C8B-B14F-4D97-AF65-F5344CB8AC3E}">
        <p14:creationId xmlns:p14="http://schemas.microsoft.com/office/powerpoint/2010/main" val="2704065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EEB8C5-D52B-324D-9287-8DCCE6BFD0E3}" type="slidenum">
              <a:rPr lang="en-US"/>
              <a:pPr>
                <a:defRPr/>
              </a:pPr>
              <a:t>‹#›</a:t>
            </a:fld>
            <a:endParaRPr lang="en-US"/>
          </a:p>
        </p:txBody>
      </p:sp>
    </p:spTree>
    <p:extLst>
      <p:ext uri="{BB962C8B-B14F-4D97-AF65-F5344CB8AC3E}">
        <p14:creationId xmlns:p14="http://schemas.microsoft.com/office/powerpoint/2010/main" val="33859087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2BD6B4-FC4D-4C45-8F48-82894693621A}" type="slidenum">
              <a:rPr lang="en-US"/>
              <a:pPr>
                <a:defRPr/>
              </a:pPr>
              <a:t>‹#›</a:t>
            </a:fld>
            <a:endParaRPr lang="en-US"/>
          </a:p>
        </p:txBody>
      </p:sp>
    </p:spTree>
    <p:extLst>
      <p:ext uri="{BB962C8B-B14F-4D97-AF65-F5344CB8AC3E}">
        <p14:creationId xmlns:p14="http://schemas.microsoft.com/office/powerpoint/2010/main" val="14276686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17C1CB-8824-E142-867A-D07DDC148822}" type="slidenum">
              <a:rPr lang="en-US"/>
              <a:pPr>
                <a:defRPr/>
              </a:pPr>
              <a:t>‹#›</a:t>
            </a:fld>
            <a:endParaRPr lang="en-US"/>
          </a:p>
        </p:txBody>
      </p:sp>
    </p:spTree>
    <p:extLst>
      <p:ext uri="{BB962C8B-B14F-4D97-AF65-F5344CB8AC3E}">
        <p14:creationId xmlns:p14="http://schemas.microsoft.com/office/powerpoint/2010/main" val="12825432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9FF7D4-425A-984C-AD90-639229B2DA02}" type="slidenum">
              <a:rPr lang="en-US"/>
              <a:pPr>
                <a:defRPr/>
              </a:pPr>
              <a:t>‹#›</a:t>
            </a:fld>
            <a:endParaRPr lang="en-US"/>
          </a:p>
        </p:txBody>
      </p:sp>
    </p:spTree>
    <p:extLst>
      <p:ext uri="{BB962C8B-B14F-4D97-AF65-F5344CB8AC3E}">
        <p14:creationId xmlns:p14="http://schemas.microsoft.com/office/powerpoint/2010/main" val="4357116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2CB951-B975-2B48-AF60-6EE8B124BCA6}" type="slidenum">
              <a:rPr lang="en-US"/>
              <a:pPr>
                <a:defRPr/>
              </a:pPr>
              <a:t>‹#›</a:t>
            </a:fld>
            <a:endParaRPr lang="en-US"/>
          </a:p>
        </p:txBody>
      </p:sp>
    </p:spTree>
    <p:extLst>
      <p:ext uri="{BB962C8B-B14F-4D97-AF65-F5344CB8AC3E}">
        <p14:creationId xmlns:p14="http://schemas.microsoft.com/office/powerpoint/2010/main" val="6814532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0FC9C9-8114-F945-A2DA-F4AE496A8A91}" type="slidenum">
              <a:rPr lang="en-US"/>
              <a:pPr>
                <a:defRPr/>
              </a:pPr>
              <a:t>‹#›</a:t>
            </a:fld>
            <a:endParaRPr lang="en-US"/>
          </a:p>
        </p:txBody>
      </p:sp>
    </p:spTree>
    <p:extLst>
      <p:ext uri="{BB962C8B-B14F-4D97-AF65-F5344CB8AC3E}">
        <p14:creationId xmlns:p14="http://schemas.microsoft.com/office/powerpoint/2010/main" val="1590562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900332-834B-7049-AAF1-B4FF7836664C}" type="slidenum">
              <a:rPr lang="en-US"/>
              <a:pPr>
                <a:defRPr/>
              </a:pPr>
              <a:t>‹#›</a:t>
            </a:fld>
            <a:endParaRPr lang="en-US"/>
          </a:p>
        </p:txBody>
      </p:sp>
    </p:spTree>
    <p:extLst>
      <p:ext uri="{BB962C8B-B14F-4D97-AF65-F5344CB8AC3E}">
        <p14:creationId xmlns:p14="http://schemas.microsoft.com/office/powerpoint/2010/main" val="23011745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EF7999-D237-ED42-B67D-0B9CCC106682}" type="slidenum">
              <a:rPr lang="en-US"/>
              <a:pPr>
                <a:defRPr/>
              </a:pPr>
              <a:t>‹#›</a:t>
            </a:fld>
            <a:endParaRPr lang="en-US"/>
          </a:p>
        </p:txBody>
      </p:sp>
    </p:spTree>
    <p:extLst>
      <p:ext uri="{BB962C8B-B14F-4D97-AF65-F5344CB8AC3E}">
        <p14:creationId xmlns:p14="http://schemas.microsoft.com/office/powerpoint/2010/main" val="14718330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4C337B-EA76-084A-A0E7-237C1B92938E}" type="slidenum">
              <a:rPr lang="en-US"/>
              <a:pPr>
                <a:defRPr/>
              </a:pPr>
              <a:t>‹#›</a:t>
            </a:fld>
            <a:endParaRPr lang="en-US"/>
          </a:p>
        </p:txBody>
      </p:sp>
    </p:spTree>
    <p:extLst>
      <p:ext uri="{BB962C8B-B14F-4D97-AF65-F5344CB8AC3E}">
        <p14:creationId xmlns:p14="http://schemas.microsoft.com/office/powerpoint/2010/main" val="39085729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9F71B0-52C4-914C-9453-C64CBF3918A4}" type="slidenum">
              <a:rPr lang="en-US"/>
              <a:pPr>
                <a:defRPr/>
              </a:pPr>
              <a:t>‹#›</a:t>
            </a:fld>
            <a:endParaRPr lang="en-US"/>
          </a:p>
        </p:txBody>
      </p:sp>
    </p:spTree>
    <p:extLst>
      <p:ext uri="{BB962C8B-B14F-4D97-AF65-F5344CB8AC3E}">
        <p14:creationId xmlns:p14="http://schemas.microsoft.com/office/powerpoint/2010/main" val="2129519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346ADB-B8CF-1F44-A445-1921454CDD83}" type="slidenum">
              <a:rPr lang="en-US"/>
              <a:pPr>
                <a:defRPr/>
              </a:pPr>
              <a:t>‹#›</a:t>
            </a:fld>
            <a:endParaRPr lang="en-US"/>
          </a:p>
        </p:txBody>
      </p:sp>
    </p:spTree>
    <p:extLst>
      <p:ext uri="{BB962C8B-B14F-4D97-AF65-F5344CB8AC3E}">
        <p14:creationId xmlns:p14="http://schemas.microsoft.com/office/powerpoint/2010/main" val="14392564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slideLayout" Target="../slideLayouts/slideLayout111.xml"/><Relationship Id="rId13" Type="http://schemas.openxmlformats.org/officeDocument/2006/relationships/theme" Target="../theme/theme10.xml"/><Relationship Id="rId14" Type="http://schemas.openxmlformats.org/officeDocument/2006/relationships/image" Target="../media/image1.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theme" Target="../theme/theme11.xml"/><Relationship Id="rId13" Type="http://schemas.openxmlformats.org/officeDocument/2006/relationships/image" Target="../media/image1.jpeg"/><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4.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4.xml"/><Relationship Id="rId2" Type="http://schemas.openxmlformats.org/officeDocument/2006/relationships/slideLayout" Target="../slideLayouts/slideLayout135.xml"/><Relationship Id="rId3" Type="http://schemas.openxmlformats.org/officeDocument/2006/relationships/slideLayout" Target="../slideLayouts/slideLayout136.xml"/><Relationship Id="rId4" Type="http://schemas.openxmlformats.org/officeDocument/2006/relationships/slideLayout" Target="../slideLayouts/slideLayout137.xml"/><Relationship Id="rId5" Type="http://schemas.openxmlformats.org/officeDocument/2006/relationships/slideLayout" Target="../slideLayouts/slideLayout138.xml"/><Relationship Id="rId6" Type="http://schemas.openxmlformats.org/officeDocument/2006/relationships/slideLayout" Target="../slideLayouts/slideLayout139.xml"/><Relationship Id="rId7" Type="http://schemas.openxmlformats.org/officeDocument/2006/relationships/slideLayout" Target="../slideLayouts/slideLayout140.xml"/><Relationship Id="rId8" Type="http://schemas.openxmlformats.org/officeDocument/2006/relationships/slideLayout" Target="../slideLayouts/slideLayout141.xml"/><Relationship Id="rId9" Type="http://schemas.openxmlformats.org/officeDocument/2006/relationships/slideLayout" Target="../slideLayouts/slideLayout142.xml"/><Relationship Id="rId10"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5.xml"/><Relationship Id="rId12" Type="http://schemas.openxmlformats.org/officeDocument/2006/relationships/theme" Target="../theme/theme14.xml"/><Relationship Id="rId13" Type="http://schemas.openxmlformats.org/officeDocument/2006/relationships/image" Target="../media/image1.jpeg"/><Relationship Id="rId1" Type="http://schemas.openxmlformats.org/officeDocument/2006/relationships/slideLayout" Target="../slideLayouts/slideLayout145.xml"/><Relationship Id="rId2" Type="http://schemas.openxmlformats.org/officeDocument/2006/relationships/slideLayout" Target="../slideLayouts/slideLayout146.xml"/><Relationship Id="rId3" Type="http://schemas.openxmlformats.org/officeDocument/2006/relationships/slideLayout" Target="../slideLayouts/slideLayout147.xml"/><Relationship Id="rId4" Type="http://schemas.openxmlformats.org/officeDocument/2006/relationships/slideLayout" Target="../slideLayouts/slideLayout148.xml"/><Relationship Id="rId5" Type="http://schemas.openxmlformats.org/officeDocument/2006/relationships/slideLayout" Target="../slideLayouts/slideLayout149.xml"/><Relationship Id="rId6" Type="http://schemas.openxmlformats.org/officeDocument/2006/relationships/slideLayout" Target="../slideLayouts/slideLayout150.xml"/><Relationship Id="rId7" Type="http://schemas.openxmlformats.org/officeDocument/2006/relationships/slideLayout" Target="../slideLayouts/slideLayout151.xml"/><Relationship Id="rId8" Type="http://schemas.openxmlformats.org/officeDocument/2006/relationships/slideLayout" Target="../slideLayouts/slideLayout152.xml"/><Relationship Id="rId9" Type="http://schemas.openxmlformats.org/officeDocument/2006/relationships/slideLayout" Target="../slideLayouts/slideLayout153.xml"/><Relationship Id="rId10"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6.xml"/><Relationship Id="rId12" Type="http://schemas.openxmlformats.org/officeDocument/2006/relationships/theme" Target="../theme/theme15.xml"/><Relationship Id="rId13" Type="http://schemas.openxmlformats.org/officeDocument/2006/relationships/image" Target="../media/image1.jpeg"/><Relationship Id="rId1" Type="http://schemas.openxmlformats.org/officeDocument/2006/relationships/slideLayout" Target="../slideLayouts/slideLayout156.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7.xml"/><Relationship Id="rId12" Type="http://schemas.openxmlformats.org/officeDocument/2006/relationships/theme" Target="../theme/theme16.xml"/><Relationship Id="rId13" Type="http://schemas.openxmlformats.org/officeDocument/2006/relationships/image" Target="../media/image1.jpeg"/><Relationship Id="rId1" Type="http://schemas.openxmlformats.org/officeDocument/2006/relationships/slideLayout" Target="../slideLayouts/slideLayout167.xml"/><Relationship Id="rId2" Type="http://schemas.openxmlformats.org/officeDocument/2006/relationships/slideLayout" Target="../slideLayouts/slideLayout168.xml"/><Relationship Id="rId3" Type="http://schemas.openxmlformats.org/officeDocument/2006/relationships/slideLayout" Target="../slideLayouts/slideLayout169.xml"/><Relationship Id="rId4" Type="http://schemas.openxmlformats.org/officeDocument/2006/relationships/slideLayout" Target="../slideLayouts/slideLayout170.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9" Type="http://schemas.openxmlformats.org/officeDocument/2006/relationships/slideLayout" Target="../slideLayouts/slideLayout175.xml"/><Relationship Id="rId10"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8.xml"/><Relationship Id="rId12" Type="http://schemas.openxmlformats.org/officeDocument/2006/relationships/theme" Target="../theme/theme17.xml"/><Relationship Id="rId13" Type="http://schemas.openxmlformats.org/officeDocument/2006/relationships/image" Target="../media/image1.jpeg"/><Relationship Id="rId1" Type="http://schemas.openxmlformats.org/officeDocument/2006/relationships/slideLayout" Target="../slideLayouts/slideLayout178.xml"/><Relationship Id="rId2" Type="http://schemas.openxmlformats.org/officeDocument/2006/relationships/slideLayout" Target="../slideLayouts/slideLayout179.xml"/><Relationship Id="rId3" Type="http://schemas.openxmlformats.org/officeDocument/2006/relationships/slideLayout" Target="../slideLayouts/slideLayout180.xml"/><Relationship Id="rId4" Type="http://schemas.openxmlformats.org/officeDocument/2006/relationships/slideLayout" Target="../slideLayouts/slideLayout181.xml"/><Relationship Id="rId5" Type="http://schemas.openxmlformats.org/officeDocument/2006/relationships/slideLayout" Target="../slideLayouts/slideLayout182.xml"/><Relationship Id="rId6" Type="http://schemas.openxmlformats.org/officeDocument/2006/relationships/slideLayout" Target="../slideLayouts/slideLayout183.xml"/><Relationship Id="rId7" Type="http://schemas.openxmlformats.org/officeDocument/2006/relationships/slideLayout" Target="../slideLayouts/slideLayout184.xml"/><Relationship Id="rId8" Type="http://schemas.openxmlformats.org/officeDocument/2006/relationships/slideLayout" Target="../slideLayouts/slideLayout185.xml"/><Relationship Id="rId9" Type="http://schemas.openxmlformats.org/officeDocument/2006/relationships/slideLayout" Target="../slideLayouts/slideLayout186.xml"/><Relationship Id="rId10"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9.xml"/><Relationship Id="rId12" Type="http://schemas.openxmlformats.org/officeDocument/2006/relationships/theme" Target="../theme/theme18.xml"/><Relationship Id="rId13" Type="http://schemas.openxmlformats.org/officeDocument/2006/relationships/image" Target="../media/image1.jpeg"/><Relationship Id="rId1" Type="http://schemas.openxmlformats.org/officeDocument/2006/relationships/slideLayout" Target="../slideLayouts/slideLayout189.xml"/><Relationship Id="rId2" Type="http://schemas.openxmlformats.org/officeDocument/2006/relationships/slideLayout" Target="../slideLayouts/slideLayout190.xml"/><Relationship Id="rId3" Type="http://schemas.openxmlformats.org/officeDocument/2006/relationships/slideLayout" Target="../slideLayouts/slideLayout191.xml"/><Relationship Id="rId4" Type="http://schemas.openxmlformats.org/officeDocument/2006/relationships/slideLayout" Target="../slideLayouts/slideLayout192.xml"/><Relationship Id="rId5" Type="http://schemas.openxmlformats.org/officeDocument/2006/relationships/slideLayout" Target="../slideLayouts/slideLayout193.xml"/><Relationship Id="rId6" Type="http://schemas.openxmlformats.org/officeDocument/2006/relationships/slideLayout" Target="../slideLayouts/slideLayout194.xml"/><Relationship Id="rId7" Type="http://schemas.openxmlformats.org/officeDocument/2006/relationships/slideLayout" Target="../slideLayouts/slideLayout195.xml"/><Relationship Id="rId8" Type="http://schemas.openxmlformats.org/officeDocument/2006/relationships/slideLayout" Target="../slideLayouts/slideLayout196.xml"/><Relationship Id="rId9" Type="http://schemas.openxmlformats.org/officeDocument/2006/relationships/slideLayout" Target="../slideLayouts/slideLayout197.xml"/><Relationship Id="rId10"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10.xml"/><Relationship Id="rId12" Type="http://schemas.openxmlformats.org/officeDocument/2006/relationships/theme" Target="../theme/theme19.xml"/><Relationship Id="rId13" Type="http://schemas.openxmlformats.org/officeDocument/2006/relationships/image" Target="../media/image1.jpeg"/><Relationship Id="rId1" Type="http://schemas.openxmlformats.org/officeDocument/2006/relationships/slideLayout" Target="../slideLayouts/slideLayout200.xml"/><Relationship Id="rId2" Type="http://schemas.openxmlformats.org/officeDocument/2006/relationships/slideLayout" Target="../slideLayouts/slideLayout201.xml"/><Relationship Id="rId3" Type="http://schemas.openxmlformats.org/officeDocument/2006/relationships/slideLayout" Target="../slideLayouts/slideLayout202.xml"/><Relationship Id="rId4" Type="http://schemas.openxmlformats.org/officeDocument/2006/relationships/slideLayout" Target="../slideLayouts/slideLayout203.xml"/><Relationship Id="rId5" Type="http://schemas.openxmlformats.org/officeDocument/2006/relationships/slideLayout" Target="../slideLayouts/slideLayout204.xml"/><Relationship Id="rId6" Type="http://schemas.openxmlformats.org/officeDocument/2006/relationships/slideLayout" Target="../slideLayouts/slideLayout205.xml"/><Relationship Id="rId7" Type="http://schemas.openxmlformats.org/officeDocument/2006/relationships/slideLayout" Target="../slideLayouts/slideLayout206.xml"/><Relationship Id="rId8" Type="http://schemas.openxmlformats.org/officeDocument/2006/relationships/slideLayout" Target="../slideLayouts/slideLayout207.xml"/><Relationship Id="rId9" Type="http://schemas.openxmlformats.org/officeDocument/2006/relationships/slideLayout" Target="../slideLayouts/slideLayout208.xml"/><Relationship Id="rId10"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1.xml"/><Relationship Id="rId12" Type="http://schemas.openxmlformats.org/officeDocument/2006/relationships/theme" Target="../theme/theme20.xml"/><Relationship Id="rId13" Type="http://schemas.openxmlformats.org/officeDocument/2006/relationships/image" Target="../media/image1.jpeg"/><Relationship Id="rId1" Type="http://schemas.openxmlformats.org/officeDocument/2006/relationships/slideLayout" Target="../slideLayouts/slideLayout211.xml"/><Relationship Id="rId2" Type="http://schemas.openxmlformats.org/officeDocument/2006/relationships/slideLayout" Target="../slideLayouts/slideLayout212.xml"/><Relationship Id="rId3" Type="http://schemas.openxmlformats.org/officeDocument/2006/relationships/slideLayout" Target="../slideLayouts/slideLayout213.xml"/><Relationship Id="rId4" Type="http://schemas.openxmlformats.org/officeDocument/2006/relationships/slideLayout" Target="../slideLayouts/slideLayout214.xml"/><Relationship Id="rId5" Type="http://schemas.openxmlformats.org/officeDocument/2006/relationships/slideLayout" Target="../slideLayouts/slideLayout215.xml"/><Relationship Id="rId6" Type="http://schemas.openxmlformats.org/officeDocument/2006/relationships/slideLayout" Target="../slideLayouts/slideLayout216.xml"/><Relationship Id="rId7" Type="http://schemas.openxmlformats.org/officeDocument/2006/relationships/slideLayout" Target="../slideLayouts/slideLayout217.xml"/><Relationship Id="rId8" Type="http://schemas.openxmlformats.org/officeDocument/2006/relationships/slideLayout" Target="../slideLayouts/slideLayout218.xml"/><Relationship Id="rId9" Type="http://schemas.openxmlformats.org/officeDocument/2006/relationships/slideLayout" Target="../slideLayouts/slideLayout219.xml"/><Relationship Id="rId10" Type="http://schemas.openxmlformats.org/officeDocument/2006/relationships/slideLayout" Target="../slideLayouts/slideLayout220.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2.xml"/><Relationship Id="rId12" Type="http://schemas.openxmlformats.org/officeDocument/2006/relationships/theme" Target="../theme/theme21.xml"/><Relationship Id="rId13" Type="http://schemas.openxmlformats.org/officeDocument/2006/relationships/image" Target="../media/image1.jpeg"/><Relationship Id="rId1" Type="http://schemas.openxmlformats.org/officeDocument/2006/relationships/slideLayout" Target="../slideLayouts/slideLayout222.xml"/><Relationship Id="rId2" Type="http://schemas.openxmlformats.org/officeDocument/2006/relationships/slideLayout" Target="../slideLayouts/slideLayout223.xml"/><Relationship Id="rId3" Type="http://schemas.openxmlformats.org/officeDocument/2006/relationships/slideLayout" Target="../slideLayouts/slideLayout224.xml"/><Relationship Id="rId4" Type="http://schemas.openxmlformats.org/officeDocument/2006/relationships/slideLayout" Target="../slideLayouts/slideLayout225.xml"/><Relationship Id="rId5" Type="http://schemas.openxmlformats.org/officeDocument/2006/relationships/slideLayout" Target="../slideLayouts/slideLayout226.xml"/><Relationship Id="rId6" Type="http://schemas.openxmlformats.org/officeDocument/2006/relationships/slideLayout" Target="../slideLayouts/slideLayout227.xml"/><Relationship Id="rId7" Type="http://schemas.openxmlformats.org/officeDocument/2006/relationships/slideLayout" Target="../slideLayouts/slideLayout228.xml"/><Relationship Id="rId8" Type="http://schemas.openxmlformats.org/officeDocument/2006/relationships/slideLayout" Target="../slideLayouts/slideLayout229.xml"/><Relationship Id="rId9" Type="http://schemas.openxmlformats.org/officeDocument/2006/relationships/slideLayout" Target="../slideLayouts/slideLayout230.xml"/><Relationship Id="rId10" Type="http://schemas.openxmlformats.org/officeDocument/2006/relationships/slideLayout" Target="../slideLayouts/slideLayout231.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3.xml"/><Relationship Id="rId12" Type="http://schemas.openxmlformats.org/officeDocument/2006/relationships/theme" Target="../theme/theme22.xml"/><Relationship Id="rId13" Type="http://schemas.openxmlformats.org/officeDocument/2006/relationships/image" Target="../media/image1.jpeg"/><Relationship Id="rId1" Type="http://schemas.openxmlformats.org/officeDocument/2006/relationships/slideLayout" Target="../slideLayouts/slideLayout233.xml"/><Relationship Id="rId2" Type="http://schemas.openxmlformats.org/officeDocument/2006/relationships/slideLayout" Target="../slideLayouts/slideLayout234.xml"/><Relationship Id="rId3" Type="http://schemas.openxmlformats.org/officeDocument/2006/relationships/slideLayout" Target="../slideLayouts/slideLayout235.xml"/><Relationship Id="rId4" Type="http://schemas.openxmlformats.org/officeDocument/2006/relationships/slideLayout" Target="../slideLayouts/slideLayout236.xml"/><Relationship Id="rId5" Type="http://schemas.openxmlformats.org/officeDocument/2006/relationships/slideLayout" Target="../slideLayouts/slideLayout237.xml"/><Relationship Id="rId6" Type="http://schemas.openxmlformats.org/officeDocument/2006/relationships/slideLayout" Target="../slideLayouts/slideLayout238.xml"/><Relationship Id="rId7" Type="http://schemas.openxmlformats.org/officeDocument/2006/relationships/slideLayout" Target="../slideLayouts/slideLayout239.xml"/><Relationship Id="rId8" Type="http://schemas.openxmlformats.org/officeDocument/2006/relationships/slideLayout" Target="../slideLayouts/slideLayout240.xml"/><Relationship Id="rId9" Type="http://schemas.openxmlformats.org/officeDocument/2006/relationships/slideLayout" Target="../slideLayouts/slideLayout241.xml"/><Relationship Id="rId10" Type="http://schemas.openxmlformats.org/officeDocument/2006/relationships/slideLayout" Target="../slideLayouts/slideLayout242.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4.xml"/><Relationship Id="rId12" Type="http://schemas.openxmlformats.org/officeDocument/2006/relationships/theme" Target="../theme/theme23.xml"/><Relationship Id="rId13" Type="http://schemas.openxmlformats.org/officeDocument/2006/relationships/image" Target="../media/image1.jpeg"/><Relationship Id="rId1" Type="http://schemas.openxmlformats.org/officeDocument/2006/relationships/slideLayout" Target="../slideLayouts/slideLayout244.xml"/><Relationship Id="rId2" Type="http://schemas.openxmlformats.org/officeDocument/2006/relationships/slideLayout" Target="../slideLayouts/slideLayout245.xml"/><Relationship Id="rId3" Type="http://schemas.openxmlformats.org/officeDocument/2006/relationships/slideLayout" Target="../slideLayouts/slideLayout246.xml"/><Relationship Id="rId4" Type="http://schemas.openxmlformats.org/officeDocument/2006/relationships/slideLayout" Target="../slideLayouts/slideLayout247.xml"/><Relationship Id="rId5" Type="http://schemas.openxmlformats.org/officeDocument/2006/relationships/slideLayout" Target="../slideLayouts/slideLayout248.xml"/><Relationship Id="rId6" Type="http://schemas.openxmlformats.org/officeDocument/2006/relationships/slideLayout" Target="../slideLayouts/slideLayout249.xml"/><Relationship Id="rId7" Type="http://schemas.openxmlformats.org/officeDocument/2006/relationships/slideLayout" Target="../slideLayouts/slideLayout250.xml"/><Relationship Id="rId8" Type="http://schemas.openxmlformats.org/officeDocument/2006/relationships/slideLayout" Target="../slideLayouts/slideLayout251.xml"/><Relationship Id="rId9" Type="http://schemas.openxmlformats.org/officeDocument/2006/relationships/slideLayout" Target="../slideLayouts/slideLayout252.xml"/><Relationship Id="rId10" Type="http://schemas.openxmlformats.org/officeDocument/2006/relationships/slideLayout" Target="../slideLayouts/slideLayout253.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5.xml"/><Relationship Id="rId12" Type="http://schemas.openxmlformats.org/officeDocument/2006/relationships/theme" Target="../theme/theme24.xml"/><Relationship Id="rId13" Type="http://schemas.openxmlformats.org/officeDocument/2006/relationships/image" Target="../media/image1.jpeg"/><Relationship Id="rId1" Type="http://schemas.openxmlformats.org/officeDocument/2006/relationships/slideLayout" Target="../slideLayouts/slideLayout255.xml"/><Relationship Id="rId2" Type="http://schemas.openxmlformats.org/officeDocument/2006/relationships/slideLayout" Target="../slideLayouts/slideLayout256.xml"/><Relationship Id="rId3" Type="http://schemas.openxmlformats.org/officeDocument/2006/relationships/slideLayout" Target="../slideLayouts/slideLayout257.xml"/><Relationship Id="rId4" Type="http://schemas.openxmlformats.org/officeDocument/2006/relationships/slideLayout" Target="../slideLayouts/slideLayout258.xml"/><Relationship Id="rId5" Type="http://schemas.openxmlformats.org/officeDocument/2006/relationships/slideLayout" Target="../slideLayouts/slideLayout259.xml"/><Relationship Id="rId6" Type="http://schemas.openxmlformats.org/officeDocument/2006/relationships/slideLayout" Target="../slideLayouts/slideLayout260.xml"/><Relationship Id="rId7" Type="http://schemas.openxmlformats.org/officeDocument/2006/relationships/slideLayout" Target="../slideLayouts/slideLayout261.xml"/><Relationship Id="rId8" Type="http://schemas.openxmlformats.org/officeDocument/2006/relationships/slideLayout" Target="../slideLayouts/slideLayout262.xml"/><Relationship Id="rId9" Type="http://schemas.openxmlformats.org/officeDocument/2006/relationships/slideLayout" Target="../slideLayouts/slideLayout263.xml"/><Relationship Id="rId10" Type="http://schemas.openxmlformats.org/officeDocument/2006/relationships/slideLayout" Target="../slideLayouts/slideLayout264.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6.xml"/><Relationship Id="rId12" Type="http://schemas.openxmlformats.org/officeDocument/2006/relationships/theme" Target="../theme/theme25.xml"/><Relationship Id="rId13" Type="http://schemas.openxmlformats.org/officeDocument/2006/relationships/image" Target="../media/image1.jpeg"/><Relationship Id="rId1" Type="http://schemas.openxmlformats.org/officeDocument/2006/relationships/slideLayout" Target="../slideLayouts/slideLayout266.xml"/><Relationship Id="rId2" Type="http://schemas.openxmlformats.org/officeDocument/2006/relationships/slideLayout" Target="../slideLayouts/slideLayout267.xml"/><Relationship Id="rId3" Type="http://schemas.openxmlformats.org/officeDocument/2006/relationships/slideLayout" Target="../slideLayouts/slideLayout268.xml"/><Relationship Id="rId4" Type="http://schemas.openxmlformats.org/officeDocument/2006/relationships/slideLayout" Target="../slideLayouts/slideLayout269.xml"/><Relationship Id="rId5" Type="http://schemas.openxmlformats.org/officeDocument/2006/relationships/slideLayout" Target="../slideLayouts/slideLayout270.xml"/><Relationship Id="rId6" Type="http://schemas.openxmlformats.org/officeDocument/2006/relationships/slideLayout" Target="../slideLayouts/slideLayout271.xml"/><Relationship Id="rId7" Type="http://schemas.openxmlformats.org/officeDocument/2006/relationships/slideLayout" Target="../slideLayouts/slideLayout272.xml"/><Relationship Id="rId8" Type="http://schemas.openxmlformats.org/officeDocument/2006/relationships/slideLayout" Target="../slideLayouts/slideLayout273.xml"/><Relationship Id="rId9" Type="http://schemas.openxmlformats.org/officeDocument/2006/relationships/slideLayout" Target="../slideLayouts/slideLayout274.xml"/><Relationship Id="rId10" Type="http://schemas.openxmlformats.org/officeDocument/2006/relationships/slideLayout" Target="../slideLayouts/slideLayout275.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7.xml"/><Relationship Id="rId12" Type="http://schemas.openxmlformats.org/officeDocument/2006/relationships/theme" Target="../theme/theme26.xml"/><Relationship Id="rId13" Type="http://schemas.openxmlformats.org/officeDocument/2006/relationships/image" Target="../media/image1.jpeg"/><Relationship Id="rId1" Type="http://schemas.openxmlformats.org/officeDocument/2006/relationships/slideLayout" Target="../slideLayouts/slideLayout277.xml"/><Relationship Id="rId2" Type="http://schemas.openxmlformats.org/officeDocument/2006/relationships/slideLayout" Target="../slideLayouts/slideLayout278.xml"/><Relationship Id="rId3" Type="http://schemas.openxmlformats.org/officeDocument/2006/relationships/slideLayout" Target="../slideLayouts/slideLayout279.xml"/><Relationship Id="rId4" Type="http://schemas.openxmlformats.org/officeDocument/2006/relationships/slideLayout" Target="../slideLayouts/slideLayout280.xml"/><Relationship Id="rId5" Type="http://schemas.openxmlformats.org/officeDocument/2006/relationships/slideLayout" Target="../slideLayouts/slideLayout281.xml"/><Relationship Id="rId6" Type="http://schemas.openxmlformats.org/officeDocument/2006/relationships/slideLayout" Target="../slideLayouts/slideLayout282.xml"/><Relationship Id="rId7" Type="http://schemas.openxmlformats.org/officeDocument/2006/relationships/slideLayout" Target="../slideLayouts/slideLayout283.xml"/><Relationship Id="rId8" Type="http://schemas.openxmlformats.org/officeDocument/2006/relationships/slideLayout" Target="../slideLayouts/slideLayout284.xml"/><Relationship Id="rId9" Type="http://schemas.openxmlformats.org/officeDocument/2006/relationships/slideLayout" Target="../slideLayouts/slideLayout285.xml"/><Relationship Id="rId10" Type="http://schemas.openxmlformats.org/officeDocument/2006/relationships/slideLayout" Target="../slideLayouts/slideLayout286.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8.xml"/><Relationship Id="rId12" Type="http://schemas.openxmlformats.org/officeDocument/2006/relationships/theme" Target="../theme/theme27.xml"/><Relationship Id="rId13" Type="http://schemas.openxmlformats.org/officeDocument/2006/relationships/image" Target="../media/image1.jpeg"/><Relationship Id="rId1" Type="http://schemas.openxmlformats.org/officeDocument/2006/relationships/slideLayout" Target="../slideLayouts/slideLayout288.xml"/><Relationship Id="rId2" Type="http://schemas.openxmlformats.org/officeDocument/2006/relationships/slideLayout" Target="../slideLayouts/slideLayout289.xml"/><Relationship Id="rId3" Type="http://schemas.openxmlformats.org/officeDocument/2006/relationships/slideLayout" Target="../slideLayouts/slideLayout290.xml"/><Relationship Id="rId4" Type="http://schemas.openxmlformats.org/officeDocument/2006/relationships/slideLayout" Target="../slideLayouts/slideLayout291.xml"/><Relationship Id="rId5" Type="http://schemas.openxmlformats.org/officeDocument/2006/relationships/slideLayout" Target="../slideLayouts/slideLayout292.xml"/><Relationship Id="rId6" Type="http://schemas.openxmlformats.org/officeDocument/2006/relationships/slideLayout" Target="../slideLayouts/slideLayout293.xml"/><Relationship Id="rId7" Type="http://schemas.openxmlformats.org/officeDocument/2006/relationships/slideLayout" Target="../slideLayouts/slideLayout294.xml"/><Relationship Id="rId8" Type="http://schemas.openxmlformats.org/officeDocument/2006/relationships/slideLayout" Target="../slideLayouts/slideLayout295.xml"/><Relationship Id="rId9" Type="http://schemas.openxmlformats.org/officeDocument/2006/relationships/slideLayout" Target="../slideLayouts/slideLayout296.xml"/><Relationship Id="rId10" Type="http://schemas.openxmlformats.org/officeDocument/2006/relationships/slideLayout" Target="../slideLayouts/slideLayout297.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9.xml"/><Relationship Id="rId12" Type="http://schemas.openxmlformats.org/officeDocument/2006/relationships/theme" Target="../theme/theme28.xml"/><Relationship Id="rId13" Type="http://schemas.openxmlformats.org/officeDocument/2006/relationships/image" Target="../media/image1.jpeg"/><Relationship Id="rId1" Type="http://schemas.openxmlformats.org/officeDocument/2006/relationships/slideLayout" Target="../slideLayouts/slideLayout299.xml"/><Relationship Id="rId2" Type="http://schemas.openxmlformats.org/officeDocument/2006/relationships/slideLayout" Target="../slideLayouts/slideLayout300.xml"/><Relationship Id="rId3" Type="http://schemas.openxmlformats.org/officeDocument/2006/relationships/slideLayout" Target="../slideLayouts/slideLayout301.xml"/><Relationship Id="rId4" Type="http://schemas.openxmlformats.org/officeDocument/2006/relationships/slideLayout" Target="../slideLayouts/slideLayout302.xml"/><Relationship Id="rId5" Type="http://schemas.openxmlformats.org/officeDocument/2006/relationships/slideLayout" Target="../slideLayouts/slideLayout303.xml"/><Relationship Id="rId6" Type="http://schemas.openxmlformats.org/officeDocument/2006/relationships/slideLayout" Target="../slideLayouts/slideLayout304.xml"/><Relationship Id="rId7" Type="http://schemas.openxmlformats.org/officeDocument/2006/relationships/slideLayout" Target="../slideLayouts/slideLayout305.xml"/><Relationship Id="rId8" Type="http://schemas.openxmlformats.org/officeDocument/2006/relationships/slideLayout" Target="../slideLayouts/slideLayout306.xml"/><Relationship Id="rId9" Type="http://schemas.openxmlformats.org/officeDocument/2006/relationships/slideLayout" Target="../slideLayouts/slideLayout307.xml"/><Relationship Id="rId10" Type="http://schemas.openxmlformats.org/officeDocument/2006/relationships/slideLayout" Target="../slideLayouts/slideLayout308.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20.xml"/><Relationship Id="rId12" Type="http://schemas.openxmlformats.org/officeDocument/2006/relationships/theme" Target="../theme/theme29.xml"/><Relationship Id="rId13" Type="http://schemas.openxmlformats.org/officeDocument/2006/relationships/image" Target="../media/image1.jpeg"/><Relationship Id="rId1" Type="http://schemas.openxmlformats.org/officeDocument/2006/relationships/slideLayout" Target="../slideLayouts/slideLayout310.xml"/><Relationship Id="rId2" Type="http://schemas.openxmlformats.org/officeDocument/2006/relationships/slideLayout" Target="../slideLayouts/slideLayout311.xml"/><Relationship Id="rId3" Type="http://schemas.openxmlformats.org/officeDocument/2006/relationships/slideLayout" Target="../slideLayouts/slideLayout312.xml"/><Relationship Id="rId4" Type="http://schemas.openxmlformats.org/officeDocument/2006/relationships/slideLayout" Target="../slideLayouts/slideLayout313.xml"/><Relationship Id="rId5" Type="http://schemas.openxmlformats.org/officeDocument/2006/relationships/slideLayout" Target="../slideLayouts/slideLayout314.xml"/><Relationship Id="rId6" Type="http://schemas.openxmlformats.org/officeDocument/2006/relationships/slideLayout" Target="../slideLayouts/slideLayout315.xml"/><Relationship Id="rId7" Type="http://schemas.openxmlformats.org/officeDocument/2006/relationships/slideLayout" Target="../slideLayouts/slideLayout316.xml"/><Relationship Id="rId8" Type="http://schemas.openxmlformats.org/officeDocument/2006/relationships/slideLayout" Target="../slideLayouts/slideLayout317.xml"/><Relationship Id="rId9" Type="http://schemas.openxmlformats.org/officeDocument/2006/relationships/slideLayout" Target="../slideLayouts/slideLayout318.xml"/><Relationship Id="rId10" Type="http://schemas.openxmlformats.org/officeDocument/2006/relationships/slideLayout" Target="../slideLayouts/slideLayout3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31.xml"/><Relationship Id="rId12" Type="http://schemas.openxmlformats.org/officeDocument/2006/relationships/theme" Target="../theme/theme30.xml"/><Relationship Id="rId13" Type="http://schemas.openxmlformats.org/officeDocument/2006/relationships/image" Target="../media/image1.jpeg"/><Relationship Id="rId1" Type="http://schemas.openxmlformats.org/officeDocument/2006/relationships/slideLayout" Target="../slideLayouts/slideLayout321.xml"/><Relationship Id="rId2" Type="http://schemas.openxmlformats.org/officeDocument/2006/relationships/slideLayout" Target="../slideLayouts/slideLayout322.xml"/><Relationship Id="rId3" Type="http://schemas.openxmlformats.org/officeDocument/2006/relationships/slideLayout" Target="../slideLayouts/slideLayout323.xml"/><Relationship Id="rId4" Type="http://schemas.openxmlformats.org/officeDocument/2006/relationships/slideLayout" Target="../slideLayouts/slideLayout324.xml"/><Relationship Id="rId5" Type="http://schemas.openxmlformats.org/officeDocument/2006/relationships/slideLayout" Target="../slideLayouts/slideLayout325.xml"/><Relationship Id="rId6" Type="http://schemas.openxmlformats.org/officeDocument/2006/relationships/slideLayout" Target="../slideLayouts/slideLayout326.xml"/><Relationship Id="rId7" Type="http://schemas.openxmlformats.org/officeDocument/2006/relationships/slideLayout" Target="../slideLayouts/slideLayout327.xml"/><Relationship Id="rId8" Type="http://schemas.openxmlformats.org/officeDocument/2006/relationships/slideLayout" Target="../slideLayouts/slideLayout328.xml"/><Relationship Id="rId9" Type="http://schemas.openxmlformats.org/officeDocument/2006/relationships/slideLayout" Target="../slideLayouts/slideLayout329.xml"/><Relationship Id="rId10" Type="http://schemas.openxmlformats.org/officeDocument/2006/relationships/slideLayout" Target="../slideLayouts/slideLayout330.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42.xml"/><Relationship Id="rId12" Type="http://schemas.openxmlformats.org/officeDocument/2006/relationships/theme" Target="../theme/theme31.xml"/><Relationship Id="rId13" Type="http://schemas.openxmlformats.org/officeDocument/2006/relationships/image" Target="../media/image1.jpeg"/><Relationship Id="rId1" Type="http://schemas.openxmlformats.org/officeDocument/2006/relationships/slideLayout" Target="../slideLayouts/slideLayout332.xml"/><Relationship Id="rId2" Type="http://schemas.openxmlformats.org/officeDocument/2006/relationships/slideLayout" Target="../slideLayouts/slideLayout333.xml"/><Relationship Id="rId3" Type="http://schemas.openxmlformats.org/officeDocument/2006/relationships/slideLayout" Target="../slideLayouts/slideLayout334.xml"/><Relationship Id="rId4" Type="http://schemas.openxmlformats.org/officeDocument/2006/relationships/slideLayout" Target="../slideLayouts/slideLayout335.xml"/><Relationship Id="rId5" Type="http://schemas.openxmlformats.org/officeDocument/2006/relationships/slideLayout" Target="../slideLayouts/slideLayout336.xml"/><Relationship Id="rId6" Type="http://schemas.openxmlformats.org/officeDocument/2006/relationships/slideLayout" Target="../slideLayouts/slideLayout337.xml"/><Relationship Id="rId7" Type="http://schemas.openxmlformats.org/officeDocument/2006/relationships/slideLayout" Target="../slideLayouts/slideLayout338.xml"/><Relationship Id="rId8" Type="http://schemas.openxmlformats.org/officeDocument/2006/relationships/slideLayout" Target="../slideLayouts/slideLayout339.xml"/><Relationship Id="rId9" Type="http://schemas.openxmlformats.org/officeDocument/2006/relationships/slideLayout" Target="../slideLayouts/slideLayout340.xml"/><Relationship Id="rId10" Type="http://schemas.openxmlformats.org/officeDocument/2006/relationships/slideLayout" Target="../slideLayouts/slideLayout341.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53.xml"/><Relationship Id="rId12" Type="http://schemas.openxmlformats.org/officeDocument/2006/relationships/theme" Target="../theme/theme32.xml"/><Relationship Id="rId13" Type="http://schemas.openxmlformats.org/officeDocument/2006/relationships/image" Target="../media/image1.jpeg"/><Relationship Id="rId1" Type="http://schemas.openxmlformats.org/officeDocument/2006/relationships/slideLayout" Target="../slideLayouts/slideLayout343.xml"/><Relationship Id="rId2" Type="http://schemas.openxmlformats.org/officeDocument/2006/relationships/slideLayout" Target="../slideLayouts/slideLayout344.xml"/><Relationship Id="rId3" Type="http://schemas.openxmlformats.org/officeDocument/2006/relationships/slideLayout" Target="../slideLayouts/slideLayout345.xml"/><Relationship Id="rId4" Type="http://schemas.openxmlformats.org/officeDocument/2006/relationships/slideLayout" Target="../slideLayouts/slideLayout346.xml"/><Relationship Id="rId5" Type="http://schemas.openxmlformats.org/officeDocument/2006/relationships/slideLayout" Target="../slideLayouts/slideLayout347.xml"/><Relationship Id="rId6" Type="http://schemas.openxmlformats.org/officeDocument/2006/relationships/slideLayout" Target="../slideLayouts/slideLayout348.xml"/><Relationship Id="rId7" Type="http://schemas.openxmlformats.org/officeDocument/2006/relationships/slideLayout" Target="../slideLayouts/slideLayout349.xml"/><Relationship Id="rId8" Type="http://schemas.openxmlformats.org/officeDocument/2006/relationships/slideLayout" Target="../slideLayouts/slideLayout350.xml"/><Relationship Id="rId9" Type="http://schemas.openxmlformats.org/officeDocument/2006/relationships/slideLayout" Target="../slideLayouts/slideLayout351.xml"/><Relationship Id="rId10" Type="http://schemas.openxmlformats.org/officeDocument/2006/relationships/slideLayout" Target="../slideLayouts/slideLayout352.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64.xml"/><Relationship Id="rId12" Type="http://schemas.openxmlformats.org/officeDocument/2006/relationships/theme" Target="../theme/theme33.xml"/><Relationship Id="rId13" Type="http://schemas.openxmlformats.org/officeDocument/2006/relationships/image" Target="../media/image1.jpeg"/><Relationship Id="rId1" Type="http://schemas.openxmlformats.org/officeDocument/2006/relationships/slideLayout" Target="../slideLayouts/slideLayout354.xml"/><Relationship Id="rId2" Type="http://schemas.openxmlformats.org/officeDocument/2006/relationships/slideLayout" Target="../slideLayouts/slideLayout355.xml"/><Relationship Id="rId3" Type="http://schemas.openxmlformats.org/officeDocument/2006/relationships/slideLayout" Target="../slideLayouts/slideLayout356.xml"/><Relationship Id="rId4" Type="http://schemas.openxmlformats.org/officeDocument/2006/relationships/slideLayout" Target="../slideLayouts/slideLayout357.xml"/><Relationship Id="rId5" Type="http://schemas.openxmlformats.org/officeDocument/2006/relationships/slideLayout" Target="../slideLayouts/slideLayout358.xml"/><Relationship Id="rId6" Type="http://schemas.openxmlformats.org/officeDocument/2006/relationships/slideLayout" Target="../slideLayouts/slideLayout359.xml"/><Relationship Id="rId7" Type="http://schemas.openxmlformats.org/officeDocument/2006/relationships/slideLayout" Target="../slideLayouts/slideLayout360.xml"/><Relationship Id="rId8" Type="http://schemas.openxmlformats.org/officeDocument/2006/relationships/slideLayout" Target="../slideLayouts/slideLayout361.xml"/><Relationship Id="rId9" Type="http://schemas.openxmlformats.org/officeDocument/2006/relationships/slideLayout" Target="../slideLayouts/slideLayout362.xml"/><Relationship Id="rId10" Type="http://schemas.openxmlformats.org/officeDocument/2006/relationships/slideLayout" Target="../slideLayouts/slideLayout363.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75.xml"/><Relationship Id="rId12" Type="http://schemas.openxmlformats.org/officeDocument/2006/relationships/theme" Target="../theme/theme34.xml"/><Relationship Id="rId13" Type="http://schemas.openxmlformats.org/officeDocument/2006/relationships/image" Target="../media/image2.jpeg"/><Relationship Id="rId1" Type="http://schemas.openxmlformats.org/officeDocument/2006/relationships/slideLayout" Target="../slideLayouts/slideLayout365.xml"/><Relationship Id="rId2" Type="http://schemas.openxmlformats.org/officeDocument/2006/relationships/slideLayout" Target="../slideLayouts/slideLayout366.xml"/><Relationship Id="rId3" Type="http://schemas.openxmlformats.org/officeDocument/2006/relationships/slideLayout" Target="../slideLayouts/slideLayout367.xml"/><Relationship Id="rId4" Type="http://schemas.openxmlformats.org/officeDocument/2006/relationships/slideLayout" Target="../slideLayouts/slideLayout368.xml"/><Relationship Id="rId5" Type="http://schemas.openxmlformats.org/officeDocument/2006/relationships/slideLayout" Target="../slideLayouts/slideLayout369.xml"/><Relationship Id="rId6" Type="http://schemas.openxmlformats.org/officeDocument/2006/relationships/slideLayout" Target="../slideLayouts/slideLayout370.xml"/><Relationship Id="rId7" Type="http://schemas.openxmlformats.org/officeDocument/2006/relationships/slideLayout" Target="../slideLayouts/slideLayout371.xml"/><Relationship Id="rId8" Type="http://schemas.openxmlformats.org/officeDocument/2006/relationships/slideLayout" Target="../slideLayouts/slideLayout372.xml"/><Relationship Id="rId9" Type="http://schemas.openxmlformats.org/officeDocument/2006/relationships/slideLayout" Target="../slideLayouts/slideLayout373.xml"/><Relationship Id="rId10" Type="http://schemas.openxmlformats.org/officeDocument/2006/relationships/slideLayout" Target="../slideLayouts/slideLayout37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1.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1.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1.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1.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Arial" charset="0"/>
              </a:defRPr>
            </a:lvl1pPr>
          </a:lstStyle>
          <a:p>
            <a:pPr>
              <a:defRPr/>
            </a:pPr>
            <a:fld id="{40FEA81C-25FE-5545-BA87-44E01D7AB7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20" r:id="rId1"/>
    <p:sldLayoutId id="2147510621" r:id="rId2"/>
    <p:sldLayoutId id="2147510622" r:id="rId3"/>
    <p:sldLayoutId id="2147510623" r:id="rId4"/>
    <p:sldLayoutId id="2147510624" r:id="rId5"/>
    <p:sldLayoutId id="2147510625" r:id="rId6"/>
    <p:sldLayoutId id="2147510626" r:id="rId7"/>
    <p:sldLayoutId id="2147510627" r:id="rId8"/>
    <p:sldLayoutId id="2147510628" r:id="rId9"/>
    <p:sldLayoutId id="2147510629" r:id="rId10"/>
    <p:sldLayoutId id="214751063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0" y="228600"/>
            <a:ext cx="9144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907" name="Rectangle 3"/>
          <p:cNvSpPr>
            <a:spLocks noGrp="1" noChangeArrowheads="1"/>
          </p:cNvSpPr>
          <p:nvPr>
            <p:ph type="body" idx="1"/>
          </p:nvPr>
        </p:nvSpPr>
        <p:spPr bwMode="auto">
          <a:xfrm>
            <a:off x="228600" y="914400"/>
            <a:ext cx="8686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78D61402-0C7A-024F-B0DE-D22A59869D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0" r:id="rId1"/>
    <p:sldLayoutId id="2147510751" r:id="rId2"/>
    <p:sldLayoutId id="2147510752" r:id="rId3"/>
    <p:sldLayoutId id="2147510697" r:id="rId4"/>
    <p:sldLayoutId id="2147510698" r:id="rId5"/>
    <p:sldLayoutId id="2147510699" r:id="rId6"/>
    <p:sldLayoutId id="2147510700" r:id="rId7"/>
    <p:sldLayoutId id="2147510701" r:id="rId8"/>
    <p:sldLayoutId id="2147510702" r:id="rId9"/>
    <p:sldLayoutId id="2147510703" r:id="rId10"/>
    <p:sldLayoutId id="2147510704" r:id="rId11"/>
    <p:sldLayoutId id="2147510705" r:id="rId12"/>
  </p:sldLayoutIdLst>
  <p:txStyles>
    <p:titleStyle>
      <a:lvl1pPr algn="ctr" rtl="0" eaLnBrk="0" fontAlgn="base" hangingPunct="0">
        <a:spcBef>
          <a:spcPct val="0"/>
        </a:spcBef>
        <a:spcAft>
          <a:spcPct val="0"/>
        </a:spcAft>
        <a:defRPr sz="2800" b="1">
          <a:solidFill>
            <a:srgbClr val="800000"/>
          </a:solidFill>
          <a:latin typeface="Candara"/>
          <a:ea typeface="ＭＳ Ｐゴシック" charset="0"/>
          <a:cs typeface="+mj-cs"/>
        </a:defRPr>
      </a:lvl1pPr>
      <a:lvl2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2pPr>
      <a:lvl3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3pPr>
      <a:lvl4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4pPr>
      <a:lvl5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5pPr>
      <a:lvl6pPr marL="457200" algn="ctr" rtl="0" eaLnBrk="1" fontAlgn="base" hangingPunct="1">
        <a:spcBef>
          <a:spcPct val="0"/>
        </a:spcBef>
        <a:spcAft>
          <a:spcPct val="0"/>
        </a:spcAft>
        <a:defRPr sz="4400">
          <a:solidFill>
            <a:srgbClr val="800000"/>
          </a:solidFill>
          <a:latin typeface="Eras Bold ITC" pitchFamily="34" charset="0"/>
          <a:cs typeface="Arial" charset="0"/>
        </a:defRPr>
      </a:lvl6pPr>
      <a:lvl7pPr marL="914400" algn="ctr" rtl="0" eaLnBrk="1" fontAlgn="base" hangingPunct="1">
        <a:spcBef>
          <a:spcPct val="0"/>
        </a:spcBef>
        <a:spcAft>
          <a:spcPct val="0"/>
        </a:spcAft>
        <a:defRPr sz="4400">
          <a:solidFill>
            <a:srgbClr val="800000"/>
          </a:solidFill>
          <a:latin typeface="Eras Bold ITC" pitchFamily="34" charset="0"/>
          <a:cs typeface="Arial" charset="0"/>
        </a:defRPr>
      </a:lvl7pPr>
      <a:lvl8pPr marL="1371600" algn="ctr" rtl="0" eaLnBrk="1" fontAlgn="base" hangingPunct="1">
        <a:spcBef>
          <a:spcPct val="0"/>
        </a:spcBef>
        <a:spcAft>
          <a:spcPct val="0"/>
        </a:spcAft>
        <a:defRPr sz="4400">
          <a:solidFill>
            <a:srgbClr val="800000"/>
          </a:solidFill>
          <a:latin typeface="Eras Bold ITC" pitchFamily="34" charset="0"/>
          <a:cs typeface="Arial" charset="0"/>
        </a:defRPr>
      </a:lvl8pPr>
      <a:lvl9pPr marL="1828800" algn="ctr" rtl="0" eaLnBrk="1" fontAlgn="base" hangingPunct="1">
        <a:spcBef>
          <a:spcPct val="0"/>
        </a:spcBef>
        <a:spcAft>
          <a:spcPct val="0"/>
        </a:spcAft>
        <a:defRPr sz="4400">
          <a:solidFill>
            <a:srgbClr val="800000"/>
          </a:solidFill>
          <a:latin typeface="Eras Bold ITC" pitchFamily="34" charset="0"/>
          <a:cs typeface="Arial" charset="0"/>
        </a:defRPr>
      </a:lvl9pPr>
    </p:titleStyle>
    <p:bodyStyle>
      <a:lvl1pPr marL="457200" indent="-457200" algn="l" rtl="0" eaLnBrk="0" fontAlgn="base" hangingPunct="0">
        <a:spcBef>
          <a:spcPct val="0"/>
        </a:spcBef>
        <a:spcAft>
          <a:spcPct val="0"/>
        </a:spcAft>
        <a:defRPr sz="2400" b="1">
          <a:solidFill>
            <a:schemeClr val="tx1"/>
          </a:solidFill>
          <a:latin typeface="Candara"/>
          <a:ea typeface="ＭＳ Ｐゴシック" charset="0"/>
          <a:cs typeface="+mn-cs"/>
        </a:defRPr>
      </a:lvl1pPr>
      <a:lvl2pPr marL="742950" indent="-285750" algn="ctr" rtl="0" eaLnBrk="0" fontAlgn="base" hangingPunct="0">
        <a:spcBef>
          <a:spcPct val="0"/>
        </a:spcBef>
        <a:spcAft>
          <a:spcPct val="0"/>
        </a:spcAft>
        <a:defRPr sz="2200" i="1">
          <a:solidFill>
            <a:schemeClr val="tx1"/>
          </a:solidFill>
          <a:latin typeface="Candara"/>
          <a:ea typeface="Arial" charset="0"/>
          <a:cs typeface="+mn-cs"/>
        </a:defRPr>
      </a:lvl2pPr>
      <a:lvl3pPr marL="914400" indent="-457200" algn="l" rtl="0" eaLnBrk="0" fontAlgn="base" hangingPunct="0">
        <a:spcBef>
          <a:spcPct val="0"/>
        </a:spcBef>
        <a:spcAft>
          <a:spcPct val="0"/>
        </a:spcAft>
        <a:buFont typeface="Wingdings" charset="0"/>
        <a:buChar char="Ø"/>
        <a:defRPr sz="2300" b="1">
          <a:solidFill>
            <a:schemeClr val="tx1"/>
          </a:solidFill>
          <a:latin typeface="Candara"/>
          <a:ea typeface="Arial" charset="0"/>
          <a:cs typeface="+mn-cs"/>
        </a:defRPr>
      </a:lvl3pPr>
      <a:lvl4pPr marL="914400" indent="-457200" algn="l" rtl="0" eaLnBrk="0" fontAlgn="base" hangingPunct="0">
        <a:spcBef>
          <a:spcPct val="0"/>
        </a:spcBef>
        <a:spcAft>
          <a:spcPct val="0"/>
        </a:spcAft>
        <a:buFont typeface="Wingdings" charset="0"/>
        <a:buChar char="ü"/>
        <a:defRPr sz="2000">
          <a:solidFill>
            <a:srgbClr val="0000FF"/>
          </a:solidFill>
          <a:latin typeface="Candara"/>
          <a:ea typeface="Arial" charset="0"/>
          <a:cs typeface="+mn-cs"/>
        </a:defRPr>
      </a:lvl4pPr>
      <a:lvl5pPr marL="1371600" indent="-457200" algn="l" rtl="0" eaLnBrk="0" fontAlgn="base" hangingPunct="0">
        <a:spcBef>
          <a:spcPct val="0"/>
        </a:spcBef>
        <a:spcAft>
          <a:spcPct val="0"/>
        </a:spcAft>
        <a:buChar char="»"/>
        <a:defRPr sz="2000">
          <a:solidFill>
            <a:schemeClr val="tx1"/>
          </a:solidFill>
          <a:latin typeface="Candara"/>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4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19399872-6E7A-284E-A63F-CD7B61DAA4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06" r:id="rId1"/>
    <p:sldLayoutId id="2147510707" r:id="rId2"/>
    <p:sldLayoutId id="2147510708" r:id="rId3"/>
    <p:sldLayoutId id="2147510709" r:id="rId4"/>
    <p:sldLayoutId id="2147510710" r:id="rId5"/>
    <p:sldLayoutId id="2147510711" r:id="rId6"/>
    <p:sldLayoutId id="2147510712" r:id="rId7"/>
    <p:sldLayoutId id="2147510713" r:id="rId8"/>
    <p:sldLayoutId id="2147510714" r:id="rId9"/>
    <p:sldLayoutId id="2147510715" r:id="rId10"/>
    <p:sldLayoutId id="214751071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FE47291-C8AF-1D4B-B8A8-79B624AF0E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3" r:id="rId1"/>
    <p:sldLayoutId id="2147510754" r:id="rId2"/>
    <p:sldLayoutId id="2147510755" r:id="rId3"/>
    <p:sldLayoutId id="2147510756" r:id="rId4"/>
    <p:sldLayoutId id="2147510757" r:id="rId5"/>
    <p:sldLayoutId id="2147510758" r:id="rId6"/>
    <p:sldLayoutId id="2147510759" r:id="rId7"/>
    <p:sldLayoutId id="2147510760" r:id="rId8"/>
    <p:sldLayoutId id="2147510761" r:id="rId9"/>
    <p:sldLayoutId id="2147510762" r:id="rId10"/>
    <p:sldLayoutId id="214751076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87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A8C29015-5700-2D41-9569-F0AC5B91E7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64" r:id="rId1"/>
    <p:sldLayoutId id="2147510765" r:id="rId2"/>
    <p:sldLayoutId id="2147510766" r:id="rId3"/>
    <p:sldLayoutId id="2147510767" r:id="rId4"/>
    <p:sldLayoutId id="2147510768" r:id="rId5"/>
    <p:sldLayoutId id="2147510769" r:id="rId6"/>
    <p:sldLayoutId id="2147510770" r:id="rId7"/>
    <p:sldLayoutId id="2147510771" r:id="rId8"/>
    <p:sldLayoutId id="2147510772" r:id="rId9"/>
    <p:sldLayoutId id="2147510773" r:id="rId10"/>
    <p:sldLayoutId id="214751077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CF3F18D-A41F-0F49-9BA3-D6117130A0B2}" type="slidenum">
              <a:rPr lang="en-US"/>
              <a:pPr>
                <a:defRPr/>
              </a:pPr>
              <a:t>‹#›</a:t>
            </a:fld>
            <a:endParaRPr lang="en-US"/>
          </a:p>
        </p:txBody>
      </p:sp>
    </p:spTree>
    <p:extLst>
      <p:ext uri="{BB962C8B-B14F-4D97-AF65-F5344CB8AC3E}">
        <p14:creationId xmlns:p14="http://schemas.microsoft.com/office/powerpoint/2010/main" val="2658997810"/>
      </p:ext>
    </p:extLst>
  </p:cSld>
  <p:clrMap bg1="lt1" tx1="dk1" bg2="lt2" tx2="dk2" accent1="accent1" accent2="accent2" accent3="accent3" accent4="accent4" accent5="accent5" accent6="accent6" hlink="hlink" folHlink="folHlink"/>
  <p:sldLayoutIdLst>
    <p:sldLayoutId id="2147510776" r:id="rId1"/>
    <p:sldLayoutId id="2147510777" r:id="rId2"/>
    <p:sldLayoutId id="2147510778" r:id="rId3"/>
    <p:sldLayoutId id="2147510779" r:id="rId4"/>
    <p:sldLayoutId id="2147510780" r:id="rId5"/>
    <p:sldLayoutId id="2147510781" r:id="rId6"/>
    <p:sldLayoutId id="2147510782" r:id="rId7"/>
    <p:sldLayoutId id="2147510783" r:id="rId8"/>
    <p:sldLayoutId id="2147510784" r:id="rId9"/>
    <p:sldLayoutId id="2147510785" r:id="rId10"/>
    <p:sldLayoutId id="21475107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9C15E4C9-9402-7A45-BA0C-F19ACCA9D7CA}" type="slidenum">
              <a:rPr lang="en-US"/>
              <a:pPr>
                <a:defRPr/>
              </a:pPr>
              <a:t>‹#›</a:t>
            </a:fld>
            <a:endParaRPr lang="en-US"/>
          </a:p>
        </p:txBody>
      </p:sp>
    </p:spTree>
    <p:extLst>
      <p:ext uri="{BB962C8B-B14F-4D97-AF65-F5344CB8AC3E}">
        <p14:creationId xmlns:p14="http://schemas.microsoft.com/office/powerpoint/2010/main" val="2647311124"/>
      </p:ext>
    </p:extLst>
  </p:cSld>
  <p:clrMap bg1="lt1" tx1="dk1" bg2="lt2" tx2="dk2" accent1="accent1" accent2="accent2" accent3="accent3" accent4="accent4" accent5="accent5" accent6="accent6" hlink="hlink" folHlink="folHlink"/>
  <p:sldLayoutIdLst>
    <p:sldLayoutId id="2147510800" r:id="rId1"/>
    <p:sldLayoutId id="2147510801" r:id="rId2"/>
    <p:sldLayoutId id="2147510802" r:id="rId3"/>
    <p:sldLayoutId id="2147510803" r:id="rId4"/>
    <p:sldLayoutId id="2147510804" r:id="rId5"/>
    <p:sldLayoutId id="2147510805" r:id="rId6"/>
    <p:sldLayoutId id="2147510806" r:id="rId7"/>
    <p:sldLayoutId id="2147510807" r:id="rId8"/>
    <p:sldLayoutId id="2147510808" r:id="rId9"/>
    <p:sldLayoutId id="2147510809" r:id="rId10"/>
    <p:sldLayoutId id="21475108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32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cs typeface="Arial" charset="0"/>
              </a:defRPr>
            </a:lvl1pPr>
          </a:lstStyle>
          <a:p>
            <a:pPr>
              <a:defRPr/>
            </a:pPr>
            <a:fld id="{B6F38B5D-84A9-034A-9BFB-E6F798AFC6EC}" type="slidenum">
              <a:rPr lang="en-US"/>
              <a:pPr>
                <a:defRPr/>
              </a:pPr>
              <a:t>‹#›</a:t>
            </a:fld>
            <a:endParaRPr lang="en-US"/>
          </a:p>
        </p:txBody>
      </p:sp>
    </p:spTree>
    <p:extLst>
      <p:ext uri="{BB962C8B-B14F-4D97-AF65-F5344CB8AC3E}">
        <p14:creationId xmlns:p14="http://schemas.microsoft.com/office/powerpoint/2010/main" val="970967375"/>
      </p:ext>
    </p:extLst>
  </p:cSld>
  <p:clrMap bg1="lt1" tx1="dk1" bg2="lt2" tx2="dk2" accent1="accent1" accent2="accent2" accent3="accent3" accent4="accent4" accent5="accent5" accent6="accent6" hlink="hlink" folHlink="folHlink"/>
  <p:sldLayoutIdLst>
    <p:sldLayoutId id="2147510836" r:id="rId1"/>
    <p:sldLayoutId id="2147510837" r:id="rId2"/>
    <p:sldLayoutId id="2147510838" r:id="rId3"/>
    <p:sldLayoutId id="2147510839" r:id="rId4"/>
    <p:sldLayoutId id="2147510840" r:id="rId5"/>
    <p:sldLayoutId id="2147510841" r:id="rId6"/>
    <p:sldLayoutId id="2147510842" r:id="rId7"/>
    <p:sldLayoutId id="2147510843" r:id="rId8"/>
    <p:sldLayoutId id="2147510844" r:id="rId9"/>
    <p:sldLayoutId id="2147510845" r:id="rId10"/>
    <p:sldLayoutId id="214751084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82000F88-DF64-0640-8E29-434363F4D586}" type="slidenum">
              <a:rPr lang="en-US"/>
              <a:pPr>
                <a:defRPr/>
              </a:pPr>
              <a:t>‹#›</a:t>
            </a:fld>
            <a:endParaRPr lang="en-US"/>
          </a:p>
        </p:txBody>
      </p:sp>
    </p:spTree>
    <p:extLst>
      <p:ext uri="{BB962C8B-B14F-4D97-AF65-F5344CB8AC3E}">
        <p14:creationId xmlns:p14="http://schemas.microsoft.com/office/powerpoint/2010/main" val="2842035599"/>
      </p:ext>
    </p:extLst>
  </p:cSld>
  <p:clrMap bg1="lt1" tx1="dk1" bg2="lt2" tx2="dk2" accent1="accent1" accent2="accent2" accent3="accent3" accent4="accent4" accent5="accent5" accent6="accent6" hlink="hlink" folHlink="folHlink"/>
  <p:sldLayoutIdLst>
    <p:sldLayoutId id="2147510848" r:id="rId1"/>
    <p:sldLayoutId id="2147510849" r:id="rId2"/>
    <p:sldLayoutId id="2147510850" r:id="rId3"/>
    <p:sldLayoutId id="2147510851" r:id="rId4"/>
    <p:sldLayoutId id="2147510852" r:id="rId5"/>
    <p:sldLayoutId id="2147510853" r:id="rId6"/>
    <p:sldLayoutId id="2147510854" r:id="rId7"/>
    <p:sldLayoutId id="2147510855" r:id="rId8"/>
    <p:sldLayoutId id="2147510856" r:id="rId9"/>
    <p:sldLayoutId id="2147510857" r:id="rId10"/>
    <p:sldLayoutId id="214751085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Arial" charset="0"/>
              </a:defRPr>
            </a:lvl1pPr>
          </a:lstStyle>
          <a:p>
            <a:pPr>
              <a:defRPr/>
            </a:pPr>
            <a:endParaRPr lang="en-US" i="0">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Arial" charset="0"/>
              </a:defRPr>
            </a:lvl1pPr>
          </a:lstStyle>
          <a:p>
            <a:pPr>
              <a:defRPr/>
            </a:pPr>
            <a:endParaRPr lang="en-US" i="0">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Arial" charset="0"/>
              </a:defRPr>
            </a:lvl1pPr>
          </a:lstStyle>
          <a:p>
            <a:pPr>
              <a:defRPr/>
            </a:pPr>
            <a:fld id="{B84F0A5A-A96B-4048-9348-360DF1EE3319}" type="slidenum">
              <a:rPr lang="en-US" i="0">
                <a:latin typeface="Arial" charset="0"/>
              </a:rPr>
              <a:pPr>
                <a:defRPr/>
              </a:pPr>
              <a:t>‹#›</a:t>
            </a:fld>
            <a:endParaRPr lang="en-US" i="0">
              <a:latin typeface="Arial" charset="0"/>
            </a:endParaRPr>
          </a:p>
        </p:txBody>
      </p:sp>
    </p:spTree>
    <p:extLst>
      <p:ext uri="{BB962C8B-B14F-4D97-AF65-F5344CB8AC3E}">
        <p14:creationId xmlns:p14="http://schemas.microsoft.com/office/powerpoint/2010/main" val="3050902760"/>
      </p:ext>
    </p:extLst>
  </p:cSld>
  <p:clrMap bg1="lt1" tx1="dk1" bg2="lt2" tx2="dk2" accent1="accent1" accent2="accent2" accent3="accent3" accent4="accent4" accent5="accent5" accent6="accent6" hlink="hlink" folHlink="folHlink"/>
  <p:sldLayoutIdLst>
    <p:sldLayoutId id="2147510860" r:id="rId1"/>
    <p:sldLayoutId id="2147510861" r:id="rId2"/>
    <p:sldLayoutId id="2147510862" r:id="rId3"/>
    <p:sldLayoutId id="2147510863" r:id="rId4"/>
    <p:sldLayoutId id="2147510864" r:id="rId5"/>
    <p:sldLayoutId id="2147510865" r:id="rId6"/>
    <p:sldLayoutId id="2147510866" r:id="rId7"/>
    <p:sldLayoutId id="2147510867" r:id="rId8"/>
    <p:sldLayoutId id="2147510868" r:id="rId9"/>
    <p:sldLayoutId id="2147510869" r:id="rId10"/>
    <p:sldLayoutId id="21475108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ea typeface="MS PGothic" charset="0"/>
                <a:cs typeface="MS PGothic" charset="0"/>
              </a:defRPr>
            </a:lvl1pPr>
          </a:lstStyle>
          <a:p>
            <a:pPr>
              <a:defRPr/>
            </a:pPr>
            <a:fld id="{5E3BB0FF-B24E-7C48-A20C-06BA747AC3D2}" type="slidenum">
              <a:rPr lang="en-US"/>
              <a:pPr>
                <a:defRPr/>
              </a:pPr>
              <a:t>‹#›</a:t>
            </a:fld>
            <a:endParaRPr lang="en-US"/>
          </a:p>
        </p:txBody>
      </p:sp>
    </p:spTree>
    <p:extLst>
      <p:ext uri="{BB962C8B-B14F-4D97-AF65-F5344CB8AC3E}">
        <p14:creationId xmlns:p14="http://schemas.microsoft.com/office/powerpoint/2010/main" val="315219623"/>
      </p:ext>
    </p:extLst>
  </p:cSld>
  <p:clrMap bg1="lt1" tx1="dk1" bg2="lt2" tx2="dk2" accent1="accent1" accent2="accent2" accent3="accent3" accent4="accent4" accent5="accent5" accent6="accent6" hlink="hlink" folHlink="folHlink"/>
  <p:sldLayoutIdLst>
    <p:sldLayoutId id="2147510872" r:id="rId1"/>
    <p:sldLayoutId id="2147510873" r:id="rId2"/>
    <p:sldLayoutId id="2147510874" r:id="rId3"/>
    <p:sldLayoutId id="2147510875" r:id="rId4"/>
    <p:sldLayoutId id="2147510876" r:id="rId5"/>
    <p:sldLayoutId id="2147510877" r:id="rId6"/>
    <p:sldLayoutId id="2147510878" r:id="rId7"/>
    <p:sldLayoutId id="2147510879" r:id="rId8"/>
    <p:sldLayoutId id="2147510880" r:id="rId9"/>
    <p:sldLayoutId id="2147510881" r:id="rId10"/>
    <p:sldLayoutId id="214751088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191BEEA-BB41-CD4B-9D36-1DDB0CC013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31" r:id="rId1"/>
    <p:sldLayoutId id="2147510632" r:id="rId2"/>
    <p:sldLayoutId id="2147510633" r:id="rId3"/>
    <p:sldLayoutId id="2147510634" r:id="rId4"/>
    <p:sldLayoutId id="2147510635" r:id="rId5"/>
    <p:sldLayoutId id="2147510636" r:id="rId6"/>
    <p:sldLayoutId id="2147510637" r:id="rId7"/>
    <p:sldLayoutId id="2147510638" r:id="rId8"/>
    <p:sldLayoutId id="2147510639" r:id="rId9"/>
    <p:sldLayoutId id="2147510640" r:id="rId10"/>
    <p:sldLayoutId id="214751064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fld id="{CCC81F94-2CFD-8647-9E13-8601D26FA723}" type="slidenum">
              <a:rPr lang="en-US" smtClean="0"/>
              <a:pPr/>
              <a:t>‹#›</a:t>
            </a:fld>
            <a:endParaRPr lang="en-US" smtClean="0"/>
          </a:p>
        </p:txBody>
      </p:sp>
    </p:spTree>
    <p:extLst>
      <p:ext uri="{BB962C8B-B14F-4D97-AF65-F5344CB8AC3E}">
        <p14:creationId xmlns:p14="http://schemas.microsoft.com/office/powerpoint/2010/main" val="1484289890"/>
      </p:ext>
    </p:extLst>
  </p:cSld>
  <p:clrMap bg1="lt1" tx1="dk1" bg2="lt2" tx2="dk2" accent1="accent1" accent2="accent2" accent3="accent3" accent4="accent4" accent5="accent5" accent6="accent6" hlink="hlink" folHlink="folHlink"/>
  <p:sldLayoutIdLst>
    <p:sldLayoutId id="2147510884" r:id="rId1"/>
    <p:sldLayoutId id="2147510885" r:id="rId2"/>
    <p:sldLayoutId id="2147510886" r:id="rId3"/>
    <p:sldLayoutId id="2147510887" r:id="rId4"/>
    <p:sldLayoutId id="2147510888" r:id="rId5"/>
    <p:sldLayoutId id="2147510889" r:id="rId6"/>
    <p:sldLayoutId id="2147510890" r:id="rId7"/>
    <p:sldLayoutId id="2147510891" r:id="rId8"/>
    <p:sldLayoutId id="2147510892" r:id="rId9"/>
    <p:sldLayoutId id="2147510893" r:id="rId10"/>
    <p:sldLayoutId id="214751089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7961725"/>
      </p:ext>
    </p:extLst>
  </p:cSld>
  <p:clrMap bg1="lt1" tx1="dk1" bg2="lt2" tx2="dk2" accent1="accent1" accent2="accent2" accent3="accent3" accent4="accent4" accent5="accent5" accent6="accent6" hlink="hlink" folHlink="folHlink"/>
  <p:sldLayoutIdLst>
    <p:sldLayoutId id="2147510896" r:id="rId1"/>
    <p:sldLayoutId id="2147510897" r:id="rId2"/>
    <p:sldLayoutId id="2147510898" r:id="rId3"/>
    <p:sldLayoutId id="2147510899" r:id="rId4"/>
    <p:sldLayoutId id="2147510900" r:id="rId5"/>
    <p:sldLayoutId id="2147510901" r:id="rId6"/>
    <p:sldLayoutId id="2147510902" r:id="rId7"/>
    <p:sldLayoutId id="2147510903" r:id="rId8"/>
    <p:sldLayoutId id="2147510904" r:id="rId9"/>
    <p:sldLayoutId id="2147510905" r:id="rId10"/>
    <p:sldLayoutId id="214751090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fld id="{74D2E023-9DEB-E840-90F9-A5DDD94C0206}" type="slidenum">
              <a:rPr lang="en-US" smtClean="0">
                <a:solidFill>
                  <a:srgbClr val="000000"/>
                </a:solidFill>
                <a:cs typeface="Arial" charset="0"/>
              </a:rPr>
              <a:pPr/>
              <a:t>‹#›</a:t>
            </a:fld>
            <a:endParaRPr lang="en-US" smtClean="0">
              <a:solidFill>
                <a:srgbClr val="000000"/>
              </a:solidFill>
              <a:cs typeface="Arial" charset="0"/>
            </a:endParaRPr>
          </a:p>
        </p:txBody>
      </p:sp>
    </p:spTree>
    <p:extLst>
      <p:ext uri="{BB962C8B-B14F-4D97-AF65-F5344CB8AC3E}">
        <p14:creationId xmlns:p14="http://schemas.microsoft.com/office/powerpoint/2010/main" val="1647101277"/>
      </p:ext>
    </p:extLst>
  </p:cSld>
  <p:clrMap bg1="lt1" tx1="dk1" bg2="lt2" tx2="dk2" accent1="accent1" accent2="accent2" accent3="accent3" accent4="accent4" accent5="accent5" accent6="accent6" hlink="hlink" folHlink="folHlink"/>
  <p:sldLayoutIdLst>
    <p:sldLayoutId id="2147510908" r:id="rId1"/>
    <p:sldLayoutId id="2147510909" r:id="rId2"/>
    <p:sldLayoutId id="2147510910" r:id="rId3"/>
    <p:sldLayoutId id="2147510911" r:id="rId4"/>
    <p:sldLayoutId id="2147510912" r:id="rId5"/>
    <p:sldLayoutId id="2147510913" r:id="rId6"/>
    <p:sldLayoutId id="2147510914" r:id="rId7"/>
    <p:sldLayoutId id="2147510915" r:id="rId8"/>
    <p:sldLayoutId id="2147510916" r:id="rId9"/>
    <p:sldLayoutId id="2147510917" r:id="rId10"/>
    <p:sldLayoutId id="214751091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ea typeface="MS PGothic" charset="0"/>
              <a:cs typeface="MS PGothic"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91C5607C-E5BB-CA42-833F-A14C7D083387}" type="slidenum">
              <a:rPr lang="en-US">
                <a:ea typeface="MS PGothic" charset="0"/>
                <a:cs typeface="MS PGothic" charset="0"/>
              </a:rPr>
              <a:pPr>
                <a:defRPr/>
              </a:pPr>
              <a:t>‹#›</a:t>
            </a:fld>
            <a:endParaRPr lang="en-US">
              <a:ea typeface="MS PGothic" charset="0"/>
              <a:cs typeface="MS PGothic" charset="0"/>
            </a:endParaRPr>
          </a:p>
        </p:txBody>
      </p:sp>
    </p:spTree>
    <p:extLst>
      <p:ext uri="{BB962C8B-B14F-4D97-AF65-F5344CB8AC3E}">
        <p14:creationId xmlns:p14="http://schemas.microsoft.com/office/powerpoint/2010/main" val="600689220"/>
      </p:ext>
    </p:extLst>
  </p:cSld>
  <p:clrMap bg1="lt1" tx1="dk1" bg2="lt2" tx2="dk2" accent1="accent1" accent2="accent2" accent3="accent3" accent4="accent4" accent5="accent5" accent6="accent6" hlink="hlink" folHlink="folHlink"/>
  <p:sldLayoutIdLst>
    <p:sldLayoutId id="2147510932" r:id="rId1"/>
    <p:sldLayoutId id="2147510933" r:id="rId2"/>
    <p:sldLayoutId id="2147510934" r:id="rId3"/>
    <p:sldLayoutId id="2147510935" r:id="rId4"/>
    <p:sldLayoutId id="2147510936" r:id="rId5"/>
    <p:sldLayoutId id="2147510937" r:id="rId6"/>
    <p:sldLayoutId id="2147510938" r:id="rId7"/>
    <p:sldLayoutId id="2147510939" r:id="rId8"/>
    <p:sldLayoutId id="2147510940" r:id="rId9"/>
    <p:sldLayoutId id="2147510941" r:id="rId10"/>
    <p:sldLayoutId id="21475109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35D8D00-F7A0-3A43-8D57-69D6B84F0712}" type="slidenum">
              <a:rPr lang="en-US"/>
              <a:pPr>
                <a:defRPr/>
              </a:pPr>
              <a:t>‹#›</a:t>
            </a:fld>
            <a:endParaRPr lang="en-US"/>
          </a:p>
        </p:txBody>
      </p:sp>
    </p:spTree>
    <p:extLst>
      <p:ext uri="{BB962C8B-B14F-4D97-AF65-F5344CB8AC3E}">
        <p14:creationId xmlns:p14="http://schemas.microsoft.com/office/powerpoint/2010/main" val="767851042"/>
      </p:ext>
    </p:extLst>
  </p:cSld>
  <p:clrMap bg1="lt1" tx1="dk1" bg2="lt2" tx2="dk2" accent1="accent1" accent2="accent2" accent3="accent3" accent4="accent4" accent5="accent5" accent6="accent6" hlink="hlink" folHlink="folHlink"/>
  <p:sldLayoutIdLst>
    <p:sldLayoutId id="2147510956" r:id="rId1"/>
    <p:sldLayoutId id="2147510957" r:id="rId2"/>
    <p:sldLayoutId id="2147510958" r:id="rId3"/>
    <p:sldLayoutId id="2147510959" r:id="rId4"/>
    <p:sldLayoutId id="2147510960" r:id="rId5"/>
    <p:sldLayoutId id="2147510961" r:id="rId6"/>
    <p:sldLayoutId id="2147510962" r:id="rId7"/>
    <p:sldLayoutId id="2147510963" r:id="rId8"/>
    <p:sldLayoutId id="2147510964" r:id="rId9"/>
    <p:sldLayoutId id="2147510965" r:id="rId10"/>
    <p:sldLayoutId id="214751096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67FA673-8D4F-D646-BAF0-6208C5D462B1}" type="slidenum">
              <a:rPr lang="en-US"/>
              <a:pPr>
                <a:defRPr/>
              </a:pPr>
              <a:t>‹#›</a:t>
            </a:fld>
            <a:endParaRPr lang="en-US"/>
          </a:p>
        </p:txBody>
      </p:sp>
    </p:spTree>
    <p:extLst>
      <p:ext uri="{BB962C8B-B14F-4D97-AF65-F5344CB8AC3E}">
        <p14:creationId xmlns:p14="http://schemas.microsoft.com/office/powerpoint/2010/main" val="1582945807"/>
      </p:ext>
    </p:extLst>
  </p:cSld>
  <p:clrMap bg1="lt1" tx1="dk1" bg2="lt2" tx2="dk2" accent1="accent1" accent2="accent2" accent3="accent3" accent4="accent4" accent5="accent5" accent6="accent6" hlink="hlink" folHlink="folHlink"/>
  <p:sldLayoutIdLst>
    <p:sldLayoutId id="2147510992" r:id="rId1"/>
    <p:sldLayoutId id="2147510993" r:id="rId2"/>
    <p:sldLayoutId id="2147510994" r:id="rId3"/>
    <p:sldLayoutId id="2147510995" r:id="rId4"/>
    <p:sldLayoutId id="2147510996" r:id="rId5"/>
    <p:sldLayoutId id="2147510997" r:id="rId6"/>
    <p:sldLayoutId id="2147510998" r:id="rId7"/>
    <p:sldLayoutId id="2147510999" r:id="rId8"/>
    <p:sldLayoutId id="2147511000" r:id="rId9"/>
    <p:sldLayoutId id="2147511001" r:id="rId10"/>
    <p:sldLayoutId id="214751100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EB2E00F3-1409-C545-ABCE-B58B7E7618E9}" type="slidenum">
              <a:rPr lang="en-US"/>
              <a:pPr>
                <a:defRPr/>
              </a:pPr>
              <a:t>‹#›</a:t>
            </a:fld>
            <a:endParaRPr lang="en-US"/>
          </a:p>
        </p:txBody>
      </p:sp>
    </p:spTree>
    <p:extLst>
      <p:ext uri="{BB962C8B-B14F-4D97-AF65-F5344CB8AC3E}">
        <p14:creationId xmlns:p14="http://schemas.microsoft.com/office/powerpoint/2010/main" val="4207172830"/>
      </p:ext>
    </p:extLst>
  </p:cSld>
  <p:clrMap bg1="lt1" tx1="dk1" bg2="lt2" tx2="dk2" accent1="accent1" accent2="accent2" accent3="accent3" accent4="accent4" accent5="accent5" accent6="accent6" hlink="hlink" folHlink="folHlink"/>
  <p:sldLayoutIdLst>
    <p:sldLayoutId id="2147511004" r:id="rId1"/>
    <p:sldLayoutId id="2147511005" r:id="rId2"/>
    <p:sldLayoutId id="2147511006" r:id="rId3"/>
    <p:sldLayoutId id="2147511007" r:id="rId4"/>
    <p:sldLayoutId id="2147511008" r:id="rId5"/>
    <p:sldLayoutId id="2147511009" r:id="rId6"/>
    <p:sldLayoutId id="2147511010" r:id="rId7"/>
    <p:sldLayoutId id="2147511011" r:id="rId8"/>
    <p:sldLayoutId id="2147511012" r:id="rId9"/>
    <p:sldLayoutId id="2147511013" r:id="rId10"/>
    <p:sldLayoutId id="214751101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B8386AF4-C9CA-D042-9661-387DAB87414C}" type="slidenum">
              <a:rPr lang="en-US"/>
              <a:pPr>
                <a:defRPr/>
              </a:pPr>
              <a:t>‹#›</a:t>
            </a:fld>
            <a:endParaRPr lang="en-US"/>
          </a:p>
        </p:txBody>
      </p:sp>
    </p:spTree>
    <p:extLst>
      <p:ext uri="{BB962C8B-B14F-4D97-AF65-F5344CB8AC3E}">
        <p14:creationId xmlns:p14="http://schemas.microsoft.com/office/powerpoint/2010/main" val="19743300"/>
      </p:ext>
    </p:extLst>
  </p:cSld>
  <p:clrMap bg1="lt1" tx1="dk1" bg2="lt2" tx2="dk2" accent1="accent1" accent2="accent2" accent3="accent3" accent4="accent4" accent5="accent5" accent6="accent6" hlink="hlink" folHlink="folHlink"/>
  <p:sldLayoutIdLst>
    <p:sldLayoutId id="2147511040" r:id="rId1"/>
    <p:sldLayoutId id="2147511041" r:id="rId2"/>
    <p:sldLayoutId id="2147511042" r:id="rId3"/>
    <p:sldLayoutId id="2147511043" r:id="rId4"/>
    <p:sldLayoutId id="2147511044" r:id="rId5"/>
    <p:sldLayoutId id="2147511045" r:id="rId6"/>
    <p:sldLayoutId id="2147511046" r:id="rId7"/>
    <p:sldLayoutId id="2147511047" r:id="rId8"/>
    <p:sldLayoutId id="2147511048" r:id="rId9"/>
    <p:sldLayoutId id="2147511049" r:id="rId10"/>
    <p:sldLayoutId id="21475110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9399F498-DDA1-1247-92D9-CCA456933CB4}" type="slidenum">
              <a:rPr lang="en-US"/>
              <a:pPr>
                <a:defRPr/>
              </a:pPr>
              <a:t>‹#›</a:t>
            </a:fld>
            <a:endParaRPr lang="en-US"/>
          </a:p>
        </p:txBody>
      </p:sp>
    </p:spTree>
    <p:extLst>
      <p:ext uri="{BB962C8B-B14F-4D97-AF65-F5344CB8AC3E}">
        <p14:creationId xmlns:p14="http://schemas.microsoft.com/office/powerpoint/2010/main" val="4260359020"/>
      </p:ext>
    </p:extLst>
  </p:cSld>
  <p:clrMap bg1="lt1" tx1="dk1" bg2="lt2" tx2="dk2" accent1="accent1" accent2="accent2" accent3="accent3" accent4="accent4" accent5="accent5" accent6="accent6" hlink="hlink" folHlink="folHlink"/>
  <p:sldLayoutIdLst>
    <p:sldLayoutId id="2147511064" r:id="rId1"/>
    <p:sldLayoutId id="2147511065" r:id="rId2"/>
    <p:sldLayoutId id="2147511066" r:id="rId3"/>
    <p:sldLayoutId id="2147511067" r:id="rId4"/>
    <p:sldLayoutId id="2147511068" r:id="rId5"/>
    <p:sldLayoutId id="2147511069" r:id="rId6"/>
    <p:sldLayoutId id="2147511070" r:id="rId7"/>
    <p:sldLayoutId id="2147511071" r:id="rId8"/>
    <p:sldLayoutId id="2147511072" r:id="rId9"/>
    <p:sldLayoutId id="2147511073" r:id="rId10"/>
    <p:sldLayoutId id="21475110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defRPr sz="1400" i="0">
                <a:solidFill>
                  <a:srgbClr val="000000"/>
                </a:solidFill>
                <a:latin typeface="Arial" charset="0"/>
              </a:defRPr>
            </a:lvl1pPr>
          </a:lstStyle>
          <a:p>
            <a:pPr>
              <a:defRPr/>
            </a:pPr>
            <a:endParaRPr lang="en-US">
              <a:ea typeface="MS PGothic" charset="0"/>
              <a:cs typeface="MS PGothic" charset="0"/>
            </a:endParaRPr>
          </a:p>
        </p:txBody>
      </p:sp>
      <p:sp>
        <p:nvSpPr>
          <p:cNvPr id="1029"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r">
              <a:defRPr sz="1400" i="0">
                <a:solidFill>
                  <a:srgbClr val="000000"/>
                </a:solidFill>
                <a:latin typeface="Arial" charset="0"/>
              </a:defRPr>
            </a:lvl1pPr>
          </a:lstStyle>
          <a:p>
            <a:pPr>
              <a:defRPr/>
            </a:pPr>
            <a:fld id="{91C5607C-E5BB-CA42-833F-A14C7D083387}" type="slidenum">
              <a:rPr lang="en-US">
                <a:ea typeface="MS PGothic" charset="0"/>
                <a:cs typeface="MS PGothic" charset="0"/>
              </a:rPr>
              <a:pPr>
                <a:defRPr/>
              </a:pPr>
              <a:t>‹#›</a:t>
            </a:fld>
            <a:endParaRPr lang="en-US">
              <a:ea typeface="MS PGothic" charset="0"/>
              <a:cs typeface="MS PGothic" charset="0"/>
            </a:endParaRPr>
          </a:p>
        </p:txBody>
      </p:sp>
    </p:spTree>
    <p:extLst>
      <p:ext uri="{BB962C8B-B14F-4D97-AF65-F5344CB8AC3E}">
        <p14:creationId xmlns:p14="http://schemas.microsoft.com/office/powerpoint/2010/main" val="3382722865"/>
      </p:ext>
    </p:extLst>
  </p:cSld>
  <p:clrMap bg1="lt1" tx1="dk1" bg2="lt2" tx2="dk2" accent1="accent1" accent2="accent2" accent3="accent3" accent4="accent4" accent5="accent5" accent6="accent6" hlink="hlink" folHlink="folHlink"/>
  <p:sldLayoutIdLst>
    <p:sldLayoutId id="2147511076" r:id="rId1"/>
    <p:sldLayoutId id="2147511077" r:id="rId2"/>
    <p:sldLayoutId id="2147511078" r:id="rId3"/>
    <p:sldLayoutId id="2147511079" r:id="rId4"/>
    <p:sldLayoutId id="2147511080" r:id="rId5"/>
    <p:sldLayoutId id="2147511081" r:id="rId6"/>
    <p:sldLayoutId id="2147511082" r:id="rId7"/>
    <p:sldLayoutId id="2147511083" r:id="rId8"/>
    <p:sldLayoutId id="2147511084" r:id="rId9"/>
    <p:sldLayoutId id="2147511085" r:id="rId10"/>
    <p:sldLayoutId id="21475110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154" algn="ctr" rtl="0" fontAlgn="base">
        <a:spcBef>
          <a:spcPct val="0"/>
        </a:spcBef>
        <a:spcAft>
          <a:spcPct val="0"/>
        </a:spcAft>
        <a:defRPr sz="4400">
          <a:solidFill>
            <a:srgbClr val="800000"/>
          </a:solidFill>
          <a:latin typeface="Eras Bold ITC" pitchFamily="34" charset="0"/>
          <a:cs typeface="Arial" charset="0"/>
        </a:defRPr>
      </a:lvl6pPr>
      <a:lvl7pPr marL="914306" algn="ctr" rtl="0" fontAlgn="base">
        <a:spcBef>
          <a:spcPct val="0"/>
        </a:spcBef>
        <a:spcAft>
          <a:spcPct val="0"/>
        </a:spcAft>
        <a:defRPr sz="4400">
          <a:solidFill>
            <a:srgbClr val="800000"/>
          </a:solidFill>
          <a:latin typeface="Eras Bold ITC" pitchFamily="34" charset="0"/>
          <a:cs typeface="Arial" charset="0"/>
        </a:defRPr>
      </a:lvl7pPr>
      <a:lvl8pPr marL="1371460" algn="ctr" rtl="0" fontAlgn="base">
        <a:spcBef>
          <a:spcPct val="0"/>
        </a:spcBef>
        <a:spcAft>
          <a:spcPct val="0"/>
        </a:spcAft>
        <a:defRPr sz="4400">
          <a:solidFill>
            <a:srgbClr val="800000"/>
          </a:solidFill>
          <a:latin typeface="Eras Bold ITC" pitchFamily="34" charset="0"/>
          <a:cs typeface="Arial" charset="0"/>
        </a:defRPr>
      </a:lvl8pPr>
      <a:lvl9pPr marL="1828613" algn="ctr" rtl="0" fontAlgn="base">
        <a:spcBef>
          <a:spcPct val="0"/>
        </a:spcBef>
        <a:spcAft>
          <a:spcPct val="0"/>
        </a:spcAft>
        <a:defRPr sz="4400">
          <a:solidFill>
            <a:srgbClr val="800000"/>
          </a:solidFill>
          <a:latin typeface="Eras Bold ITC" pitchFamily="34" charset="0"/>
          <a:cs typeface="Arial" charset="0"/>
        </a:defRPr>
      </a:lvl9pPr>
    </p:titleStyle>
    <p:bodyStyle>
      <a:lvl1pPr marL="342865" indent="-342865"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874" indent="-285722" algn="l" rtl="0" eaLnBrk="0" fontAlgn="base" hangingPunct="0">
        <a:spcBef>
          <a:spcPct val="20000"/>
        </a:spcBef>
        <a:spcAft>
          <a:spcPct val="0"/>
        </a:spcAft>
        <a:buChar char="–"/>
        <a:defRPr sz="2800">
          <a:solidFill>
            <a:schemeClr val="tx1"/>
          </a:solidFill>
          <a:latin typeface="+mn-lt"/>
          <a:ea typeface="Arial" charset="0"/>
          <a:cs typeface="+mn-cs"/>
        </a:defRPr>
      </a:lvl2pPr>
      <a:lvl3pPr marL="1142883" indent="-228576" algn="l" rtl="0" eaLnBrk="0" fontAlgn="base" hangingPunct="0">
        <a:spcBef>
          <a:spcPct val="20000"/>
        </a:spcBef>
        <a:spcAft>
          <a:spcPct val="0"/>
        </a:spcAft>
        <a:buChar char="•"/>
        <a:defRPr sz="2400">
          <a:solidFill>
            <a:schemeClr val="tx1"/>
          </a:solidFill>
          <a:latin typeface="+mn-lt"/>
          <a:ea typeface="Arial" charset="0"/>
          <a:cs typeface="+mn-cs"/>
        </a:defRPr>
      </a:lvl3pPr>
      <a:lvl4pPr marL="1600036" indent="-228576" algn="l" rtl="0" eaLnBrk="0" fontAlgn="base" hangingPunct="0">
        <a:spcBef>
          <a:spcPct val="20000"/>
        </a:spcBef>
        <a:spcAft>
          <a:spcPct val="0"/>
        </a:spcAft>
        <a:buChar char="–"/>
        <a:defRPr sz="2000">
          <a:solidFill>
            <a:schemeClr val="tx1"/>
          </a:solidFill>
          <a:latin typeface="+mn-lt"/>
          <a:ea typeface="Arial" charset="0"/>
          <a:cs typeface="+mn-cs"/>
        </a:defRPr>
      </a:lvl4pPr>
      <a:lvl5pPr marL="2057190" indent="-228576" algn="l" rtl="0" eaLnBrk="0" fontAlgn="base" hangingPunct="0">
        <a:spcBef>
          <a:spcPct val="20000"/>
        </a:spcBef>
        <a:spcAft>
          <a:spcPct val="0"/>
        </a:spcAft>
        <a:buChar char="»"/>
        <a:defRPr sz="2000">
          <a:solidFill>
            <a:schemeClr val="tx1"/>
          </a:solidFill>
          <a:latin typeface="+mn-lt"/>
          <a:ea typeface="Arial" charset="0"/>
          <a:cs typeface="+mn-cs"/>
        </a:defRPr>
      </a:lvl5pPr>
      <a:lvl6pPr marL="2514343" indent="-228576" algn="l" rtl="0" fontAlgn="base">
        <a:spcBef>
          <a:spcPct val="20000"/>
        </a:spcBef>
        <a:spcAft>
          <a:spcPct val="0"/>
        </a:spcAft>
        <a:buChar char="»"/>
        <a:defRPr sz="2000">
          <a:solidFill>
            <a:schemeClr val="tx1"/>
          </a:solidFill>
          <a:latin typeface="+mn-lt"/>
          <a:cs typeface="+mn-cs"/>
        </a:defRPr>
      </a:lvl6pPr>
      <a:lvl7pPr marL="2971496" indent="-228576" algn="l" rtl="0" fontAlgn="base">
        <a:spcBef>
          <a:spcPct val="20000"/>
        </a:spcBef>
        <a:spcAft>
          <a:spcPct val="0"/>
        </a:spcAft>
        <a:buChar char="»"/>
        <a:defRPr sz="2000">
          <a:solidFill>
            <a:schemeClr val="tx1"/>
          </a:solidFill>
          <a:latin typeface="+mn-lt"/>
          <a:cs typeface="+mn-cs"/>
        </a:defRPr>
      </a:lvl7pPr>
      <a:lvl8pPr marL="3428650" indent="-228576" algn="l" rtl="0" fontAlgn="base">
        <a:spcBef>
          <a:spcPct val="20000"/>
        </a:spcBef>
        <a:spcAft>
          <a:spcPct val="0"/>
        </a:spcAft>
        <a:buChar char="»"/>
        <a:defRPr sz="2000">
          <a:solidFill>
            <a:schemeClr val="tx1"/>
          </a:solidFill>
          <a:latin typeface="+mn-lt"/>
          <a:cs typeface="+mn-cs"/>
        </a:defRPr>
      </a:lvl8pPr>
      <a:lvl9pPr marL="3885802" indent="-228576"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42" r:id="rId1"/>
    <p:sldLayoutId id="2147510643" r:id="rId2"/>
    <p:sldLayoutId id="2147510644" r:id="rId3"/>
    <p:sldLayoutId id="2147510645" r:id="rId4"/>
    <p:sldLayoutId id="2147510646" r:id="rId5"/>
    <p:sldLayoutId id="2147510647" r:id="rId6"/>
    <p:sldLayoutId id="2147510648" r:id="rId7"/>
    <p:sldLayoutId id="2147510649" r:id="rId8"/>
    <p:sldLayoutId id="2147510650" r:id="rId9"/>
    <p:sldLayoutId id="2147510651" r:id="rId10"/>
    <p:sldLayoutId id="214751065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716F8E90-25F5-804D-B97F-CF2A0FFC92DA}" type="slidenum">
              <a:rPr lang="en-US"/>
              <a:pPr>
                <a:defRPr/>
              </a:pPr>
              <a:t>‹#›</a:t>
            </a:fld>
            <a:endParaRPr lang="en-US"/>
          </a:p>
        </p:txBody>
      </p:sp>
    </p:spTree>
    <p:extLst>
      <p:ext uri="{BB962C8B-B14F-4D97-AF65-F5344CB8AC3E}">
        <p14:creationId xmlns:p14="http://schemas.microsoft.com/office/powerpoint/2010/main" val="4210472281"/>
      </p:ext>
    </p:extLst>
  </p:cSld>
  <p:clrMap bg1="lt1" tx1="dk1" bg2="lt2" tx2="dk2" accent1="accent1" accent2="accent2" accent3="accent3" accent4="accent4" accent5="accent5" accent6="accent6" hlink="hlink" folHlink="folHlink"/>
  <p:sldLayoutIdLst>
    <p:sldLayoutId id="2147511088" r:id="rId1"/>
    <p:sldLayoutId id="2147511089" r:id="rId2"/>
    <p:sldLayoutId id="2147511090" r:id="rId3"/>
    <p:sldLayoutId id="2147511091" r:id="rId4"/>
    <p:sldLayoutId id="2147511092" r:id="rId5"/>
    <p:sldLayoutId id="2147511093" r:id="rId6"/>
    <p:sldLayoutId id="2147511094" r:id="rId7"/>
    <p:sldLayoutId id="2147511095" r:id="rId8"/>
    <p:sldLayoutId id="2147511096" r:id="rId9"/>
    <p:sldLayoutId id="2147511097" r:id="rId10"/>
    <p:sldLayoutId id="214751109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92B09246-444E-CF4A-9226-F7B6327A4A4F}" type="slidenum">
              <a:rPr lang="en-US"/>
              <a:pPr>
                <a:defRPr/>
              </a:pPr>
              <a:t>‹#›</a:t>
            </a:fld>
            <a:endParaRPr lang="en-US"/>
          </a:p>
        </p:txBody>
      </p:sp>
    </p:spTree>
    <p:extLst>
      <p:ext uri="{BB962C8B-B14F-4D97-AF65-F5344CB8AC3E}">
        <p14:creationId xmlns:p14="http://schemas.microsoft.com/office/powerpoint/2010/main" val="916331769"/>
      </p:ext>
    </p:extLst>
  </p:cSld>
  <p:clrMap bg1="lt1" tx1="dk1" bg2="lt2" tx2="dk2" accent1="accent1" accent2="accent2" accent3="accent3" accent4="accent4" accent5="accent5" accent6="accent6" hlink="hlink" folHlink="folHlink"/>
  <p:sldLayoutIdLst>
    <p:sldLayoutId id="2147511100" r:id="rId1"/>
    <p:sldLayoutId id="2147511101" r:id="rId2"/>
    <p:sldLayoutId id="2147511102" r:id="rId3"/>
    <p:sldLayoutId id="2147511103" r:id="rId4"/>
    <p:sldLayoutId id="2147511104" r:id="rId5"/>
    <p:sldLayoutId id="2147511105" r:id="rId6"/>
    <p:sldLayoutId id="2147511106" r:id="rId7"/>
    <p:sldLayoutId id="2147511107" r:id="rId8"/>
    <p:sldLayoutId id="2147511108" r:id="rId9"/>
    <p:sldLayoutId id="2147511109" r:id="rId10"/>
    <p:sldLayoutId id="21475111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C07C5F23-A5C0-0647-8166-CF64904856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7930893"/>
      </p:ext>
    </p:extLst>
  </p:cSld>
  <p:clrMap bg1="lt1" tx1="dk1" bg2="lt2" tx2="dk2" accent1="accent1" accent2="accent2" accent3="accent3" accent4="accent4" accent5="accent5" accent6="accent6" hlink="hlink" folHlink="folHlink"/>
  <p:sldLayoutIdLst>
    <p:sldLayoutId id="2147511112" r:id="rId1"/>
    <p:sldLayoutId id="2147511113" r:id="rId2"/>
    <p:sldLayoutId id="2147511114" r:id="rId3"/>
    <p:sldLayoutId id="2147511115" r:id="rId4"/>
    <p:sldLayoutId id="2147511116" r:id="rId5"/>
    <p:sldLayoutId id="2147511117" r:id="rId6"/>
    <p:sldLayoutId id="2147511118" r:id="rId7"/>
    <p:sldLayoutId id="2147511119" r:id="rId8"/>
    <p:sldLayoutId id="2147511120" r:id="rId9"/>
    <p:sldLayoutId id="2147511121" r:id="rId10"/>
    <p:sldLayoutId id="2147511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A6398F6E-A68F-DB4B-B414-379BBD23E5F0}" type="slidenum">
              <a:rPr lang="en-US"/>
              <a:pPr>
                <a:defRPr/>
              </a:pPr>
              <a:t>‹#›</a:t>
            </a:fld>
            <a:endParaRPr lang="en-US"/>
          </a:p>
        </p:txBody>
      </p:sp>
    </p:spTree>
    <p:extLst>
      <p:ext uri="{BB962C8B-B14F-4D97-AF65-F5344CB8AC3E}">
        <p14:creationId xmlns:p14="http://schemas.microsoft.com/office/powerpoint/2010/main" val="4234475855"/>
      </p:ext>
    </p:extLst>
  </p:cSld>
  <p:clrMap bg1="lt1" tx1="dk1" bg2="lt2" tx2="dk2" accent1="accent1" accent2="accent2" accent3="accent3" accent4="accent4" accent5="accent5" accent6="accent6" hlink="hlink" folHlink="folHlink"/>
  <p:sldLayoutIdLst>
    <p:sldLayoutId id="2147511124" r:id="rId1"/>
    <p:sldLayoutId id="2147511125" r:id="rId2"/>
    <p:sldLayoutId id="2147511126" r:id="rId3"/>
    <p:sldLayoutId id="2147511127" r:id="rId4"/>
    <p:sldLayoutId id="2147511128" r:id="rId5"/>
    <p:sldLayoutId id="2147511129" r:id="rId6"/>
    <p:sldLayoutId id="2147511130" r:id="rId7"/>
    <p:sldLayoutId id="2147511131" r:id="rId8"/>
    <p:sldLayoutId id="2147511132" r:id="rId9"/>
    <p:sldLayoutId id="2147511133" r:id="rId10"/>
    <p:sldLayoutId id="2147511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16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16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a:defRPr/>
            </a:pPr>
            <a:fld id="{932B51CD-39DC-9542-8862-93B080A63797}" type="slidenum">
              <a:rPr lang="en-US"/>
              <a:pPr>
                <a:defRPr/>
              </a:pPr>
              <a:t>‹#›</a:t>
            </a:fld>
            <a:endParaRPr lang="en-US"/>
          </a:p>
        </p:txBody>
      </p:sp>
    </p:spTree>
    <p:extLst>
      <p:ext uri="{BB962C8B-B14F-4D97-AF65-F5344CB8AC3E}">
        <p14:creationId xmlns:p14="http://schemas.microsoft.com/office/powerpoint/2010/main" val="2147459741"/>
      </p:ext>
    </p:extLst>
  </p:cSld>
  <p:clrMap bg1="lt1" tx1="dk1" bg2="lt2" tx2="dk2" accent1="accent1" accent2="accent2" accent3="accent3" accent4="accent4" accent5="accent5" accent6="accent6" hlink="hlink" folHlink="folHlink"/>
  <p:sldLayoutIdLst>
    <p:sldLayoutId id="2147511136" r:id="rId1"/>
    <p:sldLayoutId id="2147511137" r:id="rId2"/>
    <p:sldLayoutId id="2147511138" r:id="rId3"/>
    <p:sldLayoutId id="2147511139" r:id="rId4"/>
    <p:sldLayoutId id="2147511140" r:id="rId5"/>
    <p:sldLayoutId id="2147511141" r:id="rId6"/>
    <p:sldLayoutId id="2147511142" r:id="rId7"/>
    <p:sldLayoutId id="2147511143" r:id="rId8"/>
    <p:sldLayoutId id="2147511144" r:id="rId9"/>
    <p:sldLayoutId id="2147511145" r:id="rId10"/>
    <p:sldLayoutId id="2147511146"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F8CE344F-9F1A-774A-88AA-3D7B180A39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53" r:id="rId1"/>
    <p:sldLayoutId id="2147510654" r:id="rId2"/>
    <p:sldLayoutId id="2147510655" r:id="rId3"/>
    <p:sldLayoutId id="2147510656" r:id="rId4"/>
    <p:sldLayoutId id="2147510657" r:id="rId5"/>
    <p:sldLayoutId id="2147510658" r:id="rId6"/>
    <p:sldLayoutId id="2147510659" r:id="rId7"/>
    <p:sldLayoutId id="2147510660" r:id="rId8"/>
    <p:sldLayoutId id="2147510661" r:id="rId9"/>
    <p:sldLayoutId id="2147510662" r:id="rId10"/>
    <p:sldLayoutId id="2147510663"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CB6A9333-4134-D446-BA36-C1573574FB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64" r:id="rId1"/>
    <p:sldLayoutId id="2147510665" r:id="rId2"/>
    <p:sldLayoutId id="2147510666" r:id="rId3"/>
    <p:sldLayoutId id="2147510667" r:id="rId4"/>
    <p:sldLayoutId id="2147510668" r:id="rId5"/>
    <p:sldLayoutId id="2147510669" r:id="rId6"/>
    <p:sldLayoutId id="2147510670" r:id="rId7"/>
    <p:sldLayoutId id="2147510671" r:id="rId8"/>
    <p:sldLayoutId id="2147510672" r:id="rId9"/>
    <p:sldLayoutId id="2147510673" r:id="rId10"/>
    <p:sldLayoutId id="21475106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ＭＳ Ｐゴシック"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ＭＳ Ｐゴシック"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B1F78E54-4723-984C-B994-E737C39BE7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17" r:id="rId1"/>
    <p:sldLayoutId id="2147510718" r:id="rId2"/>
    <p:sldLayoutId id="2147510719" r:id="rId3"/>
    <p:sldLayoutId id="2147510720" r:id="rId4"/>
    <p:sldLayoutId id="2147510721" r:id="rId5"/>
    <p:sldLayoutId id="2147510722" r:id="rId6"/>
    <p:sldLayoutId id="2147510723" r:id="rId7"/>
    <p:sldLayoutId id="2147510724" r:id="rId8"/>
    <p:sldLayoutId id="2147510725" r:id="rId9"/>
    <p:sldLayoutId id="2147510726" r:id="rId10"/>
    <p:sldLayoutId id="2147510727"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CA473DC-F563-3D4E-A9D2-68E9FEE8E0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28" r:id="rId1"/>
    <p:sldLayoutId id="2147510729" r:id="rId2"/>
    <p:sldLayoutId id="2147510730" r:id="rId3"/>
    <p:sldLayoutId id="2147510731" r:id="rId4"/>
    <p:sldLayoutId id="2147510732" r:id="rId5"/>
    <p:sldLayoutId id="2147510733" r:id="rId6"/>
    <p:sldLayoutId id="2147510734" r:id="rId7"/>
    <p:sldLayoutId id="2147510735" r:id="rId8"/>
    <p:sldLayoutId id="2147510736" r:id="rId9"/>
    <p:sldLayoutId id="2147510737" r:id="rId10"/>
    <p:sldLayoutId id="21475107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BA5AFAB2-C6CA-694E-AC88-82DBB99319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75" r:id="rId1"/>
    <p:sldLayoutId id="2147510676" r:id="rId2"/>
    <p:sldLayoutId id="2147510677" r:id="rId3"/>
    <p:sldLayoutId id="2147510678" r:id="rId4"/>
    <p:sldLayoutId id="2147510679" r:id="rId5"/>
    <p:sldLayoutId id="2147510680" r:id="rId6"/>
    <p:sldLayoutId id="2147510681" r:id="rId7"/>
    <p:sldLayoutId id="2147510682" r:id="rId8"/>
    <p:sldLayoutId id="2147510683" r:id="rId9"/>
    <p:sldLayoutId id="2147510684" r:id="rId10"/>
    <p:sldLayoutId id="2147510685"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4139A57-1C88-0D4A-9316-0FCC6646DB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86" r:id="rId1"/>
    <p:sldLayoutId id="2147510687" r:id="rId2"/>
    <p:sldLayoutId id="2147510688" r:id="rId3"/>
    <p:sldLayoutId id="2147510689" r:id="rId4"/>
    <p:sldLayoutId id="2147510690" r:id="rId5"/>
    <p:sldLayoutId id="2147510691" r:id="rId6"/>
    <p:sldLayoutId id="2147510692" r:id="rId7"/>
    <p:sldLayoutId id="2147510693" r:id="rId8"/>
    <p:sldLayoutId id="2147510694" r:id="rId9"/>
    <p:sldLayoutId id="2147510695" r:id="rId10"/>
    <p:sldLayoutId id="214751069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533400"/>
            <a:ext cx="8686800" cy="762000"/>
          </a:xfrm>
        </p:spPr>
        <p:txBody>
          <a:bodyPr/>
          <a:lstStyle/>
          <a:p>
            <a:r>
              <a:rPr lang="en-US" sz="2800" b="1" dirty="0">
                <a:latin typeface="Candara" charset="0"/>
                <a:ea typeface="MS PGothic" charset="0"/>
                <a:cs typeface="Arial" charset="0"/>
              </a:rPr>
              <a:t>WHAT DOES SCRIPTURE REALLY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TEACH </a:t>
            </a:r>
            <a:r>
              <a:rPr lang="en-US" sz="2800" b="1" dirty="0">
                <a:latin typeface="Candara" charset="0"/>
                <a:ea typeface="MS PGothic" charset="0"/>
                <a:cs typeface="Arial" charset="0"/>
              </a:rPr>
              <a:t>ABOUT MARRIAGE &amp; SEXUALITY? </a:t>
            </a:r>
          </a:p>
        </p:txBody>
      </p:sp>
      <p:sp>
        <p:nvSpPr>
          <p:cNvPr id="27651" name="Rectangle 3"/>
          <p:cNvSpPr>
            <a:spLocks noGrp="1" noChangeArrowheads="1"/>
          </p:cNvSpPr>
          <p:nvPr>
            <p:ph type="body" idx="1"/>
          </p:nvPr>
        </p:nvSpPr>
        <p:spPr>
          <a:xfrm>
            <a:off x="228601" y="1432057"/>
            <a:ext cx="8716102" cy="5273543"/>
          </a:xfrm>
        </p:spPr>
        <p:txBody>
          <a:bodyPr/>
          <a:lstStyle/>
          <a:p>
            <a:pPr>
              <a:defRPr/>
            </a:pPr>
            <a:r>
              <a:rPr lang="en-US" sz="2400" b="1" spc="-10" dirty="0">
                <a:solidFill>
                  <a:srgbClr val="000000"/>
                </a:solidFill>
                <a:latin typeface="Candara" charset="0"/>
                <a:ea typeface="MS PGothic" charset="0"/>
                <a:cs typeface="Arial" charset="0"/>
              </a:rPr>
              <a:t>Sex is originated and </a:t>
            </a:r>
            <a:r>
              <a:rPr lang="en-US" sz="2400" b="1" spc="-10" dirty="0">
                <a:solidFill>
                  <a:srgbClr val="FF0000"/>
                </a:solidFill>
                <a:latin typeface="Candara" charset="0"/>
                <a:ea typeface="MS PGothic" charset="0"/>
                <a:cs typeface="Arial" charset="0"/>
              </a:rPr>
              <a:t>designed by God as a sacred oneness between a husband and a wife </a:t>
            </a:r>
            <a:r>
              <a:rPr lang="en-US" sz="2400" b="1" spc="-10" dirty="0">
                <a:solidFill>
                  <a:srgbClr val="000000"/>
                </a:solidFill>
                <a:latin typeface="Candara" charset="0"/>
                <a:ea typeface="MS PGothic" charset="0"/>
                <a:cs typeface="Arial" charset="0"/>
              </a:rPr>
              <a:t>in a monogamous relationship (Ex. 20:14; 1 Cor. 7:9; Heb. 13:4).</a:t>
            </a:r>
          </a:p>
          <a:p>
            <a:pPr marL="0" indent="0" algn="ctr">
              <a:spcBef>
                <a:spcPts val="0"/>
              </a:spcBef>
              <a:buNone/>
            </a:pPr>
            <a:endParaRPr lang="en-US" sz="1200" i="1" dirty="0" smtClean="0">
              <a:latin typeface="Candara"/>
              <a:cs typeface="Candara"/>
            </a:endParaRPr>
          </a:p>
          <a:p>
            <a:pPr marL="0" indent="0" algn="ctr">
              <a:spcBef>
                <a:spcPts val="0"/>
              </a:spcBef>
              <a:buNone/>
            </a:pPr>
            <a:r>
              <a:rPr lang="en-US" sz="2200" i="1" dirty="0" smtClean="0">
                <a:latin typeface="Candara"/>
                <a:cs typeface="Candara"/>
              </a:rPr>
              <a:t> </a:t>
            </a:r>
            <a:r>
              <a:rPr lang="en-US" sz="2200" i="1" baseline="30000" dirty="0">
                <a:latin typeface="Candara"/>
                <a:cs typeface="Candara"/>
              </a:rPr>
              <a:t>9</a:t>
            </a:r>
            <a:r>
              <a:rPr lang="en-US" sz="2200" i="1" dirty="0">
                <a:latin typeface="Candara"/>
                <a:cs typeface="Candara"/>
              </a:rPr>
              <a:t> But if they cannot exercise self-control, they should marry. </a:t>
            </a:r>
            <a:br>
              <a:rPr lang="en-US" sz="2200" i="1" dirty="0">
                <a:latin typeface="Candara"/>
                <a:cs typeface="Candara"/>
              </a:rPr>
            </a:br>
            <a:r>
              <a:rPr lang="en-US" sz="2200" i="1" dirty="0">
                <a:latin typeface="Candara"/>
                <a:cs typeface="Candara"/>
              </a:rPr>
              <a:t>For it is better to marry than to burn with passion.</a:t>
            </a:r>
          </a:p>
          <a:p>
            <a:pPr marL="0" indent="0" algn="ctr">
              <a:spcBef>
                <a:spcPts val="0"/>
              </a:spcBef>
              <a:buNone/>
            </a:pPr>
            <a:r>
              <a:rPr lang="en-US" sz="2200" i="1" dirty="0">
                <a:latin typeface="Candara"/>
                <a:cs typeface="Candara"/>
              </a:rPr>
              <a:t>1 Corinthians 7:</a:t>
            </a:r>
            <a:r>
              <a:rPr lang="en-US" sz="2200" i="1" dirty="0" smtClean="0">
                <a:latin typeface="Candara"/>
                <a:cs typeface="Candara"/>
              </a:rPr>
              <a:t>9</a:t>
            </a:r>
          </a:p>
          <a:p>
            <a:pPr marL="0" indent="0" algn="ctr">
              <a:spcBef>
                <a:spcPts val="0"/>
              </a:spcBef>
              <a:buNone/>
            </a:pPr>
            <a:endParaRPr lang="en-US" sz="1200" i="1" dirty="0">
              <a:latin typeface="Candara"/>
              <a:cs typeface="Candara"/>
            </a:endParaRPr>
          </a:p>
          <a:p>
            <a:pPr marL="0" indent="0" algn="ctr">
              <a:spcBef>
                <a:spcPts val="0"/>
              </a:spcBef>
              <a:buNone/>
            </a:pPr>
            <a:r>
              <a:rPr lang="en-US" sz="2200" i="1" baseline="30000" dirty="0">
                <a:latin typeface="Candara"/>
                <a:cs typeface="Candara"/>
              </a:rPr>
              <a:t>4</a:t>
            </a:r>
            <a:r>
              <a:rPr lang="en-US" sz="2200" i="1" dirty="0">
                <a:latin typeface="Candara"/>
                <a:cs typeface="Candara"/>
              </a:rPr>
              <a:t> Let marriage be held in honor among all, </a:t>
            </a:r>
            <a:br>
              <a:rPr lang="en-US" sz="2200" i="1" dirty="0">
                <a:latin typeface="Candara"/>
                <a:cs typeface="Candara"/>
              </a:rPr>
            </a:br>
            <a:r>
              <a:rPr lang="en-US" sz="2200" i="1" dirty="0">
                <a:latin typeface="Candara"/>
                <a:cs typeface="Candara"/>
              </a:rPr>
              <a:t>and let the marriage bed be undefiled, for God </a:t>
            </a:r>
            <a:br>
              <a:rPr lang="en-US" sz="2200" i="1" dirty="0">
                <a:latin typeface="Candara"/>
                <a:cs typeface="Candara"/>
              </a:rPr>
            </a:br>
            <a:r>
              <a:rPr lang="en-US" sz="2200" i="1" dirty="0">
                <a:latin typeface="Candara"/>
                <a:cs typeface="Candara"/>
              </a:rPr>
              <a:t>will judge the sexually immoral and adulterous.</a:t>
            </a:r>
            <a:br>
              <a:rPr lang="en-US" sz="2200" i="1" dirty="0">
                <a:latin typeface="Candara"/>
                <a:cs typeface="Candara"/>
              </a:rPr>
            </a:br>
            <a:r>
              <a:rPr lang="en-US" sz="2200" i="1" dirty="0">
                <a:latin typeface="Candara"/>
                <a:cs typeface="Candara"/>
              </a:rPr>
              <a:t>Hebrews 13:4</a:t>
            </a:r>
          </a:p>
          <a:p>
            <a:pPr marL="0" indent="0" algn="ctr">
              <a:spcBef>
                <a:spcPts val="0"/>
              </a:spcBef>
              <a:buNone/>
            </a:pPr>
            <a:endParaRPr lang="en-US" sz="1400" i="1" dirty="0">
              <a:latin typeface="Candara"/>
              <a:cs typeface="Candara"/>
            </a:endParaRPr>
          </a:p>
          <a:p>
            <a:pPr marL="688975" lvl="1" indent="-350838" defTabSz="457200">
              <a:spcBef>
                <a:spcPct val="0"/>
              </a:spcBef>
              <a:buFont typeface="Wingdings" charset="0"/>
              <a:buChar char="Ø"/>
              <a:defRPr/>
            </a:pPr>
            <a:r>
              <a:rPr lang="en-US" sz="2200" b="1" u="sng" kern="1200" dirty="0">
                <a:solidFill>
                  <a:prstClr val="black"/>
                </a:solidFill>
                <a:latin typeface="Candara" charset="0"/>
                <a:ea typeface="ＭＳ Ｐゴシック" charset="0"/>
                <a:cs typeface="Candara" charset="0"/>
              </a:rPr>
              <a:t>Common Objection</a:t>
            </a:r>
            <a:r>
              <a:rPr lang="en-US" sz="2200" b="1" kern="1200" dirty="0">
                <a:solidFill>
                  <a:prstClr val="black"/>
                </a:solidFill>
                <a:latin typeface="Candara" charset="0"/>
                <a:ea typeface="ＭＳ Ｐゴシック" charset="0"/>
                <a:cs typeface="Candara" charset="0"/>
              </a:rPr>
              <a:t>: If some people have innate/involuntary desire for homosexuality, isn’t sex </a:t>
            </a:r>
            <a:r>
              <a:rPr lang="en-US" sz="2200" b="1" kern="1200" dirty="0" smtClean="0">
                <a:solidFill>
                  <a:prstClr val="black"/>
                </a:solidFill>
                <a:latin typeface="Candara" charset="0"/>
                <a:ea typeface="ＭＳ Ｐゴシック" charset="0"/>
                <a:cs typeface="Candara" charset="0"/>
              </a:rPr>
              <a:t>with </a:t>
            </a:r>
            <a:r>
              <a:rPr lang="en-US" sz="2200" b="1" kern="1200" dirty="0">
                <a:solidFill>
                  <a:prstClr val="black"/>
                </a:solidFill>
                <a:latin typeface="Candara" charset="0"/>
                <a:ea typeface="ＭＳ Ｐゴシック" charset="0"/>
                <a:cs typeface="Candara" charset="0"/>
              </a:rPr>
              <a:t>a same-sex partner only </a:t>
            </a:r>
            <a:r>
              <a:rPr lang="en-US" sz="2200" b="1" kern="1200" dirty="0" smtClean="0">
                <a:solidFill>
                  <a:prstClr val="black"/>
                </a:solidFill>
                <a:latin typeface="Candara" charset="0"/>
                <a:ea typeface="ＭＳ Ｐゴシック" charset="0"/>
                <a:cs typeface="Candara" charset="0"/>
              </a:rPr>
              <a:t>natural for them? </a:t>
            </a:r>
            <a:endParaRPr lang="en-US" sz="2200" i="1" dirty="0">
              <a:latin typeface="Candara"/>
              <a:cs typeface="Candara"/>
            </a:endParaRPr>
          </a:p>
        </p:txBody>
      </p:sp>
    </p:spTree>
    <p:extLst>
      <p:ext uri="{BB962C8B-B14F-4D97-AF65-F5344CB8AC3E}">
        <p14:creationId xmlns:p14="http://schemas.microsoft.com/office/powerpoint/2010/main" val="36651298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533400"/>
            <a:ext cx="8686800" cy="762000"/>
          </a:xfrm>
        </p:spPr>
        <p:txBody>
          <a:bodyPr/>
          <a:lstStyle/>
          <a:p>
            <a:r>
              <a:rPr lang="en-US" sz="2800" b="1" dirty="0">
                <a:latin typeface="Candara" charset="0"/>
                <a:ea typeface="MS PGothic" charset="0"/>
                <a:cs typeface="Arial" charset="0"/>
              </a:rPr>
              <a:t>WHAT DOES SCRIPTURE REALLY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TEACH </a:t>
            </a:r>
            <a:r>
              <a:rPr lang="en-US" sz="2800" b="1" dirty="0">
                <a:latin typeface="Candara" charset="0"/>
                <a:ea typeface="MS PGothic" charset="0"/>
                <a:cs typeface="Arial" charset="0"/>
              </a:rPr>
              <a:t>ABOUT MARRIAGE &amp; SEXUALITY? </a:t>
            </a:r>
          </a:p>
        </p:txBody>
      </p:sp>
      <p:sp>
        <p:nvSpPr>
          <p:cNvPr id="27651" name="Rectangle 3"/>
          <p:cNvSpPr>
            <a:spLocks noGrp="1" noChangeArrowheads="1"/>
          </p:cNvSpPr>
          <p:nvPr>
            <p:ph type="body" idx="1"/>
          </p:nvPr>
        </p:nvSpPr>
        <p:spPr>
          <a:xfrm>
            <a:off x="228601" y="1432057"/>
            <a:ext cx="8716102" cy="5273543"/>
          </a:xfrm>
        </p:spPr>
        <p:txBody>
          <a:bodyPr/>
          <a:lstStyle/>
          <a:p>
            <a:pPr>
              <a:defRPr/>
            </a:pPr>
            <a:r>
              <a:rPr lang="en-US" sz="2400" b="1" spc="-10" dirty="0">
                <a:solidFill>
                  <a:srgbClr val="000000"/>
                </a:solidFill>
                <a:latin typeface="Candara" charset="0"/>
                <a:ea typeface="MS PGothic" charset="0"/>
                <a:cs typeface="Arial" charset="0"/>
              </a:rPr>
              <a:t>Homosexual practices—</a:t>
            </a:r>
            <a:r>
              <a:rPr lang="en-US" sz="2400" b="1" spc="-10" dirty="0">
                <a:solidFill>
                  <a:srgbClr val="FF0000"/>
                </a:solidFill>
                <a:latin typeface="Candara" charset="0"/>
                <a:ea typeface="MS PGothic" charset="0"/>
                <a:cs typeface="Arial" charset="0"/>
              </a:rPr>
              <a:t>not same-sex attraction or desire—are immoral and sinful </a:t>
            </a:r>
            <a:r>
              <a:rPr lang="en-US" sz="2400" b="1" spc="-10" dirty="0">
                <a:solidFill>
                  <a:srgbClr val="000000"/>
                </a:solidFill>
                <a:latin typeface="Candara" charset="0"/>
                <a:ea typeface="MS PGothic" charset="0"/>
                <a:cs typeface="Arial" charset="0"/>
              </a:rPr>
              <a:t>in the sight of God  (</a:t>
            </a:r>
            <a:r>
              <a:rPr lang="en-US" sz="2400" b="1" spc="-10" dirty="0" smtClean="0">
                <a:solidFill>
                  <a:srgbClr val="000000"/>
                </a:solidFill>
                <a:latin typeface="Candara" charset="0"/>
                <a:ea typeface="MS PGothic" charset="0"/>
                <a:cs typeface="Arial" charset="0"/>
              </a:rPr>
              <a:t>1 Cor</a:t>
            </a:r>
            <a:r>
              <a:rPr lang="en-US" sz="2400" b="1" spc="-10" dirty="0">
                <a:solidFill>
                  <a:srgbClr val="000000"/>
                </a:solidFill>
                <a:latin typeface="Candara" charset="0"/>
                <a:ea typeface="MS PGothic" charset="0"/>
                <a:cs typeface="Arial" charset="0"/>
              </a:rPr>
              <a:t>. 6:9-10; Rom. 8:</a:t>
            </a:r>
            <a:r>
              <a:rPr lang="en-US" sz="2400" b="1" spc="-10" dirty="0" smtClean="0">
                <a:solidFill>
                  <a:srgbClr val="000000"/>
                </a:solidFill>
                <a:latin typeface="Candara" charset="0"/>
                <a:ea typeface="MS PGothic" charset="0"/>
                <a:cs typeface="Arial" charset="0"/>
              </a:rPr>
              <a:t>23; Rom</a:t>
            </a:r>
            <a:r>
              <a:rPr lang="en-US" sz="2400" b="1" spc="-10" dirty="0">
                <a:solidFill>
                  <a:srgbClr val="000000"/>
                </a:solidFill>
                <a:latin typeface="Candara" charset="0"/>
                <a:ea typeface="MS PGothic" charset="0"/>
                <a:cs typeface="Arial" charset="0"/>
              </a:rPr>
              <a:t>. 1:26-</a:t>
            </a:r>
            <a:r>
              <a:rPr lang="en-US" sz="2400" b="1" spc="-10" dirty="0" smtClean="0">
                <a:solidFill>
                  <a:srgbClr val="000000"/>
                </a:solidFill>
                <a:latin typeface="Candara" charset="0"/>
                <a:ea typeface="MS PGothic" charset="0"/>
                <a:cs typeface="Arial" charset="0"/>
              </a:rPr>
              <a:t>27)</a:t>
            </a:r>
            <a:r>
              <a:rPr lang="en-US" sz="2400" b="1" spc="-10" dirty="0">
                <a:solidFill>
                  <a:srgbClr val="000000"/>
                </a:solidFill>
                <a:latin typeface="Candara" charset="0"/>
                <a:ea typeface="MS PGothic" charset="0"/>
                <a:cs typeface="Arial" charset="0"/>
              </a:rPr>
              <a:t>.</a:t>
            </a:r>
          </a:p>
          <a:p>
            <a:pPr marL="0" indent="0" algn="ctr">
              <a:spcBef>
                <a:spcPts val="0"/>
              </a:spcBef>
              <a:buNone/>
            </a:pPr>
            <a:endParaRPr lang="en-US" sz="1200" i="1" dirty="0" smtClean="0">
              <a:latin typeface="Candara"/>
              <a:cs typeface="Candara"/>
            </a:endParaRPr>
          </a:p>
          <a:p>
            <a:pPr marL="0" indent="0" algn="ctr">
              <a:spcBef>
                <a:spcPts val="0"/>
              </a:spcBef>
              <a:buNone/>
            </a:pPr>
            <a:r>
              <a:rPr lang="en-US" sz="2200" i="1" baseline="30000" dirty="0" smtClean="0">
                <a:latin typeface="Candara"/>
                <a:cs typeface="Candara"/>
              </a:rPr>
              <a:t>9</a:t>
            </a:r>
            <a:r>
              <a:rPr lang="en-US" sz="2200" i="1" dirty="0">
                <a:latin typeface="Candara"/>
                <a:cs typeface="Candara"/>
              </a:rPr>
              <a:t> Or do you not know that the unrighteous will not</a:t>
            </a:r>
            <a:br>
              <a:rPr lang="en-US" sz="2200" i="1" dirty="0">
                <a:latin typeface="Candara"/>
                <a:cs typeface="Candara"/>
              </a:rPr>
            </a:br>
            <a:r>
              <a:rPr lang="en-US" sz="2200" i="1" dirty="0">
                <a:latin typeface="Candara"/>
                <a:cs typeface="Candara"/>
              </a:rPr>
              <a:t> inherit the kingdom of God? Do not be deceived: </a:t>
            </a:r>
            <a:br>
              <a:rPr lang="en-US" sz="2200" i="1" dirty="0">
                <a:latin typeface="Candara"/>
                <a:cs typeface="Candara"/>
              </a:rPr>
            </a:br>
            <a:r>
              <a:rPr lang="en-US" sz="2200" i="1" dirty="0">
                <a:latin typeface="Candara"/>
                <a:cs typeface="Candara"/>
              </a:rPr>
              <a:t>neither the sexually immoral, nor idolaters, nor adulterers, </a:t>
            </a:r>
            <a:br>
              <a:rPr lang="en-US" sz="2200" i="1" dirty="0">
                <a:latin typeface="Candara"/>
                <a:cs typeface="Candara"/>
              </a:rPr>
            </a:br>
            <a:r>
              <a:rPr lang="en-US" sz="2200" i="1" dirty="0">
                <a:latin typeface="Candara"/>
                <a:cs typeface="Candara"/>
              </a:rPr>
              <a:t>nor </a:t>
            </a:r>
            <a:r>
              <a:rPr lang="en-US" sz="2200" i="1" dirty="0">
                <a:solidFill>
                  <a:srgbClr val="FF0000"/>
                </a:solidFill>
                <a:latin typeface="Candara"/>
                <a:cs typeface="Candara"/>
              </a:rPr>
              <a:t>men who practice homosexuality</a:t>
            </a:r>
            <a:r>
              <a:rPr lang="en-US" sz="2200" i="1" dirty="0">
                <a:latin typeface="Candara"/>
                <a:cs typeface="Candara"/>
              </a:rPr>
              <a:t>, </a:t>
            </a:r>
            <a:r>
              <a:rPr lang="en-US" sz="2200" i="1" baseline="30000" dirty="0">
                <a:latin typeface="Candara"/>
                <a:cs typeface="Candara"/>
              </a:rPr>
              <a:t>10</a:t>
            </a:r>
            <a:r>
              <a:rPr lang="en-US" sz="2200" i="1" dirty="0">
                <a:latin typeface="Candara"/>
                <a:cs typeface="Candara"/>
              </a:rPr>
              <a:t> nor thieves, nor </a:t>
            </a:r>
            <a:br>
              <a:rPr lang="en-US" sz="2200" i="1" dirty="0">
                <a:latin typeface="Candara"/>
                <a:cs typeface="Candara"/>
              </a:rPr>
            </a:br>
            <a:r>
              <a:rPr lang="en-US" sz="2200" i="1" dirty="0">
                <a:latin typeface="Candara"/>
                <a:cs typeface="Candara"/>
              </a:rPr>
              <a:t>the greedy, nor drunkards, nor revilers, nor swindlers </a:t>
            </a:r>
            <a:br>
              <a:rPr lang="en-US" sz="2200" i="1" dirty="0">
                <a:latin typeface="Candara"/>
                <a:cs typeface="Candara"/>
              </a:rPr>
            </a:br>
            <a:r>
              <a:rPr lang="en-US" sz="2200" i="1" dirty="0">
                <a:latin typeface="Candara"/>
                <a:cs typeface="Candara"/>
              </a:rPr>
              <a:t>will inherit the kingdom of God.</a:t>
            </a:r>
            <a:br>
              <a:rPr lang="en-US" sz="2200" i="1" dirty="0">
                <a:latin typeface="Candara"/>
                <a:cs typeface="Candara"/>
              </a:rPr>
            </a:br>
            <a:r>
              <a:rPr lang="en-US" sz="2200" i="1" dirty="0">
                <a:latin typeface="Candara"/>
                <a:cs typeface="Candara"/>
              </a:rPr>
              <a:t>1 Corinthians 6:9-</a:t>
            </a:r>
            <a:r>
              <a:rPr lang="en-US" sz="2200" i="1" dirty="0" smtClean="0">
                <a:latin typeface="Candara"/>
                <a:cs typeface="Candara"/>
              </a:rPr>
              <a:t>10</a:t>
            </a:r>
            <a:endParaRPr lang="en-US" sz="2200" i="1" dirty="0">
              <a:latin typeface="Candara"/>
              <a:cs typeface="Candara"/>
            </a:endParaRPr>
          </a:p>
        </p:txBody>
      </p:sp>
    </p:spTree>
    <p:extLst>
      <p:ext uri="{BB962C8B-B14F-4D97-AF65-F5344CB8AC3E}">
        <p14:creationId xmlns:p14="http://schemas.microsoft.com/office/powerpoint/2010/main" val="20822298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533400"/>
            <a:ext cx="8686800" cy="762000"/>
          </a:xfrm>
        </p:spPr>
        <p:txBody>
          <a:bodyPr/>
          <a:lstStyle/>
          <a:p>
            <a:r>
              <a:rPr lang="en-US" sz="2800" b="1" dirty="0">
                <a:latin typeface="Candara" charset="0"/>
                <a:ea typeface="MS PGothic" charset="0"/>
                <a:cs typeface="Arial" charset="0"/>
              </a:rPr>
              <a:t>WHAT DOES SCRIPTURE REALLY TEACH ABOUT MARRIAGE &amp; SEXUALITY? </a:t>
            </a:r>
          </a:p>
        </p:txBody>
      </p:sp>
      <p:sp>
        <p:nvSpPr>
          <p:cNvPr id="27651" name="Rectangle 3"/>
          <p:cNvSpPr>
            <a:spLocks noGrp="1" noChangeArrowheads="1"/>
          </p:cNvSpPr>
          <p:nvPr>
            <p:ph type="body" idx="1"/>
          </p:nvPr>
        </p:nvSpPr>
        <p:spPr>
          <a:xfrm>
            <a:off x="228601" y="1432057"/>
            <a:ext cx="8716102" cy="5273543"/>
          </a:xfrm>
        </p:spPr>
        <p:txBody>
          <a:bodyPr/>
          <a:lstStyle/>
          <a:p>
            <a:pPr>
              <a:defRPr/>
            </a:pPr>
            <a:r>
              <a:rPr lang="en-US" sz="2400" b="1" spc="-10" dirty="0">
                <a:solidFill>
                  <a:srgbClr val="000000"/>
                </a:solidFill>
                <a:latin typeface="Candara" charset="0"/>
                <a:ea typeface="MS PGothic" charset="0"/>
                <a:cs typeface="Arial" charset="0"/>
              </a:rPr>
              <a:t>Homosexual practices—</a:t>
            </a:r>
            <a:r>
              <a:rPr lang="en-US" sz="2400" b="1" spc="-10" dirty="0">
                <a:solidFill>
                  <a:srgbClr val="FF0000"/>
                </a:solidFill>
                <a:latin typeface="Candara" charset="0"/>
                <a:ea typeface="MS PGothic" charset="0"/>
                <a:cs typeface="Arial" charset="0"/>
              </a:rPr>
              <a:t>not same-sex attraction or desire—are immoral and sinful </a:t>
            </a:r>
            <a:r>
              <a:rPr lang="en-US" sz="2400" b="1" spc="-10" dirty="0">
                <a:solidFill>
                  <a:srgbClr val="000000"/>
                </a:solidFill>
                <a:latin typeface="Candara" charset="0"/>
                <a:ea typeface="MS PGothic" charset="0"/>
                <a:cs typeface="Arial" charset="0"/>
              </a:rPr>
              <a:t>in the sight of God  (</a:t>
            </a:r>
            <a:r>
              <a:rPr lang="en-US" sz="2400" b="1" spc="-10" dirty="0" smtClean="0">
                <a:solidFill>
                  <a:srgbClr val="000000"/>
                </a:solidFill>
                <a:latin typeface="Candara" charset="0"/>
                <a:ea typeface="MS PGothic" charset="0"/>
                <a:cs typeface="Arial" charset="0"/>
              </a:rPr>
              <a:t>1 Cor</a:t>
            </a:r>
            <a:r>
              <a:rPr lang="en-US" sz="2400" b="1" spc="-10" dirty="0">
                <a:solidFill>
                  <a:srgbClr val="000000"/>
                </a:solidFill>
                <a:latin typeface="Candara" charset="0"/>
                <a:ea typeface="MS PGothic" charset="0"/>
                <a:cs typeface="Arial" charset="0"/>
              </a:rPr>
              <a:t>. 6:9-10; Rom. 8:</a:t>
            </a:r>
            <a:r>
              <a:rPr lang="en-US" sz="2400" b="1" spc="-10" dirty="0" smtClean="0">
                <a:solidFill>
                  <a:srgbClr val="000000"/>
                </a:solidFill>
                <a:latin typeface="Candara" charset="0"/>
                <a:ea typeface="MS PGothic" charset="0"/>
                <a:cs typeface="Arial" charset="0"/>
              </a:rPr>
              <a:t>23; Rom</a:t>
            </a:r>
            <a:r>
              <a:rPr lang="en-US" sz="2400" b="1" spc="-10" dirty="0">
                <a:solidFill>
                  <a:srgbClr val="000000"/>
                </a:solidFill>
                <a:latin typeface="Candara" charset="0"/>
                <a:ea typeface="MS PGothic" charset="0"/>
                <a:cs typeface="Arial" charset="0"/>
              </a:rPr>
              <a:t>. </a:t>
            </a:r>
            <a:r>
              <a:rPr lang="en-US" sz="2400" b="1" spc="-10" dirty="0" smtClean="0">
                <a:solidFill>
                  <a:srgbClr val="000000"/>
                </a:solidFill>
                <a:latin typeface="Candara" charset="0"/>
                <a:ea typeface="MS PGothic" charset="0"/>
                <a:cs typeface="Arial" charset="0"/>
              </a:rPr>
              <a:t>1</a:t>
            </a:r>
            <a:r>
              <a:rPr lang="en-US" sz="2400" b="1" spc="-10" dirty="0">
                <a:solidFill>
                  <a:srgbClr val="000000"/>
                </a:solidFill>
                <a:latin typeface="Candara" charset="0"/>
                <a:ea typeface="MS PGothic" charset="0"/>
                <a:cs typeface="Arial" charset="0"/>
              </a:rPr>
              <a:t>:26-</a:t>
            </a:r>
            <a:r>
              <a:rPr lang="en-US" sz="2400" b="1" spc="-10" dirty="0" smtClean="0">
                <a:solidFill>
                  <a:srgbClr val="000000"/>
                </a:solidFill>
                <a:latin typeface="Candara" charset="0"/>
                <a:ea typeface="MS PGothic" charset="0"/>
                <a:cs typeface="Arial" charset="0"/>
              </a:rPr>
              <a:t>27)</a:t>
            </a:r>
            <a:r>
              <a:rPr lang="en-US" sz="2400" b="1" spc="-10" dirty="0">
                <a:solidFill>
                  <a:srgbClr val="000000"/>
                </a:solidFill>
                <a:latin typeface="Candara" charset="0"/>
                <a:ea typeface="MS PGothic" charset="0"/>
                <a:cs typeface="Arial" charset="0"/>
              </a:rPr>
              <a:t>.</a:t>
            </a:r>
          </a:p>
          <a:p>
            <a:pPr marL="0" indent="0" algn="ctr">
              <a:spcBef>
                <a:spcPts val="0"/>
              </a:spcBef>
              <a:buNone/>
            </a:pPr>
            <a:endParaRPr lang="en-US" sz="1200" i="1" dirty="0" smtClean="0">
              <a:latin typeface="Candara"/>
              <a:cs typeface="Candara"/>
            </a:endParaRPr>
          </a:p>
          <a:p>
            <a:pPr marL="0" indent="0" algn="ctr">
              <a:spcBef>
                <a:spcPts val="0"/>
              </a:spcBef>
              <a:buNone/>
            </a:pPr>
            <a:r>
              <a:rPr lang="en-US" sz="2200" i="1" baseline="30000" dirty="0" smtClean="0">
                <a:latin typeface="Candara"/>
                <a:cs typeface="Candara"/>
              </a:rPr>
              <a:t>26</a:t>
            </a:r>
            <a:r>
              <a:rPr lang="en-US" sz="2200" i="1" dirty="0">
                <a:latin typeface="Candara"/>
                <a:cs typeface="Candara"/>
              </a:rPr>
              <a:t> For this reason God gave them up to dishonorable passions. </a:t>
            </a:r>
            <a:br>
              <a:rPr lang="en-US" sz="2200" i="1" dirty="0">
                <a:latin typeface="Candara"/>
                <a:cs typeface="Candara"/>
              </a:rPr>
            </a:br>
            <a:r>
              <a:rPr lang="en-US" sz="2200" i="1" dirty="0">
                <a:latin typeface="Candara"/>
                <a:cs typeface="Candara"/>
              </a:rPr>
              <a:t>For their women exchanged natural relations for those that are</a:t>
            </a:r>
            <a:br>
              <a:rPr lang="en-US" sz="2200" i="1" dirty="0">
                <a:latin typeface="Candara"/>
                <a:cs typeface="Candara"/>
              </a:rPr>
            </a:br>
            <a:r>
              <a:rPr lang="en-US" sz="2200" i="1" dirty="0">
                <a:latin typeface="Candara"/>
                <a:cs typeface="Candara"/>
              </a:rPr>
              <a:t> contrary to nature; </a:t>
            </a:r>
            <a:r>
              <a:rPr lang="en-US" sz="2200" i="1" baseline="30000" dirty="0">
                <a:latin typeface="Candara"/>
                <a:cs typeface="Candara"/>
              </a:rPr>
              <a:t>27</a:t>
            </a:r>
            <a:r>
              <a:rPr lang="en-US" sz="2200" i="1" dirty="0">
                <a:latin typeface="Candara"/>
                <a:cs typeface="Candara"/>
              </a:rPr>
              <a:t> and the men likewise gave up natural relations </a:t>
            </a:r>
            <a:br>
              <a:rPr lang="en-US" sz="2200" i="1" dirty="0">
                <a:latin typeface="Candara"/>
                <a:cs typeface="Candara"/>
              </a:rPr>
            </a:br>
            <a:r>
              <a:rPr lang="en-US" sz="2200" i="1" dirty="0">
                <a:latin typeface="Candara"/>
                <a:cs typeface="Candara"/>
              </a:rPr>
              <a:t>with women and were </a:t>
            </a:r>
            <a:r>
              <a:rPr lang="en-US" sz="2200" i="1" dirty="0">
                <a:solidFill>
                  <a:srgbClr val="FF0000"/>
                </a:solidFill>
                <a:latin typeface="Candara"/>
                <a:cs typeface="Candara"/>
              </a:rPr>
              <a:t>consumed with passion for one another,</a:t>
            </a:r>
            <a:br>
              <a:rPr lang="en-US" sz="2200" i="1" dirty="0">
                <a:solidFill>
                  <a:srgbClr val="FF0000"/>
                </a:solidFill>
                <a:latin typeface="Candara"/>
                <a:cs typeface="Candara"/>
              </a:rPr>
            </a:br>
            <a:r>
              <a:rPr lang="en-US" sz="2200" i="1" dirty="0">
                <a:solidFill>
                  <a:srgbClr val="FF0000"/>
                </a:solidFill>
                <a:latin typeface="Candara"/>
                <a:cs typeface="Candara"/>
              </a:rPr>
              <a:t>men committing shameless acts with men </a:t>
            </a:r>
            <a:r>
              <a:rPr lang="en-US" sz="2200" i="1" dirty="0">
                <a:latin typeface="Candara"/>
                <a:cs typeface="Candara"/>
              </a:rPr>
              <a:t>and receiving</a:t>
            </a:r>
            <a:br>
              <a:rPr lang="en-US" sz="2200" i="1" dirty="0">
                <a:latin typeface="Candara"/>
                <a:cs typeface="Candara"/>
              </a:rPr>
            </a:br>
            <a:r>
              <a:rPr lang="en-US" sz="2200" i="1" dirty="0">
                <a:latin typeface="Candara"/>
                <a:cs typeface="Candara"/>
              </a:rPr>
              <a:t> in themselves the due penalty for their error.</a:t>
            </a:r>
            <a:br>
              <a:rPr lang="en-US" sz="2200" i="1" dirty="0">
                <a:latin typeface="Candara"/>
                <a:cs typeface="Candara"/>
              </a:rPr>
            </a:br>
            <a:r>
              <a:rPr lang="en-US" sz="2200" i="1" dirty="0">
                <a:latin typeface="Candara"/>
                <a:cs typeface="Candara"/>
              </a:rPr>
              <a:t>Romans 1:26-</a:t>
            </a:r>
            <a:r>
              <a:rPr lang="en-US" sz="2200" i="1" dirty="0" smtClean="0">
                <a:latin typeface="Candara"/>
                <a:cs typeface="Candara"/>
              </a:rPr>
              <a:t>27</a:t>
            </a:r>
            <a:endParaRPr lang="en-US" sz="2200" i="1" dirty="0">
              <a:latin typeface="Candara"/>
              <a:cs typeface="Candara"/>
            </a:endParaRPr>
          </a:p>
        </p:txBody>
      </p:sp>
    </p:spTree>
    <p:extLst>
      <p:ext uri="{BB962C8B-B14F-4D97-AF65-F5344CB8AC3E}">
        <p14:creationId xmlns:p14="http://schemas.microsoft.com/office/powerpoint/2010/main" val="39798855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533400"/>
            <a:ext cx="8686800" cy="762000"/>
          </a:xfrm>
        </p:spPr>
        <p:txBody>
          <a:bodyPr/>
          <a:lstStyle/>
          <a:p>
            <a:r>
              <a:rPr lang="en-US" sz="2800" b="1" dirty="0">
                <a:latin typeface="Candara" charset="0"/>
                <a:ea typeface="MS PGothic" charset="0"/>
                <a:cs typeface="Arial" charset="0"/>
              </a:rPr>
              <a:t>WHAT DOES SCRIPTURE REALLY TEACH ABOUT MARRIAGE &amp; SEXUALITY? </a:t>
            </a:r>
          </a:p>
        </p:txBody>
      </p:sp>
      <p:sp>
        <p:nvSpPr>
          <p:cNvPr id="27651" name="Rectangle 3"/>
          <p:cNvSpPr>
            <a:spLocks noGrp="1" noChangeArrowheads="1"/>
          </p:cNvSpPr>
          <p:nvPr>
            <p:ph type="body" idx="1"/>
          </p:nvPr>
        </p:nvSpPr>
        <p:spPr>
          <a:xfrm>
            <a:off x="228601" y="1432057"/>
            <a:ext cx="8716102" cy="5273543"/>
          </a:xfrm>
        </p:spPr>
        <p:txBody>
          <a:bodyPr/>
          <a:lstStyle/>
          <a:p>
            <a:pPr>
              <a:defRPr/>
            </a:pPr>
            <a:r>
              <a:rPr lang="en-US" sz="2400" b="1" spc="-10" dirty="0">
                <a:solidFill>
                  <a:srgbClr val="000000"/>
                </a:solidFill>
                <a:latin typeface="Candara" charset="0"/>
                <a:ea typeface="MS PGothic" charset="0"/>
                <a:cs typeface="Arial" charset="0"/>
              </a:rPr>
              <a:t>Homosexual practices—</a:t>
            </a:r>
            <a:r>
              <a:rPr lang="en-US" sz="2400" b="1" spc="-10" dirty="0">
                <a:solidFill>
                  <a:srgbClr val="FF0000"/>
                </a:solidFill>
                <a:latin typeface="Candara" charset="0"/>
                <a:ea typeface="MS PGothic" charset="0"/>
                <a:cs typeface="Arial" charset="0"/>
              </a:rPr>
              <a:t>not same-sex attraction or desire—are immoral and sinful </a:t>
            </a:r>
            <a:r>
              <a:rPr lang="en-US" sz="2400" b="1" spc="-10" dirty="0">
                <a:solidFill>
                  <a:srgbClr val="000000"/>
                </a:solidFill>
                <a:latin typeface="Candara" charset="0"/>
                <a:ea typeface="MS PGothic" charset="0"/>
                <a:cs typeface="Arial" charset="0"/>
              </a:rPr>
              <a:t>in the sight of God  (</a:t>
            </a:r>
            <a:r>
              <a:rPr lang="en-US" sz="2400" b="1" spc="-10" dirty="0" smtClean="0">
                <a:solidFill>
                  <a:srgbClr val="000000"/>
                </a:solidFill>
                <a:latin typeface="Candara" charset="0"/>
                <a:ea typeface="MS PGothic" charset="0"/>
                <a:cs typeface="Arial" charset="0"/>
              </a:rPr>
              <a:t>1 Cor</a:t>
            </a:r>
            <a:r>
              <a:rPr lang="en-US" sz="2400" b="1" spc="-10" dirty="0">
                <a:solidFill>
                  <a:srgbClr val="000000"/>
                </a:solidFill>
                <a:latin typeface="Candara" charset="0"/>
                <a:ea typeface="MS PGothic" charset="0"/>
                <a:cs typeface="Arial" charset="0"/>
              </a:rPr>
              <a:t>. 6:9-10; Rom. 1:26-27; Rom. 8:23).</a:t>
            </a:r>
          </a:p>
          <a:p>
            <a:pPr marL="0" indent="0" algn="ctr">
              <a:spcBef>
                <a:spcPts val="0"/>
              </a:spcBef>
              <a:buNone/>
            </a:pPr>
            <a:endParaRPr lang="en-US" sz="1400" i="1" dirty="0" smtClean="0">
              <a:latin typeface="Candara"/>
              <a:cs typeface="Candara"/>
            </a:endParaRPr>
          </a:p>
          <a:p>
            <a:pPr marL="688975" lvl="1" indent="-350838" defTabSz="457200">
              <a:spcBef>
                <a:spcPct val="0"/>
              </a:spcBef>
              <a:buFont typeface="Wingdings" charset="0"/>
              <a:buChar char="Ø"/>
              <a:defRPr/>
            </a:pPr>
            <a:r>
              <a:rPr lang="en-US" sz="2200" b="1" u="sng" kern="1200" dirty="0" smtClean="0">
                <a:solidFill>
                  <a:prstClr val="black"/>
                </a:solidFill>
                <a:latin typeface="Candara" charset="0"/>
                <a:ea typeface="ＭＳ Ｐゴシック" charset="0"/>
                <a:cs typeface="Candara" charset="0"/>
              </a:rPr>
              <a:t>Common </a:t>
            </a:r>
            <a:r>
              <a:rPr lang="en-US" sz="2200" b="1" u="sng" kern="1200" dirty="0">
                <a:solidFill>
                  <a:prstClr val="black"/>
                </a:solidFill>
                <a:latin typeface="Candara" charset="0"/>
                <a:ea typeface="ＭＳ Ｐゴシック" charset="0"/>
                <a:cs typeface="Candara" charset="0"/>
              </a:rPr>
              <a:t>Objection</a:t>
            </a:r>
            <a:r>
              <a:rPr lang="en-US" sz="2200" b="1" kern="1200" dirty="0">
                <a:solidFill>
                  <a:prstClr val="black"/>
                </a:solidFill>
                <a:latin typeface="Candara" charset="0"/>
                <a:ea typeface="ＭＳ Ｐゴシック" charset="0"/>
                <a:cs typeface="Candara" charset="0"/>
              </a:rPr>
              <a:t>: </a:t>
            </a:r>
            <a:r>
              <a:rPr lang="en-US" sz="2200" b="1" kern="1200" dirty="0" smtClean="0">
                <a:solidFill>
                  <a:prstClr val="black"/>
                </a:solidFill>
                <a:latin typeface="Candara" charset="0"/>
                <a:ea typeface="ＭＳ Ｐゴシック" charset="0"/>
                <a:cs typeface="Candara" charset="0"/>
              </a:rPr>
              <a:t>No </a:t>
            </a:r>
            <a:r>
              <a:rPr lang="en-US" sz="2200" b="1" kern="1200" dirty="0">
                <a:solidFill>
                  <a:prstClr val="black"/>
                </a:solidFill>
                <a:latin typeface="Candara" charset="0"/>
                <a:ea typeface="ＭＳ Ｐゴシック" charset="0"/>
                <a:cs typeface="Candara" charset="0"/>
              </a:rPr>
              <a:t>one today would adhere to the far-fetched OT laws—e.g., that any man who touches a woman during her menstrual period is to be stoned to death, that adulterers are to be executed and certain foods must never be eaten. Moreover, the same-sex relationships condemned by the NT are only exploitative ones—pederasty, prostitution, and </a:t>
            </a:r>
            <a:r>
              <a:rPr lang="en-US" sz="2200" b="1" kern="1200" dirty="0" smtClean="0">
                <a:solidFill>
                  <a:prstClr val="black"/>
                </a:solidFill>
                <a:latin typeface="Candara" charset="0"/>
                <a:ea typeface="ＭＳ Ｐゴシック" charset="0"/>
                <a:cs typeface="Candara" charset="0"/>
              </a:rPr>
              <a:t>rape—not </a:t>
            </a:r>
            <a:r>
              <a:rPr lang="en-US" sz="2200" b="1" kern="1200" dirty="0">
                <a:solidFill>
                  <a:prstClr val="black"/>
                </a:solidFill>
                <a:latin typeface="Candara" charset="0"/>
                <a:ea typeface="ＭＳ Ｐゴシック" charset="0"/>
                <a:cs typeface="Candara" charset="0"/>
              </a:rPr>
              <a:t>genuine same-sex </a:t>
            </a:r>
            <a:r>
              <a:rPr lang="en-US" sz="2200" b="1" kern="1200" dirty="0" smtClean="0">
                <a:solidFill>
                  <a:prstClr val="black"/>
                </a:solidFill>
                <a:latin typeface="Candara" charset="0"/>
                <a:ea typeface="ＭＳ Ｐゴシック" charset="0"/>
                <a:cs typeface="Candara" charset="0"/>
              </a:rPr>
              <a:t>love and relationships </a:t>
            </a:r>
            <a:r>
              <a:rPr lang="en-US" sz="2200" b="1" kern="1200" dirty="0">
                <a:solidFill>
                  <a:prstClr val="black"/>
                </a:solidFill>
                <a:latin typeface="Candara" charset="0"/>
                <a:ea typeface="ＭＳ Ｐゴシック" charset="0"/>
                <a:cs typeface="Candara" charset="0"/>
              </a:rPr>
              <a:t>of today. </a:t>
            </a:r>
            <a:endParaRPr lang="en-US" sz="2200" i="1" dirty="0">
              <a:latin typeface="Candara"/>
              <a:cs typeface="Candara"/>
            </a:endParaRPr>
          </a:p>
        </p:txBody>
      </p:sp>
    </p:spTree>
    <p:extLst>
      <p:ext uri="{BB962C8B-B14F-4D97-AF65-F5344CB8AC3E}">
        <p14:creationId xmlns:p14="http://schemas.microsoft.com/office/powerpoint/2010/main" val="341168982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533400"/>
            <a:ext cx="8686800" cy="609600"/>
          </a:xfrm>
        </p:spPr>
        <p:txBody>
          <a:bodyPr/>
          <a:lstStyle/>
          <a:p>
            <a:r>
              <a:rPr lang="en-US" sz="2800" b="1" dirty="0">
                <a:latin typeface="Candara" charset="0"/>
                <a:ea typeface="MS PGothic" charset="0"/>
                <a:cs typeface="Arial" charset="0"/>
              </a:rPr>
              <a:t>HOW SHOULD WE GENUINELY LOVE LGBT PEOPLE?</a:t>
            </a:r>
          </a:p>
        </p:txBody>
      </p:sp>
      <p:sp>
        <p:nvSpPr>
          <p:cNvPr id="27651" name="Rectangle 3"/>
          <p:cNvSpPr>
            <a:spLocks noGrp="1" noChangeArrowheads="1"/>
          </p:cNvSpPr>
          <p:nvPr>
            <p:ph type="body" idx="1"/>
          </p:nvPr>
        </p:nvSpPr>
        <p:spPr>
          <a:xfrm>
            <a:off x="228601" y="1371599"/>
            <a:ext cx="8686799" cy="5334001"/>
          </a:xfrm>
        </p:spPr>
        <p:txBody>
          <a:bodyPr/>
          <a:lstStyle/>
          <a:p>
            <a:pPr marL="458788" lvl="0" indent="-458788">
              <a:buAutoNum type="arabicParenR"/>
              <a:defRPr/>
            </a:pPr>
            <a:r>
              <a:rPr lang="en-US" sz="2400" b="1" spc="-10" dirty="0" smtClean="0">
                <a:solidFill>
                  <a:srgbClr val="000000"/>
                </a:solidFill>
                <a:latin typeface="Candara" charset="0"/>
                <a:ea typeface="MS PGothic" charset="0"/>
                <a:cs typeface="Arial" charset="0"/>
              </a:rPr>
              <a:t>We </a:t>
            </a:r>
            <a:r>
              <a:rPr lang="en-US" sz="2400" b="1" spc="-10" dirty="0">
                <a:solidFill>
                  <a:srgbClr val="000000"/>
                </a:solidFill>
                <a:latin typeface="Candara" charset="0"/>
                <a:ea typeface="MS PGothic" charset="0"/>
                <a:cs typeface="Arial" charset="0"/>
              </a:rPr>
              <a:t>must love them with </a:t>
            </a:r>
            <a:r>
              <a:rPr lang="en-US" sz="2400" b="1" spc="-10" dirty="0">
                <a:solidFill>
                  <a:srgbClr val="FF0000"/>
                </a:solidFill>
                <a:latin typeface="Candara" charset="0"/>
                <a:ea typeface="MS PGothic" charset="0"/>
                <a:cs typeface="Arial" charset="0"/>
              </a:rPr>
              <a:t>CONVICTION IN GOD’S WORD </a:t>
            </a:r>
            <a:r>
              <a:rPr lang="en-US" sz="2400" b="1" spc="-10" dirty="0">
                <a:solidFill>
                  <a:srgbClr val="000000"/>
                </a:solidFill>
                <a:latin typeface="Candara" charset="0"/>
                <a:ea typeface="MS PGothic" charset="0"/>
                <a:cs typeface="Arial" charset="0"/>
              </a:rPr>
              <a:t>by not celebrating homosexual practice or same-sex marriage and by pointing them to Christ’s truth humbly and patiently (Luke 21:33; Eph. 4:15; Prov. 27:6)</a:t>
            </a:r>
            <a:r>
              <a:rPr lang="en-US" sz="2400" b="1" spc="-10" dirty="0" smtClean="0">
                <a:solidFill>
                  <a:srgbClr val="000000"/>
                </a:solidFill>
                <a:latin typeface="Candara" charset="0"/>
                <a:ea typeface="MS PGothic" charset="0"/>
                <a:cs typeface="Arial" charset="0"/>
              </a:rPr>
              <a:t>.</a:t>
            </a:r>
          </a:p>
          <a:p>
            <a:pPr marL="458788" lvl="0" indent="-458788">
              <a:buAutoNum type="arabicParenR"/>
              <a:defRPr/>
            </a:pPr>
            <a:endParaRPr lang="en-US" sz="800" b="1" spc="-10" dirty="0" smtClean="0">
              <a:solidFill>
                <a:srgbClr val="000000"/>
              </a:solidFill>
              <a:latin typeface="Candara" charset="0"/>
              <a:ea typeface="MS PGothic" charset="0"/>
              <a:cs typeface="Arial" charset="0"/>
            </a:endParaRPr>
          </a:p>
          <a:p>
            <a:pPr marL="0" indent="0" algn="ctr">
              <a:buNone/>
              <a:defRPr/>
            </a:pPr>
            <a:r>
              <a:rPr lang="en-US" sz="2200" i="1" dirty="0" smtClean="0">
                <a:latin typeface="Candara"/>
                <a:cs typeface="Candara"/>
              </a:rPr>
              <a:t>Heaven </a:t>
            </a:r>
            <a:r>
              <a:rPr lang="en-US" sz="2200" i="1" dirty="0">
                <a:latin typeface="Candara"/>
                <a:cs typeface="Candara"/>
              </a:rPr>
              <a:t>and earth will pass away, </a:t>
            </a:r>
            <a:br>
              <a:rPr lang="en-US" sz="2200" i="1" dirty="0">
                <a:latin typeface="Candara"/>
                <a:cs typeface="Candara"/>
              </a:rPr>
            </a:br>
            <a:r>
              <a:rPr lang="en-US" sz="2200" i="1" dirty="0">
                <a:latin typeface="Candara"/>
                <a:cs typeface="Candara"/>
              </a:rPr>
              <a:t>but my words will not pass away.</a:t>
            </a:r>
            <a:br>
              <a:rPr lang="en-US" sz="2200" i="1" dirty="0">
                <a:latin typeface="Candara"/>
                <a:cs typeface="Candara"/>
              </a:rPr>
            </a:br>
            <a:r>
              <a:rPr lang="en-US" sz="2200" i="1" dirty="0">
                <a:latin typeface="Candara"/>
                <a:cs typeface="Candara"/>
              </a:rPr>
              <a:t>Luke 21:</a:t>
            </a:r>
            <a:r>
              <a:rPr lang="en-US" sz="2200" i="1" dirty="0" smtClean="0">
                <a:latin typeface="Candara"/>
                <a:cs typeface="Candara"/>
              </a:rPr>
              <a:t>33</a:t>
            </a:r>
            <a:endParaRPr lang="en-US" sz="2400" b="1" spc="-10" dirty="0">
              <a:solidFill>
                <a:srgbClr val="000000"/>
              </a:solidFill>
              <a:latin typeface="Candara" charset="0"/>
              <a:ea typeface="MS PGothic" charset="0"/>
              <a:cs typeface="Arial" charset="0"/>
            </a:endParaRPr>
          </a:p>
        </p:txBody>
      </p:sp>
    </p:spTree>
    <p:extLst>
      <p:ext uri="{BB962C8B-B14F-4D97-AF65-F5344CB8AC3E}">
        <p14:creationId xmlns:p14="http://schemas.microsoft.com/office/powerpoint/2010/main" val="318577104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1" name="Rectangle 3"/>
          <p:cNvSpPr>
            <a:spLocks noGrp="1" noChangeArrowheads="1"/>
          </p:cNvSpPr>
          <p:nvPr>
            <p:ph type="body" idx="1"/>
          </p:nvPr>
        </p:nvSpPr>
        <p:spPr>
          <a:xfrm>
            <a:off x="189163" y="202650"/>
            <a:ext cx="8728518" cy="6555972"/>
          </a:xfrm>
        </p:spPr>
        <p:txBody>
          <a:bodyPr/>
          <a:lstStyle/>
          <a:p>
            <a:pPr algn="just">
              <a:spcBef>
                <a:spcPts val="0"/>
              </a:spcBef>
              <a:spcAft>
                <a:spcPts val="300"/>
              </a:spcAft>
            </a:pPr>
            <a:r>
              <a:rPr lang="en-US" sz="2600" dirty="0">
                <a:solidFill>
                  <a:srgbClr val="800000"/>
                </a:solidFill>
                <a:latin typeface="Candara" charset="0"/>
                <a:cs typeface="ＭＳ Ｐゴシック" charset="0"/>
              </a:rPr>
              <a:t>The Same Words That God Spoke to Us</a:t>
            </a:r>
          </a:p>
          <a:p>
            <a:pPr algn="just">
              <a:spcBef>
                <a:spcPts val="0"/>
              </a:spcBef>
            </a:pPr>
            <a:r>
              <a:rPr lang="en-US" sz="2300" dirty="0"/>
              <a:t>The current debate is plagued by this binary lens. Those on the left try to lump everyone who disagrees with them into that right side. </a:t>
            </a:r>
            <a:r>
              <a:rPr lang="en-US" sz="2300" i="1" dirty="0"/>
              <a:t>If you don’t support, you hate</a:t>
            </a:r>
            <a:r>
              <a:rPr lang="en-US" sz="2300" dirty="0"/>
              <a:t>. Meanwhile, those on the right see compromise and spinelessness in anyone who doesn’t get red-faced and militant. </a:t>
            </a:r>
            <a:r>
              <a:rPr lang="en-US" sz="2300" i="1" dirty="0"/>
              <a:t>If you don’t hate, you support</a:t>
            </a:r>
            <a:r>
              <a:rPr lang="en-US" sz="2300" dirty="0"/>
              <a:t>. But true followers of Christ will walk neither path. We have something to say that no one else is saying, or can say. Distancing ourselves from both the left and the right, we don’t celebrate homosexual practice, </a:t>
            </a:r>
            <a:r>
              <a:rPr lang="en-US" sz="2300" i="1" dirty="0"/>
              <a:t>we acknowledge God’s clear revealed word that it is sin</a:t>
            </a:r>
            <a:r>
              <a:rPr lang="en-US" sz="2300" dirty="0"/>
              <a:t>; and we don’t hate those who embrace homosexuality, </a:t>
            </a:r>
            <a:r>
              <a:rPr lang="en-US" sz="2300" i="1" dirty="0"/>
              <a:t>we love them enough to not just collapse under the societal pressure</a:t>
            </a:r>
            <a:r>
              <a:rPr lang="en-US" sz="2300" dirty="0"/>
              <a:t>. We speak the truth in love into this confusion, saying, simultaneously, “That’s wrong” and “I love you.” We’re not the left; we say, </a:t>
            </a:r>
            <a:r>
              <a:rPr lang="en-US" sz="2300" i="1" dirty="0"/>
              <a:t>this is wrong</a:t>
            </a:r>
            <a:r>
              <a:rPr lang="en-US" sz="2300" dirty="0"/>
              <a:t>. And we’re not the right; we say, </a:t>
            </a:r>
            <a:r>
              <a:rPr lang="en-US" sz="2300" i="1" dirty="0"/>
              <a:t>you’re loved.</a:t>
            </a:r>
            <a:r>
              <a:rPr lang="en-US" sz="2300" dirty="0"/>
              <a:t> We speak good news, with those sweetest, deepest, most glorious words of the cross—the same words that God spoke us—“You’re wrong, and you’re loved.”</a:t>
            </a:r>
          </a:p>
          <a:p>
            <a:pPr algn="r">
              <a:spcBef>
                <a:spcPts val="0"/>
              </a:spcBef>
            </a:pPr>
            <a:r>
              <a:rPr lang="en-US" sz="2300" dirty="0"/>
              <a:t>— Jonathan Parnell</a:t>
            </a:r>
          </a:p>
          <a:p>
            <a:r>
              <a:rPr lang="en-US" sz="2300" dirty="0"/>
              <a:t> </a:t>
            </a:r>
          </a:p>
          <a:p>
            <a:r>
              <a:rPr lang="en-US" sz="2250" dirty="0"/>
              <a:t> </a:t>
            </a:r>
          </a:p>
        </p:txBody>
      </p:sp>
    </p:spTree>
    <p:extLst>
      <p:ext uri="{BB962C8B-B14F-4D97-AF65-F5344CB8AC3E}">
        <p14:creationId xmlns:p14="http://schemas.microsoft.com/office/powerpoint/2010/main" val="14157026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533400"/>
            <a:ext cx="8686800" cy="609600"/>
          </a:xfrm>
        </p:spPr>
        <p:txBody>
          <a:bodyPr/>
          <a:lstStyle/>
          <a:p>
            <a:r>
              <a:rPr lang="en-US" sz="2800" b="1" dirty="0">
                <a:latin typeface="Candara" charset="0"/>
                <a:ea typeface="MS PGothic" charset="0"/>
                <a:cs typeface="Arial" charset="0"/>
              </a:rPr>
              <a:t>HOW SHOULD WE GENUINELY LOVE LGBT PEOPLE?</a:t>
            </a:r>
          </a:p>
        </p:txBody>
      </p:sp>
      <p:sp>
        <p:nvSpPr>
          <p:cNvPr id="27651" name="Rectangle 3"/>
          <p:cNvSpPr>
            <a:spLocks noGrp="1" noChangeArrowheads="1"/>
          </p:cNvSpPr>
          <p:nvPr>
            <p:ph type="body" idx="1"/>
          </p:nvPr>
        </p:nvSpPr>
        <p:spPr>
          <a:xfrm>
            <a:off x="228601" y="1269937"/>
            <a:ext cx="8686799" cy="5435663"/>
          </a:xfrm>
        </p:spPr>
        <p:txBody>
          <a:bodyPr/>
          <a:lstStyle/>
          <a:p>
            <a:pPr marL="458788" lvl="0" indent="-458788">
              <a:buAutoNum type="arabicParenR"/>
              <a:defRPr/>
            </a:pPr>
            <a:r>
              <a:rPr lang="en-US" sz="2400" b="1" spc="-10" dirty="0" smtClean="0">
                <a:solidFill>
                  <a:srgbClr val="000000"/>
                </a:solidFill>
                <a:latin typeface="Candara" charset="0"/>
                <a:ea typeface="MS PGothic" charset="0"/>
                <a:cs typeface="Arial" charset="0"/>
              </a:rPr>
              <a:t>We </a:t>
            </a:r>
            <a:r>
              <a:rPr lang="en-US" sz="2400" b="1" spc="-10" dirty="0">
                <a:solidFill>
                  <a:srgbClr val="000000"/>
                </a:solidFill>
                <a:latin typeface="Candara" charset="0"/>
                <a:ea typeface="MS PGothic" charset="0"/>
                <a:cs typeface="Arial" charset="0"/>
              </a:rPr>
              <a:t>must love them with </a:t>
            </a:r>
            <a:r>
              <a:rPr lang="en-US" sz="2400" b="1" spc="-10" dirty="0">
                <a:solidFill>
                  <a:srgbClr val="FF0000"/>
                </a:solidFill>
                <a:latin typeface="Candara" charset="0"/>
                <a:ea typeface="MS PGothic" charset="0"/>
                <a:cs typeface="Arial" charset="0"/>
              </a:rPr>
              <a:t>CONVICTION IN GOD’S WORD </a:t>
            </a:r>
            <a:r>
              <a:rPr lang="en-US" sz="2400" b="1" spc="-10" dirty="0">
                <a:solidFill>
                  <a:srgbClr val="000000"/>
                </a:solidFill>
                <a:latin typeface="Candara" charset="0"/>
                <a:ea typeface="MS PGothic" charset="0"/>
                <a:cs typeface="Arial" charset="0"/>
              </a:rPr>
              <a:t>by not celebrating homosexual practice or same-sex marriage and by pointing them to Christ’s truth humbly and patiently (Luke 21:33; Eph. 4:15; Prov. 27:6)</a:t>
            </a:r>
            <a:r>
              <a:rPr lang="en-US" sz="2400" b="1" spc="-10" dirty="0" smtClean="0">
                <a:solidFill>
                  <a:srgbClr val="000000"/>
                </a:solidFill>
                <a:latin typeface="Candara" charset="0"/>
                <a:ea typeface="MS PGothic" charset="0"/>
                <a:cs typeface="Arial" charset="0"/>
              </a:rPr>
              <a:t>.</a:t>
            </a:r>
          </a:p>
          <a:p>
            <a:pPr marL="458788" lvl="0" indent="-458788">
              <a:buAutoNum type="arabicParenR"/>
              <a:defRPr/>
            </a:pPr>
            <a:endParaRPr lang="en-US" sz="800" b="1" spc="-10" dirty="0" smtClean="0">
              <a:solidFill>
                <a:srgbClr val="000000"/>
              </a:solidFill>
              <a:latin typeface="Candara" charset="0"/>
              <a:ea typeface="MS PGothic" charset="0"/>
              <a:cs typeface="Arial" charset="0"/>
            </a:endParaRPr>
          </a:p>
          <a:p>
            <a:pPr marL="0" indent="0" algn="ctr">
              <a:buNone/>
              <a:defRPr/>
            </a:pPr>
            <a:r>
              <a:rPr lang="en-US" sz="2200" i="1" dirty="0" smtClean="0">
                <a:latin typeface="Candara"/>
                <a:cs typeface="Candara"/>
              </a:rPr>
              <a:t>Heaven </a:t>
            </a:r>
            <a:r>
              <a:rPr lang="en-US" sz="2200" i="1" dirty="0">
                <a:latin typeface="Candara"/>
                <a:cs typeface="Candara"/>
              </a:rPr>
              <a:t>and earth will pass away, </a:t>
            </a:r>
            <a:br>
              <a:rPr lang="en-US" sz="2200" i="1" dirty="0">
                <a:latin typeface="Candara"/>
                <a:cs typeface="Candara"/>
              </a:rPr>
            </a:br>
            <a:r>
              <a:rPr lang="en-US" sz="2200" i="1" dirty="0">
                <a:latin typeface="Candara"/>
                <a:cs typeface="Candara"/>
              </a:rPr>
              <a:t>but my words will not pass away.</a:t>
            </a:r>
            <a:br>
              <a:rPr lang="en-US" sz="2200" i="1" dirty="0">
                <a:latin typeface="Candara"/>
                <a:cs typeface="Candara"/>
              </a:rPr>
            </a:br>
            <a:r>
              <a:rPr lang="en-US" sz="2200" i="1" dirty="0">
                <a:latin typeface="Candara"/>
                <a:cs typeface="Candara"/>
              </a:rPr>
              <a:t>Luke 21:</a:t>
            </a:r>
            <a:r>
              <a:rPr lang="en-US" sz="2200" i="1" dirty="0" smtClean="0">
                <a:latin typeface="Candara"/>
                <a:cs typeface="Candara"/>
              </a:rPr>
              <a:t>33</a:t>
            </a:r>
          </a:p>
          <a:p>
            <a:pPr marL="0" indent="0" algn="ctr">
              <a:buNone/>
              <a:defRPr/>
            </a:pPr>
            <a:endParaRPr lang="en-US" sz="800" b="1" i="1" spc="-10" dirty="0" smtClean="0">
              <a:solidFill>
                <a:srgbClr val="000000"/>
              </a:solidFill>
              <a:latin typeface="Candara" charset="0"/>
              <a:ea typeface="MS PGothic" charset="0"/>
              <a:cs typeface="Arial" charset="0"/>
            </a:endParaRPr>
          </a:p>
          <a:p>
            <a:pPr marL="404813" lvl="0" indent="-404813">
              <a:buNone/>
              <a:defRPr/>
            </a:pPr>
            <a:r>
              <a:rPr lang="en-US" sz="2400" b="1" spc="-10" dirty="0" smtClean="0">
                <a:solidFill>
                  <a:srgbClr val="000000"/>
                </a:solidFill>
                <a:latin typeface="Candara" charset="0"/>
                <a:ea typeface="MS PGothic" charset="0"/>
                <a:cs typeface="Arial" charset="0"/>
              </a:rPr>
              <a:t>2)   We </a:t>
            </a:r>
            <a:r>
              <a:rPr lang="en-US" sz="2400" b="1" spc="-10" dirty="0">
                <a:solidFill>
                  <a:srgbClr val="000000"/>
                </a:solidFill>
                <a:latin typeface="Candara" charset="0"/>
                <a:ea typeface="MS PGothic" charset="0"/>
                <a:cs typeface="Arial" charset="0"/>
              </a:rPr>
              <a:t>must love them with </a:t>
            </a:r>
            <a:r>
              <a:rPr lang="en-US" sz="2400" b="1" spc="-10" dirty="0">
                <a:solidFill>
                  <a:srgbClr val="FF0000"/>
                </a:solidFill>
                <a:latin typeface="Candara" charset="0"/>
                <a:ea typeface="MS PGothic" charset="0"/>
                <a:cs typeface="Arial" charset="0"/>
              </a:rPr>
              <a:t>COMPASSION OF CHRIST </a:t>
            </a:r>
            <a:r>
              <a:rPr lang="en-US" sz="2400" b="1" spc="-10" dirty="0">
                <a:solidFill>
                  <a:srgbClr val="000000"/>
                </a:solidFill>
                <a:latin typeface="Candara" charset="0"/>
                <a:ea typeface="MS PGothic" charset="0"/>
                <a:cs typeface="Arial" charset="0"/>
              </a:rPr>
              <a:t>not by mere words but by love in action and thoughtfulness (1 John 3:18; Gal. 6:1; Col. 3:12)</a:t>
            </a:r>
            <a:r>
              <a:rPr lang="en-US" sz="2400" b="1" spc="-10" dirty="0" smtClean="0">
                <a:solidFill>
                  <a:srgbClr val="000000"/>
                </a:solidFill>
                <a:latin typeface="Candara" charset="0"/>
                <a:ea typeface="MS PGothic" charset="0"/>
                <a:cs typeface="Arial" charset="0"/>
              </a:rPr>
              <a:t>.</a:t>
            </a:r>
          </a:p>
          <a:p>
            <a:pPr marL="404813" lvl="0" indent="-404813">
              <a:buNone/>
              <a:defRPr/>
            </a:pPr>
            <a:endParaRPr lang="en-US" sz="800" b="1" spc="-10" dirty="0" smtClean="0">
              <a:solidFill>
                <a:srgbClr val="000000"/>
              </a:solidFill>
              <a:latin typeface="Candara" charset="0"/>
              <a:ea typeface="MS PGothic" charset="0"/>
              <a:cs typeface="Arial" charset="0"/>
            </a:endParaRPr>
          </a:p>
          <a:p>
            <a:pPr marL="0" lvl="0" indent="0" algn="ctr">
              <a:buNone/>
              <a:defRPr/>
            </a:pPr>
            <a:r>
              <a:rPr lang="en-US" sz="2200" i="1" dirty="0">
                <a:solidFill>
                  <a:srgbClr val="000000"/>
                </a:solidFill>
                <a:latin typeface="Candara"/>
                <a:cs typeface="Candara"/>
              </a:rPr>
              <a:t>Put on then, as God's chosen ones, holy and beloved, </a:t>
            </a:r>
            <a:br>
              <a:rPr lang="en-US" sz="2200" i="1" dirty="0">
                <a:solidFill>
                  <a:srgbClr val="000000"/>
                </a:solidFill>
                <a:latin typeface="Candara"/>
                <a:cs typeface="Candara"/>
              </a:rPr>
            </a:br>
            <a:r>
              <a:rPr lang="en-US" sz="2200" i="1" dirty="0">
                <a:solidFill>
                  <a:srgbClr val="000000"/>
                </a:solidFill>
                <a:latin typeface="Candara"/>
                <a:cs typeface="Candara"/>
              </a:rPr>
              <a:t>compassionate hearts, kindness, humility, meekness, and patience</a:t>
            </a:r>
            <a:br>
              <a:rPr lang="en-US" sz="2200" i="1" dirty="0">
                <a:solidFill>
                  <a:srgbClr val="000000"/>
                </a:solidFill>
                <a:latin typeface="Candara"/>
                <a:cs typeface="Candara"/>
              </a:rPr>
            </a:br>
            <a:r>
              <a:rPr lang="en-US" sz="2200" i="1" dirty="0">
                <a:solidFill>
                  <a:srgbClr val="000000"/>
                </a:solidFill>
                <a:latin typeface="Candara"/>
                <a:cs typeface="Candara"/>
              </a:rPr>
              <a:t>Colossians 3:12</a:t>
            </a:r>
          </a:p>
          <a:p>
            <a:pPr marL="404813" lvl="0" indent="-404813">
              <a:buNone/>
              <a:defRPr/>
            </a:pPr>
            <a:endParaRPr lang="en-US" sz="2400" b="1" spc="-10" dirty="0">
              <a:solidFill>
                <a:srgbClr val="000000"/>
              </a:solidFill>
              <a:latin typeface="Candara" charset="0"/>
              <a:ea typeface="MS PGothic" charset="0"/>
              <a:cs typeface="Arial" charset="0"/>
            </a:endParaRPr>
          </a:p>
        </p:txBody>
      </p:sp>
    </p:spTree>
    <p:extLst>
      <p:ext uri="{BB962C8B-B14F-4D97-AF65-F5344CB8AC3E}">
        <p14:creationId xmlns:p14="http://schemas.microsoft.com/office/powerpoint/2010/main" val="408672170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1" name="Rectangle 3"/>
          <p:cNvSpPr>
            <a:spLocks noGrp="1" noChangeArrowheads="1"/>
          </p:cNvSpPr>
          <p:nvPr>
            <p:ph type="body" idx="1"/>
          </p:nvPr>
        </p:nvSpPr>
        <p:spPr>
          <a:xfrm>
            <a:off x="189163" y="202650"/>
            <a:ext cx="8728518" cy="6555972"/>
          </a:xfrm>
        </p:spPr>
        <p:txBody>
          <a:bodyPr/>
          <a:lstStyle/>
          <a:p>
            <a:pPr algn="just">
              <a:spcBef>
                <a:spcPts val="0"/>
              </a:spcBef>
              <a:spcAft>
                <a:spcPts val="300"/>
              </a:spcAft>
            </a:pPr>
            <a:r>
              <a:rPr lang="en-US" sz="2600" dirty="0">
                <a:solidFill>
                  <a:srgbClr val="800000"/>
                </a:solidFill>
                <a:latin typeface="Candara" charset="0"/>
                <a:cs typeface="ＭＳ Ｐゴシック" charset="0"/>
              </a:rPr>
              <a:t>Genuine Care and Compassion</a:t>
            </a:r>
          </a:p>
          <a:p>
            <a:pPr algn="just">
              <a:spcBef>
                <a:spcPts val="0"/>
              </a:spcBef>
            </a:pPr>
            <a:r>
              <a:rPr lang="en-US" sz="2300" dirty="0" smtClean="0"/>
              <a:t>My </a:t>
            </a:r>
            <a:r>
              <a:rPr lang="en-US" sz="2300" dirty="0"/>
              <a:t>friend Bill is a practicing gay man. Shortly after Bill confided in me about his lifestyle, I invited him to lunch. Even though I disagreed with his lifestyle choice, I wanted to communicate that we could still hang out together. When Bill asked me about my beliefs on homosexuality, I shared that I believe the Bible is God's Word and has 17 references to sexual sin. I made sure to point out to Bill that just three of these references are about homosexuality. That doesn't mean God isn't concerned about homosexuality, but just that homosexuality isn't worse than other sexual sin. It's all sin. What was fascinating was that Bill asked me to find those references (Romans 1:18-32, 1 Corinthians 6:9-11 and 1 Timothy 1:9-11) so he could look them up. After he read them, he wanted to talk more about it. Bill hasn't changed his lifestyle, but he knows that I value our friendship. He knows where I stand, but he is willing to have these conversations because he knows I care about him.</a:t>
            </a:r>
          </a:p>
          <a:p>
            <a:pPr algn="r">
              <a:spcBef>
                <a:spcPts val="0"/>
              </a:spcBef>
            </a:pPr>
            <a:r>
              <a:rPr lang="en-US" sz="2300" dirty="0"/>
              <a:t>— Jim Burns  </a:t>
            </a:r>
          </a:p>
          <a:p>
            <a:r>
              <a:rPr lang="en-US" sz="2250" dirty="0"/>
              <a:t> </a:t>
            </a:r>
          </a:p>
        </p:txBody>
      </p:sp>
    </p:spTree>
    <p:extLst>
      <p:ext uri="{BB962C8B-B14F-4D97-AF65-F5344CB8AC3E}">
        <p14:creationId xmlns:p14="http://schemas.microsoft.com/office/powerpoint/2010/main" val="162292544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a:xfrm>
            <a:off x="228600" y="381000"/>
            <a:ext cx="8686800" cy="914400"/>
          </a:xfrm>
        </p:spPr>
        <p:txBody>
          <a:bodyPr/>
          <a:lstStyle/>
          <a:p>
            <a:pPr eaLnBrk="1" hangingPunct="1"/>
            <a:r>
              <a:rPr lang="en-US" dirty="0">
                <a:latin typeface="Candara" charset="0"/>
                <a:cs typeface="MS PGothic" charset="0"/>
              </a:rPr>
              <a:t>THREE PRACTICAL QUESTIONS </a:t>
            </a:r>
            <a:br>
              <a:rPr lang="en-US" dirty="0">
                <a:latin typeface="Candara" charset="0"/>
                <a:cs typeface="MS PGothic" charset="0"/>
              </a:rPr>
            </a:br>
            <a:r>
              <a:rPr lang="en-US" dirty="0">
                <a:latin typeface="Candara" charset="0"/>
                <a:cs typeface="MS PGothic" charset="0"/>
              </a:rPr>
              <a:t>FOR OUR EVERYDAY LIFE</a:t>
            </a:r>
          </a:p>
        </p:txBody>
      </p:sp>
      <p:sp>
        <p:nvSpPr>
          <p:cNvPr id="206850" name="Rectangle 3"/>
          <p:cNvSpPr>
            <a:spLocks noGrp="1" noChangeArrowheads="1"/>
          </p:cNvSpPr>
          <p:nvPr>
            <p:ph idx="1"/>
          </p:nvPr>
        </p:nvSpPr>
        <p:spPr>
          <a:xfrm>
            <a:off x="216186" y="1524000"/>
            <a:ext cx="8796076" cy="5181600"/>
          </a:xfrm>
        </p:spPr>
        <p:txBody>
          <a:bodyPr/>
          <a:lstStyle/>
          <a:p>
            <a:pPr marL="457200" lvl="0" indent="-457200">
              <a:buFont typeface="+mj-lt"/>
              <a:buAutoNum type="arabicPeriod"/>
            </a:pPr>
            <a:r>
              <a:rPr lang="en-US" dirty="0"/>
              <a:t>In what ways are you convinced more of your need for submitting to the supreme authority of Scripture on the current issues of marriage &amp; sexuality?  </a:t>
            </a:r>
          </a:p>
          <a:p>
            <a:endParaRPr lang="en-US" sz="2000" dirty="0"/>
          </a:p>
          <a:p>
            <a:pPr marL="457200" lvl="0" indent="-457200">
              <a:buFont typeface="+mj-lt"/>
              <a:buAutoNum type="arabicPeriod"/>
            </a:pPr>
            <a:r>
              <a:rPr lang="en-US" dirty="0"/>
              <a:t>What is your </a:t>
            </a:r>
            <a:r>
              <a:rPr lang="en-US" i="1" dirty="0"/>
              <a:t>first step</a:t>
            </a:r>
            <a:r>
              <a:rPr lang="en-US" dirty="0"/>
              <a:t> toward having conviction in God’s Word in loving LGBT people?</a:t>
            </a:r>
          </a:p>
          <a:p>
            <a:pPr marL="457200" indent="-457200">
              <a:buFont typeface="+mj-lt"/>
              <a:buAutoNum type="arabicPeriod"/>
            </a:pPr>
            <a:endParaRPr lang="en-US" sz="2000" dirty="0"/>
          </a:p>
          <a:p>
            <a:pPr marL="457200" lvl="0" indent="-457200">
              <a:buFont typeface="+mj-lt"/>
              <a:buAutoNum type="arabicPeriod"/>
            </a:pPr>
            <a:r>
              <a:rPr lang="en-US" dirty="0"/>
              <a:t>What is your </a:t>
            </a:r>
            <a:r>
              <a:rPr lang="en-US" i="1" dirty="0"/>
              <a:t>first step</a:t>
            </a:r>
            <a:r>
              <a:rPr lang="en-US" dirty="0"/>
              <a:t> toward having compassion of Christ in loving LGBT people?</a:t>
            </a:r>
          </a:p>
        </p:txBody>
      </p:sp>
    </p:spTree>
    <p:extLst>
      <p:ext uri="{BB962C8B-B14F-4D97-AF65-F5344CB8AC3E}">
        <p14:creationId xmlns:p14="http://schemas.microsoft.com/office/powerpoint/2010/main" val="242771736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391837" y="2057400"/>
            <a:ext cx="8447362" cy="1295400"/>
          </a:xfrm>
        </p:spPr>
        <p:txBody>
          <a:bodyPr/>
          <a:lstStyle/>
          <a:p>
            <a:pPr eaLnBrk="1" hangingPunct="1">
              <a:defRPr/>
            </a:pPr>
            <a:r>
              <a:rPr lang="en-US" sz="3400" b="1" i="1" dirty="0" smtClean="0">
                <a:effectLst>
                  <a:outerShdw blurRad="38100" dist="38100" dir="2700000" algn="tl">
                    <a:srgbClr val="DDDDDD"/>
                  </a:outerShdw>
                </a:effectLst>
                <a:latin typeface="Candara" charset="0"/>
                <a:ea typeface="MS PGothic" charset="0"/>
                <a:cs typeface="Arial" charset="0"/>
              </a:rPr>
              <a:t>Thinking Rightly about </a:t>
            </a:r>
            <a:br>
              <a:rPr lang="en-US" sz="3400" b="1" i="1" dirty="0" smtClean="0">
                <a:effectLst>
                  <a:outerShdw blurRad="38100" dist="38100" dir="2700000" algn="tl">
                    <a:srgbClr val="DDDDDD"/>
                  </a:outerShdw>
                </a:effectLst>
                <a:latin typeface="Candara" charset="0"/>
                <a:ea typeface="MS PGothic" charset="0"/>
                <a:cs typeface="Arial" charset="0"/>
              </a:rPr>
            </a:br>
            <a:r>
              <a:rPr lang="en-US" sz="3400" b="1" i="1" dirty="0" smtClean="0">
                <a:effectLst>
                  <a:outerShdw blurRad="38100" dist="38100" dir="2700000" algn="tl">
                    <a:srgbClr val="DDDDDD"/>
                  </a:outerShdw>
                </a:effectLst>
                <a:latin typeface="Candara" charset="0"/>
                <a:ea typeface="MS PGothic" charset="0"/>
                <a:cs typeface="Arial" charset="0"/>
              </a:rPr>
              <a:t>Marriage &amp; Sexuality</a:t>
            </a:r>
            <a:endParaRPr lang="en-US" sz="3400"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685800" y="3352800"/>
            <a:ext cx="7813019" cy="2209800"/>
          </a:xfrm>
        </p:spPr>
        <p:txBody>
          <a:bodyPr/>
          <a:lstStyle/>
          <a:p>
            <a:pPr algn="ctr" eaLnBrk="1" hangingPunct="1">
              <a:buFontTx/>
              <a:buNone/>
              <a:defRPr/>
            </a:pPr>
            <a:r>
              <a:rPr lang="en-US" sz="2800" b="1" i="1" dirty="0" smtClean="0">
                <a:effectLst>
                  <a:outerShdw blurRad="38100" dist="38100" dir="2700000" algn="tl">
                    <a:srgbClr val="DDDDDD"/>
                  </a:outerShdw>
                </a:effectLst>
                <a:latin typeface="Candara" charset="0"/>
                <a:ea typeface="MS PGothic" charset="0"/>
                <a:cs typeface="Arial" charset="0"/>
              </a:rPr>
              <a:t>Thinking Rightly Series [4]</a:t>
            </a:r>
            <a:endParaRPr lang="en-US" sz="2800" b="1" i="1" dirty="0">
              <a:effectLst>
                <a:outerShdw blurRad="38100" dist="38100" dir="2700000" algn="tl">
                  <a:srgbClr val="DDDDDD"/>
                </a:outerShdw>
              </a:effectLst>
              <a:latin typeface="Candara" charset="0"/>
              <a:ea typeface="MS PGothic" charset="0"/>
              <a:cs typeface="Arial" charset="0"/>
            </a:endParaRPr>
          </a:p>
          <a:p>
            <a:pPr algn="ctr" eaLnBrk="1" hangingPunct="1">
              <a:buFontTx/>
              <a:buNone/>
              <a:defRPr/>
            </a:pPr>
            <a:r>
              <a:rPr lang="en-US" sz="2600" i="1" dirty="0" smtClean="0">
                <a:effectLst>
                  <a:outerShdw blurRad="38100" dist="38100" dir="2700000" algn="tl">
                    <a:srgbClr val="DDDDDD"/>
                  </a:outerShdw>
                </a:effectLst>
                <a:latin typeface="Candara" charset="0"/>
                <a:ea typeface="MS PGothic" charset="0"/>
                <a:cs typeface="Arial" charset="0"/>
              </a:rPr>
              <a:t>Matthew 19:4-6</a:t>
            </a:r>
            <a:endParaRPr lang="en-US" sz="2600" i="1" dirty="0">
              <a:effectLst>
                <a:outerShdw blurRad="38100" dist="38100" dir="2700000" algn="tl">
                  <a:srgbClr val="DDDDDD"/>
                </a:outerShdw>
              </a:effectLst>
              <a:latin typeface="Candara" charset="0"/>
              <a:ea typeface="MS PGothic" charset="0"/>
              <a:cs typeface="Arial" charset="0"/>
            </a:endParaRPr>
          </a:p>
          <a:p>
            <a:pPr algn="ctr">
              <a:buFontTx/>
              <a:buNone/>
              <a:defRPr/>
            </a:pPr>
            <a:r>
              <a:rPr lang="en-US" sz="2800" b="1" dirty="0" smtClean="0">
                <a:latin typeface="Candara"/>
                <a:cs typeface="Candara"/>
              </a:rPr>
              <a:t>©</a:t>
            </a:r>
            <a:r>
              <a:rPr lang="en-US" sz="2800" dirty="0" smtClean="0"/>
              <a:t> </a:t>
            </a:r>
            <a:r>
              <a:rPr lang="en-US" sz="2800" b="1" dirty="0" smtClean="0">
                <a:effectLst>
                  <a:outerShdw blurRad="38100" dist="38100" dir="2700000" algn="tl">
                    <a:srgbClr val="DDDDDD"/>
                  </a:outerShdw>
                </a:effectLst>
                <a:latin typeface="Candara" charset="0"/>
                <a:ea typeface="MS PGothic" charset="0"/>
                <a:cs typeface="Arial" charset="0"/>
              </a:rPr>
              <a:t>August 2, 2015</a:t>
            </a:r>
            <a:endParaRPr lang="en-US" b="1" dirty="0" smtClean="0">
              <a:effectLst>
                <a:outerShdw blurRad="38100" dist="38100" dir="2700000" algn="tl">
                  <a:srgbClr val="DDDDDD"/>
                </a:outerShdw>
              </a:effectLst>
              <a:latin typeface="Candara" charset="0"/>
              <a:ea typeface="MS PGothic" charset="0"/>
              <a:cs typeface="Arial" charset="0"/>
            </a:endParaRPr>
          </a:p>
          <a:p>
            <a:pPr algn="ctr">
              <a:buFontTx/>
              <a:buNone/>
              <a:defRPr/>
            </a:pPr>
            <a:r>
              <a:rPr lang="en-US" sz="2800" b="1" i="1" dirty="0" smtClean="0">
                <a:effectLst>
                  <a:outerShdw blurRad="38100" dist="38100" dir="2700000" algn="tl">
                    <a:srgbClr val="DDDDDD"/>
                  </a:outerShdw>
                </a:effectLst>
                <a:latin typeface="Candara" charset="0"/>
                <a:ea typeface="MS PGothic" charset="0"/>
                <a:cs typeface="Arial" charset="0"/>
              </a:rPr>
              <a:t>Pastor Paul K. Kim</a:t>
            </a:r>
          </a:p>
          <a:p>
            <a:pPr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18407815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533400"/>
            <a:ext cx="8686800" cy="762000"/>
          </a:xfrm>
        </p:spPr>
        <p:txBody>
          <a:bodyPr/>
          <a:lstStyle/>
          <a:p>
            <a:r>
              <a:rPr lang="en-US" sz="2800" b="1" dirty="0">
                <a:latin typeface="Candara" charset="0"/>
                <a:ea typeface="MS PGothic" charset="0"/>
                <a:cs typeface="Arial" charset="0"/>
              </a:rPr>
              <a:t>WHY WE MUST THINK RIGHTLY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ABOUT </a:t>
            </a:r>
            <a:r>
              <a:rPr lang="en-US" sz="2800" b="1" dirty="0">
                <a:latin typeface="Candara" charset="0"/>
                <a:ea typeface="MS PGothic" charset="0"/>
                <a:cs typeface="Arial" charset="0"/>
              </a:rPr>
              <a:t>MARRIAGE &amp; SEXUALITY </a:t>
            </a:r>
          </a:p>
        </p:txBody>
      </p:sp>
      <p:sp>
        <p:nvSpPr>
          <p:cNvPr id="27651" name="Rectangle 3"/>
          <p:cNvSpPr>
            <a:spLocks noGrp="1" noChangeArrowheads="1"/>
          </p:cNvSpPr>
          <p:nvPr>
            <p:ph type="body" idx="1"/>
          </p:nvPr>
        </p:nvSpPr>
        <p:spPr>
          <a:xfrm>
            <a:off x="228600" y="1447800"/>
            <a:ext cx="8762999" cy="5257800"/>
          </a:xfrm>
        </p:spPr>
        <p:txBody>
          <a:bodyPr/>
          <a:lstStyle/>
          <a:p>
            <a:pPr marL="0" indent="0">
              <a:buNone/>
              <a:defRPr/>
            </a:pPr>
            <a:r>
              <a:rPr lang="en-US" sz="2350" i="1" dirty="0">
                <a:latin typeface="Candara" charset="0"/>
                <a:ea typeface="MS PGothic" charset="0"/>
                <a:cs typeface="Arial" charset="0"/>
              </a:rPr>
              <a:t>In light of the SCOTUS decision legalizing same-sex marriage, it is even more important for us to think rightly about this issue </a:t>
            </a:r>
            <a:r>
              <a:rPr lang="en-US" sz="2350" i="1" dirty="0" smtClean="0">
                <a:latin typeface="Candara" charset="0"/>
                <a:ea typeface="MS PGothic" charset="0"/>
                <a:cs typeface="Arial" charset="0"/>
              </a:rPr>
              <a:t>because</a:t>
            </a:r>
            <a:r>
              <a:rPr lang="en-US" sz="2350" i="1" dirty="0">
                <a:latin typeface="Candara" charset="0"/>
                <a:ea typeface="MS PGothic" charset="0"/>
                <a:cs typeface="Arial" charset="0"/>
              </a:rPr>
              <a:t> </a:t>
            </a:r>
            <a:r>
              <a:rPr lang="en-US" sz="2350" i="1" dirty="0" smtClean="0">
                <a:latin typeface="Candara" charset="0"/>
                <a:ea typeface="MS PGothic" charset="0"/>
                <a:cs typeface="Arial" charset="0"/>
              </a:rPr>
              <a:t>. . .</a:t>
            </a:r>
            <a:endParaRPr lang="en-US" sz="2350" i="1" dirty="0">
              <a:latin typeface="Candara" charset="0"/>
              <a:ea typeface="MS PGothic" charset="0"/>
              <a:cs typeface="Arial" charset="0"/>
            </a:endParaRPr>
          </a:p>
          <a:p>
            <a:pPr marL="458788" indent="-458788">
              <a:defRPr/>
            </a:pPr>
            <a:endParaRPr lang="en-US" sz="1000" b="1" dirty="0">
              <a:latin typeface="Candara" charset="0"/>
              <a:ea typeface="MS PGothic" charset="0"/>
              <a:cs typeface="Arial" charset="0"/>
            </a:endParaRPr>
          </a:p>
          <a:p>
            <a:pPr marL="458788" indent="-458788">
              <a:defRPr/>
            </a:pPr>
            <a:r>
              <a:rPr lang="en-US" sz="2400" b="1" dirty="0">
                <a:latin typeface="Candara" charset="0"/>
                <a:ea typeface="MS PGothic" charset="0"/>
                <a:cs typeface="Arial" charset="0"/>
              </a:rPr>
              <a:t>It is a </a:t>
            </a:r>
            <a:r>
              <a:rPr lang="en-US" sz="2400" b="1" dirty="0">
                <a:solidFill>
                  <a:srgbClr val="FF0000"/>
                </a:solidFill>
                <a:latin typeface="Candara" charset="0"/>
                <a:ea typeface="MS PGothic" charset="0"/>
                <a:cs typeface="Arial" charset="0"/>
              </a:rPr>
              <a:t>DIVIDING/POLARIZING </a:t>
            </a:r>
            <a:r>
              <a:rPr lang="en-US" sz="2400" b="1" dirty="0">
                <a:latin typeface="Candara" charset="0"/>
                <a:ea typeface="MS PGothic" charset="0"/>
                <a:cs typeface="Arial" charset="0"/>
              </a:rPr>
              <a:t>issue among evangelical churches. </a:t>
            </a:r>
          </a:p>
          <a:p>
            <a:pPr marL="458788" indent="-458788">
              <a:defRPr/>
            </a:pPr>
            <a:r>
              <a:rPr lang="en-US" sz="2400" b="1" dirty="0">
                <a:latin typeface="Candara" charset="0"/>
                <a:ea typeface="MS PGothic" charset="0"/>
                <a:cs typeface="Arial" charset="0"/>
              </a:rPr>
              <a:t>It is an </a:t>
            </a:r>
            <a:r>
              <a:rPr lang="en-US" sz="2400" b="1" dirty="0">
                <a:solidFill>
                  <a:srgbClr val="FF0000"/>
                </a:solidFill>
                <a:latin typeface="Candara" charset="0"/>
                <a:ea typeface="MS PGothic" charset="0"/>
                <a:cs typeface="Arial" charset="0"/>
              </a:rPr>
              <a:t>EMOTIONALLY CHARGED </a:t>
            </a:r>
            <a:r>
              <a:rPr lang="en-US" sz="2400" b="1" dirty="0">
                <a:latin typeface="Candara" charset="0"/>
                <a:ea typeface="MS PGothic" charset="0"/>
                <a:cs typeface="Arial" charset="0"/>
              </a:rPr>
              <a:t>issue—many of us now have our family </a:t>
            </a:r>
            <a:r>
              <a:rPr lang="en-US" sz="2400" b="1" dirty="0" smtClean="0">
                <a:latin typeface="Candara" charset="0"/>
                <a:ea typeface="MS PGothic" charset="0"/>
                <a:cs typeface="Arial" charset="0"/>
              </a:rPr>
              <a:t>members</a:t>
            </a:r>
            <a:r>
              <a:rPr lang="en-US" sz="2400" b="1" dirty="0">
                <a:latin typeface="Candara" charset="0"/>
                <a:ea typeface="MS PGothic" charset="0"/>
                <a:cs typeface="Arial" charset="0"/>
              </a:rPr>
              <a:t> </a:t>
            </a:r>
            <a:r>
              <a:rPr lang="en-US" sz="2400" b="1" dirty="0" smtClean="0">
                <a:latin typeface="Candara" charset="0"/>
                <a:ea typeface="MS PGothic" charset="0"/>
                <a:cs typeface="Arial" charset="0"/>
              </a:rPr>
              <a:t>and close friends who </a:t>
            </a:r>
            <a:r>
              <a:rPr lang="en-US" sz="2400" b="1" dirty="0">
                <a:latin typeface="Candara" charset="0"/>
                <a:ea typeface="MS PGothic" charset="0"/>
                <a:cs typeface="Arial" charset="0"/>
              </a:rPr>
              <a:t>are openly gay.</a:t>
            </a:r>
          </a:p>
          <a:p>
            <a:pPr marL="458788" indent="-458788">
              <a:defRPr/>
            </a:pPr>
            <a:r>
              <a:rPr lang="en-US" sz="2400" b="1" dirty="0">
                <a:latin typeface="Candara" charset="0"/>
                <a:ea typeface="MS PGothic" charset="0"/>
                <a:cs typeface="Arial" charset="0"/>
              </a:rPr>
              <a:t>It is a </a:t>
            </a:r>
            <a:r>
              <a:rPr lang="en-US" sz="2400" b="1" dirty="0">
                <a:solidFill>
                  <a:srgbClr val="FF0000"/>
                </a:solidFill>
                <a:latin typeface="Candara" charset="0"/>
                <a:ea typeface="MS PGothic" charset="0"/>
                <a:cs typeface="Arial" charset="0"/>
              </a:rPr>
              <a:t>CONFUSING</a:t>
            </a:r>
            <a:r>
              <a:rPr lang="en-US" sz="2400" b="1" dirty="0">
                <a:latin typeface="Candara" charset="0"/>
                <a:ea typeface="MS PGothic" charset="0"/>
                <a:cs typeface="Arial" charset="0"/>
              </a:rPr>
              <a:t> issue because of so many differing voices [evangelical Christians are no longer the </a:t>
            </a:r>
            <a:r>
              <a:rPr lang="en-US" sz="2400" b="1" i="1" dirty="0">
                <a:latin typeface="Candara" charset="0"/>
                <a:ea typeface="MS PGothic" charset="0"/>
                <a:cs typeface="Arial" charset="0"/>
              </a:rPr>
              <a:t>“moral majority” </a:t>
            </a:r>
            <a:r>
              <a:rPr lang="en-US" sz="2400" b="1" dirty="0">
                <a:latin typeface="Candara" charset="0"/>
                <a:ea typeface="MS PGothic" charset="0"/>
                <a:cs typeface="Arial" charset="0"/>
              </a:rPr>
              <a:t>but the </a:t>
            </a:r>
            <a:r>
              <a:rPr lang="en-US" sz="2400" b="1" i="1" dirty="0">
                <a:latin typeface="Candara" charset="0"/>
                <a:ea typeface="MS PGothic" charset="0"/>
                <a:cs typeface="Arial" charset="0"/>
              </a:rPr>
              <a:t>“missional minority”</a:t>
            </a:r>
            <a:r>
              <a:rPr lang="en-US" sz="2400" b="1" dirty="0">
                <a:latin typeface="Candara" charset="0"/>
                <a:ea typeface="MS PGothic" charset="0"/>
                <a:cs typeface="Arial" charset="0"/>
              </a:rPr>
              <a:t>].</a:t>
            </a:r>
          </a:p>
          <a:p>
            <a:pPr marL="458788" indent="-458788">
              <a:defRPr/>
            </a:pPr>
            <a:r>
              <a:rPr lang="en-US" sz="2400" b="1" dirty="0">
                <a:latin typeface="Candara" charset="0"/>
                <a:ea typeface="MS PGothic" charset="0"/>
                <a:cs typeface="Arial" charset="0"/>
              </a:rPr>
              <a:t>It is a </a:t>
            </a:r>
            <a:r>
              <a:rPr lang="en-US" sz="2400" b="1" dirty="0">
                <a:solidFill>
                  <a:srgbClr val="FF0000"/>
                </a:solidFill>
                <a:latin typeface="Candara" charset="0"/>
                <a:ea typeface="MS PGothic" charset="0"/>
                <a:cs typeface="Arial" charset="0"/>
              </a:rPr>
              <a:t>COMPLEX</a:t>
            </a:r>
            <a:r>
              <a:rPr lang="en-US" sz="2400" b="1" dirty="0">
                <a:latin typeface="Candara" charset="0"/>
                <a:ea typeface="MS PGothic" charset="0"/>
                <a:cs typeface="Arial" charset="0"/>
              </a:rPr>
              <a:t> issue.</a:t>
            </a:r>
          </a:p>
          <a:p>
            <a:pPr marL="0" indent="0" algn="ctr">
              <a:buNone/>
              <a:defRPr/>
            </a:pPr>
            <a:endParaRPr lang="en-US" sz="800" b="1" dirty="0">
              <a:latin typeface="Candara" charset="0"/>
              <a:ea typeface="MS PGothic" charset="0"/>
              <a:cs typeface="Arial" charset="0"/>
            </a:endParaRPr>
          </a:p>
        </p:txBody>
      </p:sp>
    </p:spTree>
    <p:extLst>
      <p:ext uri="{BB962C8B-B14F-4D97-AF65-F5344CB8AC3E}">
        <p14:creationId xmlns:p14="http://schemas.microsoft.com/office/powerpoint/2010/main" val="8248603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1" name="Rectangle 3"/>
          <p:cNvSpPr>
            <a:spLocks noGrp="1" noChangeArrowheads="1"/>
          </p:cNvSpPr>
          <p:nvPr>
            <p:ph type="body" idx="1"/>
          </p:nvPr>
        </p:nvSpPr>
        <p:spPr>
          <a:xfrm>
            <a:off x="202675" y="229670"/>
            <a:ext cx="8712725" cy="6515442"/>
          </a:xfrm>
        </p:spPr>
        <p:txBody>
          <a:bodyPr/>
          <a:lstStyle/>
          <a:p>
            <a:pPr algn="just">
              <a:spcBef>
                <a:spcPct val="0"/>
              </a:spcBef>
              <a:spcAft>
                <a:spcPts val="300"/>
              </a:spcAft>
            </a:pPr>
            <a:r>
              <a:rPr lang="en-US" sz="2500" i="1" dirty="0">
                <a:solidFill>
                  <a:srgbClr val="800000"/>
                </a:solidFill>
                <a:latin typeface="Candara" charset="0"/>
                <a:cs typeface="ＭＳ Ｐゴシック" charset="0"/>
              </a:rPr>
              <a:t>— The New York Times, June 28, 2015 </a:t>
            </a:r>
            <a:r>
              <a:rPr lang="en-US" sz="2500" i="1" dirty="0" smtClean="0">
                <a:solidFill>
                  <a:srgbClr val="800000"/>
                </a:solidFill>
                <a:latin typeface="Candara" charset="0"/>
                <a:cs typeface="ＭＳ Ｐゴシック" charset="0"/>
              </a:rPr>
              <a:t>[by Michael </a:t>
            </a:r>
            <a:r>
              <a:rPr lang="en-US" sz="2500" i="1" dirty="0">
                <a:solidFill>
                  <a:srgbClr val="800000"/>
                </a:solidFill>
                <a:latin typeface="Candara" charset="0"/>
                <a:cs typeface="ＭＳ Ｐゴシック" charset="0"/>
              </a:rPr>
              <a:t>Paulson]</a:t>
            </a:r>
          </a:p>
          <a:p>
            <a:pPr algn="just">
              <a:spcBef>
                <a:spcPct val="0"/>
              </a:spcBef>
              <a:spcAft>
                <a:spcPts val="300"/>
              </a:spcAft>
            </a:pPr>
            <a:r>
              <a:rPr lang="en-US" sz="2350" dirty="0" smtClean="0"/>
              <a:t>“</a:t>
            </a:r>
            <a:r>
              <a:rPr lang="en-US" sz="2350" dirty="0"/>
              <a:t>The dramatic shift in public opinion, and now in the nation’s laws, has left evangelical Protestants, who make up about a quarter of the American population, in an uncomfortable position. Out of step with the broader society, and often derided as discriminatory or hateful, many are feeling under siege as they try to live out their understanding of biblical teachings, and worry that a changing legal landscape on gay rights will inevitably lead to constraints on religious freedom</a:t>
            </a:r>
            <a:r>
              <a:rPr lang="en-US" sz="2350" dirty="0" smtClean="0"/>
              <a:t>.</a:t>
            </a:r>
          </a:p>
          <a:p>
            <a:pPr algn="just">
              <a:spcBef>
                <a:spcPct val="0"/>
              </a:spcBef>
              <a:spcAft>
                <a:spcPts val="300"/>
              </a:spcAft>
            </a:pPr>
            <a:endParaRPr lang="en-US" sz="800" dirty="0"/>
          </a:p>
          <a:p>
            <a:pPr algn="just">
              <a:spcBef>
                <a:spcPct val="0"/>
              </a:spcBef>
              <a:spcAft>
                <a:spcPts val="300"/>
              </a:spcAft>
            </a:pPr>
            <a:r>
              <a:rPr lang="en-US" sz="2350" dirty="0"/>
              <a:t>But the challenges are not only external. To a degree that is rarely acknowledged in the public square, many evangelical churches are also grappling with internal questions. Especially in and around large urban areas, pastors increasingly report that some openly gay and lesbian Christians are opting to worship in evangelical congregations </a:t>
            </a:r>
            <a:r>
              <a:rPr lang="en-US" sz="2350" dirty="0" smtClean="0"/>
              <a:t>(“more and more are coming to our church,” Mr. Allison said) and </a:t>
            </a:r>
            <a:r>
              <a:rPr lang="en-US" sz="2350" dirty="0"/>
              <a:t>that heterosexual worshipers are struggling over the church’s posture because friends or family members are gay.</a:t>
            </a:r>
            <a:r>
              <a:rPr lang="en-US" sz="2350" dirty="0" smtClean="0"/>
              <a:t>”</a:t>
            </a:r>
            <a:r>
              <a:rPr lang="en-US" dirty="0"/>
              <a:t> </a:t>
            </a:r>
          </a:p>
          <a:p>
            <a:r>
              <a:rPr lang="en-US" dirty="0"/>
              <a:t> </a:t>
            </a:r>
          </a:p>
        </p:txBody>
      </p:sp>
    </p:spTree>
    <p:extLst>
      <p:ext uri="{BB962C8B-B14F-4D97-AF65-F5344CB8AC3E}">
        <p14:creationId xmlns:p14="http://schemas.microsoft.com/office/powerpoint/2010/main" val="82034184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533400"/>
            <a:ext cx="8686800" cy="762000"/>
          </a:xfrm>
        </p:spPr>
        <p:txBody>
          <a:bodyPr/>
          <a:lstStyle/>
          <a:p>
            <a:r>
              <a:rPr lang="en-US" sz="2800" b="1" dirty="0">
                <a:latin typeface="Candara" charset="0"/>
                <a:ea typeface="MS PGothic" charset="0"/>
                <a:cs typeface="Arial" charset="0"/>
              </a:rPr>
              <a:t>WHY WE MUST THINK RIGHTLY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ABOUT </a:t>
            </a:r>
            <a:r>
              <a:rPr lang="en-US" sz="2800" b="1" dirty="0">
                <a:latin typeface="Candara" charset="0"/>
                <a:ea typeface="MS PGothic" charset="0"/>
                <a:cs typeface="Arial" charset="0"/>
              </a:rPr>
              <a:t>MARRIAGE &amp; SEXUALITY </a:t>
            </a:r>
          </a:p>
        </p:txBody>
      </p:sp>
      <p:sp>
        <p:nvSpPr>
          <p:cNvPr id="27651" name="Rectangle 3"/>
          <p:cNvSpPr>
            <a:spLocks noGrp="1" noChangeArrowheads="1"/>
          </p:cNvSpPr>
          <p:nvPr>
            <p:ph type="body" idx="1"/>
          </p:nvPr>
        </p:nvSpPr>
        <p:spPr>
          <a:xfrm>
            <a:off x="228600" y="1447800"/>
            <a:ext cx="8762999" cy="5257800"/>
          </a:xfrm>
        </p:spPr>
        <p:txBody>
          <a:bodyPr/>
          <a:lstStyle/>
          <a:p>
            <a:pPr marL="0" indent="0">
              <a:buNone/>
              <a:defRPr/>
            </a:pPr>
            <a:r>
              <a:rPr lang="en-US" sz="2350" i="1" dirty="0">
                <a:latin typeface="Candara" charset="0"/>
                <a:ea typeface="MS PGothic" charset="0"/>
                <a:cs typeface="Arial" charset="0"/>
              </a:rPr>
              <a:t>In light of the SCOTUS decision legalizing same-sex marriage, it is even more important for us to think rightly about this issue </a:t>
            </a:r>
            <a:r>
              <a:rPr lang="en-US" sz="2350" i="1" dirty="0" smtClean="0">
                <a:latin typeface="Candara" charset="0"/>
                <a:ea typeface="MS PGothic" charset="0"/>
                <a:cs typeface="Arial" charset="0"/>
              </a:rPr>
              <a:t>because</a:t>
            </a:r>
            <a:r>
              <a:rPr lang="en-US" sz="2350" i="1" dirty="0">
                <a:latin typeface="Candara" charset="0"/>
                <a:ea typeface="MS PGothic" charset="0"/>
                <a:cs typeface="Arial" charset="0"/>
              </a:rPr>
              <a:t> </a:t>
            </a:r>
            <a:r>
              <a:rPr lang="en-US" sz="2350" i="1" dirty="0" smtClean="0">
                <a:latin typeface="Candara" charset="0"/>
                <a:ea typeface="MS PGothic" charset="0"/>
                <a:cs typeface="Arial" charset="0"/>
              </a:rPr>
              <a:t>. . .</a:t>
            </a:r>
            <a:endParaRPr lang="en-US" sz="2350" i="1" dirty="0">
              <a:latin typeface="Candara" charset="0"/>
              <a:ea typeface="MS PGothic" charset="0"/>
              <a:cs typeface="Arial" charset="0"/>
            </a:endParaRPr>
          </a:p>
          <a:p>
            <a:pPr marL="458788" indent="-458788">
              <a:defRPr/>
            </a:pPr>
            <a:endParaRPr lang="en-US" sz="1000" b="1" dirty="0">
              <a:latin typeface="Candara" charset="0"/>
              <a:ea typeface="MS PGothic" charset="0"/>
              <a:cs typeface="Arial" charset="0"/>
            </a:endParaRPr>
          </a:p>
          <a:p>
            <a:pPr marL="458788" indent="-458788">
              <a:defRPr/>
            </a:pPr>
            <a:r>
              <a:rPr lang="en-US" sz="2400" b="1" dirty="0">
                <a:latin typeface="Candara" charset="0"/>
                <a:ea typeface="MS PGothic" charset="0"/>
                <a:cs typeface="Arial" charset="0"/>
              </a:rPr>
              <a:t>It is a </a:t>
            </a:r>
            <a:r>
              <a:rPr lang="en-US" sz="2400" b="1" dirty="0">
                <a:solidFill>
                  <a:srgbClr val="FF0000"/>
                </a:solidFill>
                <a:latin typeface="Candara" charset="0"/>
                <a:ea typeface="MS PGothic" charset="0"/>
                <a:cs typeface="Arial" charset="0"/>
              </a:rPr>
              <a:t>DIVIDING/POLARIZING </a:t>
            </a:r>
            <a:r>
              <a:rPr lang="en-US" sz="2400" b="1" dirty="0">
                <a:latin typeface="Candara" charset="0"/>
                <a:ea typeface="MS PGothic" charset="0"/>
                <a:cs typeface="Arial" charset="0"/>
              </a:rPr>
              <a:t>issue among evangelical churches. </a:t>
            </a:r>
          </a:p>
          <a:p>
            <a:pPr marL="458788" indent="-458788">
              <a:defRPr/>
            </a:pPr>
            <a:r>
              <a:rPr lang="en-US" sz="2400" b="1" dirty="0">
                <a:latin typeface="Candara" charset="0"/>
                <a:ea typeface="MS PGothic" charset="0"/>
                <a:cs typeface="Arial" charset="0"/>
              </a:rPr>
              <a:t>It is an </a:t>
            </a:r>
            <a:r>
              <a:rPr lang="en-US" sz="2400" b="1" dirty="0">
                <a:solidFill>
                  <a:srgbClr val="FF0000"/>
                </a:solidFill>
                <a:latin typeface="Candara" charset="0"/>
                <a:ea typeface="MS PGothic" charset="0"/>
                <a:cs typeface="Arial" charset="0"/>
              </a:rPr>
              <a:t>EMOTIONALLY CHARGED </a:t>
            </a:r>
            <a:r>
              <a:rPr lang="en-US" sz="2400" b="1" dirty="0">
                <a:latin typeface="Candara" charset="0"/>
                <a:ea typeface="MS PGothic" charset="0"/>
                <a:cs typeface="Arial" charset="0"/>
              </a:rPr>
              <a:t>issue—many of us now have our family </a:t>
            </a:r>
            <a:r>
              <a:rPr lang="en-US" sz="2400" b="1" dirty="0" smtClean="0">
                <a:latin typeface="Candara" charset="0"/>
                <a:ea typeface="MS PGothic" charset="0"/>
                <a:cs typeface="Arial" charset="0"/>
              </a:rPr>
              <a:t>members</a:t>
            </a:r>
            <a:r>
              <a:rPr lang="en-US" sz="2400" b="1" dirty="0">
                <a:latin typeface="Candara" charset="0"/>
                <a:ea typeface="MS PGothic" charset="0"/>
                <a:cs typeface="Arial" charset="0"/>
              </a:rPr>
              <a:t> </a:t>
            </a:r>
            <a:r>
              <a:rPr lang="en-US" sz="2400" b="1" dirty="0" smtClean="0">
                <a:latin typeface="Candara" charset="0"/>
                <a:ea typeface="MS PGothic" charset="0"/>
                <a:cs typeface="Arial" charset="0"/>
              </a:rPr>
              <a:t>and close friends who </a:t>
            </a:r>
            <a:r>
              <a:rPr lang="en-US" sz="2400" b="1" dirty="0">
                <a:latin typeface="Candara" charset="0"/>
                <a:ea typeface="MS PGothic" charset="0"/>
                <a:cs typeface="Arial" charset="0"/>
              </a:rPr>
              <a:t>are openly gay.</a:t>
            </a:r>
          </a:p>
          <a:p>
            <a:pPr marL="458788" indent="-458788">
              <a:defRPr/>
            </a:pPr>
            <a:r>
              <a:rPr lang="en-US" sz="2400" b="1" dirty="0">
                <a:latin typeface="Candara" charset="0"/>
                <a:ea typeface="MS PGothic" charset="0"/>
                <a:cs typeface="Arial" charset="0"/>
              </a:rPr>
              <a:t>It is a </a:t>
            </a:r>
            <a:r>
              <a:rPr lang="en-US" sz="2400" b="1" dirty="0">
                <a:solidFill>
                  <a:srgbClr val="FF0000"/>
                </a:solidFill>
                <a:latin typeface="Candara" charset="0"/>
                <a:ea typeface="MS PGothic" charset="0"/>
                <a:cs typeface="Arial" charset="0"/>
              </a:rPr>
              <a:t>CONFUSING</a:t>
            </a:r>
            <a:r>
              <a:rPr lang="en-US" sz="2400" b="1" dirty="0">
                <a:latin typeface="Candara" charset="0"/>
                <a:ea typeface="MS PGothic" charset="0"/>
                <a:cs typeface="Arial" charset="0"/>
              </a:rPr>
              <a:t> issue because of so many differing voices [evangelical Christians are no longer the </a:t>
            </a:r>
            <a:r>
              <a:rPr lang="en-US" sz="2400" b="1" i="1" dirty="0">
                <a:latin typeface="Candara" charset="0"/>
                <a:ea typeface="MS PGothic" charset="0"/>
                <a:cs typeface="Arial" charset="0"/>
              </a:rPr>
              <a:t>“moral majority” </a:t>
            </a:r>
            <a:r>
              <a:rPr lang="en-US" sz="2400" b="1" dirty="0">
                <a:latin typeface="Candara" charset="0"/>
                <a:ea typeface="MS PGothic" charset="0"/>
                <a:cs typeface="Arial" charset="0"/>
              </a:rPr>
              <a:t>but the </a:t>
            </a:r>
            <a:r>
              <a:rPr lang="en-US" sz="2400" b="1" i="1" dirty="0">
                <a:latin typeface="Candara" charset="0"/>
                <a:ea typeface="MS PGothic" charset="0"/>
                <a:cs typeface="Arial" charset="0"/>
              </a:rPr>
              <a:t>“missional minority”</a:t>
            </a:r>
            <a:r>
              <a:rPr lang="en-US" sz="2400" b="1" dirty="0">
                <a:latin typeface="Candara" charset="0"/>
                <a:ea typeface="MS PGothic" charset="0"/>
                <a:cs typeface="Arial" charset="0"/>
              </a:rPr>
              <a:t>].</a:t>
            </a:r>
          </a:p>
          <a:p>
            <a:pPr marL="458788" indent="-458788">
              <a:defRPr/>
            </a:pPr>
            <a:r>
              <a:rPr lang="en-US" sz="2400" b="1" dirty="0">
                <a:latin typeface="Candara" charset="0"/>
                <a:ea typeface="MS PGothic" charset="0"/>
                <a:cs typeface="Arial" charset="0"/>
              </a:rPr>
              <a:t>It is a </a:t>
            </a:r>
            <a:r>
              <a:rPr lang="en-US" sz="2400" b="1" dirty="0">
                <a:solidFill>
                  <a:srgbClr val="FF0000"/>
                </a:solidFill>
                <a:latin typeface="Candara" charset="0"/>
                <a:ea typeface="MS PGothic" charset="0"/>
                <a:cs typeface="Arial" charset="0"/>
              </a:rPr>
              <a:t>COMPLEX</a:t>
            </a:r>
            <a:r>
              <a:rPr lang="en-US" sz="2400" b="1" dirty="0">
                <a:latin typeface="Candara" charset="0"/>
                <a:ea typeface="MS PGothic" charset="0"/>
                <a:cs typeface="Arial" charset="0"/>
              </a:rPr>
              <a:t> issue.</a:t>
            </a:r>
          </a:p>
          <a:p>
            <a:pPr marL="0" indent="0" algn="ctr">
              <a:buNone/>
              <a:defRPr/>
            </a:pPr>
            <a:endParaRPr lang="en-US" sz="800" b="1" dirty="0">
              <a:latin typeface="Candara" charset="0"/>
              <a:ea typeface="MS PGothic" charset="0"/>
              <a:cs typeface="Arial" charset="0"/>
            </a:endParaRPr>
          </a:p>
        </p:txBody>
      </p:sp>
    </p:spTree>
    <p:extLst>
      <p:ext uri="{BB962C8B-B14F-4D97-AF65-F5344CB8AC3E}">
        <p14:creationId xmlns:p14="http://schemas.microsoft.com/office/powerpoint/2010/main" val="19636570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533400"/>
            <a:ext cx="8686800" cy="762000"/>
          </a:xfrm>
        </p:spPr>
        <p:txBody>
          <a:bodyPr/>
          <a:lstStyle/>
          <a:p>
            <a:r>
              <a:rPr lang="en-US" sz="2800" b="1" dirty="0">
                <a:latin typeface="Candara" charset="0"/>
                <a:ea typeface="MS PGothic" charset="0"/>
                <a:cs typeface="Arial" charset="0"/>
              </a:rPr>
              <a:t>WHY WE MUST THINK RIGHTLY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ABOUT </a:t>
            </a:r>
            <a:r>
              <a:rPr lang="en-US" sz="2800" b="1" dirty="0">
                <a:latin typeface="Candara" charset="0"/>
                <a:ea typeface="MS PGothic" charset="0"/>
                <a:cs typeface="Arial" charset="0"/>
              </a:rPr>
              <a:t>MARRIAGE &amp; SEXUALITY </a:t>
            </a:r>
          </a:p>
        </p:txBody>
      </p:sp>
      <p:sp>
        <p:nvSpPr>
          <p:cNvPr id="27651" name="Rectangle 3"/>
          <p:cNvSpPr>
            <a:spLocks noGrp="1" noChangeArrowheads="1"/>
          </p:cNvSpPr>
          <p:nvPr>
            <p:ph type="body" idx="1"/>
          </p:nvPr>
        </p:nvSpPr>
        <p:spPr>
          <a:xfrm>
            <a:off x="228600" y="1447800"/>
            <a:ext cx="8762999" cy="5257800"/>
          </a:xfrm>
        </p:spPr>
        <p:txBody>
          <a:bodyPr/>
          <a:lstStyle/>
          <a:p>
            <a:pPr marL="458788" indent="-458788">
              <a:defRPr/>
            </a:pPr>
            <a:r>
              <a:rPr lang="en-US" sz="2400" b="1" dirty="0" smtClean="0">
                <a:latin typeface="Candara" charset="0"/>
                <a:ea typeface="MS PGothic" charset="0"/>
                <a:cs typeface="Arial" charset="0"/>
              </a:rPr>
              <a:t>It </a:t>
            </a:r>
            <a:r>
              <a:rPr lang="en-US" sz="2400" b="1" dirty="0">
                <a:latin typeface="Candara" charset="0"/>
                <a:ea typeface="MS PGothic" charset="0"/>
                <a:cs typeface="Arial" charset="0"/>
              </a:rPr>
              <a:t>is a </a:t>
            </a:r>
            <a:r>
              <a:rPr lang="en-US" sz="2400" b="1" dirty="0">
                <a:solidFill>
                  <a:srgbClr val="FF0000"/>
                </a:solidFill>
                <a:latin typeface="Candara" charset="0"/>
                <a:ea typeface="MS PGothic" charset="0"/>
                <a:cs typeface="Arial" charset="0"/>
              </a:rPr>
              <a:t>COMPLEX</a:t>
            </a:r>
            <a:r>
              <a:rPr lang="en-US" sz="2400" b="1" dirty="0">
                <a:latin typeface="Candara" charset="0"/>
                <a:ea typeface="MS PGothic" charset="0"/>
                <a:cs typeface="Arial" charset="0"/>
              </a:rPr>
              <a:t> </a:t>
            </a:r>
            <a:r>
              <a:rPr lang="en-US" sz="2400" b="1" dirty="0" smtClean="0">
                <a:latin typeface="Candara" charset="0"/>
                <a:ea typeface="MS PGothic" charset="0"/>
                <a:cs typeface="Arial" charset="0"/>
              </a:rPr>
              <a:t>issue—it involves so many questions, such as:</a:t>
            </a:r>
          </a:p>
          <a:p>
            <a:pPr lvl="1">
              <a:buFont typeface="Wingdings" charset="2"/>
              <a:buChar char="ü"/>
              <a:defRPr/>
            </a:pPr>
            <a:r>
              <a:rPr lang="en-US" sz="2200" i="1" dirty="0">
                <a:latin typeface="Candara" charset="0"/>
                <a:ea typeface="MS PGothic" charset="0"/>
                <a:cs typeface="Arial" charset="0"/>
              </a:rPr>
              <a:t>What does the Bible teach about marriage?</a:t>
            </a:r>
          </a:p>
          <a:p>
            <a:pPr lvl="1">
              <a:buFont typeface="Wingdings" charset="2"/>
              <a:buChar char="ü"/>
              <a:defRPr/>
            </a:pPr>
            <a:r>
              <a:rPr lang="en-US" sz="2200" i="1" dirty="0">
                <a:latin typeface="Candara" charset="0"/>
                <a:ea typeface="MS PGothic" charset="0"/>
                <a:cs typeface="Arial" charset="0"/>
              </a:rPr>
              <a:t>Is homosexuality a civil-rights issue or a moral issue?</a:t>
            </a:r>
          </a:p>
          <a:p>
            <a:pPr lvl="1">
              <a:buFont typeface="Wingdings" charset="2"/>
              <a:buChar char="ü"/>
              <a:defRPr/>
            </a:pPr>
            <a:r>
              <a:rPr lang="en-US" sz="2200" i="1" dirty="0">
                <a:latin typeface="Candara" charset="0"/>
                <a:ea typeface="MS PGothic" charset="0"/>
                <a:cs typeface="Arial" charset="0"/>
              </a:rPr>
              <a:t>What does the Bible teach about homosexuality?</a:t>
            </a:r>
          </a:p>
          <a:p>
            <a:pPr lvl="1">
              <a:buFont typeface="Wingdings" charset="2"/>
              <a:buChar char="ü"/>
              <a:defRPr/>
            </a:pPr>
            <a:r>
              <a:rPr lang="en-US" sz="2200" i="1" dirty="0">
                <a:latin typeface="Candara" charset="0"/>
                <a:ea typeface="MS PGothic" charset="0"/>
                <a:cs typeface="Arial" charset="0"/>
              </a:rPr>
              <a:t>Is there such thing as a gay Christian/a gay pastor?</a:t>
            </a:r>
          </a:p>
          <a:p>
            <a:pPr lvl="1">
              <a:buFont typeface="Wingdings" charset="2"/>
              <a:buChar char="ü"/>
              <a:defRPr/>
            </a:pPr>
            <a:r>
              <a:rPr lang="en-US" sz="2200" i="1" dirty="0">
                <a:latin typeface="Candara" charset="0"/>
                <a:ea typeface="MS PGothic" charset="0"/>
                <a:cs typeface="Arial" charset="0"/>
              </a:rPr>
              <a:t>Should Christian go to a same-sex wedding of a friend or family?</a:t>
            </a:r>
          </a:p>
          <a:p>
            <a:pPr lvl="1">
              <a:buFont typeface="Wingdings" charset="2"/>
              <a:buChar char="ü"/>
              <a:defRPr/>
            </a:pPr>
            <a:r>
              <a:rPr lang="en-US" sz="2200" i="1" dirty="0">
                <a:latin typeface="Candara" charset="0"/>
                <a:ea typeface="MS PGothic" charset="0"/>
                <a:cs typeface="Arial" charset="0"/>
              </a:rPr>
              <a:t>What is the role of the church in responding to the impact of the SCOTUS decision, going forward?</a:t>
            </a:r>
          </a:p>
          <a:p>
            <a:pPr lvl="1">
              <a:buFont typeface="Wingdings" charset="2"/>
              <a:buChar char="ü"/>
              <a:defRPr/>
            </a:pPr>
            <a:r>
              <a:rPr lang="en-US" sz="2200" i="1" dirty="0">
                <a:latin typeface="Candara" charset="0"/>
                <a:ea typeface="MS PGothic" charset="0"/>
                <a:cs typeface="Arial" charset="0"/>
              </a:rPr>
              <a:t>How should we </a:t>
            </a:r>
            <a:r>
              <a:rPr lang="en-US" sz="2200" i="1" dirty="0" smtClean="0">
                <a:latin typeface="Candara" charset="0"/>
                <a:ea typeface="MS PGothic" charset="0"/>
                <a:cs typeface="Arial" charset="0"/>
              </a:rPr>
              <a:t>genuinely love </a:t>
            </a:r>
            <a:r>
              <a:rPr lang="en-US" sz="2200" i="1" dirty="0">
                <a:latin typeface="Candara" charset="0"/>
                <a:ea typeface="MS PGothic" charset="0"/>
                <a:cs typeface="Arial" charset="0"/>
              </a:rPr>
              <a:t>LGBT people?</a:t>
            </a:r>
          </a:p>
          <a:p>
            <a:pPr lvl="1">
              <a:buFont typeface="Wingdings" charset="2"/>
              <a:buChar char="ü"/>
              <a:defRPr/>
            </a:pPr>
            <a:endParaRPr lang="en-US" sz="2200" b="1" dirty="0" smtClean="0">
              <a:latin typeface="Candara" charset="0"/>
              <a:ea typeface="MS PGothic" charset="0"/>
              <a:cs typeface="Arial" charset="0"/>
            </a:endParaRPr>
          </a:p>
          <a:p>
            <a:pPr marL="0" indent="0" algn="ctr">
              <a:buNone/>
              <a:defRPr/>
            </a:pPr>
            <a:endParaRPr lang="en-US" sz="800" b="1" dirty="0">
              <a:latin typeface="Candara" charset="0"/>
              <a:ea typeface="MS PGothic" charset="0"/>
              <a:cs typeface="Arial" charset="0"/>
            </a:endParaRPr>
          </a:p>
        </p:txBody>
      </p:sp>
    </p:spTree>
    <p:extLst>
      <p:ext uri="{BB962C8B-B14F-4D97-AF65-F5344CB8AC3E}">
        <p14:creationId xmlns:p14="http://schemas.microsoft.com/office/powerpoint/2010/main" val="42942021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533400"/>
            <a:ext cx="8686800" cy="762000"/>
          </a:xfrm>
        </p:spPr>
        <p:txBody>
          <a:bodyPr/>
          <a:lstStyle/>
          <a:p>
            <a:r>
              <a:rPr lang="en-US" sz="2800" b="1" dirty="0">
                <a:latin typeface="Candara" charset="0"/>
                <a:ea typeface="MS PGothic" charset="0"/>
                <a:cs typeface="Arial" charset="0"/>
              </a:rPr>
              <a:t>WHY WE MUST THINK RIGHTLY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ABOUT </a:t>
            </a:r>
            <a:r>
              <a:rPr lang="en-US" sz="2800" b="1" dirty="0">
                <a:latin typeface="Candara" charset="0"/>
                <a:ea typeface="MS PGothic" charset="0"/>
                <a:cs typeface="Arial" charset="0"/>
              </a:rPr>
              <a:t>MARRIAGE &amp; SEXUALITY </a:t>
            </a:r>
          </a:p>
        </p:txBody>
      </p:sp>
      <p:sp>
        <p:nvSpPr>
          <p:cNvPr id="27651" name="Rectangle 3"/>
          <p:cNvSpPr>
            <a:spLocks noGrp="1" noChangeArrowheads="1"/>
          </p:cNvSpPr>
          <p:nvPr>
            <p:ph type="body" idx="1"/>
          </p:nvPr>
        </p:nvSpPr>
        <p:spPr>
          <a:xfrm>
            <a:off x="228600" y="1447800"/>
            <a:ext cx="8783662" cy="5257800"/>
          </a:xfrm>
        </p:spPr>
        <p:txBody>
          <a:bodyPr/>
          <a:lstStyle/>
          <a:p>
            <a:pPr marL="458788" indent="-458788">
              <a:defRPr/>
            </a:pPr>
            <a:r>
              <a:rPr lang="en-US" sz="2400" b="1" dirty="0" smtClean="0">
                <a:latin typeface="Candara" charset="0"/>
                <a:ea typeface="MS PGothic" charset="0"/>
                <a:cs typeface="Arial" charset="0"/>
              </a:rPr>
              <a:t>It </a:t>
            </a:r>
            <a:r>
              <a:rPr lang="en-US" sz="2400" b="1" dirty="0">
                <a:latin typeface="Candara" charset="0"/>
                <a:ea typeface="MS PGothic" charset="0"/>
                <a:cs typeface="Arial" charset="0"/>
              </a:rPr>
              <a:t>is a </a:t>
            </a:r>
            <a:r>
              <a:rPr lang="en-US" sz="2400" b="1" dirty="0">
                <a:solidFill>
                  <a:srgbClr val="FF0000"/>
                </a:solidFill>
                <a:latin typeface="Candara" charset="0"/>
                <a:ea typeface="MS PGothic" charset="0"/>
                <a:cs typeface="Arial" charset="0"/>
              </a:rPr>
              <a:t>COMPLEX</a:t>
            </a:r>
            <a:r>
              <a:rPr lang="en-US" sz="2400" b="1" dirty="0">
                <a:latin typeface="Candara" charset="0"/>
                <a:ea typeface="MS PGothic" charset="0"/>
                <a:cs typeface="Arial" charset="0"/>
              </a:rPr>
              <a:t> issue</a:t>
            </a:r>
            <a:r>
              <a:rPr lang="en-US" sz="2400" b="1" dirty="0" smtClean="0">
                <a:latin typeface="Candara" charset="0"/>
                <a:ea typeface="MS PGothic" charset="0"/>
                <a:cs typeface="Arial" charset="0"/>
              </a:rPr>
              <a:t>—but for now, we focus on these three:</a:t>
            </a:r>
            <a:endParaRPr lang="en-US" sz="2400" b="1" dirty="0">
              <a:latin typeface="Candara" charset="0"/>
              <a:ea typeface="MS PGothic" charset="0"/>
              <a:cs typeface="Arial" charset="0"/>
            </a:endParaRPr>
          </a:p>
          <a:p>
            <a:pPr lvl="1">
              <a:buFont typeface="Wingdings" charset="2"/>
              <a:buChar char="ü"/>
              <a:defRPr/>
            </a:pPr>
            <a:r>
              <a:rPr lang="en-US" sz="2200" i="1" dirty="0" smtClean="0">
                <a:solidFill>
                  <a:srgbClr val="FF0000"/>
                </a:solidFill>
                <a:latin typeface="Candara" charset="0"/>
                <a:ea typeface="MS PGothic" charset="0"/>
                <a:cs typeface="Arial" charset="0"/>
              </a:rPr>
              <a:t>What </a:t>
            </a:r>
            <a:r>
              <a:rPr lang="en-US" sz="2200" i="1" dirty="0">
                <a:solidFill>
                  <a:srgbClr val="FF0000"/>
                </a:solidFill>
                <a:latin typeface="Candara" charset="0"/>
                <a:ea typeface="MS PGothic" charset="0"/>
                <a:cs typeface="Arial" charset="0"/>
              </a:rPr>
              <a:t>does the Bible teach about marriage?</a:t>
            </a:r>
          </a:p>
          <a:p>
            <a:pPr lvl="1">
              <a:buFont typeface="Wingdings" charset="2"/>
              <a:buChar char="ü"/>
              <a:defRPr/>
            </a:pPr>
            <a:r>
              <a:rPr lang="en-US" sz="2200" i="1" dirty="0">
                <a:latin typeface="Candara" charset="0"/>
                <a:ea typeface="MS PGothic" charset="0"/>
                <a:cs typeface="Arial" charset="0"/>
              </a:rPr>
              <a:t>Is homosexuality a civil-rights issue or a moral issue?</a:t>
            </a:r>
          </a:p>
          <a:p>
            <a:pPr lvl="1">
              <a:buFont typeface="Wingdings" charset="2"/>
              <a:buChar char="ü"/>
              <a:defRPr/>
            </a:pPr>
            <a:r>
              <a:rPr lang="en-US" sz="2200" i="1" dirty="0">
                <a:solidFill>
                  <a:srgbClr val="FF0000"/>
                </a:solidFill>
                <a:latin typeface="Candara" charset="0"/>
                <a:ea typeface="MS PGothic" charset="0"/>
                <a:cs typeface="Arial" charset="0"/>
              </a:rPr>
              <a:t>What does the Bible teach about homosexuality?</a:t>
            </a:r>
          </a:p>
          <a:p>
            <a:pPr lvl="1">
              <a:buFont typeface="Wingdings" charset="2"/>
              <a:buChar char="ü"/>
              <a:defRPr/>
            </a:pPr>
            <a:r>
              <a:rPr lang="en-US" sz="2200" i="1" dirty="0">
                <a:latin typeface="Candara" charset="0"/>
                <a:ea typeface="MS PGothic" charset="0"/>
                <a:cs typeface="Arial" charset="0"/>
              </a:rPr>
              <a:t>Is there such thing as a gay Christian/a gay pastor?</a:t>
            </a:r>
          </a:p>
          <a:p>
            <a:pPr lvl="1">
              <a:buFont typeface="Wingdings" charset="2"/>
              <a:buChar char="ü"/>
              <a:defRPr/>
            </a:pPr>
            <a:r>
              <a:rPr lang="en-US" sz="2200" i="1" dirty="0">
                <a:latin typeface="Candara" charset="0"/>
                <a:ea typeface="MS PGothic" charset="0"/>
                <a:cs typeface="Arial" charset="0"/>
              </a:rPr>
              <a:t>Should Christian go to a same-sex wedding of a friend or family?</a:t>
            </a:r>
          </a:p>
          <a:p>
            <a:pPr lvl="1">
              <a:buFont typeface="Wingdings" charset="2"/>
              <a:buChar char="ü"/>
              <a:defRPr/>
            </a:pPr>
            <a:r>
              <a:rPr lang="en-US" sz="2200" i="1" dirty="0">
                <a:latin typeface="Candara" charset="0"/>
                <a:ea typeface="MS PGothic" charset="0"/>
                <a:cs typeface="Arial" charset="0"/>
              </a:rPr>
              <a:t>What is the role of the church in responding to the impact of the SCOTUS decision, going forward?</a:t>
            </a:r>
          </a:p>
          <a:p>
            <a:pPr lvl="1">
              <a:buFont typeface="Wingdings" charset="2"/>
              <a:buChar char="ü"/>
              <a:defRPr/>
            </a:pPr>
            <a:r>
              <a:rPr lang="en-US" sz="2200" i="1" dirty="0">
                <a:solidFill>
                  <a:srgbClr val="FF0000"/>
                </a:solidFill>
                <a:latin typeface="Candara" charset="0"/>
                <a:ea typeface="MS PGothic" charset="0"/>
                <a:cs typeface="Arial" charset="0"/>
              </a:rPr>
              <a:t>How should we </a:t>
            </a:r>
            <a:r>
              <a:rPr lang="en-US" sz="2200" i="1" dirty="0" smtClean="0">
                <a:solidFill>
                  <a:srgbClr val="FF0000"/>
                </a:solidFill>
                <a:latin typeface="Candara" charset="0"/>
                <a:ea typeface="MS PGothic" charset="0"/>
                <a:cs typeface="Arial" charset="0"/>
              </a:rPr>
              <a:t>genuinely love </a:t>
            </a:r>
            <a:r>
              <a:rPr lang="en-US" sz="2200" i="1" dirty="0">
                <a:solidFill>
                  <a:srgbClr val="FF0000"/>
                </a:solidFill>
                <a:latin typeface="Candara" charset="0"/>
                <a:ea typeface="MS PGothic" charset="0"/>
                <a:cs typeface="Arial" charset="0"/>
              </a:rPr>
              <a:t>LGBT people?</a:t>
            </a:r>
          </a:p>
          <a:p>
            <a:pPr lvl="1">
              <a:buFont typeface="Wingdings" charset="2"/>
              <a:buChar char="ü"/>
              <a:defRPr/>
            </a:pPr>
            <a:endParaRPr lang="en-US" sz="2200" b="1" dirty="0" smtClean="0">
              <a:latin typeface="Candara" charset="0"/>
              <a:ea typeface="MS PGothic" charset="0"/>
              <a:cs typeface="Arial" charset="0"/>
            </a:endParaRPr>
          </a:p>
          <a:p>
            <a:pPr marL="0" indent="0" algn="ctr">
              <a:buNone/>
              <a:defRPr/>
            </a:pPr>
            <a:endParaRPr lang="en-US" sz="800" b="1" dirty="0">
              <a:latin typeface="Candara" charset="0"/>
              <a:ea typeface="MS PGothic" charset="0"/>
              <a:cs typeface="Arial" charset="0"/>
            </a:endParaRPr>
          </a:p>
        </p:txBody>
      </p:sp>
    </p:spTree>
    <p:extLst>
      <p:ext uri="{BB962C8B-B14F-4D97-AF65-F5344CB8AC3E}">
        <p14:creationId xmlns:p14="http://schemas.microsoft.com/office/powerpoint/2010/main" val="79514719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533400"/>
            <a:ext cx="8686800" cy="838200"/>
          </a:xfrm>
        </p:spPr>
        <p:txBody>
          <a:bodyPr/>
          <a:lstStyle/>
          <a:p>
            <a:r>
              <a:rPr lang="en-US" sz="2800" b="1" dirty="0" smtClean="0">
                <a:latin typeface="Candara" charset="0"/>
                <a:ea typeface="MS PGothic" charset="0"/>
                <a:cs typeface="Arial" charset="0"/>
              </a:rPr>
              <a:t>  KEY UNDERLYING CAUSES FOR </a:t>
            </a:r>
            <a:r>
              <a:rPr lang="en-US" sz="2800" b="1" dirty="0">
                <a:latin typeface="Candara" charset="0"/>
                <a:ea typeface="MS PGothic" charset="0"/>
                <a:cs typeface="Arial" charset="0"/>
              </a:rPr>
              <a:t>CONFUSION, </a:t>
            </a:r>
            <a:r>
              <a:rPr lang="en-US" sz="2800" b="1" dirty="0" smtClean="0">
                <a:latin typeface="Candara" charset="0"/>
                <a:ea typeface="MS PGothic" charset="0"/>
                <a:cs typeface="Arial" charset="0"/>
              </a:rPr>
              <a:t>DIVISION, AND </a:t>
            </a:r>
            <a:r>
              <a:rPr lang="en-US" sz="2800" b="1" dirty="0">
                <a:latin typeface="Candara" charset="0"/>
                <a:ea typeface="MS PGothic" charset="0"/>
                <a:cs typeface="Arial" charset="0"/>
              </a:rPr>
              <a:t>POLARIZATION </a:t>
            </a:r>
            <a:r>
              <a:rPr lang="en-US" sz="2800" b="1" dirty="0" smtClean="0">
                <a:latin typeface="Candara" charset="0"/>
                <a:ea typeface="MS PGothic" charset="0"/>
                <a:cs typeface="Arial" charset="0"/>
              </a:rPr>
              <a:t>AMONG CHRISTIAN CHURCHES</a:t>
            </a:r>
            <a:endParaRPr lang="en-US" sz="28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228600" y="1600200"/>
            <a:ext cx="8762999" cy="5105400"/>
          </a:xfrm>
        </p:spPr>
        <p:txBody>
          <a:bodyPr/>
          <a:lstStyle/>
          <a:p>
            <a:pPr marL="458788" lvl="0" indent="-458788">
              <a:defRPr/>
            </a:pPr>
            <a:r>
              <a:rPr lang="en-US" sz="2400" b="1" dirty="0">
                <a:solidFill>
                  <a:srgbClr val="FF0000"/>
                </a:solidFill>
                <a:latin typeface="Candara" charset="0"/>
                <a:ea typeface="MS PGothic" charset="0"/>
                <a:cs typeface="Arial" charset="0"/>
              </a:rPr>
              <a:t>LOW VIEW OF SCRIPTURE</a:t>
            </a:r>
            <a:r>
              <a:rPr lang="en-US" sz="2400" b="1" dirty="0" smtClean="0">
                <a:solidFill>
                  <a:srgbClr val="FF0000"/>
                </a:solidFill>
                <a:latin typeface="Candara" charset="0"/>
                <a:ea typeface="MS PGothic" charset="0"/>
                <a:cs typeface="Arial" charset="0"/>
              </a:rPr>
              <a:t>: </a:t>
            </a:r>
            <a:r>
              <a:rPr lang="en-US" sz="2400" b="1" dirty="0" smtClean="0">
                <a:solidFill>
                  <a:srgbClr val="000000"/>
                </a:solidFill>
                <a:latin typeface="Candara" charset="0"/>
                <a:ea typeface="MS PGothic" charset="0"/>
                <a:cs typeface="Arial" charset="0"/>
              </a:rPr>
              <a:t>Failure to have </a:t>
            </a:r>
            <a:r>
              <a:rPr lang="en-US" sz="2400" b="1" i="1" dirty="0" smtClean="0">
                <a:solidFill>
                  <a:srgbClr val="000000"/>
                </a:solidFill>
                <a:latin typeface="Candara" charset="0"/>
                <a:ea typeface="MS PGothic" charset="0"/>
                <a:cs typeface="Arial" charset="0"/>
              </a:rPr>
              <a:t>a priori </a:t>
            </a:r>
            <a:r>
              <a:rPr lang="en-US" sz="2400" b="1" dirty="0" smtClean="0">
                <a:solidFill>
                  <a:srgbClr val="000000"/>
                </a:solidFill>
                <a:latin typeface="Candara" charset="0"/>
                <a:ea typeface="MS PGothic" charset="0"/>
                <a:cs typeface="Arial" charset="0"/>
              </a:rPr>
              <a:t>submission to the supreme authority of Scripture on faith and conduct.</a:t>
            </a:r>
            <a:endParaRPr lang="en-US" sz="2400" i="1" dirty="0" smtClean="0">
              <a:solidFill>
                <a:srgbClr val="000000"/>
              </a:solidFill>
              <a:latin typeface="Candara" charset="0"/>
              <a:ea typeface="MS PGothic" charset="0"/>
              <a:cs typeface="Arial" charset="0"/>
            </a:endParaRPr>
          </a:p>
          <a:p>
            <a:pPr marL="458788" lvl="0" indent="-458788">
              <a:defRPr/>
            </a:pPr>
            <a:endParaRPr lang="en-US" sz="1400" b="1" dirty="0" smtClean="0">
              <a:solidFill>
                <a:srgbClr val="FF0000"/>
              </a:solidFill>
              <a:latin typeface="Candara" charset="0"/>
              <a:ea typeface="MS PGothic" charset="0"/>
              <a:cs typeface="Arial" charset="0"/>
            </a:endParaRPr>
          </a:p>
          <a:p>
            <a:pPr marL="458788" lvl="0" indent="-458788">
              <a:defRPr/>
            </a:pPr>
            <a:r>
              <a:rPr lang="en-US" sz="2400" b="1" dirty="0" smtClean="0">
                <a:solidFill>
                  <a:srgbClr val="FF0000"/>
                </a:solidFill>
                <a:latin typeface="Candara" charset="0"/>
                <a:ea typeface="MS PGothic" charset="0"/>
                <a:cs typeface="Arial" charset="0"/>
              </a:rPr>
              <a:t>MAN</a:t>
            </a:r>
            <a:r>
              <a:rPr lang="en-US" sz="2400" b="1" dirty="0">
                <a:solidFill>
                  <a:srgbClr val="FF0000"/>
                </a:solidFill>
                <a:latin typeface="Candara" charset="0"/>
                <a:ea typeface="MS PGothic" charset="0"/>
                <a:cs typeface="Arial" charset="0"/>
              </a:rPr>
              <a:t>-CENTERED WORLDVIEW: </a:t>
            </a:r>
            <a:r>
              <a:rPr lang="en-US" sz="2400" b="1" dirty="0">
                <a:solidFill>
                  <a:srgbClr val="000000"/>
                </a:solidFill>
                <a:latin typeface="Candara" charset="0"/>
                <a:ea typeface="MS PGothic" charset="0"/>
                <a:cs typeface="Arial" charset="0"/>
              </a:rPr>
              <a:t>Failure to </a:t>
            </a:r>
            <a:r>
              <a:rPr lang="en-US" sz="2400" b="1" dirty="0" smtClean="0">
                <a:solidFill>
                  <a:srgbClr val="000000"/>
                </a:solidFill>
                <a:latin typeface="Candara" charset="0"/>
                <a:ea typeface="MS PGothic" charset="0"/>
                <a:cs typeface="Arial" charset="0"/>
              </a:rPr>
              <a:t>see the world from the viewpoint of the Creator and the LORD as the center.</a:t>
            </a:r>
            <a:endParaRPr lang="en-US" sz="2400" i="1" dirty="0" smtClean="0">
              <a:solidFill>
                <a:srgbClr val="000000"/>
              </a:solidFill>
              <a:latin typeface="Candara" charset="0"/>
              <a:ea typeface="MS PGothic" charset="0"/>
              <a:cs typeface="Arial" charset="0"/>
            </a:endParaRPr>
          </a:p>
          <a:p>
            <a:pPr marL="458788" lvl="0" indent="-458788">
              <a:defRPr/>
            </a:pPr>
            <a:endParaRPr lang="en-US" sz="1400" b="1" dirty="0">
              <a:solidFill>
                <a:srgbClr val="FF0000"/>
              </a:solidFill>
              <a:latin typeface="Candara" charset="0"/>
              <a:ea typeface="MS PGothic" charset="0"/>
              <a:cs typeface="Arial" charset="0"/>
            </a:endParaRPr>
          </a:p>
          <a:p>
            <a:pPr marL="458788" lvl="0" indent="-458788">
              <a:defRPr/>
            </a:pPr>
            <a:r>
              <a:rPr lang="en-US" sz="2400" b="1" dirty="0">
                <a:solidFill>
                  <a:srgbClr val="FF0000"/>
                </a:solidFill>
                <a:latin typeface="Candara" charset="0"/>
                <a:ea typeface="MS PGothic" charset="0"/>
                <a:cs typeface="Arial" charset="0"/>
              </a:rPr>
              <a:t>BAD HERMENEUTICS: </a:t>
            </a:r>
            <a:r>
              <a:rPr lang="en-US" sz="2400" b="1" dirty="0" smtClean="0">
                <a:solidFill>
                  <a:srgbClr val="000000"/>
                </a:solidFill>
                <a:latin typeface="Candara" charset="0"/>
                <a:ea typeface="MS PGothic" charset="0"/>
                <a:cs typeface="Arial" charset="0"/>
              </a:rPr>
              <a:t>Failure to do an intellectually honest work to find the author’s original intent for meaning.</a:t>
            </a:r>
            <a:endParaRPr lang="en-US" sz="2400" i="1" dirty="0" smtClean="0">
              <a:solidFill>
                <a:srgbClr val="000000"/>
              </a:solidFill>
              <a:latin typeface="Candara" charset="0"/>
              <a:ea typeface="MS PGothic" charset="0"/>
              <a:cs typeface="Arial" charset="0"/>
            </a:endParaRPr>
          </a:p>
          <a:p>
            <a:pPr marL="458788" lvl="0" indent="-458788">
              <a:defRPr/>
            </a:pPr>
            <a:endParaRPr lang="en-US" sz="1400" b="1" dirty="0">
              <a:solidFill>
                <a:srgbClr val="FF0000"/>
              </a:solidFill>
              <a:latin typeface="Candara" charset="0"/>
              <a:ea typeface="MS PGothic" charset="0"/>
              <a:cs typeface="Arial" charset="0"/>
            </a:endParaRPr>
          </a:p>
          <a:p>
            <a:pPr marL="458788" lvl="0" indent="-458788">
              <a:defRPr/>
            </a:pPr>
            <a:r>
              <a:rPr lang="en-US" sz="2400" b="1" dirty="0">
                <a:solidFill>
                  <a:srgbClr val="FF0000"/>
                </a:solidFill>
                <a:latin typeface="Candara" charset="0"/>
                <a:ea typeface="MS PGothic" charset="0"/>
                <a:cs typeface="Arial" charset="0"/>
              </a:rPr>
              <a:t>LACK OF “SALTINESS”</a:t>
            </a:r>
            <a:r>
              <a:rPr lang="en-US" sz="2400" b="1" dirty="0" smtClean="0">
                <a:solidFill>
                  <a:srgbClr val="FF0000"/>
                </a:solidFill>
                <a:latin typeface="Candara" charset="0"/>
                <a:ea typeface="MS PGothic" charset="0"/>
                <a:cs typeface="Arial" charset="0"/>
              </a:rPr>
              <a:t>: </a:t>
            </a:r>
            <a:r>
              <a:rPr lang="en-US" sz="2400" b="1" dirty="0" smtClean="0">
                <a:solidFill>
                  <a:srgbClr val="000000"/>
                </a:solidFill>
                <a:latin typeface="Candara" charset="0"/>
                <a:ea typeface="MS PGothic" charset="0"/>
                <a:cs typeface="Arial" charset="0"/>
              </a:rPr>
              <a:t>Failure of true Christ-followers to live out as Christ’s sent people to show what true love looks like.</a:t>
            </a:r>
            <a:endParaRPr lang="en-US" sz="800" b="1" dirty="0">
              <a:latin typeface="Candara" charset="0"/>
              <a:ea typeface="MS PGothic" charset="0"/>
              <a:cs typeface="Arial" charset="0"/>
            </a:endParaRPr>
          </a:p>
        </p:txBody>
      </p:sp>
    </p:spTree>
    <p:extLst>
      <p:ext uri="{BB962C8B-B14F-4D97-AF65-F5344CB8AC3E}">
        <p14:creationId xmlns:p14="http://schemas.microsoft.com/office/powerpoint/2010/main" val="35230032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533400"/>
            <a:ext cx="8686800" cy="762000"/>
          </a:xfrm>
        </p:spPr>
        <p:txBody>
          <a:bodyPr/>
          <a:lstStyle/>
          <a:p>
            <a:r>
              <a:rPr lang="en-US" sz="2800" b="1" dirty="0">
                <a:latin typeface="Candara" charset="0"/>
                <a:ea typeface="MS PGothic" charset="0"/>
                <a:cs typeface="Arial" charset="0"/>
              </a:rPr>
              <a:t>WHAT DOES SCRIPTURE REALLY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TEACH </a:t>
            </a:r>
            <a:r>
              <a:rPr lang="en-US" sz="2800" b="1" dirty="0">
                <a:latin typeface="Candara" charset="0"/>
                <a:ea typeface="MS PGothic" charset="0"/>
                <a:cs typeface="Arial" charset="0"/>
              </a:rPr>
              <a:t>ABOUT MARRIAGE &amp; SEXUALITY? </a:t>
            </a:r>
          </a:p>
        </p:txBody>
      </p:sp>
      <p:sp>
        <p:nvSpPr>
          <p:cNvPr id="27651" name="Rectangle 3"/>
          <p:cNvSpPr>
            <a:spLocks noGrp="1" noChangeArrowheads="1"/>
          </p:cNvSpPr>
          <p:nvPr>
            <p:ph type="body" idx="1"/>
          </p:nvPr>
        </p:nvSpPr>
        <p:spPr>
          <a:xfrm>
            <a:off x="228601" y="1432057"/>
            <a:ext cx="8716102" cy="5273543"/>
          </a:xfrm>
        </p:spPr>
        <p:txBody>
          <a:bodyPr/>
          <a:lstStyle/>
          <a:p>
            <a:pPr>
              <a:defRPr/>
            </a:pPr>
            <a:r>
              <a:rPr lang="en-US" sz="2400" b="1" spc="-10" dirty="0">
                <a:solidFill>
                  <a:srgbClr val="000000"/>
                </a:solidFill>
                <a:latin typeface="Candara" charset="0"/>
                <a:ea typeface="MS PGothic" charset="0"/>
                <a:cs typeface="Arial" charset="0"/>
              </a:rPr>
              <a:t>Marriage is originated and </a:t>
            </a:r>
            <a:r>
              <a:rPr lang="en-US" sz="2400" b="1" spc="-10" dirty="0">
                <a:solidFill>
                  <a:srgbClr val="FF0000"/>
                </a:solidFill>
                <a:latin typeface="Candara" charset="0"/>
                <a:ea typeface="MS PGothic" charset="0"/>
                <a:cs typeface="Arial" charset="0"/>
              </a:rPr>
              <a:t>designed by God for a lifelong covenantal union between a man and a woman </a:t>
            </a:r>
            <a:r>
              <a:rPr lang="en-US" sz="2400" b="1" spc="-10" dirty="0">
                <a:solidFill>
                  <a:srgbClr val="000000"/>
                </a:solidFill>
                <a:latin typeface="Candara" charset="0"/>
                <a:ea typeface="MS PGothic" charset="0"/>
                <a:cs typeface="Arial" charset="0"/>
              </a:rPr>
              <a:t>as husband and wife, which reflects Christ’s eternal union to his church. (Matt. 19:4-6; Eph. 5:31-</a:t>
            </a:r>
            <a:r>
              <a:rPr lang="en-US" sz="2400" b="1" spc="-10" dirty="0" smtClean="0">
                <a:solidFill>
                  <a:srgbClr val="000000"/>
                </a:solidFill>
                <a:latin typeface="Candara" charset="0"/>
                <a:ea typeface="MS PGothic" charset="0"/>
                <a:cs typeface="Arial" charset="0"/>
              </a:rPr>
              <a:t>32).</a:t>
            </a:r>
            <a:endParaRPr lang="en-US" sz="2400" b="1" spc="-10" dirty="0">
              <a:solidFill>
                <a:srgbClr val="000000"/>
              </a:solidFill>
              <a:latin typeface="Candara" charset="0"/>
              <a:ea typeface="MS PGothic" charset="0"/>
              <a:cs typeface="Arial" charset="0"/>
            </a:endParaRPr>
          </a:p>
          <a:p>
            <a:pPr marL="0" indent="0" algn="ctr">
              <a:spcBef>
                <a:spcPts val="0"/>
              </a:spcBef>
              <a:buNone/>
            </a:pPr>
            <a:endParaRPr lang="en-US" sz="1200" i="1" dirty="0" smtClean="0">
              <a:latin typeface="Candara"/>
              <a:cs typeface="Candara"/>
            </a:endParaRPr>
          </a:p>
          <a:p>
            <a:pPr marL="0" indent="0" algn="ctr">
              <a:spcBef>
                <a:spcPts val="0"/>
              </a:spcBef>
              <a:buNone/>
            </a:pPr>
            <a:r>
              <a:rPr lang="en-US" sz="2200" i="1" baseline="30000" dirty="0" smtClean="0">
                <a:latin typeface="Candara"/>
                <a:cs typeface="Candara"/>
              </a:rPr>
              <a:t>4</a:t>
            </a:r>
            <a:r>
              <a:rPr lang="en-US" sz="2200" i="1" dirty="0" smtClean="0">
                <a:latin typeface="Candara"/>
                <a:cs typeface="Candara"/>
              </a:rPr>
              <a:t> </a:t>
            </a:r>
            <a:r>
              <a:rPr lang="en-US" sz="2200" i="1" dirty="0">
                <a:latin typeface="Candara"/>
                <a:cs typeface="Candara"/>
              </a:rPr>
              <a:t>He answered, “Have you not read that he who created them </a:t>
            </a:r>
            <a:br>
              <a:rPr lang="en-US" sz="2200" i="1" dirty="0">
                <a:latin typeface="Candara"/>
                <a:cs typeface="Candara"/>
              </a:rPr>
            </a:br>
            <a:r>
              <a:rPr lang="en-US" sz="2200" i="1" dirty="0">
                <a:latin typeface="Candara"/>
                <a:cs typeface="Candara"/>
              </a:rPr>
              <a:t>from the beginning made them male and female, </a:t>
            </a:r>
            <a:r>
              <a:rPr lang="en-US" sz="2200" i="1" baseline="30000" dirty="0">
                <a:latin typeface="Candara"/>
                <a:cs typeface="Candara"/>
              </a:rPr>
              <a:t>5</a:t>
            </a:r>
            <a:r>
              <a:rPr lang="en-US" sz="2200" i="1" dirty="0">
                <a:latin typeface="Candara"/>
                <a:cs typeface="Candara"/>
              </a:rPr>
              <a:t> and said, ‘Therefore </a:t>
            </a:r>
            <a:br>
              <a:rPr lang="en-US" sz="2200" i="1" dirty="0">
                <a:latin typeface="Candara"/>
                <a:cs typeface="Candara"/>
              </a:rPr>
            </a:br>
            <a:r>
              <a:rPr lang="en-US" sz="2200" i="1" dirty="0">
                <a:latin typeface="Candara"/>
                <a:cs typeface="Candara"/>
              </a:rPr>
              <a:t>a man shall leave his father and his mother and hold fast to his wife, and </a:t>
            </a:r>
            <a:r>
              <a:rPr lang="en-US" sz="2200" i="1" dirty="0" smtClean="0">
                <a:latin typeface="Candara"/>
                <a:cs typeface="Candara"/>
              </a:rPr>
              <a:t>the two </a:t>
            </a:r>
            <a:r>
              <a:rPr lang="en-US" sz="2200" i="1" dirty="0">
                <a:latin typeface="Candara"/>
                <a:cs typeface="Candara"/>
              </a:rPr>
              <a:t>shall become one flesh’? 6 So they are no longer two but </a:t>
            </a:r>
            <a:r>
              <a:rPr lang="en-US" sz="2200" i="1" dirty="0" smtClean="0">
                <a:latin typeface="Candara"/>
                <a:cs typeface="Candara"/>
              </a:rPr>
              <a:t>one</a:t>
            </a:r>
            <a:br>
              <a:rPr lang="en-US" sz="2200" i="1" dirty="0" smtClean="0">
                <a:latin typeface="Candara"/>
                <a:cs typeface="Candara"/>
              </a:rPr>
            </a:br>
            <a:r>
              <a:rPr lang="en-US" sz="2200" i="1" dirty="0" smtClean="0">
                <a:latin typeface="Candara"/>
                <a:cs typeface="Candara"/>
              </a:rPr>
              <a:t> </a:t>
            </a:r>
            <a:r>
              <a:rPr lang="en-US" sz="2200" i="1" dirty="0">
                <a:latin typeface="Candara"/>
                <a:cs typeface="Candara"/>
              </a:rPr>
              <a:t>flesh. </a:t>
            </a:r>
            <a:r>
              <a:rPr lang="en-US" sz="2200" i="1" dirty="0" smtClean="0">
                <a:latin typeface="Candara"/>
                <a:cs typeface="Candara"/>
              </a:rPr>
              <a:t>What </a:t>
            </a:r>
            <a:r>
              <a:rPr lang="en-US" sz="2200" i="1" dirty="0">
                <a:latin typeface="Candara"/>
                <a:cs typeface="Candara"/>
              </a:rPr>
              <a:t>therefore God has joined together, let not man separate.”</a:t>
            </a:r>
            <a:br>
              <a:rPr lang="en-US" sz="2200" i="1" dirty="0">
                <a:latin typeface="Candara"/>
                <a:cs typeface="Candara"/>
              </a:rPr>
            </a:br>
            <a:r>
              <a:rPr lang="en-US" sz="2200" i="1" dirty="0">
                <a:latin typeface="Candara"/>
                <a:cs typeface="Candara"/>
              </a:rPr>
              <a:t>Matthew 19:4-</a:t>
            </a:r>
            <a:r>
              <a:rPr lang="en-US" sz="2200" i="1" dirty="0" smtClean="0">
                <a:latin typeface="Candara"/>
                <a:cs typeface="Candara"/>
              </a:rPr>
              <a:t>6</a:t>
            </a:r>
          </a:p>
          <a:p>
            <a:pPr marL="0" indent="0" algn="ctr">
              <a:spcBef>
                <a:spcPts val="0"/>
              </a:spcBef>
              <a:buNone/>
            </a:pPr>
            <a:endParaRPr lang="en-US" sz="2200" i="1" dirty="0">
              <a:latin typeface="Candara"/>
              <a:cs typeface="Candara"/>
            </a:endParaRPr>
          </a:p>
          <a:p>
            <a:pPr marL="688975" lvl="1" indent="-350838" defTabSz="457200">
              <a:spcBef>
                <a:spcPct val="0"/>
              </a:spcBef>
              <a:buFont typeface="Wingdings" charset="0"/>
              <a:buChar char="Ø"/>
              <a:defRPr/>
            </a:pPr>
            <a:r>
              <a:rPr lang="en-US" sz="2200" b="1" u="sng" kern="1200" dirty="0">
                <a:solidFill>
                  <a:prstClr val="black"/>
                </a:solidFill>
                <a:latin typeface="Candara" charset="0"/>
                <a:ea typeface="ＭＳ Ｐゴシック" charset="0"/>
                <a:cs typeface="Candara" charset="0"/>
              </a:rPr>
              <a:t>Common Objection</a:t>
            </a:r>
            <a:r>
              <a:rPr lang="en-US" sz="2200" b="1" kern="1200" dirty="0">
                <a:solidFill>
                  <a:prstClr val="black"/>
                </a:solidFill>
                <a:latin typeface="Candara" charset="0"/>
                <a:ea typeface="ＭＳ Ｐゴシック" charset="0"/>
                <a:cs typeface="Candara" charset="0"/>
              </a:rPr>
              <a:t>: In NT, Jesus is clear about marriage but silent about homosexuality; if so, why can’t two same-sex partners marry each other for a lifelong covenantal relationship? </a:t>
            </a:r>
          </a:p>
          <a:p>
            <a:pPr marL="0" indent="0" algn="ctr">
              <a:spcBef>
                <a:spcPts val="0"/>
              </a:spcBef>
              <a:buNone/>
            </a:pPr>
            <a:endParaRPr lang="en-US" sz="2200" i="1" dirty="0">
              <a:latin typeface="Candara"/>
              <a:cs typeface="Candara"/>
            </a:endParaRPr>
          </a:p>
        </p:txBody>
      </p:sp>
    </p:spTree>
    <p:extLst>
      <p:ext uri="{BB962C8B-B14F-4D97-AF65-F5344CB8AC3E}">
        <p14:creationId xmlns:p14="http://schemas.microsoft.com/office/powerpoint/2010/main" val="5553637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W Sermo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70870</TotalTime>
  <Words>1556</Words>
  <Application>Microsoft Macintosh PowerPoint</Application>
  <PresentationFormat>On-screen Show (4:3)</PresentationFormat>
  <Paragraphs>106</Paragraphs>
  <Slides>19</Slides>
  <Notes>18</Notes>
  <HiddenSlides>0</HiddenSlides>
  <MMClips>0</MMClips>
  <ScaleCrop>false</ScaleCrop>
  <HeadingPairs>
    <vt:vector size="4" baseType="variant">
      <vt:variant>
        <vt:lpstr>Theme</vt:lpstr>
      </vt:variant>
      <vt:variant>
        <vt:i4>34</vt:i4>
      </vt:variant>
      <vt:variant>
        <vt:lpstr>Slide Titles</vt:lpstr>
      </vt:variant>
      <vt:variant>
        <vt:i4>19</vt:i4>
      </vt:variant>
    </vt:vector>
  </HeadingPairs>
  <TitlesOfParts>
    <vt:vector size="53" baseType="lpstr">
      <vt:lpstr>Default Design</vt:lpstr>
      <vt:lpstr>1_Default Design</vt:lpstr>
      <vt:lpstr>3_Default Design</vt:lpstr>
      <vt:lpstr>2_Default Design</vt:lpstr>
      <vt:lpstr>4_Default Design</vt:lpstr>
      <vt:lpstr>5_Default Design</vt:lpstr>
      <vt:lpstr>6_Default Design</vt:lpstr>
      <vt:lpstr>8_Default Design</vt:lpstr>
      <vt:lpstr>7_Default Design</vt:lpstr>
      <vt:lpstr>CW Sermon Template</vt:lpstr>
      <vt:lpstr>9_Default Design</vt:lpstr>
      <vt:lpstr>10_Default Design</vt:lpstr>
      <vt:lpstr>11_Default Design</vt:lpstr>
      <vt:lpstr>12_Default Design</vt:lpstr>
      <vt:lpstr>13_Default Design</vt:lpstr>
      <vt:lpstr>17_Default Design</vt:lpstr>
      <vt:lpstr>14_Default Design</vt:lpstr>
      <vt:lpstr>15_Default Design</vt:lpstr>
      <vt:lpstr>16_Default Design</vt:lpstr>
      <vt:lpstr>18_Default Design</vt:lpstr>
      <vt:lpstr>19_Default Design</vt:lpstr>
      <vt:lpstr>20_Default Design</vt:lpstr>
      <vt:lpstr>21_Default Design</vt:lpstr>
      <vt:lpstr>22_Default Design</vt:lpstr>
      <vt:lpstr>23_Default Design</vt:lpstr>
      <vt:lpstr>24_Default Design</vt:lpstr>
      <vt:lpstr>25_Default Design</vt:lpstr>
      <vt:lpstr>26_Default Design</vt:lpstr>
      <vt:lpstr>27_Default Design</vt:lpstr>
      <vt:lpstr>28_Default Design</vt:lpstr>
      <vt:lpstr>29_Default Design</vt:lpstr>
      <vt:lpstr>30_Default Design</vt:lpstr>
      <vt:lpstr>31_Default Design</vt:lpstr>
      <vt:lpstr>2_Normal</vt:lpstr>
      <vt:lpstr>PowerPoint Presentation</vt:lpstr>
      <vt:lpstr>Thinking Rightly about  Marriage &amp; Sexuality</vt:lpstr>
      <vt:lpstr>WHY WE MUST THINK RIGHTLY  ABOUT MARRIAGE &amp; SEXUALITY </vt:lpstr>
      <vt:lpstr>PowerPoint Presentation</vt:lpstr>
      <vt:lpstr>WHY WE MUST THINK RIGHTLY  ABOUT MARRIAGE &amp; SEXUALITY </vt:lpstr>
      <vt:lpstr>WHY WE MUST THINK RIGHTLY  ABOUT MARRIAGE &amp; SEXUALITY </vt:lpstr>
      <vt:lpstr>WHY WE MUST THINK RIGHTLY  ABOUT MARRIAGE &amp; SEXUALITY </vt:lpstr>
      <vt:lpstr>  KEY UNDERLYING CAUSES FOR CONFUSION, DIVISION, AND POLARIZATION AMONG CHRISTIAN CHURCHES</vt:lpstr>
      <vt:lpstr>WHAT DOES SCRIPTURE REALLY  TEACH ABOUT MARRIAGE &amp; SEXUALITY? </vt:lpstr>
      <vt:lpstr>WHAT DOES SCRIPTURE REALLY  TEACH ABOUT MARRIAGE &amp; SEXUALITY? </vt:lpstr>
      <vt:lpstr>WHAT DOES SCRIPTURE REALLY  TEACH ABOUT MARRIAGE &amp; SEXUALITY? </vt:lpstr>
      <vt:lpstr>WHAT DOES SCRIPTURE REALLY TEACH ABOUT MARRIAGE &amp; SEXUALITY? </vt:lpstr>
      <vt:lpstr>WHAT DOES SCRIPTURE REALLY TEACH ABOUT MARRIAGE &amp; SEXUALITY? </vt:lpstr>
      <vt:lpstr>HOW SHOULD WE GENUINELY LOVE LGBT PEOPLE?</vt:lpstr>
      <vt:lpstr>PowerPoint Presentation</vt:lpstr>
      <vt:lpstr>HOW SHOULD WE GENUINELY LOVE LGBT PEOPLE?</vt:lpstr>
      <vt:lpstr>PowerPoint Presentation</vt:lpstr>
      <vt:lpstr>THREE PRACTICAL QUESTIONS  FOR OUR EVERYDAY LIFE</vt:lpstr>
      <vt:lpstr>PowerPoint Presentation</vt:lpstr>
    </vt:vector>
  </TitlesOfParts>
  <Company>UFP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T. Kirk</dc:creator>
  <cp:lastModifiedBy>Paul Kim</cp:lastModifiedBy>
  <cp:revision>3210</cp:revision>
  <cp:lastPrinted>2015-03-08T16:07:57Z</cp:lastPrinted>
  <dcterms:created xsi:type="dcterms:W3CDTF">2007-10-20T20:09:35Z</dcterms:created>
  <dcterms:modified xsi:type="dcterms:W3CDTF">2015-08-03T12:52:58Z</dcterms:modified>
</cp:coreProperties>
</file>