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1.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2.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3.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4.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5.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6.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7.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8.xml" ContentType="application/vnd.openxmlformats-officedocument.theme+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29.xml" ContentType="application/vnd.openxmlformats-officedocument.theme+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30.xml" ContentType="application/vnd.openxmlformats-officedocument.theme+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theme/theme31.xml" ContentType="application/vnd.openxmlformats-officedocument.theme+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theme/theme32.xml" ContentType="application/vnd.openxmlformats-officedocument.theme+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theme/theme33.xml" ContentType="application/vnd.openxmlformats-officedocument.theme+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9" r:id="rId3"/>
    <p:sldMasterId id="2147483711" r:id="rId4"/>
    <p:sldMasterId id="2147483723" r:id="rId5"/>
    <p:sldMasterId id="2147483782" r:id="rId6"/>
    <p:sldMasterId id="2147483798" r:id="rId7"/>
    <p:sldMasterId id="2147483810" r:id="rId8"/>
    <p:sldMasterId id="2147485082" r:id="rId9"/>
    <p:sldMasterId id="2147500816" r:id="rId10"/>
    <p:sldMasterId id="2147506752" r:id="rId11"/>
    <p:sldMasterId id="2147507621" r:id="rId12"/>
    <p:sldMasterId id="2147509205" r:id="rId13"/>
    <p:sldMasterId id="2147510775" r:id="rId14"/>
    <p:sldMasterId id="2147510799" r:id="rId15"/>
    <p:sldMasterId id="2147510835" r:id="rId16"/>
    <p:sldMasterId id="2147510847" r:id="rId17"/>
    <p:sldMasterId id="2147510859" r:id="rId18"/>
    <p:sldMasterId id="2147510871" r:id="rId19"/>
    <p:sldMasterId id="2147510883" r:id="rId20"/>
    <p:sldMasterId id="2147510895" r:id="rId21"/>
    <p:sldMasterId id="2147510907" r:id="rId22"/>
    <p:sldMasterId id="2147510931" r:id="rId23"/>
    <p:sldMasterId id="2147510955" r:id="rId24"/>
    <p:sldMasterId id="2147510991" r:id="rId25"/>
    <p:sldMasterId id="2147511003" r:id="rId26"/>
    <p:sldMasterId id="2147511039" r:id="rId27"/>
    <p:sldMasterId id="2147511063" r:id="rId28"/>
    <p:sldMasterId id="2147511075" r:id="rId29"/>
    <p:sldMasterId id="2147511087" r:id="rId30"/>
    <p:sldMasterId id="2147511099" r:id="rId31"/>
    <p:sldMasterId id="2147511111" r:id="rId32"/>
    <p:sldMasterId id="2147511123" r:id="rId33"/>
    <p:sldMasterId id="2147511135" r:id="rId34"/>
  </p:sldMasterIdLst>
  <p:notesMasterIdLst>
    <p:notesMasterId r:id="rId48"/>
  </p:notesMasterIdLst>
  <p:handoutMasterIdLst>
    <p:handoutMasterId r:id="rId49"/>
  </p:handoutMasterIdLst>
  <p:sldIdLst>
    <p:sldId id="1626" r:id="rId35"/>
    <p:sldId id="2926" r:id="rId36"/>
    <p:sldId id="2865" r:id="rId37"/>
    <p:sldId id="2855" r:id="rId38"/>
    <p:sldId id="2866" r:id="rId39"/>
    <p:sldId id="2927" r:id="rId40"/>
    <p:sldId id="2928" r:id="rId41"/>
    <p:sldId id="2929" r:id="rId42"/>
    <p:sldId id="2930" r:id="rId43"/>
    <p:sldId id="2931" r:id="rId44"/>
    <p:sldId id="2899" r:id="rId45"/>
    <p:sldId id="2823" r:id="rId46"/>
    <p:sldId id="1878" r:id="rId47"/>
  </p:sldIdLst>
  <p:sldSz cx="9144000" cy="6858000" type="screen4x3"/>
  <p:notesSz cx="9144000" cy="6858000"/>
  <p:defaultTextStyle>
    <a:defPPr>
      <a:defRPr lang="en-US"/>
    </a:defPPr>
    <a:lvl1pPr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5C97"/>
    <a:srgbClr val="800000"/>
    <a:srgbClr val="CC3300"/>
    <a:srgbClr val="FFFF00"/>
    <a:srgbClr val="0066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64" autoAdjust="0"/>
    <p:restoredTop sz="94660"/>
  </p:normalViewPr>
  <p:slideViewPr>
    <p:cSldViewPr>
      <p:cViewPr>
        <p:scale>
          <a:sx n="94" d="100"/>
          <a:sy n="94" d="100"/>
        </p:scale>
        <p:origin x="-1208" y="-368"/>
      </p:cViewPr>
      <p:guideLst>
        <p:guide orient="horz" pos="2160"/>
        <p:guide pos="2880"/>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2864" y="-12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6.xml"/><Relationship Id="rId41" Type="http://schemas.openxmlformats.org/officeDocument/2006/relationships/slide" Target="slides/slide7.xml"/><Relationship Id="rId42" Type="http://schemas.openxmlformats.org/officeDocument/2006/relationships/slide" Target="slides/slide8.xml"/><Relationship Id="rId43" Type="http://schemas.openxmlformats.org/officeDocument/2006/relationships/slide" Target="slides/slide9.xml"/><Relationship Id="rId44" Type="http://schemas.openxmlformats.org/officeDocument/2006/relationships/slide" Target="slides/slide10.xml"/><Relationship Id="rId45" Type="http://schemas.openxmlformats.org/officeDocument/2006/relationships/slide" Target="slides/slide11.xml"/><Relationship Id="rId46" Type="http://schemas.openxmlformats.org/officeDocument/2006/relationships/slide" Target="slides/slide12.xml"/><Relationship Id="rId47" Type="http://schemas.openxmlformats.org/officeDocument/2006/relationships/slide" Target="slides/slide13.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 Target="slides/slide1.xml"/><Relationship Id="rId36" Type="http://schemas.openxmlformats.org/officeDocument/2006/relationships/slide" Target="slides/slide2.xml"/><Relationship Id="rId37" Type="http://schemas.openxmlformats.org/officeDocument/2006/relationships/slide" Target="slides/slide3.xml"/><Relationship Id="rId38" Type="http://schemas.openxmlformats.org/officeDocument/2006/relationships/slide" Target="slides/slide4.xml"/><Relationship Id="rId39" Type="http://schemas.openxmlformats.org/officeDocument/2006/relationships/slide" Target="slides/slide5.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pPr>
              <a:defRPr/>
            </a:pPr>
            <a:fld id="{D9B15D2E-FAE6-CE4D-B66C-E52BCAEE9D92}" type="datetimeFigureOut">
              <a:rPr lang="en-US"/>
              <a:pPr>
                <a:defRPr/>
              </a:pPr>
              <a:t>7/13/15</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pPr>
              <a:defRPr/>
            </a:pPr>
            <a:fld id="{6752AC37-DC32-F041-8B94-A46DD5CF3B0D}" type="slidenum">
              <a:rPr lang="en-US"/>
              <a:pPr>
                <a:defRPr/>
              </a:pPr>
              <a:t>‹#›</a:t>
            </a:fld>
            <a:endParaRPr lang="en-US"/>
          </a:p>
        </p:txBody>
      </p:sp>
    </p:spTree>
    <p:extLst>
      <p:ext uri="{BB962C8B-B14F-4D97-AF65-F5344CB8AC3E}">
        <p14:creationId xmlns:p14="http://schemas.microsoft.com/office/powerpoint/2010/main" val="903565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a:lnSpc>
                <a:spcPct val="90000"/>
              </a:lnSpc>
              <a:spcBef>
                <a:spcPct val="20000"/>
              </a:spcBef>
              <a:defRPr sz="1200">
                <a:cs typeface="Arial" charset="0"/>
              </a:defRPr>
            </a:lvl1pPr>
          </a:lstStyle>
          <a:p>
            <a:pPr>
              <a:defRPr/>
            </a:pPr>
            <a:fld id="{16EBBE3A-A97D-E042-B626-1CBB950C2DD7}" type="datetimeFigureOut">
              <a:rPr lang="en-US"/>
              <a:pPr>
                <a:defRPr/>
              </a:pPr>
              <a:t>7/13/15</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a:lnSpc>
                <a:spcPct val="90000"/>
              </a:lnSpc>
              <a:spcBef>
                <a:spcPct val="20000"/>
              </a:spcBef>
              <a:defRPr sz="1200">
                <a:cs typeface="Arial" charset="0"/>
              </a:defRPr>
            </a:lvl1pPr>
          </a:lstStyle>
          <a:p>
            <a:pPr>
              <a:defRPr/>
            </a:pPr>
            <a:fld id="{482566C9-436E-5446-8C2F-A64C5671F75C}" type="slidenum">
              <a:rPr lang="en-US"/>
              <a:pPr>
                <a:defRPr/>
              </a:pPr>
              <a:t>‹#›</a:t>
            </a:fld>
            <a:endParaRPr lang="en-US"/>
          </a:p>
        </p:txBody>
      </p:sp>
    </p:spTree>
    <p:extLst>
      <p:ext uri="{BB962C8B-B14F-4D97-AF65-F5344CB8AC3E}">
        <p14:creationId xmlns:p14="http://schemas.microsoft.com/office/powerpoint/2010/main" val="1272175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2566C9-436E-5446-8C2F-A64C5671F75C}" type="slidenum">
              <a:rPr lang="en-US" smtClean="0"/>
              <a:pPr>
                <a:defRPr/>
              </a:pPr>
              <a:t>1</a:t>
            </a:fld>
            <a:endParaRPr lang="en-US"/>
          </a:p>
        </p:txBody>
      </p:sp>
    </p:spTree>
    <p:extLst>
      <p:ext uri="{BB962C8B-B14F-4D97-AF65-F5344CB8AC3E}">
        <p14:creationId xmlns:p14="http://schemas.microsoft.com/office/powerpoint/2010/main" val="2370881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82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787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5179484" y="651391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93FC29-560A-2645-9C90-B9DC701C8D1C}" type="slidenum">
              <a:rPr lang="en-US"/>
              <a:pPr>
                <a:defRPr/>
              </a:pPr>
              <a:t>‹#›</a:t>
            </a:fld>
            <a:endParaRPr lang="en-US"/>
          </a:p>
        </p:txBody>
      </p:sp>
    </p:spTree>
    <p:extLst>
      <p:ext uri="{BB962C8B-B14F-4D97-AF65-F5344CB8AC3E}">
        <p14:creationId xmlns:p14="http://schemas.microsoft.com/office/powerpoint/2010/main" val="3855745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374BF8-D049-E641-A6E7-AAB1933AC3AC}" type="slidenum">
              <a:rPr lang="en-US"/>
              <a:pPr>
                <a:defRPr/>
              </a:pPr>
              <a:t>‹#›</a:t>
            </a:fld>
            <a:endParaRPr lang="en-US"/>
          </a:p>
        </p:txBody>
      </p:sp>
    </p:spTree>
    <p:extLst>
      <p:ext uri="{BB962C8B-B14F-4D97-AF65-F5344CB8AC3E}">
        <p14:creationId xmlns:p14="http://schemas.microsoft.com/office/powerpoint/2010/main" val="23541572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00400"/>
            <a:ext cx="9144000" cy="1752600"/>
          </a:xfrm>
        </p:spPr>
        <p:txBody>
          <a:bodyPr/>
          <a:lstStyle>
            <a:lvl1pPr marL="0" indent="0" algn="ctr">
              <a:buNone/>
              <a:defRPr sz="2800" b="1" i="1">
                <a:effectLst>
                  <a:outerShdw blurRad="50800" dist="38100" dir="2700000" algn="tl" rotWithShape="0">
                    <a:srgbClr val="000000">
                      <a:alpha val="43000"/>
                    </a:srgbClr>
                  </a:outerShdw>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1" name="Title 10"/>
          <p:cNvSpPr>
            <a:spLocks noGrp="1"/>
          </p:cNvSpPr>
          <p:nvPr>
            <p:ph type="title"/>
          </p:nvPr>
        </p:nvSpPr>
        <p:spPr>
          <a:xfrm>
            <a:off x="0" y="2209800"/>
            <a:ext cx="9144000" cy="594360"/>
          </a:xfrm>
        </p:spPr>
        <p:txBody>
          <a:bodyPr/>
          <a:lstStyle>
            <a:lvl1pPr>
              <a:defRPr sz="3800" b="1" i="1" cap="all">
                <a:effectLst>
                  <a:outerShdw blurRad="50800" dist="38100" dir="2700000" algn="tl" rotWithShape="0">
                    <a:srgbClr val="000000">
                      <a:alpha val="43000"/>
                    </a:srgb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42139655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19402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Application Questions">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Content Placeholder 2"/>
          <p:cNvSpPr>
            <a:spLocks noGrp="1"/>
          </p:cNvSpPr>
          <p:nvPr>
            <p:ph idx="1"/>
          </p:nvPr>
        </p:nvSpPr>
        <p:spPr>
          <a:xfrm>
            <a:off x="228600" y="1371600"/>
            <a:ext cx="86868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5186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438195-789B-1946-86BE-7F02E667F6DF}" type="slidenum">
              <a:rPr lang="en-US"/>
              <a:pPr>
                <a:defRPr/>
              </a:pPr>
              <a:t>‹#›</a:t>
            </a:fld>
            <a:endParaRPr lang="en-US"/>
          </a:p>
        </p:txBody>
      </p:sp>
    </p:spTree>
    <p:extLst>
      <p:ext uri="{BB962C8B-B14F-4D97-AF65-F5344CB8AC3E}">
        <p14:creationId xmlns:p14="http://schemas.microsoft.com/office/powerpoint/2010/main" val="5603242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A3BE58-1EA5-E44D-A5E3-F9AF6111DBB2}" type="slidenum">
              <a:rPr lang="en-US"/>
              <a:pPr>
                <a:defRPr/>
              </a:pPr>
              <a:t>‹#›</a:t>
            </a:fld>
            <a:endParaRPr lang="en-US"/>
          </a:p>
        </p:txBody>
      </p:sp>
    </p:spTree>
    <p:extLst>
      <p:ext uri="{BB962C8B-B14F-4D97-AF65-F5344CB8AC3E}">
        <p14:creationId xmlns:p14="http://schemas.microsoft.com/office/powerpoint/2010/main" val="23839347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265DB89-D584-8446-9F33-9F78E3833181}" type="slidenum">
              <a:rPr lang="en-US"/>
              <a:pPr>
                <a:defRPr/>
              </a:pPr>
              <a:t>‹#›</a:t>
            </a:fld>
            <a:endParaRPr lang="en-US"/>
          </a:p>
        </p:txBody>
      </p:sp>
    </p:spTree>
    <p:extLst>
      <p:ext uri="{BB962C8B-B14F-4D97-AF65-F5344CB8AC3E}">
        <p14:creationId xmlns:p14="http://schemas.microsoft.com/office/powerpoint/2010/main" val="4022556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D7DB77-1002-DA4A-B741-AC9F6FDD370F}" type="slidenum">
              <a:rPr lang="en-US"/>
              <a:pPr>
                <a:defRPr/>
              </a:pPr>
              <a:t>‹#›</a:t>
            </a:fld>
            <a:endParaRPr lang="en-US"/>
          </a:p>
        </p:txBody>
      </p:sp>
    </p:spTree>
    <p:extLst>
      <p:ext uri="{BB962C8B-B14F-4D97-AF65-F5344CB8AC3E}">
        <p14:creationId xmlns:p14="http://schemas.microsoft.com/office/powerpoint/2010/main" val="33070224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A39D49-8728-3A45-8550-5649222D9142}" type="slidenum">
              <a:rPr lang="en-US"/>
              <a:pPr>
                <a:defRPr/>
              </a:pPr>
              <a:t>‹#›</a:t>
            </a:fld>
            <a:endParaRPr lang="en-US"/>
          </a:p>
        </p:txBody>
      </p:sp>
    </p:spTree>
    <p:extLst>
      <p:ext uri="{BB962C8B-B14F-4D97-AF65-F5344CB8AC3E}">
        <p14:creationId xmlns:p14="http://schemas.microsoft.com/office/powerpoint/2010/main" val="29494688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5912F0-2131-734F-B499-AEAD63B06DCF}" type="slidenum">
              <a:rPr lang="en-US"/>
              <a:pPr>
                <a:defRPr/>
              </a:pPr>
              <a:t>‹#›</a:t>
            </a:fld>
            <a:endParaRPr lang="en-US"/>
          </a:p>
        </p:txBody>
      </p:sp>
    </p:spTree>
    <p:extLst>
      <p:ext uri="{BB962C8B-B14F-4D97-AF65-F5344CB8AC3E}">
        <p14:creationId xmlns:p14="http://schemas.microsoft.com/office/powerpoint/2010/main" val="23366352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2F1EF4-3525-4448-A13F-71C1B5BD29A3}" type="slidenum">
              <a:rPr lang="en-US"/>
              <a:pPr>
                <a:defRPr/>
              </a:pPr>
              <a:t>‹#›</a:t>
            </a:fld>
            <a:endParaRPr lang="en-US"/>
          </a:p>
        </p:txBody>
      </p:sp>
    </p:spTree>
    <p:extLst>
      <p:ext uri="{BB962C8B-B14F-4D97-AF65-F5344CB8AC3E}">
        <p14:creationId xmlns:p14="http://schemas.microsoft.com/office/powerpoint/2010/main" val="2377790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2B39A6-A610-6B46-AAA4-2A30858B0744}" type="slidenum">
              <a:rPr lang="en-US"/>
              <a:pPr>
                <a:defRPr/>
              </a:pPr>
              <a:t>‹#›</a:t>
            </a:fld>
            <a:endParaRPr lang="en-US"/>
          </a:p>
        </p:txBody>
      </p:sp>
    </p:spTree>
    <p:extLst>
      <p:ext uri="{BB962C8B-B14F-4D97-AF65-F5344CB8AC3E}">
        <p14:creationId xmlns:p14="http://schemas.microsoft.com/office/powerpoint/2010/main" val="10495502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E54EF3-BB9F-F54F-8B2B-2C9269DFDF29}" type="slidenum">
              <a:rPr lang="en-US"/>
              <a:pPr>
                <a:defRPr/>
              </a:pPr>
              <a:t>‹#›</a:t>
            </a:fld>
            <a:endParaRPr lang="en-US"/>
          </a:p>
        </p:txBody>
      </p:sp>
    </p:spTree>
    <p:extLst>
      <p:ext uri="{BB962C8B-B14F-4D97-AF65-F5344CB8AC3E}">
        <p14:creationId xmlns:p14="http://schemas.microsoft.com/office/powerpoint/2010/main" val="24315567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0BDFB0-7DA4-A241-A1A8-49EA5AA85E3C}" type="slidenum">
              <a:rPr lang="en-US"/>
              <a:pPr>
                <a:defRPr/>
              </a:pPr>
              <a:t>‹#›</a:t>
            </a:fld>
            <a:endParaRPr lang="en-US"/>
          </a:p>
        </p:txBody>
      </p:sp>
    </p:spTree>
    <p:extLst>
      <p:ext uri="{BB962C8B-B14F-4D97-AF65-F5344CB8AC3E}">
        <p14:creationId xmlns:p14="http://schemas.microsoft.com/office/powerpoint/2010/main" val="5401511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39FDC-DBCB-0843-A4AE-D9517136BF87}" type="slidenum">
              <a:rPr lang="en-US"/>
              <a:pPr>
                <a:defRPr/>
              </a:pPr>
              <a:t>‹#›</a:t>
            </a:fld>
            <a:endParaRPr lang="en-US"/>
          </a:p>
        </p:txBody>
      </p:sp>
    </p:spTree>
    <p:extLst>
      <p:ext uri="{BB962C8B-B14F-4D97-AF65-F5344CB8AC3E}">
        <p14:creationId xmlns:p14="http://schemas.microsoft.com/office/powerpoint/2010/main" val="35041182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B5A422-E24A-9D46-93BD-79796C9022FF}" type="slidenum">
              <a:rPr lang="en-US"/>
              <a:pPr>
                <a:defRPr/>
              </a:pPr>
              <a:t>‹#›</a:t>
            </a:fld>
            <a:endParaRPr lang="en-US"/>
          </a:p>
        </p:txBody>
      </p:sp>
    </p:spTree>
    <p:extLst>
      <p:ext uri="{BB962C8B-B14F-4D97-AF65-F5344CB8AC3E}">
        <p14:creationId xmlns:p14="http://schemas.microsoft.com/office/powerpoint/2010/main" val="24175554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57191A-C5BC-6242-9BBC-6652D7C4A3A3}" type="slidenum">
              <a:rPr lang="en-US"/>
              <a:pPr>
                <a:defRPr/>
              </a:pPr>
              <a:t>‹#›</a:t>
            </a:fld>
            <a:endParaRPr lang="en-US"/>
          </a:p>
        </p:txBody>
      </p:sp>
    </p:spTree>
    <p:extLst>
      <p:ext uri="{BB962C8B-B14F-4D97-AF65-F5344CB8AC3E}">
        <p14:creationId xmlns:p14="http://schemas.microsoft.com/office/powerpoint/2010/main" val="17728082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9175E4-1374-CB41-90A3-6DB85F278371}" type="slidenum">
              <a:rPr lang="en-US"/>
              <a:pPr>
                <a:defRPr/>
              </a:pPr>
              <a:t>‹#›</a:t>
            </a:fld>
            <a:endParaRPr lang="en-US"/>
          </a:p>
        </p:txBody>
      </p:sp>
    </p:spTree>
    <p:extLst>
      <p:ext uri="{BB962C8B-B14F-4D97-AF65-F5344CB8AC3E}">
        <p14:creationId xmlns:p14="http://schemas.microsoft.com/office/powerpoint/2010/main" val="24199820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3040ED-2A92-114A-985B-F164D8B55371}" type="slidenum">
              <a:rPr lang="en-US"/>
              <a:pPr>
                <a:defRPr/>
              </a:pPr>
              <a:t>‹#›</a:t>
            </a:fld>
            <a:endParaRPr lang="en-US"/>
          </a:p>
        </p:txBody>
      </p:sp>
    </p:spTree>
    <p:extLst>
      <p:ext uri="{BB962C8B-B14F-4D97-AF65-F5344CB8AC3E}">
        <p14:creationId xmlns:p14="http://schemas.microsoft.com/office/powerpoint/2010/main" val="39108041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86F5B0-0F85-F34F-8A40-876344470F63}" type="slidenum">
              <a:rPr lang="en-US"/>
              <a:pPr>
                <a:defRPr/>
              </a:pPr>
              <a:t>‹#›</a:t>
            </a:fld>
            <a:endParaRPr lang="en-US"/>
          </a:p>
        </p:txBody>
      </p:sp>
    </p:spTree>
    <p:extLst>
      <p:ext uri="{BB962C8B-B14F-4D97-AF65-F5344CB8AC3E}">
        <p14:creationId xmlns:p14="http://schemas.microsoft.com/office/powerpoint/2010/main" val="25043806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9908CA-6AF0-114F-9A6B-708CE8BDE4E7}" type="slidenum">
              <a:rPr lang="en-US"/>
              <a:pPr>
                <a:defRPr/>
              </a:pPr>
              <a:t>‹#›</a:t>
            </a:fld>
            <a:endParaRPr lang="en-US"/>
          </a:p>
        </p:txBody>
      </p:sp>
    </p:spTree>
    <p:extLst>
      <p:ext uri="{BB962C8B-B14F-4D97-AF65-F5344CB8AC3E}">
        <p14:creationId xmlns:p14="http://schemas.microsoft.com/office/powerpoint/2010/main" val="35254007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BCB5C1-6483-5849-8EF1-4825FFB3125F}" type="slidenum">
              <a:rPr lang="en-US"/>
              <a:pPr>
                <a:defRPr/>
              </a:pPr>
              <a:t>‹#›</a:t>
            </a:fld>
            <a:endParaRPr lang="en-US"/>
          </a:p>
        </p:txBody>
      </p:sp>
    </p:spTree>
    <p:extLst>
      <p:ext uri="{BB962C8B-B14F-4D97-AF65-F5344CB8AC3E}">
        <p14:creationId xmlns:p14="http://schemas.microsoft.com/office/powerpoint/2010/main" val="4281626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6318E3-2AB3-B54E-87DA-A6C25FF5AD10}" type="slidenum">
              <a:rPr lang="en-US"/>
              <a:pPr>
                <a:defRPr/>
              </a:pPr>
              <a:t>‹#›</a:t>
            </a:fld>
            <a:endParaRPr lang="en-US"/>
          </a:p>
        </p:txBody>
      </p:sp>
    </p:spTree>
    <p:extLst>
      <p:ext uri="{BB962C8B-B14F-4D97-AF65-F5344CB8AC3E}">
        <p14:creationId xmlns:p14="http://schemas.microsoft.com/office/powerpoint/2010/main" val="40123010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0F88CC-569F-9E42-A13D-DFFD0ECFD5FC}" type="slidenum">
              <a:rPr lang="en-US"/>
              <a:pPr>
                <a:defRPr/>
              </a:pPr>
              <a:t>‹#›</a:t>
            </a:fld>
            <a:endParaRPr lang="en-US"/>
          </a:p>
        </p:txBody>
      </p:sp>
    </p:spTree>
    <p:extLst>
      <p:ext uri="{BB962C8B-B14F-4D97-AF65-F5344CB8AC3E}">
        <p14:creationId xmlns:p14="http://schemas.microsoft.com/office/powerpoint/2010/main" val="37991260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F8CC3F-6B37-C04B-A9FE-432B4706E30E}" type="slidenum">
              <a:rPr lang="en-US"/>
              <a:pPr>
                <a:defRPr/>
              </a:pPr>
              <a:t>‹#›</a:t>
            </a:fld>
            <a:endParaRPr lang="en-US"/>
          </a:p>
        </p:txBody>
      </p:sp>
    </p:spTree>
    <p:extLst>
      <p:ext uri="{BB962C8B-B14F-4D97-AF65-F5344CB8AC3E}">
        <p14:creationId xmlns:p14="http://schemas.microsoft.com/office/powerpoint/2010/main" val="11881721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7A888E-00F5-A142-A366-EDD46E87309C}" type="slidenum">
              <a:rPr lang="en-US"/>
              <a:pPr>
                <a:defRPr/>
              </a:pPr>
              <a:t>‹#›</a:t>
            </a:fld>
            <a:endParaRPr lang="en-US"/>
          </a:p>
        </p:txBody>
      </p:sp>
    </p:spTree>
    <p:extLst>
      <p:ext uri="{BB962C8B-B14F-4D97-AF65-F5344CB8AC3E}">
        <p14:creationId xmlns:p14="http://schemas.microsoft.com/office/powerpoint/2010/main" val="30760523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B0A50B-5A62-7C4D-B4D9-0409BE7D5EEC}" type="slidenum">
              <a:rPr lang="en-US"/>
              <a:pPr>
                <a:defRPr/>
              </a:pPr>
              <a:t>‹#›</a:t>
            </a:fld>
            <a:endParaRPr lang="en-US"/>
          </a:p>
        </p:txBody>
      </p:sp>
    </p:spTree>
    <p:extLst>
      <p:ext uri="{BB962C8B-B14F-4D97-AF65-F5344CB8AC3E}">
        <p14:creationId xmlns:p14="http://schemas.microsoft.com/office/powerpoint/2010/main" val="61271363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00169C97-1495-0446-B967-445D349E0579}" type="slidenum">
              <a:rPr lang="en-US"/>
              <a:pPr>
                <a:defRPr/>
              </a:pPr>
              <a:t>‹#›</a:t>
            </a:fld>
            <a:endParaRPr lang="en-US"/>
          </a:p>
        </p:txBody>
      </p:sp>
    </p:spTree>
    <p:extLst>
      <p:ext uri="{BB962C8B-B14F-4D97-AF65-F5344CB8AC3E}">
        <p14:creationId xmlns:p14="http://schemas.microsoft.com/office/powerpoint/2010/main" val="46454911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9128EBD-EF9E-7B44-97A9-C3093EEEDB98}" type="slidenum">
              <a:rPr lang="en-US"/>
              <a:pPr>
                <a:defRPr/>
              </a:pPr>
              <a:t>‹#›</a:t>
            </a:fld>
            <a:endParaRPr lang="en-US"/>
          </a:p>
        </p:txBody>
      </p:sp>
    </p:spTree>
    <p:extLst>
      <p:ext uri="{BB962C8B-B14F-4D97-AF65-F5344CB8AC3E}">
        <p14:creationId xmlns:p14="http://schemas.microsoft.com/office/powerpoint/2010/main" val="31642409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CC92684-D253-564D-A42C-8DFDC5EF648E}" type="slidenum">
              <a:rPr lang="en-US"/>
              <a:pPr>
                <a:defRPr/>
              </a:pPr>
              <a:t>‹#›</a:t>
            </a:fld>
            <a:endParaRPr lang="en-US"/>
          </a:p>
        </p:txBody>
      </p:sp>
    </p:spTree>
    <p:extLst>
      <p:ext uri="{BB962C8B-B14F-4D97-AF65-F5344CB8AC3E}">
        <p14:creationId xmlns:p14="http://schemas.microsoft.com/office/powerpoint/2010/main" val="8920552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8F372634-7A8B-2D44-A0C0-F1FE9601177C}" type="slidenum">
              <a:rPr lang="en-US"/>
              <a:pPr>
                <a:defRPr/>
              </a:pPr>
              <a:t>‹#›</a:t>
            </a:fld>
            <a:endParaRPr lang="en-US"/>
          </a:p>
        </p:txBody>
      </p:sp>
    </p:spTree>
    <p:extLst>
      <p:ext uri="{BB962C8B-B14F-4D97-AF65-F5344CB8AC3E}">
        <p14:creationId xmlns:p14="http://schemas.microsoft.com/office/powerpoint/2010/main" val="346528043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0AAF84E3-F464-6643-8BCA-ACC822031C86}" type="slidenum">
              <a:rPr lang="en-US"/>
              <a:pPr>
                <a:defRPr/>
              </a:pPr>
              <a:t>‹#›</a:t>
            </a:fld>
            <a:endParaRPr lang="en-US"/>
          </a:p>
        </p:txBody>
      </p:sp>
    </p:spTree>
    <p:extLst>
      <p:ext uri="{BB962C8B-B14F-4D97-AF65-F5344CB8AC3E}">
        <p14:creationId xmlns:p14="http://schemas.microsoft.com/office/powerpoint/2010/main" val="378973911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B8D63952-F4E8-E14F-B66C-FA95A55FF03B}" type="slidenum">
              <a:rPr lang="en-US"/>
              <a:pPr>
                <a:defRPr/>
              </a:pPr>
              <a:t>‹#›</a:t>
            </a:fld>
            <a:endParaRPr lang="en-US"/>
          </a:p>
        </p:txBody>
      </p:sp>
    </p:spTree>
    <p:extLst>
      <p:ext uri="{BB962C8B-B14F-4D97-AF65-F5344CB8AC3E}">
        <p14:creationId xmlns:p14="http://schemas.microsoft.com/office/powerpoint/2010/main" val="2474392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5F88F3-8445-6042-A507-A8D29ECB6DF3}" type="slidenum">
              <a:rPr lang="en-US"/>
              <a:pPr>
                <a:defRPr/>
              </a:pPr>
              <a:t>‹#›</a:t>
            </a:fld>
            <a:endParaRPr lang="en-US"/>
          </a:p>
        </p:txBody>
      </p:sp>
    </p:spTree>
    <p:extLst>
      <p:ext uri="{BB962C8B-B14F-4D97-AF65-F5344CB8AC3E}">
        <p14:creationId xmlns:p14="http://schemas.microsoft.com/office/powerpoint/2010/main" val="27403860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AC5540-11FC-044F-A33F-7C7B86233FC7}" type="slidenum">
              <a:rPr lang="en-US"/>
              <a:pPr>
                <a:defRPr/>
              </a:pPr>
              <a:t>‹#›</a:t>
            </a:fld>
            <a:endParaRPr lang="en-US"/>
          </a:p>
        </p:txBody>
      </p:sp>
    </p:spTree>
    <p:extLst>
      <p:ext uri="{BB962C8B-B14F-4D97-AF65-F5344CB8AC3E}">
        <p14:creationId xmlns:p14="http://schemas.microsoft.com/office/powerpoint/2010/main" val="414606248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366B5B85-8AC8-5A4A-B105-CCF56821AE90}" type="slidenum">
              <a:rPr lang="en-US"/>
              <a:pPr>
                <a:defRPr/>
              </a:pPr>
              <a:t>‹#›</a:t>
            </a:fld>
            <a:endParaRPr lang="en-US"/>
          </a:p>
        </p:txBody>
      </p:sp>
    </p:spTree>
    <p:extLst>
      <p:ext uri="{BB962C8B-B14F-4D97-AF65-F5344CB8AC3E}">
        <p14:creationId xmlns:p14="http://schemas.microsoft.com/office/powerpoint/2010/main" val="35678344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2995325-1D9D-9B4E-83D2-3937B8997C15}" type="slidenum">
              <a:rPr lang="en-US"/>
              <a:pPr>
                <a:defRPr/>
              </a:pPr>
              <a:t>‹#›</a:t>
            </a:fld>
            <a:endParaRPr lang="en-US"/>
          </a:p>
        </p:txBody>
      </p:sp>
    </p:spTree>
    <p:extLst>
      <p:ext uri="{BB962C8B-B14F-4D97-AF65-F5344CB8AC3E}">
        <p14:creationId xmlns:p14="http://schemas.microsoft.com/office/powerpoint/2010/main" val="18714035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E78DD09-47F4-7B43-9C39-022088DCAA0D}" type="slidenum">
              <a:rPr lang="en-US"/>
              <a:pPr>
                <a:defRPr/>
              </a:pPr>
              <a:t>‹#›</a:t>
            </a:fld>
            <a:endParaRPr lang="en-US"/>
          </a:p>
        </p:txBody>
      </p:sp>
    </p:spTree>
    <p:extLst>
      <p:ext uri="{BB962C8B-B14F-4D97-AF65-F5344CB8AC3E}">
        <p14:creationId xmlns:p14="http://schemas.microsoft.com/office/powerpoint/2010/main" val="9902680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AE7583-7B49-1B4D-AC6A-1126A72A04A9}" type="slidenum">
              <a:rPr lang="en-US"/>
              <a:pPr>
                <a:defRPr/>
              </a:pPr>
              <a:t>‹#›</a:t>
            </a:fld>
            <a:endParaRPr lang="en-US"/>
          </a:p>
        </p:txBody>
      </p:sp>
    </p:spTree>
    <p:extLst>
      <p:ext uri="{BB962C8B-B14F-4D97-AF65-F5344CB8AC3E}">
        <p14:creationId xmlns:p14="http://schemas.microsoft.com/office/powerpoint/2010/main" val="3474587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6B29896-AA8C-B046-9DFA-AB2D34F069EB}" type="slidenum">
              <a:rPr lang="en-US"/>
              <a:pPr>
                <a:defRPr/>
              </a:pPr>
              <a:t>‹#›</a:t>
            </a:fld>
            <a:endParaRPr lang="en-US"/>
          </a:p>
        </p:txBody>
      </p:sp>
    </p:spTree>
    <p:extLst>
      <p:ext uri="{BB962C8B-B14F-4D97-AF65-F5344CB8AC3E}">
        <p14:creationId xmlns:p14="http://schemas.microsoft.com/office/powerpoint/2010/main" val="36706051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0130DDF-E378-914C-A80E-8FF33059B021}" type="slidenum">
              <a:rPr lang="en-US"/>
              <a:pPr>
                <a:defRPr/>
              </a:pPr>
              <a:t>‹#›</a:t>
            </a:fld>
            <a:endParaRPr lang="en-US"/>
          </a:p>
        </p:txBody>
      </p:sp>
    </p:spTree>
    <p:extLst>
      <p:ext uri="{BB962C8B-B14F-4D97-AF65-F5344CB8AC3E}">
        <p14:creationId xmlns:p14="http://schemas.microsoft.com/office/powerpoint/2010/main" val="39630119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8264A7-4167-DB44-854C-D25A4702D58B}" type="slidenum">
              <a:rPr lang="en-US"/>
              <a:pPr>
                <a:defRPr/>
              </a:pPr>
              <a:t>‹#›</a:t>
            </a:fld>
            <a:endParaRPr lang="en-US"/>
          </a:p>
        </p:txBody>
      </p:sp>
    </p:spTree>
    <p:extLst>
      <p:ext uri="{BB962C8B-B14F-4D97-AF65-F5344CB8AC3E}">
        <p14:creationId xmlns:p14="http://schemas.microsoft.com/office/powerpoint/2010/main" val="39903478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BD5EC65C-2B83-404B-AAEF-96283FE071F9}" type="slidenum">
              <a:rPr lang="en-US"/>
              <a:pPr>
                <a:defRPr/>
              </a:pPr>
              <a:t>‹#›</a:t>
            </a:fld>
            <a:endParaRPr lang="en-US"/>
          </a:p>
        </p:txBody>
      </p:sp>
    </p:spTree>
    <p:extLst>
      <p:ext uri="{BB962C8B-B14F-4D97-AF65-F5344CB8AC3E}">
        <p14:creationId xmlns:p14="http://schemas.microsoft.com/office/powerpoint/2010/main" val="421578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1E35C927-A2FB-6143-B9CB-902D13AABCB2}" type="slidenum">
              <a:rPr lang="en-US"/>
              <a:pPr>
                <a:defRPr/>
              </a:pPr>
              <a:t>‹#›</a:t>
            </a:fld>
            <a:endParaRPr lang="en-US"/>
          </a:p>
        </p:txBody>
      </p:sp>
    </p:spTree>
    <p:extLst>
      <p:ext uri="{BB962C8B-B14F-4D97-AF65-F5344CB8AC3E}">
        <p14:creationId xmlns:p14="http://schemas.microsoft.com/office/powerpoint/2010/main" val="552604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25144E-8730-D048-8AB1-71BD8BBD8CE5}" type="slidenum">
              <a:rPr lang="en-US"/>
              <a:pPr>
                <a:defRPr/>
              </a:pPr>
              <a:t>‹#›</a:t>
            </a:fld>
            <a:endParaRPr lang="en-US"/>
          </a:p>
        </p:txBody>
      </p:sp>
    </p:spTree>
    <p:extLst>
      <p:ext uri="{BB962C8B-B14F-4D97-AF65-F5344CB8AC3E}">
        <p14:creationId xmlns:p14="http://schemas.microsoft.com/office/powerpoint/2010/main" val="175624356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1B4DC2E4-FC1B-7346-9074-E84798AC3A84}" type="slidenum">
              <a:rPr lang="en-US"/>
              <a:pPr>
                <a:defRPr/>
              </a:pPr>
              <a:t>‹#›</a:t>
            </a:fld>
            <a:endParaRPr lang="en-US"/>
          </a:p>
        </p:txBody>
      </p:sp>
    </p:spTree>
    <p:extLst>
      <p:ext uri="{BB962C8B-B14F-4D97-AF65-F5344CB8AC3E}">
        <p14:creationId xmlns:p14="http://schemas.microsoft.com/office/powerpoint/2010/main" val="5647583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4EE3C3D-FD0B-764D-8B73-E40EB8C99886}" type="slidenum">
              <a:rPr lang="en-US"/>
              <a:pPr>
                <a:defRPr/>
              </a:pPr>
              <a:t>‹#›</a:t>
            </a:fld>
            <a:endParaRPr lang="en-US"/>
          </a:p>
        </p:txBody>
      </p:sp>
    </p:spTree>
    <p:extLst>
      <p:ext uri="{BB962C8B-B14F-4D97-AF65-F5344CB8AC3E}">
        <p14:creationId xmlns:p14="http://schemas.microsoft.com/office/powerpoint/2010/main" val="40424090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772E67D8-0C5E-AA4F-A2D8-8C75932592BE}" type="slidenum">
              <a:rPr lang="en-US"/>
              <a:pPr>
                <a:defRPr/>
              </a:pPr>
              <a:t>‹#›</a:t>
            </a:fld>
            <a:endParaRPr lang="en-US"/>
          </a:p>
        </p:txBody>
      </p:sp>
    </p:spTree>
    <p:extLst>
      <p:ext uri="{BB962C8B-B14F-4D97-AF65-F5344CB8AC3E}">
        <p14:creationId xmlns:p14="http://schemas.microsoft.com/office/powerpoint/2010/main" val="9622849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1965FF6D-25F9-BF4D-B186-6D0618C256A0}" type="slidenum">
              <a:rPr lang="en-US"/>
              <a:pPr>
                <a:defRPr/>
              </a:pPr>
              <a:t>‹#›</a:t>
            </a:fld>
            <a:endParaRPr lang="en-US"/>
          </a:p>
        </p:txBody>
      </p:sp>
    </p:spTree>
    <p:extLst>
      <p:ext uri="{BB962C8B-B14F-4D97-AF65-F5344CB8AC3E}">
        <p14:creationId xmlns:p14="http://schemas.microsoft.com/office/powerpoint/2010/main" val="397541865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8F30657-3E40-CF49-82C6-7208DBC52F01}" type="slidenum">
              <a:rPr lang="en-US"/>
              <a:pPr>
                <a:defRPr/>
              </a:pPr>
              <a:t>‹#›</a:t>
            </a:fld>
            <a:endParaRPr lang="en-US"/>
          </a:p>
        </p:txBody>
      </p:sp>
    </p:spTree>
    <p:extLst>
      <p:ext uri="{BB962C8B-B14F-4D97-AF65-F5344CB8AC3E}">
        <p14:creationId xmlns:p14="http://schemas.microsoft.com/office/powerpoint/2010/main" val="204576623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C203B8-A07B-474A-8BFE-9236FB0E562B}" type="slidenum">
              <a:rPr lang="en-US"/>
              <a:pPr>
                <a:defRPr/>
              </a:pPr>
              <a:t>‹#›</a:t>
            </a:fld>
            <a:endParaRPr lang="en-US"/>
          </a:p>
        </p:txBody>
      </p:sp>
    </p:spTree>
    <p:extLst>
      <p:ext uri="{BB962C8B-B14F-4D97-AF65-F5344CB8AC3E}">
        <p14:creationId xmlns:p14="http://schemas.microsoft.com/office/powerpoint/2010/main" val="421065270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E0565E-683E-C942-A689-C85EA5BAF135}" type="slidenum">
              <a:rPr lang="en-US"/>
              <a:pPr>
                <a:defRPr/>
              </a:pPr>
              <a:t>‹#›</a:t>
            </a:fld>
            <a:endParaRPr lang="en-US"/>
          </a:p>
        </p:txBody>
      </p:sp>
    </p:spTree>
    <p:extLst>
      <p:ext uri="{BB962C8B-B14F-4D97-AF65-F5344CB8AC3E}">
        <p14:creationId xmlns:p14="http://schemas.microsoft.com/office/powerpoint/2010/main" val="266692262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CBF5B5-F45B-CC41-A197-C639762588D6}" type="slidenum">
              <a:rPr lang="en-US"/>
              <a:pPr>
                <a:defRPr/>
              </a:pPr>
              <a:t>‹#›</a:t>
            </a:fld>
            <a:endParaRPr lang="en-US"/>
          </a:p>
        </p:txBody>
      </p:sp>
    </p:spTree>
    <p:extLst>
      <p:ext uri="{BB962C8B-B14F-4D97-AF65-F5344CB8AC3E}">
        <p14:creationId xmlns:p14="http://schemas.microsoft.com/office/powerpoint/2010/main" val="345602512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CB0469-351C-1840-BD9A-5D1EC9AE304B}" type="slidenum">
              <a:rPr lang="en-US"/>
              <a:pPr>
                <a:defRPr/>
              </a:pPr>
              <a:t>‹#›</a:t>
            </a:fld>
            <a:endParaRPr lang="en-US"/>
          </a:p>
        </p:txBody>
      </p:sp>
    </p:spTree>
    <p:extLst>
      <p:ext uri="{BB962C8B-B14F-4D97-AF65-F5344CB8AC3E}">
        <p14:creationId xmlns:p14="http://schemas.microsoft.com/office/powerpoint/2010/main" val="3071750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87D78A-FAF1-584A-AD88-FC111B9C7F31}" type="slidenum">
              <a:rPr lang="en-US"/>
              <a:pPr>
                <a:defRPr/>
              </a:pPr>
              <a:t>‹#›</a:t>
            </a:fld>
            <a:endParaRPr lang="en-US"/>
          </a:p>
        </p:txBody>
      </p:sp>
    </p:spTree>
    <p:extLst>
      <p:ext uri="{BB962C8B-B14F-4D97-AF65-F5344CB8AC3E}">
        <p14:creationId xmlns:p14="http://schemas.microsoft.com/office/powerpoint/2010/main" val="3655337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924818-6209-A440-8332-B535875D86E7}" type="slidenum">
              <a:rPr lang="en-US"/>
              <a:pPr>
                <a:defRPr/>
              </a:pPr>
              <a:t>‹#›</a:t>
            </a:fld>
            <a:endParaRPr lang="en-US"/>
          </a:p>
        </p:txBody>
      </p:sp>
    </p:spTree>
    <p:extLst>
      <p:ext uri="{BB962C8B-B14F-4D97-AF65-F5344CB8AC3E}">
        <p14:creationId xmlns:p14="http://schemas.microsoft.com/office/powerpoint/2010/main" val="17079246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2F996E6-1E8B-1D4E-A77D-44F00B82D7A9}" type="slidenum">
              <a:rPr lang="en-US"/>
              <a:pPr>
                <a:defRPr/>
              </a:pPr>
              <a:t>‹#›</a:t>
            </a:fld>
            <a:endParaRPr lang="en-US"/>
          </a:p>
        </p:txBody>
      </p:sp>
    </p:spTree>
    <p:extLst>
      <p:ext uri="{BB962C8B-B14F-4D97-AF65-F5344CB8AC3E}">
        <p14:creationId xmlns:p14="http://schemas.microsoft.com/office/powerpoint/2010/main" val="13118410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30AAEFF-373E-4C49-A729-28E80BCDC287}" type="slidenum">
              <a:rPr lang="en-US"/>
              <a:pPr>
                <a:defRPr/>
              </a:pPr>
              <a:t>‹#›</a:t>
            </a:fld>
            <a:endParaRPr lang="en-US"/>
          </a:p>
        </p:txBody>
      </p:sp>
    </p:spTree>
    <p:extLst>
      <p:ext uri="{BB962C8B-B14F-4D97-AF65-F5344CB8AC3E}">
        <p14:creationId xmlns:p14="http://schemas.microsoft.com/office/powerpoint/2010/main" val="207396372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D53D0-25BB-6B40-B124-F50DEE7AF60E}" type="slidenum">
              <a:rPr lang="en-US"/>
              <a:pPr>
                <a:defRPr/>
              </a:pPr>
              <a:t>‹#›</a:t>
            </a:fld>
            <a:endParaRPr lang="en-US"/>
          </a:p>
        </p:txBody>
      </p:sp>
    </p:spTree>
    <p:extLst>
      <p:ext uri="{BB962C8B-B14F-4D97-AF65-F5344CB8AC3E}">
        <p14:creationId xmlns:p14="http://schemas.microsoft.com/office/powerpoint/2010/main" val="269622542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F7CF96-4DBE-5746-9632-6A7FB02A9363}" type="slidenum">
              <a:rPr lang="en-US"/>
              <a:pPr>
                <a:defRPr/>
              </a:pPr>
              <a:t>‹#›</a:t>
            </a:fld>
            <a:endParaRPr lang="en-US"/>
          </a:p>
        </p:txBody>
      </p:sp>
    </p:spTree>
    <p:extLst>
      <p:ext uri="{BB962C8B-B14F-4D97-AF65-F5344CB8AC3E}">
        <p14:creationId xmlns:p14="http://schemas.microsoft.com/office/powerpoint/2010/main" val="178080108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0F51F3-C5FF-BE4D-9942-C8C731C4850A}" type="slidenum">
              <a:rPr lang="en-US"/>
              <a:pPr>
                <a:defRPr/>
              </a:pPr>
              <a:t>‹#›</a:t>
            </a:fld>
            <a:endParaRPr lang="en-US"/>
          </a:p>
        </p:txBody>
      </p:sp>
    </p:spTree>
    <p:extLst>
      <p:ext uri="{BB962C8B-B14F-4D97-AF65-F5344CB8AC3E}">
        <p14:creationId xmlns:p14="http://schemas.microsoft.com/office/powerpoint/2010/main" val="382350841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F68FE0-6417-2B44-98AB-0D83C3F87E9B}" type="slidenum">
              <a:rPr lang="en-US"/>
              <a:pPr>
                <a:defRPr/>
              </a:pPr>
              <a:t>‹#›</a:t>
            </a:fld>
            <a:endParaRPr lang="en-US"/>
          </a:p>
        </p:txBody>
      </p:sp>
    </p:spTree>
    <p:extLst>
      <p:ext uri="{BB962C8B-B14F-4D97-AF65-F5344CB8AC3E}">
        <p14:creationId xmlns:p14="http://schemas.microsoft.com/office/powerpoint/2010/main" val="71618496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94EC9E-5422-3B45-84AF-9CDE372DD3F4}" type="slidenum">
              <a:rPr lang="en-US"/>
              <a:pPr>
                <a:defRPr/>
              </a:pPr>
              <a:t>‹#›</a:t>
            </a:fld>
            <a:endParaRPr lang="en-US"/>
          </a:p>
        </p:txBody>
      </p:sp>
    </p:spTree>
    <p:extLst>
      <p:ext uri="{BB962C8B-B14F-4D97-AF65-F5344CB8AC3E}">
        <p14:creationId xmlns:p14="http://schemas.microsoft.com/office/powerpoint/2010/main" val="176936810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7D1708-CD57-7B4A-97C9-02EAD16D9E1F}" type="slidenum">
              <a:rPr lang="en-US"/>
              <a:pPr>
                <a:defRPr/>
              </a:pPr>
              <a:t>‹#›</a:t>
            </a:fld>
            <a:endParaRPr lang="en-US"/>
          </a:p>
        </p:txBody>
      </p:sp>
    </p:spTree>
    <p:extLst>
      <p:ext uri="{BB962C8B-B14F-4D97-AF65-F5344CB8AC3E}">
        <p14:creationId xmlns:p14="http://schemas.microsoft.com/office/powerpoint/2010/main" val="279700464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45E235-0146-D741-A213-B8C63C1BEDA7}" type="slidenum">
              <a:rPr lang="en-US"/>
              <a:pPr>
                <a:defRPr/>
              </a:pPr>
              <a:t>‹#›</a:t>
            </a:fld>
            <a:endParaRPr lang="en-US"/>
          </a:p>
        </p:txBody>
      </p:sp>
    </p:spTree>
    <p:extLst>
      <p:ext uri="{BB962C8B-B14F-4D97-AF65-F5344CB8AC3E}">
        <p14:creationId xmlns:p14="http://schemas.microsoft.com/office/powerpoint/2010/main" val="282035368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06217-6D2B-FC41-9CAD-F92136D9E823}" type="slidenum">
              <a:rPr lang="en-US"/>
              <a:pPr>
                <a:defRPr/>
              </a:pPr>
              <a:t>‹#›</a:t>
            </a:fld>
            <a:endParaRPr lang="en-US"/>
          </a:p>
        </p:txBody>
      </p:sp>
    </p:spTree>
    <p:extLst>
      <p:ext uri="{BB962C8B-B14F-4D97-AF65-F5344CB8AC3E}">
        <p14:creationId xmlns:p14="http://schemas.microsoft.com/office/powerpoint/2010/main" val="2974697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308988-10F9-B240-96D4-61B58BEDFC9D}" type="slidenum">
              <a:rPr lang="en-US"/>
              <a:pPr>
                <a:defRPr/>
              </a:pPr>
              <a:t>‹#›</a:t>
            </a:fld>
            <a:endParaRPr lang="en-US"/>
          </a:p>
        </p:txBody>
      </p:sp>
    </p:spTree>
    <p:extLst>
      <p:ext uri="{BB962C8B-B14F-4D97-AF65-F5344CB8AC3E}">
        <p14:creationId xmlns:p14="http://schemas.microsoft.com/office/powerpoint/2010/main" val="76382707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1E3A23-A55D-0C47-881D-7CCA586442FC}" type="slidenum">
              <a:rPr lang="en-US"/>
              <a:pPr>
                <a:defRPr/>
              </a:pPr>
              <a:t>‹#›</a:t>
            </a:fld>
            <a:endParaRPr lang="en-US"/>
          </a:p>
        </p:txBody>
      </p:sp>
    </p:spTree>
    <p:extLst>
      <p:ext uri="{BB962C8B-B14F-4D97-AF65-F5344CB8AC3E}">
        <p14:creationId xmlns:p14="http://schemas.microsoft.com/office/powerpoint/2010/main" val="187599646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AE7729-D6EE-8940-9BED-3EA0709E0507}" type="slidenum">
              <a:rPr lang="en-US"/>
              <a:pPr>
                <a:defRPr/>
              </a:pPr>
              <a:t>‹#›</a:t>
            </a:fld>
            <a:endParaRPr lang="en-US"/>
          </a:p>
        </p:txBody>
      </p:sp>
    </p:spTree>
    <p:extLst>
      <p:ext uri="{BB962C8B-B14F-4D97-AF65-F5344CB8AC3E}">
        <p14:creationId xmlns:p14="http://schemas.microsoft.com/office/powerpoint/2010/main" val="343217389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463B48-FF95-314D-A836-440E6F07EC5B}" type="slidenum">
              <a:rPr lang="en-US"/>
              <a:pPr>
                <a:defRPr/>
              </a:pPr>
              <a:t>‹#›</a:t>
            </a:fld>
            <a:endParaRPr lang="en-US"/>
          </a:p>
        </p:txBody>
      </p:sp>
    </p:spTree>
    <p:extLst>
      <p:ext uri="{BB962C8B-B14F-4D97-AF65-F5344CB8AC3E}">
        <p14:creationId xmlns:p14="http://schemas.microsoft.com/office/powerpoint/2010/main" val="346452769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BFCB38-5ECE-7A45-B5AE-F3CB40356A02}" type="slidenum">
              <a:rPr lang="en-US"/>
              <a:pPr>
                <a:defRPr/>
              </a:pPr>
              <a:t>‹#›</a:t>
            </a:fld>
            <a:endParaRPr lang="en-US"/>
          </a:p>
        </p:txBody>
      </p:sp>
    </p:spTree>
    <p:extLst>
      <p:ext uri="{BB962C8B-B14F-4D97-AF65-F5344CB8AC3E}">
        <p14:creationId xmlns:p14="http://schemas.microsoft.com/office/powerpoint/2010/main" val="35718715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4AD994-E908-7447-973D-D41D8FE81575}" type="slidenum">
              <a:rPr lang="en-US"/>
              <a:pPr>
                <a:defRPr/>
              </a:pPr>
              <a:t>‹#›</a:t>
            </a:fld>
            <a:endParaRPr lang="en-US"/>
          </a:p>
        </p:txBody>
      </p:sp>
    </p:spTree>
    <p:extLst>
      <p:ext uri="{BB962C8B-B14F-4D97-AF65-F5344CB8AC3E}">
        <p14:creationId xmlns:p14="http://schemas.microsoft.com/office/powerpoint/2010/main" val="49981757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2009E9-D5AE-5C4A-A708-468F7E6B4DC6}" type="slidenum">
              <a:rPr lang="en-US"/>
              <a:pPr>
                <a:defRPr/>
              </a:pPr>
              <a:t>‹#›</a:t>
            </a:fld>
            <a:endParaRPr lang="en-US"/>
          </a:p>
        </p:txBody>
      </p:sp>
    </p:spTree>
    <p:extLst>
      <p:ext uri="{BB962C8B-B14F-4D97-AF65-F5344CB8AC3E}">
        <p14:creationId xmlns:p14="http://schemas.microsoft.com/office/powerpoint/2010/main" val="364451042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8C2341-470C-7A46-882D-D58076071B8A}" type="slidenum">
              <a:rPr lang="en-US"/>
              <a:pPr>
                <a:defRPr/>
              </a:pPr>
              <a:t>‹#›</a:t>
            </a:fld>
            <a:endParaRPr lang="en-US"/>
          </a:p>
        </p:txBody>
      </p:sp>
    </p:spTree>
    <p:extLst>
      <p:ext uri="{BB962C8B-B14F-4D97-AF65-F5344CB8AC3E}">
        <p14:creationId xmlns:p14="http://schemas.microsoft.com/office/powerpoint/2010/main" val="367724638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942FD18F-86FA-2C4D-8B76-434CC7FCA458}" type="slidenum">
              <a:rPr lang="en-US"/>
              <a:pPr/>
              <a:t>‹#›</a:t>
            </a:fld>
            <a:endParaRPr lang="en-US"/>
          </a:p>
        </p:txBody>
      </p:sp>
    </p:spTree>
    <p:extLst>
      <p:ext uri="{BB962C8B-B14F-4D97-AF65-F5344CB8AC3E}">
        <p14:creationId xmlns:p14="http://schemas.microsoft.com/office/powerpoint/2010/main" val="223151865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E5DA1038-F9AC-6245-906C-D9962EC905B5}" type="slidenum">
              <a:rPr lang="en-US"/>
              <a:pPr/>
              <a:t>‹#›</a:t>
            </a:fld>
            <a:endParaRPr lang="en-US"/>
          </a:p>
        </p:txBody>
      </p:sp>
    </p:spTree>
    <p:extLst>
      <p:ext uri="{BB962C8B-B14F-4D97-AF65-F5344CB8AC3E}">
        <p14:creationId xmlns:p14="http://schemas.microsoft.com/office/powerpoint/2010/main" val="208453854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5AF4D601-04F9-DE41-AF5C-0FF20318F778}" type="slidenum">
              <a:rPr lang="en-US"/>
              <a:pPr/>
              <a:t>‹#›</a:t>
            </a:fld>
            <a:endParaRPr lang="en-US"/>
          </a:p>
        </p:txBody>
      </p:sp>
    </p:spTree>
    <p:extLst>
      <p:ext uri="{BB962C8B-B14F-4D97-AF65-F5344CB8AC3E}">
        <p14:creationId xmlns:p14="http://schemas.microsoft.com/office/powerpoint/2010/main" val="2601782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49E98D-ACFE-544D-9A75-C14C09515C80}" type="slidenum">
              <a:rPr lang="en-US"/>
              <a:pPr>
                <a:defRPr/>
              </a:pPr>
              <a:t>‹#›</a:t>
            </a:fld>
            <a:endParaRPr lang="en-US"/>
          </a:p>
        </p:txBody>
      </p:sp>
    </p:spTree>
    <p:extLst>
      <p:ext uri="{BB962C8B-B14F-4D97-AF65-F5344CB8AC3E}">
        <p14:creationId xmlns:p14="http://schemas.microsoft.com/office/powerpoint/2010/main" val="267857384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08E24455-3CB0-6549-A02B-B14C0C41B43C}" type="slidenum">
              <a:rPr lang="en-US"/>
              <a:pPr/>
              <a:t>‹#›</a:t>
            </a:fld>
            <a:endParaRPr lang="en-US"/>
          </a:p>
        </p:txBody>
      </p:sp>
    </p:spTree>
    <p:extLst>
      <p:ext uri="{BB962C8B-B14F-4D97-AF65-F5344CB8AC3E}">
        <p14:creationId xmlns:p14="http://schemas.microsoft.com/office/powerpoint/2010/main" val="55604452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MS PGothic" charset="0"/>
              </a:defRPr>
            </a:lvl1pPr>
          </a:lstStyle>
          <a:p>
            <a:fld id="{16B1BD9A-8861-8147-A225-1AC4D4DBB3FA}" type="slidenum">
              <a:rPr lang="en-US"/>
              <a:pPr/>
              <a:t>‹#›</a:t>
            </a:fld>
            <a:endParaRPr lang="en-US"/>
          </a:p>
        </p:txBody>
      </p:sp>
    </p:spTree>
    <p:extLst>
      <p:ext uri="{BB962C8B-B14F-4D97-AF65-F5344CB8AC3E}">
        <p14:creationId xmlns:p14="http://schemas.microsoft.com/office/powerpoint/2010/main" val="163923230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MS PGothic" charset="0"/>
              </a:defRPr>
            </a:lvl1pPr>
          </a:lstStyle>
          <a:p>
            <a:fld id="{C26C5AEA-EDE7-9148-8599-3ED3E53EDDC3}" type="slidenum">
              <a:rPr lang="en-US"/>
              <a:pPr/>
              <a:t>‹#›</a:t>
            </a:fld>
            <a:endParaRPr lang="en-US"/>
          </a:p>
        </p:txBody>
      </p:sp>
    </p:spTree>
    <p:extLst>
      <p:ext uri="{BB962C8B-B14F-4D97-AF65-F5344CB8AC3E}">
        <p14:creationId xmlns:p14="http://schemas.microsoft.com/office/powerpoint/2010/main" val="205017563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MS PGothic" charset="0"/>
              </a:defRPr>
            </a:lvl1pPr>
          </a:lstStyle>
          <a:p>
            <a:fld id="{380EBE30-1067-B44C-AF74-F37E7086275A}" type="slidenum">
              <a:rPr lang="en-US"/>
              <a:pPr/>
              <a:t>‹#›</a:t>
            </a:fld>
            <a:endParaRPr lang="en-US"/>
          </a:p>
        </p:txBody>
      </p:sp>
    </p:spTree>
    <p:extLst>
      <p:ext uri="{BB962C8B-B14F-4D97-AF65-F5344CB8AC3E}">
        <p14:creationId xmlns:p14="http://schemas.microsoft.com/office/powerpoint/2010/main" val="41088885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5C202E33-6E0A-904F-870C-9A6938A56606}" type="slidenum">
              <a:rPr lang="en-US"/>
              <a:pPr/>
              <a:t>‹#›</a:t>
            </a:fld>
            <a:endParaRPr lang="en-US"/>
          </a:p>
        </p:txBody>
      </p:sp>
    </p:spTree>
    <p:extLst>
      <p:ext uri="{BB962C8B-B14F-4D97-AF65-F5344CB8AC3E}">
        <p14:creationId xmlns:p14="http://schemas.microsoft.com/office/powerpoint/2010/main" val="334332318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37B80F4D-67AB-0047-86BE-082B6FA1C89A}" type="slidenum">
              <a:rPr lang="en-US"/>
              <a:pPr/>
              <a:t>‹#›</a:t>
            </a:fld>
            <a:endParaRPr lang="en-US"/>
          </a:p>
        </p:txBody>
      </p:sp>
    </p:spTree>
    <p:extLst>
      <p:ext uri="{BB962C8B-B14F-4D97-AF65-F5344CB8AC3E}">
        <p14:creationId xmlns:p14="http://schemas.microsoft.com/office/powerpoint/2010/main" val="94772524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23E0BD64-26B2-3947-8788-7B2FF0B1C7C1}" type="slidenum">
              <a:rPr lang="en-US"/>
              <a:pPr/>
              <a:t>‹#›</a:t>
            </a:fld>
            <a:endParaRPr lang="en-US"/>
          </a:p>
        </p:txBody>
      </p:sp>
    </p:spTree>
    <p:extLst>
      <p:ext uri="{BB962C8B-B14F-4D97-AF65-F5344CB8AC3E}">
        <p14:creationId xmlns:p14="http://schemas.microsoft.com/office/powerpoint/2010/main" val="54051157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68A533DA-D7AC-B94D-865A-03F96F4E2DA4}" type="slidenum">
              <a:rPr lang="en-US"/>
              <a:pPr/>
              <a:t>‹#›</a:t>
            </a:fld>
            <a:endParaRPr lang="en-US"/>
          </a:p>
        </p:txBody>
      </p:sp>
    </p:spTree>
    <p:extLst>
      <p:ext uri="{BB962C8B-B14F-4D97-AF65-F5344CB8AC3E}">
        <p14:creationId xmlns:p14="http://schemas.microsoft.com/office/powerpoint/2010/main" val="36046726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512E4C-BE3E-464F-B59B-24A20244D816}" type="slidenum">
              <a:rPr lang="en-US"/>
              <a:pPr>
                <a:defRPr/>
              </a:pPr>
              <a:t>‹#›</a:t>
            </a:fld>
            <a:endParaRPr lang="en-US"/>
          </a:p>
        </p:txBody>
      </p:sp>
    </p:spTree>
    <p:extLst>
      <p:ext uri="{BB962C8B-B14F-4D97-AF65-F5344CB8AC3E}">
        <p14:creationId xmlns:p14="http://schemas.microsoft.com/office/powerpoint/2010/main" val="296509430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87B142-A881-4C4E-B3E2-E544EE781CAB}" type="slidenum">
              <a:rPr lang="en-US"/>
              <a:pPr>
                <a:defRPr/>
              </a:pPr>
              <a:t>‹#›</a:t>
            </a:fld>
            <a:endParaRPr lang="en-US"/>
          </a:p>
        </p:txBody>
      </p:sp>
    </p:spTree>
    <p:extLst>
      <p:ext uri="{BB962C8B-B14F-4D97-AF65-F5344CB8AC3E}">
        <p14:creationId xmlns:p14="http://schemas.microsoft.com/office/powerpoint/2010/main" val="2741349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2A1E3E1-99C0-5B4C-BAC1-139703E3C901}" type="slidenum">
              <a:rPr lang="en-US"/>
              <a:pPr>
                <a:defRPr/>
              </a:pPr>
              <a:t>‹#›</a:t>
            </a:fld>
            <a:endParaRPr lang="en-US"/>
          </a:p>
        </p:txBody>
      </p:sp>
    </p:spTree>
    <p:extLst>
      <p:ext uri="{BB962C8B-B14F-4D97-AF65-F5344CB8AC3E}">
        <p14:creationId xmlns:p14="http://schemas.microsoft.com/office/powerpoint/2010/main" val="377190598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1C2A34-B588-0749-AF65-5EB0AE9F7235}" type="slidenum">
              <a:rPr lang="en-US"/>
              <a:pPr>
                <a:defRPr/>
              </a:pPr>
              <a:t>‹#›</a:t>
            </a:fld>
            <a:endParaRPr lang="en-US"/>
          </a:p>
        </p:txBody>
      </p:sp>
    </p:spTree>
    <p:extLst>
      <p:ext uri="{BB962C8B-B14F-4D97-AF65-F5344CB8AC3E}">
        <p14:creationId xmlns:p14="http://schemas.microsoft.com/office/powerpoint/2010/main" val="140425663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F5411F-5BCD-4D46-8BE3-A0AF00C1ED4A}" type="slidenum">
              <a:rPr lang="en-US"/>
              <a:pPr>
                <a:defRPr/>
              </a:pPr>
              <a:t>‹#›</a:t>
            </a:fld>
            <a:endParaRPr lang="en-US"/>
          </a:p>
        </p:txBody>
      </p:sp>
    </p:spTree>
    <p:extLst>
      <p:ext uri="{BB962C8B-B14F-4D97-AF65-F5344CB8AC3E}">
        <p14:creationId xmlns:p14="http://schemas.microsoft.com/office/powerpoint/2010/main" val="28106263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CD5CFED-1760-A64E-ACF5-4EEBFDD2752D}" type="slidenum">
              <a:rPr lang="en-US"/>
              <a:pPr>
                <a:defRPr/>
              </a:pPr>
              <a:t>‹#›</a:t>
            </a:fld>
            <a:endParaRPr lang="en-US"/>
          </a:p>
        </p:txBody>
      </p:sp>
    </p:spTree>
    <p:extLst>
      <p:ext uri="{BB962C8B-B14F-4D97-AF65-F5344CB8AC3E}">
        <p14:creationId xmlns:p14="http://schemas.microsoft.com/office/powerpoint/2010/main" val="181254852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40D928-6312-8044-8D78-AEA408A7FD05}" type="slidenum">
              <a:rPr lang="en-US"/>
              <a:pPr>
                <a:defRPr/>
              </a:pPr>
              <a:t>‹#›</a:t>
            </a:fld>
            <a:endParaRPr lang="en-US"/>
          </a:p>
        </p:txBody>
      </p:sp>
    </p:spTree>
    <p:extLst>
      <p:ext uri="{BB962C8B-B14F-4D97-AF65-F5344CB8AC3E}">
        <p14:creationId xmlns:p14="http://schemas.microsoft.com/office/powerpoint/2010/main" val="150641796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B9CBFE-9B42-3941-A600-2D4B433538E3}" type="slidenum">
              <a:rPr lang="en-US"/>
              <a:pPr>
                <a:defRPr/>
              </a:pPr>
              <a:t>‹#›</a:t>
            </a:fld>
            <a:endParaRPr lang="en-US"/>
          </a:p>
        </p:txBody>
      </p:sp>
    </p:spTree>
    <p:extLst>
      <p:ext uri="{BB962C8B-B14F-4D97-AF65-F5344CB8AC3E}">
        <p14:creationId xmlns:p14="http://schemas.microsoft.com/office/powerpoint/2010/main" val="215845530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C3B2C6-1AAE-9145-88A1-16DC87995EC5}" type="slidenum">
              <a:rPr lang="en-US"/>
              <a:pPr>
                <a:defRPr/>
              </a:pPr>
              <a:t>‹#›</a:t>
            </a:fld>
            <a:endParaRPr lang="en-US"/>
          </a:p>
        </p:txBody>
      </p:sp>
    </p:spTree>
    <p:extLst>
      <p:ext uri="{BB962C8B-B14F-4D97-AF65-F5344CB8AC3E}">
        <p14:creationId xmlns:p14="http://schemas.microsoft.com/office/powerpoint/2010/main" val="225771669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E73B59-7159-1D40-8586-70C233BFD3E2}" type="slidenum">
              <a:rPr lang="en-US"/>
              <a:pPr>
                <a:defRPr/>
              </a:pPr>
              <a:t>‹#›</a:t>
            </a:fld>
            <a:endParaRPr lang="en-US"/>
          </a:p>
        </p:txBody>
      </p:sp>
    </p:spTree>
    <p:extLst>
      <p:ext uri="{BB962C8B-B14F-4D97-AF65-F5344CB8AC3E}">
        <p14:creationId xmlns:p14="http://schemas.microsoft.com/office/powerpoint/2010/main" val="157338174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D81C0D-E1B2-7548-89EE-7844F1B9D345}" type="slidenum">
              <a:rPr lang="en-US"/>
              <a:pPr>
                <a:defRPr/>
              </a:pPr>
              <a:t>‹#›</a:t>
            </a:fld>
            <a:endParaRPr lang="en-US"/>
          </a:p>
        </p:txBody>
      </p:sp>
    </p:spTree>
    <p:extLst>
      <p:ext uri="{BB962C8B-B14F-4D97-AF65-F5344CB8AC3E}">
        <p14:creationId xmlns:p14="http://schemas.microsoft.com/office/powerpoint/2010/main" val="75360943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AD827F-E5B8-3343-BF30-A2678BBA663E}" type="slidenum">
              <a:rPr lang="en-US"/>
              <a:pPr>
                <a:defRPr/>
              </a:pPr>
              <a:t>‹#›</a:t>
            </a:fld>
            <a:endParaRPr lang="en-US"/>
          </a:p>
        </p:txBody>
      </p:sp>
    </p:spTree>
    <p:extLst>
      <p:ext uri="{BB962C8B-B14F-4D97-AF65-F5344CB8AC3E}">
        <p14:creationId xmlns:p14="http://schemas.microsoft.com/office/powerpoint/2010/main" val="198993661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0E155B-90A8-B44B-B815-B1288CB1B430}" type="slidenum">
              <a:rPr lang="en-US"/>
              <a:pPr>
                <a:defRPr/>
              </a:pPr>
              <a:t>‹#›</a:t>
            </a:fld>
            <a:endParaRPr lang="en-US"/>
          </a:p>
        </p:txBody>
      </p:sp>
    </p:spTree>
    <p:extLst>
      <p:ext uri="{BB962C8B-B14F-4D97-AF65-F5344CB8AC3E}">
        <p14:creationId xmlns:p14="http://schemas.microsoft.com/office/powerpoint/2010/main" val="2535770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295E28-A116-9F4A-B9C0-115FC7E9F9A6}" type="slidenum">
              <a:rPr lang="en-US"/>
              <a:pPr>
                <a:defRPr/>
              </a:pPr>
              <a:t>‹#›</a:t>
            </a:fld>
            <a:endParaRPr lang="en-US"/>
          </a:p>
        </p:txBody>
      </p:sp>
    </p:spTree>
    <p:extLst>
      <p:ext uri="{BB962C8B-B14F-4D97-AF65-F5344CB8AC3E}">
        <p14:creationId xmlns:p14="http://schemas.microsoft.com/office/powerpoint/2010/main" val="13939405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BDE0DF-0BD7-B145-90EB-3AE82322B46C}" type="slidenum">
              <a:rPr lang="en-US"/>
              <a:pPr>
                <a:defRPr/>
              </a:pPr>
              <a:t>‹#›</a:t>
            </a:fld>
            <a:endParaRPr lang="en-US"/>
          </a:p>
        </p:txBody>
      </p:sp>
    </p:spTree>
    <p:extLst>
      <p:ext uri="{BB962C8B-B14F-4D97-AF65-F5344CB8AC3E}">
        <p14:creationId xmlns:p14="http://schemas.microsoft.com/office/powerpoint/2010/main" val="92818943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DBCC6F-A29B-9247-8805-76C904D3E5B5}" type="slidenum">
              <a:rPr lang="en-US"/>
              <a:pPr>
                <a:defRPr/>
              </a:pPr>
              <a:t>‹#›</a:t>
            </a:fld>
            <a:endParaRPr lang="en-US"/>
          </a:p>
        </p:txBody>
      </p:sp>
    </p:spTree>
    <p:extLst>
      <p:ext uri="{BB962C8B-B14F-4D97-AF65-F5344CB8AC3E}">
        <p14:creationId xmlns:p14="http://schemas.microsoft.com/office/powerpoint/2010/main" val="353327090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24A49D-032A-5246-8DB4-D535DF5D1362}" type="slidenum">
              <a:rPr lang="en-US"/>
              <a:pPr>
                <a:defRPr/>
              </a:pPr>
              <a:t>‹#›</a:t>
            </a:fld>
            <a:endParaRPr lang="en-US"/>
          </a:p>
        </p:txBody>
      </p:sp>
    </p:spTree>
    <p:extLst>
      <p:ext uri="{BB962C8B-B14F-4D97-AF65-F5344CB8AC3E}">
        <p14:creationId xmlns:p14="http://schemas.microsoft.com/office/powerpoint/2010/main" val="354853448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74728C1-3D37-B64B-B9B1-23AE7306FF4E}" type="slidenum">
              <a:rPr lang="en-US"/>
              <a:pPr>
                <a:defRPr/>
              </a:pPr>
              <a:t>‹#›</a:t>
            </a:fld>
            <a:endParaRPr lang="en-US"/>
          </a:p>
        </p:txBody>
      </p:sp>
    </p:spTree>
    <p:extLst>
      <p:ext uri="{BB962C8B-B14F-4D97-AF65-F5344CB8AC3E}">
        <p14:creationId xmlns:p14="http://schemas.microsoft.com/office/powerpoint/2010/main" val="205574695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14E498-625E-1E42-8EA6-4ECEDD6AD4F9}" type="slidenum">
              <a:rPr lang="en-US"/>
              <a:pPr>
                <a:defRPr/>
              </a:pPr>
              <a:t>‹#›</a:t>
            </a:fld>
            <a:endParaRPr lang="en-US"/>
          </a:p>
        </p:txBody>
      </p:sp>
    </p:spTree>
    <p:extLst>
      <p:ext uri="{BB962C8B-B14F-4D97-AF65-F5344CB8AC3E}">
        <p14:creationId xmlns:p14="http://schemas.microsoft.com/office/powerpoint/2010/main" val="380105047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98CE7E8-04D5-3240-9F26-B06BDC2B5378}" type="slidenum">
              <a:rPr lang="en-US"/>
              <a:pPr>
                <a:defRPr/>
              </a:pPr>
              <a:t>‹#›</a:t>
            </a:fld>
            <a:endParaRPr lang="en-US"/>
          </a:p>
        </p:txBody>
      </p:sp>
    </p:spTree>
    <p:extLst>
      <p:ext uri="{BB962C8B-B14F-4D97-AF65-F5344CB8AC3E}">
        <p14:creationId xmlns:p14="http://schemas.microsoft.com/office/powerpoint/2010/main" val="429262099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CA0CCA-D498-9943-8CC4-3BBFD580F053}" type="slidenum">
              <a:rPr lang="en-US"/>
              <a:pPr>
                <a:defRPr/>
              </a:pPr>
              <a:t>‹#›</a:t>
            </a:fld>
            <a:endParaRPr lang="en-US"/>
          </a:p>
        </p:txBody>
      </p:sp>
    </p:spTree>
    <p:extLst>
      <p:ext uri="{BB962C8B-B14F-4D97-AF65-F5344CB8AC3E}">
        <p14:creationId xmlns:p14="http://schemas.microsoft.com/office/powerpoint/2010/main" val="39394145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944912-83B5-F74F-AE9E-6369A22DE25C}" type="slidenum">
              <a:rPr lang="en-US"/>
              <a:pPr>
                <a:defRPr/>
              </a:pPr>
              <a:t>‹#›</a:t>
            </a:fld>
            <a:endParaRPr lang="en-US"/>
          </a:p>
        </p:txBody>
      </p:sp>
    </p:spTree>
    <p:extLst>
      <p:ext uri="{BB962C8B-B14F-4D97-AF65-F5344CB8AC3E}">
        <p14:creationId xmlns:p14="http://schemas.microsoft.com/office/powerpoint/2010/main" val="410294725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AA9624-D876-F74B-B9A0-BF73E64B0002}" type="slidenum">
              <a:rPr lang="en-US"/>
              <a:pPr>
                <a:defRPr/>
              </a:pPr>
              <a:t>‹#›</a:t>
            </a:fld>
            <a:endParaRPr lang="en-US"/>
          </a:p>
        </p:txBody>
      </p:sp>
    </p:spTree>
    <p:extLst>
      <p:ext uri="{BB962C8B-B14F-4D97-AF65-F5344CB8AC3E}">
        <p14:creationId xmlns:p14="http://schemas.microsoft.com/office/powerpoint/2010/main" val="268391939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72A7FE-3D4B-6541-87E0-C2E37D598D84}" type="slidenum">
              <a:rPr lang="en-US"/>
              <a:pPr>
                <a:defRPr/>
              </a:pPr>
              <a:t>‹#›</a:t>
            </a:fld>
            <a:endParaRPr lang="en-US"/>
          </a:p>
        </p:txBody>
      </p:sp>
    </p:spTree>
    <p:extLst>
      <p:ext uri="{BB962C8B-B14F-4D97-AF65-F5344CB8AC3E}">
        <p14:creationId xmlns:p14="http://schemas.microsoft.com/office/powerpoint/2010/main" val="2073799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83DC98-6DFD-3147-BB75-2230E8B6B8FB}" type="slidenum">
              <a:rPr lang="en-US"/>
              <a:pPr>
                <a:defRPr/>
              </a:pPr>
              <a:t>‹#›</a:t>
            </a:fld>
            <a:endParaRPr lang="en-US"/>
          </a:p>
        </p:txBody>
      </p:sp>
    </p:spTree>
    <p:extLst>
      <p:ext uri="{BB962C8B-B14F-4D97-AF65-F5344CB8AC3E}">
        <p14:creationId xmlns:p14="http://schemas.microsoft.com/office/powerpoint/2010/main" val="1113674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91D4B-18EB-7D45-8E5B-0B1D96942C8F}" type="slidenum">
              <a:rPr lang="en-US"/>
              <a:pPr>
                <a:defRPr/>
              </a:pPr>
              <a:t>‹#›</a:t>
            </a:fld>
            <a:endParaRPr lang="en-US"/>
          </a:p>
        </p:txBody>
      </p:sp>
    </p:spTree>
    <p:extLst>
      <p:ext uri="{BB962C8B-B14F-4D97-AF65-F5344CB8AC3E}">
        <p14:creationId xmlns:p14="http://schemas.microsoft.com/office/powerpoint/2010/main" val="162587541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66A17-73FA-424C-BF89-65FD542B2A7B}" type="slidenum">
              <a:rPr lang="en-US"/>
              <a:pPr>
                <a:defRPr/>
              </a:pPr>
              <a:t>‹#›</a:t>
            </a:fld>
            <a:endParaRPr lang="en-US"/>
          </a:p>
        </p:txBody>
      </p:sp>
    </p:spTree>
    <p:extLst>
      <p:ext uri="{BB962C8B-B14F-4D97-AF65-F5344CB8AC3E}">
        <p14:creationId xmlns:p14="http://schemas.microsoft.com/office/powerpoint/2010/main" val="211573162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700520-3932-F441-A491-3F04FFD1381F}" type="slidenum">
              <a:rPr lang="en-US"/>
              <a:pPr>
                <a:defRPr/>
              </a:pPr>
              <a:t>‹#›</a:t>
            </a:fld>
            <a:endParaRPr lang="en-US"/>
          </a:p>
        </p:txBody>
      </p:sp>
    </p:spTree>
    <p:extLst>
      <p:ext uri="{BB962C8B-B14F-4D97-AF65-F5344CB8AC3E}">
        <p14:creationId xmlns:p14="http://schemas.microsoft.com/office/powerpoint/2010/main" val="174699748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02FBF9-673A-0D4F-8ACF-1CEFBB3436E7}" type="slidenum">
              <a:rPr lang="en-US"/>
              <a:pPr>
                <a:defRPr/>
              </a:pPr>
              <a:t>‹#›</a:t>
            </a:fld>
            <a:endParaRPr lang="en-US"/>
          </a:p>
        </p:txBody>
      </p:sp>
    </p:spTree>
    <p:extLst>
      <p:ext uri="{BB962C8B-B14F-4D97-AF65-F5344CB8AC3E}">
        <p14:creationId xmlns:p14="http://schemas.microsoft.com/office/powerpoint/2010/main" val="236185557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99E699-43C8-4C49-81E2-001335DAE15C}" type="slidenum">
              <a:rPr lang="en-US"/>
              <a:pPr>
                <a:defRPr/>
              </a:pPr>
              <a:t>‹#›</a:t>
            </a:fld>
            <a:endParaRPr lang="en-US"/>
          </a:p>
        </p:txBody>
      </p:sp>
    </p:spTree>
    <p:extLst>
      <p:ext uri="{BB962C8B-B14F-4D97-AF65-F5344CB8AC3E}">
        <p14:creationId xmlns:p14="http://schemas.microsoft.com/office/powerpoint/2010/main" val="215752341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F15195-A87A-1545-8C8E-9D2DB91F00B9}" type="slidenum">
              <a:rPr lang="en-US"/>
              <a:pPr>
                <a:defRPr/>
              </a:pPr>
              <a:t>‹#›</a:t>
            </a:fld>
            <a:endParaRPr lang="en-US"/>
          </a:p>
        </p:txBody>
      </p:sp>
    </p:spTree>
    <p:extLst>
      <p:ext uri="{BB962C8B-B14F-4D97-AF65-F5344CB8AC3E}">
        <p14:creationId xmlns:p14="http://schemas.microsoft.com/office/powerpoint/2010/main" val="193755332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605E42-B0B5-D941-91E7-AD69B446CF74}" type="slidenum">
              <a:rPr lang="en-US"/>
              <a:pPr>
                <a:defRPr/>
              </a:pPr>
              <a:t>‹#›</a:t>
            </a:fld>
            <a:endParaRPr lang="en-US"/>
          </a:p>
        </p:txBody>
      </p:sp>
    </p:spTree>
    <p:extLst>
      <p:ext uri="{BB962C8B-B14F-4D97-AF65-F5344CB8AC3E}">
        <p14:creationId xmlns:p14="http://schemas.microsoft.com/office/powerpoint/2010/main" val="384417293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B767D9-A62A-0E49-A58D-DA02EEE9263C}" type="slidenum">
              <a:rPr lang="en-US"/>
              <a:pPr>
                <a:defRPr/>
              </a:pPr>
              <a:t>‹#›</a:t>
            </a:fld>
            <a:endParaRPr lang="en-US"/>
          </a:p>
        </p:txBody>
      </p:sp>
    </p:spTree>
    <p:extLst>
      <p:ext uri="{BB962C8B-B14F-4D97-AF65-F5344CB8AC3E}">
        <p14:creationId xmlns:p14="http://schemas.microsoft.com/office/powerpoint/2010/main" val="46908268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7A2948-5BEB-F040-B22F-578127914CE0}" type="slidenum">
              <a:rPr lang="en-US"/>
              <a:pPr>
                <a:defRPr/>
              </a:pPr>
              <a:t>‹#›</a:t>
            </a:fld>
            <a:endParaRPr lang="en-US"/>
          </a:p>
        </p:txBody>
      </p:sp>
    </p:spTree>
    <p:extLst>
      <p:ext uri="{BB962C8B-B14F-4D97-AF65-F5344CB8AC3E}">
        <p14:creationId xmlns:p14="http://schemas.microsoft.com/office/powerpoint/2010/main" val="13251150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376098-FB83-1646-A974-8E38D9F844C0}" type="slidenum">
              <a:rPr lang="en-US"/>
              <a:pPr>
                <a:defRPr/>
              </a:pPr>
              <a:t>‹#›</a:t>
            </a:fld>
            <a:endParaRPr lang="en-US"/>
          </a:p>
        </p:txBody>
      </p:sp>
    </p:spTree>
    <p:extLst>
      <p:ext uri="{BB962C8B-B14F-4D97-AF65-F5344CB8AC3E}">
        <p14:creationId xmlns:p14="http://schemas.microsoft.com/office/powerpoint/2010/main" val="53648819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727FAD-842D-EA4C-A020-127C8965AF33}" type="slidenum">
              <a:rPr lang="en-US"/>
              <a:pPr>
                <a:defRPr/>
              </a:pPr>
              <a:t>‹#›</a:t>
            </a:fld>
            <a:endParaRPr lang="en-US"/>
          </a:p>
        </p:txBody>
      </p:sp>
    </p:spTree>
    <p:extLst>
      <p:ext uri="{BB962C8B-B14F-4D97-AF65-F5344CB8AC3E}">
        <p14:creationId xmlns:p14="http://schemas.microsoft.com/office/powerpoint/2010/main" val="587615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B9293-C587-BD41-958C-0043B658D30F}" type="slidenum">
              <a:rPr lang="en-US"/>
              <a:pPr>
                <a:defRPr/>
              </a:pPr>
              <a:t>‹#›</a:t>
            </a:fld>
            <a:endParaRPr lang="en-US"/>
          </a:p>
        </p:txBody>
      </p:sp>
    </p:spTree>
    <p:extLst>
      <p:ext uri="{BB962C8B-B14F-4D97-AF65-F5344CB8AC3E}">
        <p14:creationId xmlns:p14="http://schemas.microsoft.com/office/powerpoint/2010/main" val="219120750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6790A0-52C4-C345-83B8-EF97C15C2FF2}" type="slidenum">
              <a:rPr lang="en-US"/>
              <a:pPr>
                <a:defRPr/>
              </a:pPr>
              <a:t>‹#›</a:t>
            </a:fld>
            <a:endParaRPr lang="en-US"/>
          </a:p>
        </p:txBody>
      </p:sp>
    </p:spTree>
    <p:extLst>
      <p:ext uri="{BB962C8B-B14F-4D97-AF65-F5344CB8AC3E}">
        <p14:creationId xmlns:p14="http://schemas.microsoft.com/office/powerpoint/2010/main" val="47403221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68945F-90D7-A541-9860-725505EEAE61}" type="slidenum">
              <a:rPr lang="en-US"/>
              <a:pPr/>
              <a:t>‹#›</a:t>
            </a:fld>
            <a:endParaRPr lang="en-US"/>
          </a:p>
        </p:txBody>
      </p:sp>
    </p:spTree>
    <p:extLst>
      <p:ext uri="{BB962C8B-B14F-4D97-AF65-F5344CB8AC3E}">
        <p14:creationId xmlns:p14="http://schemas.microsoft.com/office/powerpoint/2010/main" val="7927720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2F6D6C2-AF3B-8145-AFF7-7E19F200C4C9}" type="slidenum">
              <a:rPr lang="en-US"/>
              <a:pPr/>
              <a:t>‹#›</a:t>
            </a:fld>
            <a:endParaRPr lang="en-US"/>
          </a:p>
        </p:txBody>
      </p:sp>
    </p:spTree>
    <p:extLst>
      <p:ext uri="{BB962C8B-B14F-4D97-AF65-F5344CB8AC3E}">
        <p14:creationId xmlns:p14="http://schemas.microsoft.com/office/powerpoint/2010/main" val="101849663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A6F6BA7-91EB-D24E-BE5C-ED138249BA54}" type="slidenum">
              <a:rPr lang="en-US"/>
              <a:pPr/>
              <a:t>‹#›</a:t>
            </a:fld>
            <a:endParaRPr lang="en-US"/>
          </a:p>
        </p:txBody>
      </p:sp>
    </p:spTree>
    <p:extLst>
      <p:ext uri="{BB962C8B-B14F-4D97-AF65-F5344CB8AC3E}">
        <p14:creationId xmlns:p14="http://schemas.microsoft.com/office/powerpoint/2010/main" val="133810278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05F8BC4-C8AF-1540-89AB-D69194790E75}" type="slidenum">
              <a:rPr lang="en-US"/>
              <a:pPr/>
              <a:t>‹#›</a:t>
            </a:fld>
            <a:endParaRPr lang="en-US"/>
          </a:p>
        </p:txBody>
      </p:sp>
    </p:spTree>
    <p:extLst>
      <p:ext uri="{BB962C8B-B14F-4D97-AF65-F5344CB8AC3E}">
        <p14:creationId xmlns:p14="http://schemas.microsoft.com/office/powerpoint/2010/main" val="411149647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8AC27E6-DF20-C049-9392-0474CEDAC576}" type="slidenum">
              <a:rPr lang="en-US"/>
              <a:pPr/>
              <a:t>‹#›</a:t>
            </a:fld>
            <a:endParaRPr lang="en-US"/>
          </a:p>
        </p:txBody>
      </p:sp>
    </p:spTree>
    <p:extLst>
      <p:ext uri="{BB962C8B-B14F-4D97-AF65-F5344CB8AC3E}">
        <p14:creationId xmlns:p14="http://schemas.microsoft.com/office/powerpoint/2010/main" val="47949757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E5624D1-DF22-6E4A-9DF0-31229FFE3E4C}" type="slidenum">
              <a:rPr lang="en-US"/>
              <a:pPr/>
              <a:t>‹#›</a:t>
            </a:fld>
            <a:endParaRPr lang="en-US"/>
          </a:p>
        </p:txBody>
      </p:sp>
    </p:spTree>
    <p:extLst>
      <p:ext uri="{BB962C8B-B14F-4D97-AF65-F5344CB8AC3E}">
        <p14:creationId xmlns:p14="http://schemas.microsoft.com/office/powerpoint/2010/main" val="256619511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3550F37-FFB4-924E-AFF5-E7E9499AB780}" type="slidenum">
              <a:rPr lang="en-US"/>
              <a:pPr/>
              <a:t>‹#›</a:t>
            </a:fld>
            <a:endParaRPr lang="en-US"/>
          </a:p>
        </p:txBody>
      </p:sp>
    </p:spTree>
    <p:extLst>
      <p:ext uri="{BB962C8B-B14F-4D97-AF65-F5344CB8AC3E}">
        <p14:creationId xmlns:p14="http://schemas.microsoft.com/office/powerpoint/2010/main" val="122309881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B6CBED5-F545-934C-9A5F-C7BE7E38F959}" type="slidenum">
              <a:rPr lang="en-US"/>
              <a:pPr/>
              <a:t>‹#›</a:t>
            </a:fld>
            <a:endParaRPr lang="en-US"/>
          </a:p>
        </p:txBody>
      </p:sp>
    </p:spTree>
    <p:extLst>
      <p:ext uri="{BB962C8B-B14F-4D97-AF65-F5344CB8AC3E}">
        <p14:creationId xmlns:p14="http://schemas.microsoft.com/office/powerpoint/2010/main" val="99543705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56E6578-7048-704B-9C44-15D208DB0B10}" type="slidenum">
              <a:rPr lang="en-US"/>
              <a:pPr/>
              <a:t>‹#›</a:t>
            </a:fld>
            <a:endParaRPr lang="en-US"/>
          </a:p>
        </p:txBody>
      </p:sp>
    </p:spTree>
    <p:extLst>
      <p:ext uri="{BB962C8B-B14F-4D97-AF65-F5344CB8AC3E}">
        <p14:creationId xmlns:p14="http://schemas.microsoft.com/office/powerpoint/2010/main" val="617326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BBECA5-AA36-5144-BCBF-25CE1FE0D1F5}" type="slidenum">
              <a:rPr lang="en-US"/>
              <a:pPr>
                <a:defRPr/>
              </a:pPr>
              <a:t>‹#›</a:t>
            </a:fld>
            <a:endParaRPr lang="en-US"/>
          </a:p>
        </p:txBody>
      </p:sp>
    </p:spTree>
    <p:extLst>
      <p:ext uri="{BB962C8B-B14F-4D97-AF65-F5344CB8AC3E}">
        <p14:creationId xmlns:p14="http://schemas.microsoft.com/office/powerpoint/2010/main" val="407593595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3DA85EA-B925-B741-A9A7-30BE656E8633}" type="slidenum">
              <a:rPr lang="en-US"/>
              <a:pPr/>
              <a:t>‹#›</a:t>
            </a:fld>
            <a:endParaRPr lang="en-US"/>
          </a:p>
        </p:txBody>
      </p:sp>
    </p:spTree>
    <p:extLst>
      <p:ext uri="{BB962C8B-B14F-4D97-AF65-F5344CB8AC3E}">
        <p14:creationId xmlns:p14="http://schemas.microsoft.com/office/powerpoint/2010/main" val="422505014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0FD6F08-D4EB-BD4B-9C34-4796EAD235C3}" type="slidenum">
              <a:rPr lang="en-US"/>
              <a:pPr/>
              <a:t>‹#›</a:t>
            </a:fld>
            <a:endParaRPr lang="en-US"/>
          </a:p>
        </p:txBody>
      </p:sp>
    </p:spTree>
    <p:extLst>
      <p:ext uri="{BB962C8B-B14F-4D97-AF65-F5344CB8AC3E}">
        <p14:creationId xmlns:p14="http://schemas.microsoft.com/office/powerpoint/2010/main" val="322801144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752425-7E35-A141-8746-6514D4E9D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416294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34D4D-BD8E-8F44-9DCC-AE38490EF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62216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96BF2-EF96-C444-AE34-343DD7AF8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457831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924A8C-6B00-D34B-B072-DEDDCE82B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552220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624391-F4CC-DB40-8D8C-F3BB16239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618778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72B21F-1690-DB43-AC57-E1D08888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775504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1BB72E-3F53-4342-B1A0-1C8E09A25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5665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492940-AAC6-3649-BACF-49C57AC070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7893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23578861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710CA-B58B-314F-BB62-CEFD0D171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947089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0CC316-691C-0347-8DF1-7D44B5F97D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971502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03414-0662-D249-AE10-41127F6AD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405072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442B34D-0529-9C43-A94D-B987A850AD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218806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9F92D2-AC31-AD49-A4AB-F223E770BFC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906884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36BE20F-EBCF-6243-BA5C-4B816E9C7A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671807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E06C5A3-B23C-F842-83E8-1436512E7E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101340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465CB12-E717-BD47-B069-6C8023C895C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449866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9FF5B1A-FB1A-8A45-9089-673D0CCB90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033624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357488B-E258-3146-AAB0-F40D771F1C0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96763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83899792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B1CAEA0-6F0F-464B-8476-011FAE5FB31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336632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D7AB498-523F-F641-8587-D4C90335D3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018392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DCBD1D8-9DAA-774B-AA54-1C510B456F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323478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6C70E3-A2AC-364C-824E-90C19ED1B1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769812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E09B7B-4D90-9947-BA1C-07797741E4B5}" type="slidenum">
              <a:rPr lang="en-US"/>
              <a:pPr>
                <a:defRPr/>
              </a:pPr>
              <a:t>‹#›</a:t>
            </a:fld>
            <a:endParaRPr lang="en-US"/>
          </a:p>
        </p:txBody>
      </p:sp>
    </p:spTree>
    <p:extLst>
      <p:ext uri="{BB962C8B-B14F-4D97-AF65-F5344CB8AC3E}">
        <p14:creationId xmlns:p14="http://schemas.microsoft.com/office/powerpoint/2010/main" val="107743927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7C165-4F3C-BC40-A2C2-8B09A5F8A0F0}" type="slidenum">
              <a:rPr lang="en-US"/>
              <a:pPr>
                <a:defRPr/>
              </a:pPr>
              <a:t>‹#›</a:t>
            </a:fld>
            <a:endParaRPr lang="en-US"/>
          </a:p>
        </p:txBody>
      </p:sp>
    </p:spTree>
    <p:extLst>
      <p:ext uri="{BB962C8B-B14F-4D97-AF65-F5344CB8AC3E}">
        <p14:creationId xmlns:p14="http://schemas.microsoft.com/office/powerpoint/2010/main" val="422929062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A328AB-A448-1D4E-8D50-F03B0E4B5873}" type="slidenum">
              <a:rPr lang="en-US"/>
              <a:pPr>
                <a:defRPr/>
              </a:pPr>
              <a:t>‹#›</a:t>
            </a:fld>
            <a:endParaRPr lang="en-US"/>
          </a:p>
        </p:txBody>
      </p:sp>
    </p:spTree>
    <p:extLst>
      <p:ext uri="{BB962C8B-B14F-4D97-AF65-F5344CB8AC3E}">
        <p14:creationId xmlns:p14="http://schemas.microsoft.com/office/powerpoint/2010/main" val="263098732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502CF-0991-2444-9A20-6E86DAFF98D4}" type="slidenum">
              <a:rPr lang="en-US"/>
              <a:pPr>
                <a:defRPr/>
              </a:pPr>
              <a:t>‹#›</a:t>
            </a:fld>
            <a:endParaRPr lang="en-US"/>
          </a:p>
        </p:txBody>
      </p:sp>
    </p:spTree>
    <p:extLst>
      <p:ext uri="{BB962C8B-B14F-4D97-AF65-F5344CB8AC3E}">
        <p14:creationId xmlns:p14="http://schemas.microsoft.com/office/powerpoint/2010/main" val="289246733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651083-5E74-244B-AE18-AAF5B8CCBDED}" type="slidenum">
              <a:rPr lang="en-US"/>
              <a:pPr>
                <a:defRPr/>
              </a:pPr>
              <a:t>‹#›</a:t>
            </a:fld>
            <a:endParaRPr lang="en-US"/>
          </a:p>
        </p:txBody>
      </p:sp>
    </p:spTree>
    <p:extLst>
      <p:ext uri="{BB962C8B-B14F-4D97-AF65-F5344CB8AC3E}">
        <p14:creationId xmlns:p14="http://schemas.microsoft.com/office/powerpoint/2010/main" val="421846204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794C8-1380-E441-97ED-DAF82C4FE0F3}" type="slidenum">
              <a:rPr lang="en-US"/>
              <a:pPr>
                <a:defRPr/>
              </a:pPr>
              <a:t>‹#›</a:t>
            </a:fld>
            <a:endParaRPr lang="en-US"/>
          </a:p>
        </p:txBody>
      </p:sp>
    </p:spTree>
    <p:extLst>
      <p:ext uri="{BB962C8B-B14F-4D97-AF65-F5344CB8AC3E}">
        <p14:creationId xmlns:p14="http://schemas.microsoft.com/office/powerpoint/2010/main" val="105929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06347537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286E3D-FE65-BF46-AF7B-5E4028C2D447}" type="slidenum">
              <a:rPr lang="en-US"/>
              <a:pPr>
                <a:defRPr/>
              </a:pPr>
              <a:t>‹#›</a:t>
            </a:fld>
            <a:endParaRPr lang="en-US"/>
          </a:p>
        </p:txBody>
      </p:sp>
    </p:spTree>
    <p:extLst>
      <p:ext uri="{BB962C8B-B14F-4D97-AF65-F5344CB8AC3E}">
        <p14:creationId xmlns:p14="http://schemas.microsoft.com/office/powerpoint/2010/main" val="178006232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116484-0B13-1E4C-9604-F9F246257607}" type="slidenum">
              <a:rPr lang="en-US"/>
              <a:pPr>
                <a:defRPr/>
              </a:pPr>
              <a:t>‹#›</a:t>
            </a:fld>
            <a:endParaRPr lang="en-US"/>
          </a:p>
        </p:txBody>
      </p:sp>
    </p:spTree>
    <p:extLst>
      <p:ext uri="{BB962C8B-B14F-4D97-AF65-F5344CB8AC3E}">
        <p14:creationId xmlns:p14="http://schemas.microsoft.com/office/powerpoint/2010/main" val="219506121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8F0E7-A26B-D645-9EED-45AEB4748719}" type="slidenum">
              <a:rPr lang="en-US"/>
              <a:pPr>
                <a:defRPr/>
              </a:pPr>
              <a:t>‹#›</a:t>
            </a:fld>
            <a:endParaRPr lang="en-US"/>
          </a:p>
        </p:txBody>
      </p:sp>
    </p:spTree>
    <p:extLst>
      <p:ext uri="{BB962C8B-B14F-4D97-AF65-F5344CB8AC3E}">
        <p14:creationId xmlns:p14="http://schemas.microsoft.com/office/powerpoint/2010/main" val="191462512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B174B-E2E1-5740-BB25-99ADA8B5BCE4}" type="slidenum">
              <a:rPr lang="en-US"/>
              <a:pPr>
                <a:defRPr/>
              </a:pPr>
              <a:t>‹#›</a:t>
            </a:fld>
            <a:endParaRPr lang="en-US"/>
          </a:p>
        </p:txBody>
      </p:sp>
    </p:spTree>
    <p:extLst>
      <p:ext uri="{BB962C8B-B14F-4D97-AF65-F5344CB8AC3E}">
        <p14:creationId xmlns:p14="http://schemas.microsoft.com/office/powerpoint/2010/main" val="399726993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C5E4E-A49D-A743-8200-A523A55D7949}" type="slidenum">
              <a:rPr lang="en-US"/>
              <a:pPr>
                <a:defRPr/>
              </a:pPr>
              <a:t>‹#›</a:t>
            </a:fld>
            <a:endParaRPr lang="en-US"/>
          </a:p>
        </p:txBody>
      </p:sp>
    </p:spTree>
    <p:extLst>
      <p:ext uri="{BB962C8B-B14F-4D97-AF65-F5344CB8AC3E}">
        <p14:creationId xmlns:p14="http://schemas.microsoft.com/office/powerpoint/2010/main" val="209356679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0AD9A1-DF3D-4F44-91EB-6736C69C7788}" type="slidenum">
              <a:rPr lang="en-US"/>
              <a:pPr>
                <a:defRPr/>
              </a:pPr>
              <a:t>‹#›</a:t>
            </a:fld>
            <a:endParaRPr lang="en-US"/>
          </a:p>
        </p:txBody>
      </p:sp>
    </p:spTree>
    <p:extLst>
      <p:ext uri="{BB962C8B-B14F-4D97-AF65-F5344CB8AC3E}">
        <p14:creationId xmlns:p14="http://schemas.microsoft.com/office/powerpoint/2010/main" val="254069394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099F89-BAA8-DF4E-B18C-75CED57DD57B}" type="slidenum">
              <a:rPr lang="en-US"/>
              <a:pPr>
                <a:defRPr/>
              </a:pPr>
              <a:t>‹#›</a:t>
            </a:fld>
            <a:endParaRPr lang="en-US"/>
          </a:p>
        </p:txBody>
      </p:sp>
    </p:spTree>
    <p:extLst>
      <p:ext uri="{BB962C8B-B14F-4D97-AF65-F5344CB8AC3E}">
        <p14:creationId xmlns:p14="http://schemas.microsoft.com/office/powerpoint/2010/main" val="377790017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4CBDF7-CE67-B84E-B547-2DE9EC4D8FD9}" type="slidenum">
              <a:rPr lang="en-US"/>
              <a:pPr>
                <a:defRPr/>
              </a:pPr>
              <a:t>‹#›</a:t>
            </a:fld>
            <a:endParaRPr lang="en-US"/>
          </a:p>
        </p:txBody>
      </p:sp>
    </p:spTree>
    <p:extLst>
      <p:ext uri="{BB962C8B-B14F-4D97-AF65-F5344CB8AC3E}">
        <p14:creationId xmlns:p14="http://schemas.microsoft.com/office/powerpoint/2010/main" val="420421648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D80EAB-F1FF-2D43-81A0-A0BF9037D357}" type="slidenum">
              <a:rPr lang="en-US"/>
              <a:pPr>
                <a:defRPr/>
              </a:pPr>
              <a:t>‹#›</a:t>
            </a:fld>
            <a:endParaRPr lang="en-US"/>
          </a:p>
        </p:txBody>
      </p:sp>
    </p:spTree>
    <p:extLst>
      <p:ext uri="{BB962C8B-B14F-4D97-AF65-F5344CB8AC3E}">
        <p14:creationId xmlns:p14="http://schemas.microsoft.com/office/powerpoint/2010/main" val="401925672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F7E899-920F-CF46-8F81-D570420EBB1A}" type="slidenum">
              <a:rPr lang="en-US"/>
              <a:pPr>
                <a:defRPr/>
              </a:pPr>
              <a:t>‹#›</a:t>
            </a:fld>
            <a:endParaRPr lang="en-US"/>
          </a:p>
        </p:txBody>
      </p:sp>
    </p:spTree>
    <p:extLst>
      <p:ext uri="{BB962C8B-B14F-4D97-AF65-F5344CB8AC3E}">
        <p14:creationId xmlns:p14="http://schemas.microsoft.com/office/powerpoint/2010/main" val="3114816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0482255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AD70D85-F024-D249-9E5E-6C30CB8CB8DD}" type="slidenum">
              <a:rPr lang="en-US"/>
              <a:pPr>
                <a:defRPr/>
              </a:pPr>
              <a:t>‹#›</a:t>
            </a:fld>
            <a:endParaRPr lang="en-US"/>
          </a:p>
        </p:txBody>
      </p:sp>
    </p:spTree>
    <p:extLst>
      <p:ext uri="{BB962C8B-B14F-4D97-AF65-F5344CB8AC3E}">
        <p14:creationId xmlns:p14="http://schemas.microsoft.com/office/powerpoint/2010/main" val="339858975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8E46694-6E48-1F4F-9B36-F305B1F6BB83}" type="slidenum">
              <a:rPr lang="en-US"/>
              <a:pPr>
                <a:defRPr/>
              </a:pPr>
              <a:t>‹#›</a:t>
            </a:fld>
            <a:endParaRPr lang="en-US"/>
          </a:p>
        </p:txBody>
      </p:sp>
    </p:spTree>
    <p:extLst>
      <p:ext uri="{BB962C8B-B14F-4D97-AF65-F5344CB8AC3E}">
        <p14:creationId xmlns:p14="http://schemas.microsoft.com/office/powerpoint/2010/main" val="60385484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2110C1-142F-3A40-A20C-BACD90E65539}" type="slidenum">
              <a:rPr lang="en-US"/>
              <a:pPr>
                <a:defRPr/>
              </a:pPr>
              <a:t>‹#›</a:t>
            </a:fld>
            <a:endParaRPr lang="en-US"/>
          </a:p>
        </p:txBody>
      </p:sp>
    </p:spTree>
    <p:extLst>
      <p:ext uri="{BB962C8B-B14F-4D97-AF65-F5344CB8AC3E}">
        <p14:creationId xmlns:p14="http://schemas.microsoft.com/office/powerpoint/2010/main" val="9941490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91ACA3-8064-FA41-9D44-3531A24F9B4F}" type="slidenum">
              <a:rPr lang="en-US"/>
              <a:pPr>
                <a:defRPr/>
              </a:pPr>
              <a:t>‹#›</a:t>
            </a:fld>
            <a:endParaRPr lang="en-US"/>
          </a:p>
        </p:txBody>
      </p:sp>
    </p:spTree>
    <p:extLst>
      <p:ext uri="{BB962C8B-B14F-4D97-AF65-F5344CB8AC3E}">
        <p14:creationId xmlns:p14="http://schemas.microsoft.com/office/powerpoint/2010/main" val="366255684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A2882F-C501-204F-95C7-982137B6E1A7}" type="slidenum">
              <a:rPr lang="en-US"/>
              <a:pPr>
                <a:defRPr/>
              </a:pPr>
              <a:t>‹#›</a:t>
            </a:fld>
            <a:endParaRPr lang="en-US"/>
          </a:p>
        </p:txBody>
      </p:sp>
    </p:spTree>
    <p:extLst>
      <p:ext uri="{BB962C8B-B14F-4D97-AF65-F5344CB8AC3E}">
        <p14:creationId xmlns:p14="http://schemas.microsoft.com/office/powerpoint/2010/main" val="170292615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03E022-2165-1748-AA9E-5440FE851333}" type="slidenum">
              <a:rPr lang="en-US"/>
              <a:pPr>
                <a:defRPr/>
              </a:pPr>
              <a:t>‹#›</a:t>
            </a:fld>
            <a:endParaRPr lang="en-US"/>
          </a:p>
        </p:txBody>
      </p:sp>
    </p:spTree>
    <p:extLst>
      <p:ext uri="{BB962C8B-B14F-4D97-AF65-F5344CB8AC3E}">
        <p14:creationId xmlns:p14="http://schemas.microsoft.com/office/powerpoint/2010/main" val="408418478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833FD0-6887-6746-B038-20BC56D7B08F}" type="slidenum">
              <a:rPr lang="en-US"/>
              <a:pPr>
                <a:defRPr/>
              </a:pPr>
              <a:t>‹#›</a:t>
            </a:fld>
            <a:endParaRPr lang="en-US"/>
          </a:p>
        </p:txBody>
      </p:sp>
    </p:spTree>
    <p:extLst>
      <p:ext uri="{BB962C8B-B14F-4D97-AF65-F5344CB8AC3E}">
        <p14:creationId xmlns:p14="http://schemas.microsoft.com/office/powerpoint/2010/main" val="173485594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BFEE78-F259-7D4A-9F61-8FDF9EE9D41E}" type="slidenum">
              <a:rPr lang="en-US"/>
              <a:pPr>
                <a:defRPr/>
              </a:pPr>
              <a:t>‹#›</a:t>
            </a:fld>
            <a:endParaRPr lang="en-US"/>
          </a:p>
        </p:txBody>
      </p:sp>
    </p:spTree>
    <p:extLst>
      <p:ext uri="{BB962C8B-B14F-4D97-AF65-F5344CB8AC3E}">
        <p14:creationId xmlns:p14="http://schemas.microsoft.com/office/powerpoint/2010/main" val="371579702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8A80EA-533D-5449-A5A5-EB837E3A0F96}" type="slidenum">
              <a:rPr lang="en-US"/>
              <a:pPr>
                <a:defRPr/>
              </a:pPr>
              <a:t>‹#›</a:t>
            </a:fld>
            <a:endParaRPr lang="en-US"/>
          </a:p>
        </p:txBody>
      </p:sp>
    </p:spTree>
    <p:extLst>
      <p:ext uri="{BB962C8B-B14F-4D97-AF65-F5344CB8AC3E}">
        <p14:creationId xmlns:p14="http://schemas.microsoft.com/office/powerpoint/2010/main" val="375634085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F54036-4C86-EA4C-B75D-5050339ED689}" type="slidenum">
              <a:rPr lang="en-US"/>
              <a:pPr>
                <a:defRPr/>
              </a:pPr>
              <a:t>‹#›</a:t>
            </a:fld>
            <a:endParaRPr lang="en-US"/>
          </a:p>
        </p:txBody>
      </p:sp>
    </p:spTree>
    <p:extLst>
      <p:ext uri="{BB962C8B-B14F-4D97-AF65-F5344CB8AC3E}">
        <p14:creationId xmlns:p14="http://schemas.microsoft.com/office/powerpoint/2010/main" val="3749588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56770732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71EB14-5F75-194C-AA46-D8F082723071}" type="slidenum">
              <a:rPr lang="en-US"/>
              <a:pPr>
                <a:defRPr/>
              </a:pPr>
              <a:t>‹#›</a:t>
            </a:fld>
            <a:endParaRPr lang="en-US"/>
          </a:p>
        </p:txBody>
      </p:sp>
    </p:spTree>
    <p:extLst>
      <p:ext uri="{BB962C8B-B14F-4D97-AF65-F5344CB8AC3E}">
        <p14:creationId xmlns:p14="http://schemas.microsoft.com/office/powerpoint/2010/main" val="218502707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FCAB85-541E-F049-9594-56E7ACC02ADB}" type="slidenum">
              <a:rPr lang="en-US"/>
              <a:pPr>
                <a:defRPr/>
              </a:pPr>
              <a:t>‹#›</a:t>
            </a:fld>
            <a:endParaRPr lang="en-US"/>
          </a:p>
        </p:txBody>
      </p:sp>
    </p:spTree>
    <p:extLst>
      <p:ext uri="{BB962C8B-B14F-4D97-AF65-F5344CB8AC3E}">
        <p14:creationId xmlns:p14="http://schemas.microsoft.com/office/powerpoint/2010/main" val="115474876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84095EE-245F-4C4B-BEFC-4C26D284C876}" type="slidenum">
              <a:rPr lang="en-US"/>
              <a:pPr>
                <a:defRPr/>
              </a:pPr>
              <a:t>‹#›</a:t>
            </a:fld>
            <a:endParaRPr lang="en-US"/>
          </a:p>
        </p:txBody>
      </p:sp>
    </p:spTree>
    <p:extLst>
      <p:ext uri="{BB962C8B-B14F-4D97-AF65-F5344CB8AC3E}">
        <p14:creationId xmlns:p14="http://schemas.microsoft.com/office/powerpoint/2010/main" val="337876971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945990-3FAD-5641-8E2B-31DFF63EC83C}" type="slidenum">
              <a:rPr lang="en-US"/>
              <a:pPr>
                <a:defRPr/>
              </a:pPr>
              <a:t>‹#›</a:t>
            </a:fld>
            <a:endParaRPr lang="en-US"/>
          </a:p>
        </p:txBody>
      </p:sp>
    </p:spTree>
    <p:extLst>
      <p:ext uri="{BB962C8B-B14F-4D97-AF65-F5344CB8AC3E}">
        <p14:creationId xmlns:p14="http://schemas.microsoft.com/office/powerpoint/2010/main" val="51734635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4269E5-6556-D94C-B7AE-B56000498159}" type="slidenum">
              <a:rPr lang="en-US"/>
              <a:pPr>
                <a:defRPr/>
              </a:pPr>
              <a:t>‹#›</a:t>
            </a:fld>
            <a:endParaRPr lang="en-US"/>
          </a:p>
        </p:txBody>
      </p:sp>
    </p:spTree>
    <p:extLst>
      <p:ext uri="{BB962C8B-B14F-4D97-AF65-F5344CB8AC3E}">
        <p14:creationId xmlns:p14="http://schemas.microsoft.com/office/powerpoint/2010/main" val="386242605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070CAF-5016-9E41-979F-98E48AD5F932}" type="slidenum">
              <a:rPr lang="en-US"/>
              <a:pPr>
                <a:defRPr/>
              </a:pPr>
              <a:t>‹#›</a:t>
            </a:fld>
            <a:endParaRPr lang="en-US"/>
          </a:p>
        </p:txBody>
      </p:sp>
    </p:spTree>
    <p:extLst>
      <p:ext uri="{BB962C8B-B14F-4D97-AF65-F5344CB8AC3E}">
        <p14:creationId xmlns:p14="http://schemas.microsoft.com/office/powerpoint/2010/main" val="163124527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AE1E73-9F3B-B44E-BC25-2CCFA4495507}" type="slidenum">
              <a:rPr lang="en-US"/>
              <a:pPr>
                <a:defRPr/>
              </a:pPr>
              <a:t>‹#›</a:t>
            </a:fld>
            <a:endParaRPr lang="en-US"/>
          </a:p>
        </p:txBody>
      </p:sp>
    </p:spTree>
    <p:extLst>
      <p:ext uri="{BB962C8B-B14F-4D97-AF65-F5344CB8AC3E}">
        <p14:creationId xmlns:p14="http://schemas.microsoft.com/office/powerpoint/2010/main" val="125821048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B659F-AA70-0F47-8793-E47646D87C70}" type="slidenum">
              <a:rPr lang="en-US"/>
              <a:pPr>
                <a:defRPr/>
              </a:pPr>
              <a:t>‹#›</a:t>
            </a:fld>
            <a:endParaRPr lang="en-US"/>
          </a:p>
        </p:txBody>
      </p:sp>
    </p:spTree>
    <p:extLst>
      <p:ext uri="{BB962C8B-B14F-4D97-AF65-F5344CB8AC3E}">
        <p14:creationId xmlns:p14="http://schemas.microsoft.com/office/powerpoint/2010/main" val="64050622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CE591F-B568-E942-81FC-6C7E226F36D5}" type="slidenum">
              <a:rPr lang="en-US"/>
              <a:pPr>
                <a:defRPr/>
              </a:pPr>
              <a:t>‹#›</a:t>
            </a:fld>
            <a:endParaRPr lang="en-US"/>
          </a:p>
        </p:txBody>
      </p:sp>
    </p:spTree>
    <p:extLst>
      <p:ext uri="{BB962C8B-B14F-4D97-AF65-F5344CB8AC3E}">
        <p14:creationId xmlns:p14="http://schemas.microsoft.com/office/powerpoint/2010/main" val="256613638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635B6A-80FB-C74F-A789-AF2CEB1CF9D1}" type="slidenum">
              <a:rPr lang="en-US"/>
              <a:pPr>
                <a:defRPr/>
              </a:pPr>
              <a:t>‹#›</a:t>
            </a:fld>
            <a:endParaRPr lang="en-US"/>
          </a:p>
        </p:txBody>
      </p:sp>
    </p:spTree>
    <p:extLst>
      <p:ext uri="{BB962C8B-B14F-4D97-AF65-F5344CB8AC3E}">
        <p14:creationId xmlns:p14="http://schemas.microsoft.com/office/powerpoint/2010/main" val="1731569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85636941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B45655-929F-6A43-9D8A-32A7D3A80304}" type="slidenum">
              <a:rPr lang="en-US"/>
              <a:pPr>
                <a:defRPr/>
              </a:pPr>
              <a:t>‹#›</a:t>
            </a:fld>
            <a:endParaRPr lang="en-US"/>
          </a:p>
        </p:txBody>
      </p:sp>
    </p:spTree>
    <p:extLst>
      <p:ext uri="{BB962C8B-B14F-4D97-AF65-F5344CB8AC3E}">
        <p14:creationId xmlns:p14="http://schemas.microsoft.com/office/powerpoint/2010/main" val="161233644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B000F0C-C288-3448-8491-4E0B07CB6091}" type="slidenum">
              <a:rPr lang="en-US"/>
              <a:pPr>
                <a:defRPr/>
              </a:pPr>
              <a:t>‹#›</a:t>
            </a:fld>
            <a:endParaRPr lang="en-US"/>
          </a:p>
        </p:txBody>
      </p:sp>
    </p:spTree>
    <p:extLst>
      <p:ext uri="{BB962C8B-B14F-4D97-AF65-F5344CB8AC3E}">
        <p14:creationId xmlns:p14="http://schemas.microsoft.com/office/powerpoint/2010/main" val="127759845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F401ED-9A01-D541-9268-6E5E830E686C}" type="slidenum">
              <a:rPr lang="en-US"/>
              <a:pPr>
                <a:defRPr/>
              </a:pPr>
              <a:t>‹#›</a:t>
            </a:fld>
            <a:endParaRPr lang="en-US"/>
          </a:p>
        </p:txBody>
      </p:sp>
    </p:spTree>
    <p:extLst>
      <p:ext uri="{BB962C8B-B14F-4D97-AF65-F5344CB8AC3E}">
        <p14:creationId xmlns:p14="http://schemas.microsoft.com/office/powerpoint/2010/main" val="4130878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3BB47E6-1732-9543-9B99-018F8B96109A}" type="slidenum">
              <a:rPr lang="en-US"/>
              <a:pPr>
                <a:defRPr/>
              </a:pPr>
              <a:t>‹#›</a:t>
            </a:fld>
            <a:endParaRPr lang="en-US"/>
          </a:p>
        </p:txBody>
      </p:sp>
    </p:spTree>
    <p:extLst>
      <p:ext uri="{BB962C8B-B14F-4D97-AF65-F5344CB8AC3E}">
        <p14:creationId xmlns:p14="http://schemas.microsoft.com/office/powerpoint/2010/main" val="202165149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712DAB-E05B-824B-8BFB-A69DC96255A5}" type="slidenum">
              <a:rPr lang="en-US"/>
              <a:pPr>
                <a:defRPr/>
              </a:pPr>
              <a:t>‹#›</a:t>
            </a:fld>
            <a:endParaRPr lang="en-US"/>
          </a:p>
        </p:txBody>
      </p:sp>
    </p:spTree>
    <p:extLst>
      <p:ext uri="{BB962C8B-B14F-4D97-AF65-F5344CB8AC3E}">
        <p14:creationId xmlns:p14="http://schemas.microsoft.com/office/powerpoint/2010/main" val="375673309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A7E7B8-3BB4-314A-8E27-4003D35FB1AC}" type="slidenum">
              <a:rPr lang="en-US"/>
              <a:pPr>
                <a:defRPr/>
              </a:pPr>
              <a:t>‹#›</a:t>
            </a:fld>
            <a:endParaRPr lang="en-US"/>
          </a:p>
        </p:txBody>
      </p:sp>
    </p:spTree>
    <p:extLst>
      <p:ext uri="{BB962C8B-B14F-4D97-AF65-F5344CB8AC3E}">
        <p14:creationId xmlns:p14="http://schemas.microsoft.com/office/powerpoint/2010/main" val="39033967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22061E-9D7C-6845-BB95-8F8DB6960DF1}" type="slidenum">
              <a:rPr lang="en-US"/>
              <a:pPr>
                <a:defRPr/>
              </a:pPr>
              <a:t>‹#›</a:t>
            </a:fld>
            <a:endParaRPr lang="en-US"/>
          </a:p>
        </p:txBody>
      </p:sp>
    </p:spTree>
    <p:extLst>
      <p:ext uri="{BB962C8B-B14F-4D97-AF65-F5344CB8AC3E}">
        <p14:creationId xmlns:p14="http://schemas.microsoft.com/office/powerpoint/2010/main" val="346557181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F25AC2-CDAF-784E-B0E6-A18F11C9A56C}" type="slidenum">
              <a:rPr lang="en-US"/>
              <a:pPr>
                <a:defRPr/>
              </a:pPr>
              <a:t>‹#›</a:t>
            </a:fld>
            <a:endParaRPr lang="en-US"/>
          </a:p>
        </p:txBody>
      </p:sp>
    </p:spTree>
    <p:extLst>
      <p:ext uri="{BB962C8B-B14F-4D97-AF65-F5344CB8AC3E}">
        <p14:creationId xmlns:p14="http://schemas.microsoft.com/office/powerpoint/2010/main" val="228458867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DFD92D-D0EF-334D-984C-8579126316E8}" type="slidenum">
              <a:rPr lang="en-US"/>
              <a:pPr>
                <a:defRPr/>
              </a:pPr>
              <a:t>‹#›</a:t>
            </a:fld>
            <a:endParaRPr lang="en-US"/>
          </a:p>
        </p:txBody>
      </p:sp>
    </p:spTree>
    <p:extLst>
      <p:ext uri="{BB962C8B-B14F-4D97-AF65-F5344CB8AC3E}">
        <p14:creationId xmlns:p14="http://schemas.microsoft.com/office/powerpoint/2010/main" val="417134852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58D6E-9C81-D94B-BD32-F366E0A00406}" type="slidenum">
              <a:rPr lang="en-US"/>
              <a:pPr>
                <a:defRPr/>
              </a:pPr>
              <a:t>‹#›</a:t>
            </a:fld>
            <a:endParaRPr lang="en-US"/>
          </a:p>
        </p:txBody>
      </p:sp>
    </p:spTree>
    <p:extLst>
      <p:ext uri="{BB962C8B-B14F-4D97-AF65-F5344CB8AC3E}">
        <p14:creationId xmlns:p14="http://schemas.microsoft.com/office/powerpoint/2010/main" val="34804551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06158879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366FC2-0171-1240-9C88-D1647C0F41E6}" type="slidenum">
              <a:rPr lang="en-US"/>
              <a:pPr>
                <a:defRPr/>
              </a:pPr>
              <a:t>‹#›</a:t>
            </a:fld>
            <a:endParaRPr lang="en-US"/>
          </a:p>
        </p:txBody>
      </p:sp>
    </p:spTree>
    <p:extLst>
      <p:ext uri="{BB962C8B-B14F-4D97-AF65-F5344CB8AC3E}">
        <p14:creationId xmlns:p14="http://schemas.microsoft.com/office/powerpoint/2010/main" val="35936114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F84139-4EC2-454D-8C3D-585FABBF1061}" type="slidenum">
              <a:rPr lang="en-US"/>
              <a:pPr>
                <a:defRPr/>
              </a:pPr>
              <a:t>‹#›</a:t>
            </a:fld>
            <a:endParaRPr lang="en-US"/>
          </a:p>
        </p:txBody>
      </p:sp>
    </p:spTree>
    <p:extLst>
      <p:ext uri="{BB962C8B-B14F-4D97-AF65-F5344CB8AC3E}">
        <p14:creationId xmlns:p14="http://schemas.microsoft.com/office/powerpoint/2010/main" val="294980239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65038E7-F3FF-A741-B4C0-60F8EE104642}" type="slidenum">
              <a:rPr lang="en-US"/>
              <a:pPr>
                <a:defRPr/>
              </a:pPr>
              <a:t>‹#›</a:t>
            </a:fld>
            <a:endParaRPr lang="en-US"/>
          </a:p>
        </p:txBody>
      </p:sp>
    </p:spTree>
    <p:extLst>
      <p:ext uri="{BB962C8B-B14F-4D97-AF65-F5344CB8AC3E}">
        <p14:creationId xmlns:p14="http://schemas.microsoft.com/office/powerpoint/2010/main" val="227307589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FE197EA-5EE5-9449-80B3-38EB4BB6D923}" type="slidenum">
              <a:rPr lang="en-US"/>
              <a:pPr>
                <a:defRPr/>
              </a:pPr>
              <a:t>‹#›</a:t>
            </a:fld>
            <a:endParaRPr lang="en-US"/>
          </a:p>
        </p:txBody>
      </p:sp>
    </p:spTree>
    <p:extLst>
      <p:ext uri="{BB962C8B-B14F-4D97-AF65-F5344CB8AC3E}">
        <p14:creationId xmlns:p14="http://schemas.microsoft.com/office/powerpoint/2010/main" val="2908805670"/>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BDA2E6A-8BB7-0345-96A2-4579A8E4993D}" type="slidenum">
              <a:rPr lang="en-US"/>
              <a:pPr>
                <a:defRPr/>
              </a:pPr>
              <a:t>‹#›</a:t>
            </a:fld>
            <a:endParaRPr lang="en-US"/>
          </a:p>
        </p:txBody>
      </p:sp>
    </p:spTree>
    <p:extLst>
      <p:ext uri="{BB962C8B-B14F-4D97-AF65-F5344CB8AC3E}">
        <p14:creationId xmlns:p14="http://schemas.microsoft.com/office/powerpoint/2010/main" val="138556018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35ED2D-BB69-3C44-8FFB-FB509F5E1A71}" type="slidenum">
              <a:rPr lang="en-US"/>
              <a:pPr>
                <a:defRPr/>
              </a:pPr>
              <a:t>‹#›</a:t>
            </a:fld>
            <a:endParaRPr lang="en-US"/>
          </a:p>
        </p:txBody>
      </p:sp>
    </p:spTree>
    <p:extLst>
      <p:ext uri="{BB962C8B-B14F-4D97-AF65-F5344CB8AC3E}">
        <p14:creationId xmlns:p14="http://schemas.microsoft.com/office/powerpoint/2010/main" val="67430258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43A5F5-316E-9849-AC54-F7828DF1C970}" type="slidenum">
              <a:rPr lang="en-US"/>
              <a:pPr>
                <a:defRPr/>
              </a:pPr>
              <a:t>‹#›</a:t>
            </a:fld>
            <a:endParaRPr lang="en-US"/>
          </a:p>
        </p:txBody>
      </p:sp>
    </p:spTree>
    <p:extLst>
      <p:ext uri="{BB962C8B-B14F-4D97-AF65-F5344CB8AC3E}">
        <p14:creationId xmlns:p14="http://schemas.microsoft.com/office/powerpoint/2010/main" val="416771361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BD2389-62EE-764D-8180-1C18D1D0581D}" type="slidenum">
              <a:rPr lang="en-US"/>
              <a:pPr>
                <a:defRPr/>
              </a:pPr>
              <a:t>‹#›</a:t>
            </a:fld>
            <a:endParaRPr lang="en-US"/>
          </a:p>
        </p:txBody>
      </p:sp>
    </p:spTree>
    <p:extLst>
      <p:ext uri="{BB962C8B-B14F-4D97-AF65-F5344CB8AC3E}">
        <p14:creationId xmlns:p14="http://schemas.microsoft.com/office/powerpoint/2010/main" val="210770060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1C2897-9BD8-6C46-B0CC-C20436BAD895}" type="slidenum">
              <a:rPr lang="en-US"/>
              <a:pPr>
                <a:defRPr/>
              </a:pPr>
              <a:t>‹#›</a:t>
            </a:fld>
            <a:endParaRPr lang="en-US"/>
          </a:p>
        </p:txBody>
      </p:sp>
    </p:spTree>
    <p:extLst>
      <p:ext uri="{BB962C8B-B14F-4D97-AF65-F5344CB8AC3E}">
        <p14:creationId xmlns:p14="http://schemas.microsoft.com/office/powerpoint/2010/main" val="136504819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4A957D-78C7-0546-80D6-F79E1E6BA9A6}" type="slidenum">
              <a:rPr lang="en-US"/>
              <a:pPr>
                <a:defRPr/>
              </a:pPr>
              <a:t>‹#›</a:t>
            </a:fld>
            <a:endParaRPr lang="en-US"/>
          </a:p>
        </p:txBody>
      </p:sp>
    </p:spTree>
    <p:extLst>
      <p:ext uri="{BB962C8B-B14F-4D97-AF65-F5344CB8AC3E}">
        <p14:creationId xmlns:p14="http://schemas.microsoft.com/office/powerpoint/2010/main" val="1645980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E9606-F166-6D4D-B638-41696D4AABCB}" type="slidenum">
              <a:rPr lang="en-US"/>
              <a:pPr>
                <a:defRPr/>
              </a:pPr>
              <a:t>‹#›</a:t>
            </a:fld>
            <a:endParaRPr lang="en-US"/>
          </a:p>
        </p:txBody>
      </p:sp>
    </p:spTree>
    <p:extLst>
      <p:ext uri="{BB962C8B-B14F-4D97-AF65-F5344CB8AC3E}">
        <p14:creationId xmlns:p14="http://schemas.microsoft.com/office/powerpoint/2010/main" val="24878905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20288005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987C91-A899-CC41-AED2-1FE752129202}" type="slidenum">
              <a:rPr lang="en-US"/>
              <a:pPr>
                <a:defRPr/>
              </a:pPr>
              <a:t>‹#›</a:t>
            </a:fld>
            <a:endParaRPr lang="en-US"/>
          </a:p>
        </p:txBody>
      </p:sp>
    </p:spTree>
    <p:extLst>
      <p:ext uri="{BB962C8B-B14F-4D97-AF65-F5344CB8AC3E}">
        <p14:creationId xmlns:p14="http://schemas.microsoft.com/office/powerpoint/2010/main" val="39472268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1FEAB-4C59-294C-B6DF-75B7F99DC4BD}" type="slidenum">
              <a:rPr lang="en-US"/>
              <a:pPr>
                <a:defRPr/>
              </a:pPr>
              <a:t>‹#›</a:t>
            </a:fld>
            <a:endParaRPr lang="en-US"/>
          </a:p>
        </p:txBody>
      </p:sp>
    </p:spTree>
    <p:extLst>
      <p:ext uri="{BB962C8B-B14F-4D97-AF65-F5344CB8AC3E}">
        <p14:creationId xmlns:p14="http://schemas.microsoft.com/office/powerpoint/2010/main" val="215359819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381548-B585-D54A-B661-15D4DABB6947}" type="slidenum">
              <a:rPr lang="en-US"/>
              <a:pPr>
                <a:defRPr/>
              </a:pPr>
              <a:t>‹#›</a:t>
            </a:fld>
            <a:endParaRPr lang="en-US"/>
          </a:p>
        </p:txBody>
      </p:sp>
    </p:spTree>
    <p:extLst>
      <p:ext uri="{BB962C8B-B14F-4D97-AF65-F5344CB8AC3E}">
        <p14:creationId xmlns:p14="http://schemas.microsoft.com/office/powerpoint/2010/main" val="314532565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F2902F8-46AE-A64C-9560-72A3BEEFE977}" type="slidenum">
              <a:rPr lang="en-US"/>
              <a:pPr>
                <a:defRPr/>
              </a:pPr>
              <a:t>‹#›</a:t>
            </a:fld>
            <a:endParaRPr lang="en-US"/>
          </a:p>
        </p:txBody>
      </p:sp>
    </p:spTree>
    <p:extLst>
      <p:ext uri="{BB962C8B-B14F-4D97-AF65-F5344CB8AC3E}">
        <p14:creationId xmlns:p14="http://schemas.microsoft.com/office/powerpoint/2010/main" val="18845449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DA5AA-964C-0C41-B17F-4E142BD805B3}" type="slidenum">
              <a:rPr lang="en-US"/>
              <a:pPr>
                <a:defRPr/>
              </a:pPr>
              <a:t>‹#›</a:t>
            </a:fld>
            <a:endParaRPr lang="en-US"/>
          </a:p>
        </p:txBody>
      </p:sp>
    </p:spTree>
    <p:extLst>
      <p:ext uri="{BB962C8B-B14F-4D97-AF65-F5344CB8AC3E}">
        <p14:creationId xmlns:p14="http://schemas.microsoft.com/office/powerpoint/2010/main" val="297197860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BC8307-7702-9E41-9A07-9769372A36ED}" type="slidenum">
              <a:rPr lang="en-US"/>
              <a:pPr>
                <a:defRPr/>
              </a:pPr>
              <a:t>‹#›</a:t>
            </a:fld>
            <a:endParaRPr lang="en-US"/>
          </a:p>
        </p:txBody>
      </p:sp>
    </p:spTree>
    <p:extLst>
      <p:ext uri="{BB962C8B-B14F-4D97-AF65-F5344CB8AC3E}">
        <p14:creationId xmlns:p14="http://schemas.microsoft.com/office/powerpoint/2010/main" val="327622759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44C0F1-A0AC-3148-A885-E9C03FC214F9}" type="slidenum">
              <a:rPr lang="en-US"/>
              <a:pPr>
                <a:defRPr/>
              </a:pPr>
              <a:t>‹#›</a:t>
            </a:fld>
            <a:endParaRPr lang="en-US"/>
          </a:p>
        </p:txBody>
      </p:sp>
    </p:spTree>
    <p:extLst>
      <p:ext uri="{BB962C8B-B14F-4D97-AF65-F5344CB8AC3E}">
        <p14:creationId xmlns:p14="http://schemas.microsoft.com/office/powerpoint/2010/main" val="123106739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350145-BA1C-734E-83FD-6FF588BD050C}" type="slidenum">
              <a:rPr lang="en-US"/>
              <a:pPr>
                <a:defRPr/>
              </a:pPr>
              <a:t>‹#›</a:t>
            </a:fld>
            <a:endParaRPr lang="en-US"/>
          </a:p>
        </p:txBody>
      </p:sp>
    </p:spTree>
    <p:extLst>
      <p:ext uri="{BB962C8B-B14F-4D97-AF65-F5344CB8AC3E}">
        <p14:creationId xmlns:p14="http://schemas.microsoft.com/office/powerpoint/2010/main" val="123575908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698BF3-99C7-4447-83DC-A99FD22C4284}" type="slidenum">
              <a:rPr lang="en-US"/>
              <a:pPr>
                <a:defRPr/>
              </a:pPr>
              <a:t>‹#›</a:t>
            </a:fld>
            <a:endParaRPr lang="en-US"/>
          </a:p>
        </p:txBody>
      </p:sp>
    </p:spTree>
    <p:extLst>
      <p:ext uri="{BB962C8B-B14F-4D97-AF65-F5344CB8AC3E}">
        <p14:creationId xmlns:p14="http://schemas.microsoft.com/office/powerpoint/2010/main" val="164532437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B95B81-F0AE-FA43-B1EC-271774F8310F}" type="slidenum">
              <a:rPr lang="en-US"/>
              <a:pPr>
                <a:defRPr/>
              </a:pPr>
              <a:t>‹#›</a:t>
            </a:fld>
            <a:endParaRPr lang="en-US"/>
          </a:p>
        </p:txBody>
      </p:sp>
    </p:spTree>
    <p:extLst>
      <p:ext uri="{BB962C8B-B14F-4D97-AF65-F5344CB8AC3E}">
        <p14:creationId xmlns:p14="http://schemas.microsoft.com/office/powerpoint/2010/main" val="36381325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372523022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4" indent="0" algn="ctr">
              <a:buNone/>
              <a:defRPr/>
            </a:lvl2pPr>
            <a:lvl3pPr marL="914306" indent="0" algn="ctr">
              <a:buNone/>
              <a:defRPr/>
            </a:lvl3pPr>
            <a:lvl4pPr marL="1371460" indent="0" algn="ctr">
              <a:buNone/>
              <a:defRPr/>
            </a:lvl4pPr>
            <a:lvl5pPr marL="1828613" indent="0" algn="ctr">
              <a:buNone/>
              <a:defRPr/>
            </a:lvl5pPr>
            <a:lvl6pPr marL="2285766" indent="0" algn="ctr">
              <a:buNone/>
              <a:defRPr/>
            </a:lvl6pPr>
            <a:lvl7pPr marL="2742920" indent="0" algn="ctr">
              <a:buNone/>
              <a:defRPr/>
            </a:lvl7pPr>
            <a:lvl8pPr marL="3200072" indent="0" algn="ctr">
              <a:buNone/>
              <a:defRPr/>
            </a:lvl8pPr>
            <a:lvl9pPr marL="365722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E09B7B-4D90-9947-BA1C-07797741E4B5}" type="slidenum">
              <a:rPr lang="en-US"/>
              <a:pPr>
                <a:defRPr/>
              </a:pPr>
              <a:t>‹#›</a:t>
            </a:fld>
            <a:endParaRPr lang="en-US"/>
          </a:p>
        </p:txBody>
      </p:sp>
    </p:spTree>
    <p:extLst>
      <p:ext uri="{BB962C8B-B14F-4D97-AF65-F5344CB8AC3E}">
        <p14:creationId xmlns:p14="http://schemas.microsoft.com/office/powerpoint/2010/main" val="1357309051"/>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7C165-4F3C-BC40-A2C2-8B09A5F8A0F0}" type="slidenum">
              <a:rPr lang="en-US"/>
              <a:pPr>
                <a:defRPr/>
              </a:pPr>
              <a:t>‹#›</a:t>
            </a:fld>
            <a:endParaRPr lang="en-US"/>
          </a:p>
        </p:txBody>
      </p:sp>
    </p:spTree>
    <p:extLst>
      <p:ext uri="{BB962C8B-B14F-4D97-AF65-F5344CB8AC3E}">
        <p14:creationId xmlns:p14="http://schemas.microsoft.com/office/powerpoint/2010/main" val="291913581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54" indent="0">
              <a:buNone/>
              <a:defRPr sz="1800"/>
            </a:lvl2pPr>
            <a:lvl3pPr marL="914306" indent="0">
              <a:buNone/>
              <a:defRPr sz="1600"/>
            </a:lvl3pPr>
            <a:lvl4pPr marL="1371460" indent="0">
              <a:buNone/>
              <a:defRPr sz="1400"/>
            </a:lvl4pPr>
            <a:lvl5pPr marL="1828613" indent="0">
              <a:buNone/>
              <a:defRPr sz="1400"/>
            </a:lvl5pPr>
            <a:lvl6pPr marL="2285766" indent="0">
              <a:buNone/>
              <a:defRPr sz="1400"/>
            </a:lvl6pPr>
            <a:lvl7pPr marL="2742920" indent="0">
              <a:buNone/>
              <a:defRPr sz="1400"/>
            </a:lvl7pPr>
            <a:lvl8pPr marL="3200072" indent="0">
              <a:buNone/>
              <a:defRPr sz="1400"/>
            </a:lvl8pPr>
            <a:lvl9pPr marL="365722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A328AB-A448-1D4E-8D50-F03B0E4B5873}" type="slidenum">
              <a:rPr lang="en-US"/>
              <a:pPr>
                <a:defRPr/>
              </a:pPr>
              <a:t>‹#›</a:t>
            </a:fld>
            <a:endParaRPr lang="en-US"/>
          </a:p>
        </p:txBody>
      </p:sp>
    </p:spTree>
    <p:extLst>
      <p:ext uri="{BB962C8B-B14F-4D97-AF65-F5344CB8AC3E}">
        <p14:creationId xmlns:p14="http://schemas.microsoft.com/office/powerpoint/2010/main" val="640938921"/>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502CF-0991-2444-9A20-6E86DAFF98D4}" type="slidenum">
              <a:rPr lang="en-US"/>
              <a:pPr>
                <a:defRPr/>
              </a:pPr>
              <a:t>‹#›</a:t>
            </a:fld>
            <a:endParaRPr lang="en-US"/>
          </a:p>
        </p:txBody>
      </p:sp>
    </p:spTree>
    <p:extLst>
      <p:ext uri="{BB962C8B-B14F-4D97-AF65-F5344CB8AC3E}">
        <p14:creationId xmlns:p14="http://schemas.microsoft.com/office/powerpoint/2010/main" val="3357567723"/>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651083-5E74-244B-AE18-AAF5B8CCBDED}" type="slidenum">
              <a:rPr lang="en-US"/>
              <a:pPr>
                <a:defRPr/>
              </a:pPr>
              <a:t>‹#›</a:t>
            </a:fld>
            <a:endParaRPr lang="en-US"/>
          </a:p>
        </p:txBody>
      </p:sp>
    </p:spTree>
    <p:extLst>
      <p:ext uri="{BB962C8B-B14F-4D97-AF65-F5344CB8AC3E}">
        <p14:creationId xmlns:p14="http://schemas.microsoft.com/office/powerpoint/2010/main" val="357107404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794C8-1380-E441-97ED-DAF82C4FE0F3}" type="slidenum">
              <a:rPr lang="en-US"/>
              <a:pPr>
                <a:defRPr/>
              </a:pPr>
              <a:t>‹#›</a:t>
            </a:fld>
            <a:endParaRPr lang="en-US"/>
          </a:p>
        </p:txBody>
      </p:sp>
    </p:spTree>
    <p:extLst>
      <p:ext uri="{BB962C8B-B14F-4D97-AF65-F5344CB8AC3E}">
        <p14:creationId xmlns:p14="http://schemas.microsoft.com/office/powerpoint/2010/main" val="304554649"/>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286E3D-FE65-BF46-AF7B-5E4028C2D447}" type="slidenum">
              <a:rPr lang="en-US"/>
              <a:pPr>
                <a:defRPr/>
              </a:pPr>
              <a:t>‹#›</a:t>
            </a:fld>
            <a:endParaRPr lang="en-US"/>
          </a:p>
        </p:txBody>
      </p:sp>
    </p:spTree>
    <p:extLst>
      <p:ext uri="{BB962C8B-B14F-4D97-AF65-F5344CB8AC3E}">
        <p14:creationId xmlns:p14="http://schemas.microsoft.com/office/powerpoint/2010/main" val="8130246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116484-0B13-1E4C-9604-F9F246257607}" type="slidenum">
              <a:rPr lang="en-US"/>
              <a:pPr>
                <a:defRPr/>
              </a:pPr>
              <a:t>‹#›</a:t>
            </a:fld>
            <a:endParaRPr lang="en-US"/>
          </a:p>
        </p:txBody>
      </p:sp>
    </p:spTree>
    <p:extLst>
      <p:ext uri="{BB962C8B-B14F-4D97-AF65-F5344CB8AC3E}">
        <p14:creationId xmlns:p14="http://schemas.microsoft.com/office/powerpoint/2010/main" val="66906882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8F0E7-A26B-D645-9EED-45AEB4748719}" type="slidenum">
              <a:rPr lang="en-US"/>
              <a:pPr>
                <a:defRPr/>
              </a:pPr>
              <a:t>‹#›</a:t>
            </a:fld>
            <a:endParaRPr lang="en-US"/>
          </a:p>
        </p:txBody>
      </p:sp>
    </p:spTree>
    <p:extLst>
      <p:ext uri="{BB962C8B-B14F-4D97-AF65-F5344CB8AC3E}">
        <p14:creationId xmlns:p14="http://schemas.microsoft.com/office/powerpoint/2010/main" val="38085696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B174B-E2E1-5740-BB25-99ADA8B5BCE4}" type="slidenum">
              <a:rPr lang="en-US"/>
              <a:pPr>
                <a:defRPr/>
              </a:pPr>
              <a:t>‹#›</a:t>
            </a:fld>
            <a:endParaRPr lang="en-US"/>
          </a:p>
        </p:txBody>
      </p:sp>
    </p:spTree>
    <p:extLst>
      <p:ext uri="{BB962C8B-B14F-4D97-AF65-F5344CB8AC3E}">
        <p14:creationId xmlns:p14="http://schemas.microsoft.com/office/powerpoint/2010/main" val="3153732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61317135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1"/>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1"/>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C5E4E-A49D-A743-8200-A523A55D7949}" type="slidenum">
              <a:rPr lang="en-US"/>
              <a:pPr>
                <a:defRPr/>
              </a:pPr>
              <a:t>‹#›</a:t>
            </a:fld>
            <a:endParaRPr lang="en-US"/>
          </a:p>
        </p:txBody>
      </p:sp>
    </p:spTree>
    <p:extLst>
      <p:ext uri="{BB962C8B-B14F-4D97-AF65-F5344CB8AC3E}">
        <p14:creationId xmlns:p14="http://schemas.microsoft.com/office/powerpoint/2010/main" val="1746717720"/>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DE7E17-A737-C44A-9D46-F44A808807B9}" type="slidenum">
              <a:rPr lang="en-US"/>
              <a:pPr>
                <a:defRPr/>
              </a:pPr>
              <a:t>‹#›</a:t>
            </a:fld>
            <a:endParaRPr lang="en-US"/>
          </a:p>
        </p:txBody>
      </p:sp>
    </p:spTree>
    <p:extLst>
      <p:ext uri="{BB962C8B-B14F-4D97-AF65-F5344CB8AC3E}">
        <p14:creationId xmlns:p14="http://schemas.microsoft.com/office/powerpoint/2010/main" val="56168572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199773-DE23-354F-BD7E-B59E053E9F45}" type="slidenum">
              <a:rPr lang="en-US"/>
              <a:pPr>
                <a:defRPr/>
              </a:pPr>
              <a:t>‹#›</a:t>
            </a:fld>
            <a:endParaRPr lang="en-US"/>
          </a:p>
        </p:txBody>
      </p:sp>
    </p:spTree>
    <p:extLst>
      <p:ext uri="{BB962C8B-B14F-4D97-AF65-F5344CB8AC3E}">
        <p14:creationId xmlns:p14="http://schemas.microsoft.com/office/powerpoint/2010/main" val="4007295583"/>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FCD176-3AAB-AB41-9EF8-122C7103B6E9}" type="slidenum">
              <a:rPr lang="en-US"/>
              <a:pPr>
                <a:defRPr/>
              </a:pPr>
              <a:t>‹#›</a:t>
            </a:fld>
            <a:endParaRPr lang="en-US"/>
          </a:p>
        </p:txBody>
      </p:sp>
    </p:spTree>
    <p:extLst>
      <p:ext uri="{BB962C8B-B14F-4D97-AF65-F5344CB8AC3E}">
        <p14:creationId xmlns:p14="http://schemas.microsoft.com/office/powerpoint/2010/main" val="3824316877"/>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452F66-6E24-4441-811C-412EECCA523E}" type="slidenum">
              <a:rPr lang="en-US"/>
              <a:pPr>
                <a:defRPr/>
              </a:pPr>
              <a:t>‹#›</a:t>
            </a:fld>
            <a:endParaRPr lang="en-US"/>
          </a:p>
        </p:txBody>
      </p:sp>
    </p:spTree>
    <p:extLst>
      <p:ext uri="{BB962C8B-B14F-4D97-AF65-F5344CB8AC3E}">
        <p14:creationId xmlns:p14="http://schemas.microsoft.com/office/powerpoint/2010/main" val="244798917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643C5C8-4C98-9D4E-9398-974CC8D230C1}" type="slidenum">
              <a:rPr lang="en-US"/>
              <a:pPr>
                <a:defRPr/>
              </a:pPr>
              <a:t>‹#›</a:t>
            </a:fld>
            <a:endParaRPr lang="en-US"/>
          </a:p>
        </p:txBody>
      </p:sp>
    </p:spTree>
    <p:extLst>
      <p:ext uri="{BB962C8B-B14F-4D97-AF65-F5344CB8AC3E}">
        <p14:creationId xmlns:p14="http://schemas.microsoft.com/office/powerpoint/2010/main" val="909684318"/>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DB69AE-1AAE-0C45-BB49-0B865F1F150A}" type="slidenum">
              <a:rPr lang="en-US"/>
              <a:pPr>
                <a:defRPr/>
              </a:pPr>
              <a:t>‹#›</a:t>
            </a:fld>
            <a:endParaRPr lang="en-US"/>
          </a:p>
        </p:txBody>
      </p:sp>
    </p:spTree>
    <p:extLst>
      <p:ext uri="{BB962C8B-B14F-4D97-AF65-F5344CB8AC3E}">
        <p14:creationId xmlns:p14="http://schemas.microsoft.com/office/powerpoint/2010/main" val="115219198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61EF51C-7ABA-504E-A688-547339970BF0}" type="slidenum">
              <a:rPr lang="en-US"/>
              <a:pPr>
                <a:defRPr/>
              </a:pPr>
              <a:t>‹#›</a:t>
            </a:fld>
            <a:endParaRPr lang="en-US"/>
          </a:p>
        </p:txBody>
      </p:sp>
    </p:spTree>
    <p:extLst>
      <p:ext uri="{BB962C8B-B14F-4D97-AF65-F5344CB8AC3E}">
        <p14:creationId xmlns:p14="http://schemas.microsoft.com/office/powerpoint/2010/main" val="282193123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98050E-770C-7B4B-8A4C-DBB81FAB1A74}" type="slidenum">
              <a:rPr lang="en-US"/>
              <a:pPr>
                <a:defRPr/>
              </a:pPr>
              <a:t>‹#›</a:t>
            </a:fld>
            <a:endParaRPr lang="en-US"/>
          </a:p>
        </p:txBody>
      </p:sp>
    </p:spTree>
    <p:extLst>
      <p:ext uri="{BB962C8B-B14F-4D97-AF65-F5344CB8AC3E}">
        <p14:creationId xmlns:p14="http://schemas.microsoft.com/office/powerpoint/2010/main" val="326926228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960491-8CFE-A145-89D2-11756E778C42}" type="slidenum">
              <a:rPr lang="en-US"/>
              <a:pPr>
                <a:defRPr/>
              </a:pPr>
              <a:t>‹#›</a:t>
            </a:fld>
            <a:endParaRPr lang="en-US"/>
          </a:p>
        </p:txBody>
      </p:sp>
    </p:spTree>
    <p:extLst>
      <p:ext uri="{BB962C8B-B14F-4D97-AF65-F5344CB8AC3E}">
        <p14:creationId xmlns:p14="http://schemas.microsoft.com/office/powerpoint/2010/main" val="10684547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24520047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5D07BB-003C-2E4B-93FF-8BF799C924A9}" type="slidenum">
              <a:rPr lang="en-US"/>
              <a:pPr>
                <a:defRPr/>
              </a:pPr>
              <a:t>‹#›</a:t>
            </a:fld>
            <a:endParaRPr lang="en-US"/>
          </a:p>
        </p:txBody>
      </p:sp>
    </p:spTree>
    <p:extLst>
      <p:ext uri="{BB962C8B-B14F-4D97-AF65-F5344CB8AC3E}">
        <p14:creationId xmlns:p14="http://schemas.microsoft.com/office/powerpoint/2010/main" val="299691281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DE4F61-A3D8-1F46-8A20-4FD03CA194DE}" type="slidenum">
              <a:rPr lang="en-US"/>
              <a:pPr>
                <a:defRPr/>
              </a:pPr>
              <a:t>‹#›</a:t>
            </a:fld>
            <a:endParaRPr lang="en-US"/>
          </a:p>
        </p:txBody>
      </p:sp>
    </p:spTree>
    <p:extLst>
      <p:ext uri="{BB962C8B-B14F-4D97-AF65-F5344CB8AC3E}">
        <p14:creationId xmlns:p14="http://schemas.microsoft.com/office/powerpoint/2010/main" val="420143560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9CD96C-6E2F-064B-BBA1-B1509EDD1FAE}" type="slidenum">
              <a:rPr lang="en-US"/>
              <a:pPr>
                <a:defRPr/>
              </a:pPr>
              <a:t>‹#›</a:t>
            </a:fld>
            <a:endParaRPr lang="en-US"/>
          </a:p>
        </p:txBody>
      </p:sp>
    </p:spTree>
    <p:extLst>
      <p:ext uri="{BB962C8B-B14F-4D97-AF65-F5344CB8AC3E}">
        <p14:creationId xmlns:p14="http://schemas.microsoft.com/office/powerpoint/2010/main" val="223435536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24EE85-3FAA-BE49-B471-0127BBE64AED}" type="slidenum">
              <a:rPr lang="en-US"/>
              <a:pPr>
                <a:defRPr/>
              </a:pPr>
              <a:t>‹#›</a:t>
            </a:fld>
            <a:endParaRPr lang="en-US"/>
          </a:p>
        </p:txBody>
      </p:sp>
    </p:spTree>
    <p:extLst>
      <p:ext uri="{BB962C8B-B14F-4D97-AF65-F5344CB8AC3E}">
        <p14:creationId xmlns:p14="http://schemas.microsoft.com/office/powerpoint/2010/main" val="2028984153"/>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CDB9DB-911E-044E-A7B8-0D406C470814}" type="slidenum">
              <a:rPr lang="en-US"/>
              <a:pPr>
                <a:defRPr/>
              </a:pPr>
              <a:t>‹#›</a:t>
            </a:fld>
            <a:endParaRPr lang="en-US"/>
          </a:p>
        </p:txBody>
      </p:sp>
    </p:spTree>
    <p:extLst>
      <p:ext uri="{BB962C8B-B14F-4D97-AF65-F5344CB8AC3E}">
        <p14:creationId xmlns:p14="http://schemas.microsoft.com/office/powerpoint/2010/main" val="687842513"/>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41F7D4-93F4-284F-8CEA-5A8FFA264C6D}" type="slidenum">
              <a:rPr lang="en-US"/>
              <a:pPr>
                <a:defRPr/>
              </a:pPr>
              <a:t>‹#›</a:t>
            </a:fld>
            <a:endParaRPr lang="en-US"/>
          </a:p>
        </p:txBody>
      </p:sp>
    </p:spTree>
    <p:extLst>
      <p:ext uri="{BB962C8B-B14F-4D97-AF65-F5344CB8AC3E}">
        <p14:creationId xmlns:p14="http://schemas.microsoft.com/office/powerpoint/2010/main" val="3004031399"/>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3AD1AE8-E175-6040-AE31-236BBD75ED7F}" type="slidenum">
              <a:rPr lang="en-US"/>
              <a:pPr>
                <a:defRPr/>
              </a:pPr>
              <a:t>‹#›</a:t>
            </a:fld>
            <a:endParaRPr lang="en-US"/>
          </a:p>
        </p:txBody>
      </p:sp>
    </p:spTree>
    <p:extLst>
      <p:ext uri="{BB962C8B-B14F-4D97-AF65-F5344CB8AC3E}">
        <p14:creationId xmlns:p14="http://schemas.microsoft.com/office/powerpoint/2010/main" val="139950724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B83DF3-9F6B-5A4F-9E14-45134F4EF6F6}" type="slidenum">
              <a:rPr lang="en-US"/>
              <a:pPr>
                <a:defRPr/>
              </a:pPr>
              <a:t>‹#›</a:t>
            </a:fld>
            <a:endParaRPr lang="en-US"/>
          </a:p>
        </p:txBody>
      </p:sp>
    </p:spTree>
    <p:extLst>
      <p:ext uri="{BB962C8B-B14F-4D97-AF65-F5344CB8AC3E}">
        <p14:creationId xmlns:p14="http://schemas.microsoft.com/office/powerpoint/2010/main" val="111129140"/>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771525-86D5-5C4A-B1C9-18938325DD78}" type="slidenum">
              <a:rPr lang="en-US"/>
              <a:pPr>
                <a:defRPr/>
              </a:pPr>
              <a:t>‹#›</a:t>
            </a:fld>
            <a:endParaRPr lang="en-US"/>
          </a:p>
        </p:txBody>
      </p:sp>
    </p:spTree>
    <p:extLst>
      <p:ext uri="{BB962C8B-B14F-4D97-AF65-F5344CB8AC3E}">
        <p14:creationId xmlns:p14="http://schemas.microsoft.com/office/powerpoint/2010/main" val="3616023346"/>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E29CB3-641A-DB4E-AA79-B8D61804D4E8}" type="slidenum">
              <a:rPr lang="en-US"/>
              <a:pPr>
                <a:defRPr/>
              </a:pPr>
              <a:t>‹#›</a:t>
            </a:fld>
            <a:endParaRPr lang="en-US"/>
          </a:p>
        </p:txBody>
      </p:sp>
    </p:spTree>
    <p:extLst>
      <p:ext uri="{BB962C8B-B14F-4D97-AF65-F5344CB8AC3E}">
        <p14:creationId xmlns:p14="http://schemas.microsoft.com/office/powerpoint/2010/main" val="31890511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110B7A-FC7C-994F-9129-7A96B2EBD756}" type="slidenum">
              <a:rPr lang="en-US"/>
              <a:pPr>
                <a:defRPr/>
              </a:pPr>
              <a:t>‹#›</a:t>
            </a:fld>
            <a:endParaRPr lang="en-US"/>
          </a:p>
        </p:txBody>
      </p:sp>
    </p:spTree>
    <p:extLst>
      <p:ext uri="{BB962C8B-B14F-4D97-AF65-F5344CB8AC3E}">
        <p14:creationId xmlns:p14="http://schemas.microsoft.com/office/powerpoint/2010/main" val="3620754708"/>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5B589E-8E55-E947-AE54-2C263E601F5F}" type="slidenum">
              <a:rPr lang="en-US"/>
              <a:pPr>
                <a:defRPr/>
              </a:pPr>
              <a:t>‹#›</a:t>
            </a:fld>
            <a:endParaRPr lang="en-US"/>
          </a:p>
        </p:txBody>
      </p:sp>
    </p:spTree>
    <p:extLst>
      <p:ext uri="{BB962C8B-B14F-4D97-AF65-F5344CB8AC3E}">
        <p14:creationId xmlns:p14="http://schemas.microsoft.com/office/powerpoint/2010/main" val="3566837753"/>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374560-6056-E747-9B90-1F37B18C701E}" type="slidenum">
              <a:rPr lang="en-US"/>
              <a:pPr>
                <a:defRPr/>
              </a:pPr>
              <a:t>‹#›</a:t>
            </a:fld>
            <a:endParaRPr lang="en-US"/>
          </a:p>
        </p:txBody>
      </p:sp>
    </p:spTree>
    <p:extLst>
      <p:ext uri="{BB962C8B-B14F-4D97-AF65-F5344CB8AC3E}">
        <p14:creationId xmlns:p14="http://schemas.microsoft.com/office/powerpoint/2010/main" val="3037205200"/>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AD1ADD-1D46-444B-8F19-8F62BAE9E31F}" type="slidenum">
              <a:rPr lang="en-US"/>
              <a:pPr>
                <a:defRPr/>
              </a:pPr>
              <a:t>‹#›</a:t>
            </a:fld>
            <a:endParaRPr lang="en-US"/>
          </a:p>
        </p:txBody>
      </p:sp>
    </p:spTree>
    <p:extLst>
      <p:ext uri="{BB962C8B-B14F-4D97-AF65-F5344CB8AC3E}">
        <p14:creationId xmlns:p14="http://schemas.microsoft.com/office/powerpoint/2010/main" val="317194907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FD718A-027D-9646-A3BE-7C0C124F93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608290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6667E6-5E6F-934A-90E8-DD013E4E22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1034279"/>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B36993-8A7D-BE40-B2A0-02F87FAFB3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8129910"/>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832FAB-4DD2-E84D-8FE2-FCBB253CF4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609435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2D76385-D970-4243-837B-9987D18FA5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6098603"/>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48263E5-7A27-BB4B-A7C8-AA377B17A8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8848058"/>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89BB78E-F8B5-B444-8753-D24E50D9B0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42762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76519C-435B-044D-A21B-2DEEF8B7B33E}" type="slidenum">
              <a:rPr lang="en-US"/>
              <a:pPr>
                <a:defRPr/>
              </a:pPr>
              <a:t>‹#›</a:t>
            </a:fld>
            <a:endParaRPr lang="en-US"/>
          </a:p>
        </p:txBody>
      </p:sp>
    </p:spTree>
    <p:extLst>
      <p:ext uri="{BB962C8B-B14F-4D97-AF65-F5344CB8AC3E}">
        <p14:creationId xmlns:p14="http://schemas.microsoft.com/office/powerpoint/2010/main" val="2806556567"/>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DE1DD1-1251-6040-BCA6-92C934896F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1018044"/>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2E996A-9510-C24C-BF86-C1D4A6F732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5433330"/>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F26DE9-BC5C-2448-8EE0-4C3F745090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7366452"/>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887820-FDE8-7044-8FBB-8981F334C5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2973363"/>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F7F46B-C909-184B-9D7D-A8624C9E576D}" type="slidenum">
              <a:rPr lang="en-US"/>
              <a:pPr>
                <a:defRPr/>
              </a:pPr>
              <a:t>‹#›</a:t>
            </a:fld>
            <a:endParaRPr lang="en-US"/>
          </a:p>
        </p:txBody>
      </p:sp>
    </p:spTree>
    <p:extLst>
      <p:ext uri="{BB962C8B-B14F-4D97-AF65-F5344CB8AC3E}">
        <p14:creationId xmlns:p14="http://schemas.microsoft.com/office/powerpoint/2010/main" val="2758171015"/>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809FBD-E720-E84A-8110-36EF73F20755}" type="slidenum">
              <a:rPr lang="en-US"/>
              <a:pPr>
                <a:defRPr/>
              </a:pPr>
              <a:t>‹#›</a:t>
            </a:fld>
            <a:endParaRPr lang="en-US"/>
          </a:p>
        </p:txBody>
      </p:sp>
    </p:spTree>
    <p:extLst>
      <p:ext uri="{BB962C8B-B14F-4D97-AF65-F5344CB8AC3E}">
        <p14:creationId xmlns:p14="http://schemas.microsoft.com/office/powerpoint/2010/main" val="2535871310"/>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13D375-4B65-924D-B5FD-0853D260C2A5}" type="slidenum">
              <a:rPr lang="en-US"/>
              <a:pPr>
                <a:defRPr/>
              </a:pPr>
              <a:t>‹#›</a:t>
            </a:fld>
            <a:endParaRPr lang="en-US"/>
          </a:p>
        </p:txBody>
      </p:sp>
    </p:spTree>
    <p:extLst>
      <p:ext uri="{BB962C8B-B14F-4D97-AF65-F5344CB8AC3E}">
        <p14:creationId xmlns:p14="http://schemas.microsoft.com/office/powerpoint/2010/main" val="79470798"/>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4B465D-08F7-5D46-A81F-1550DCEE4F73}" type="slidenum">
              <a:rPr lang="en-US"/>
              <a:pPr>
                <a:defRPr/>
              </a:pPr>
              <a:t>‹#›</a:t>
            </a:fld>
            <a:endParaRPr lang="en-US"/>
          </a:p>
        </p:txBody>
      </p:sp>
    </p:spTree>
    <p:extLst>
      <p:ext uri="{BB962C8B-B14F-4D97-AF65-F5344CB8AC3E}">
        <p14:creationId xmlns:p14="http://schemas.microsoft.com/office/powerpoint/2010/main" val="3978731269"/>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34FB57D-8E2F-8C42-9341-D241A925B57C}" type="slidenum">
              <a:rPr lang="en-US"/>
              <a:pPr>
                <a:defRPr/>
              </a:pPr>
              <a:t>‹#›</a:t>
            </a:fld>
            <a:endParaRPr lang="en-US"/>
          </a:p>
        </p:txBody>
      </p:sp>
    </p:spTree>
    <p:extLst>
      <p:ext uri="{BB962C8B-B14F-4D97-AF65-F5344CB8AC3E}">
        <p14:creationId xmlns:p14="http://schemas.microsoft.com/office/powerpoint/2010/main" val="2640518355"/>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C6D6F5-3046-E747-B6F9-FF1DCF50AA3B}" type="slidenum">
              <a:rPr lang="en-US"/>
              <a:pPr>
                <a:defRPr/>
              </a:pPr>
              <a:t>‹#›</a:t>
            </a:fld>
            <a:endParaRPr lang="en-US"/>
          </a:p>
        </p:txBody>
      </p:sp>
    </p:spTree>
    <p:extLst>
      <p:ext uri="{BB962C8B-B14F-4D97-AF65-F5344CB8AC3E}">
        <p14:creationId xmlns:p14="http://schemas.microsoft.com/office/powerpoint/2010/main" val="35133902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F9F8D9-64FF-344A-A250-1695B46CDB1C}" type="slidenum">
              <a:rPr lang="en-US"/>
              <a:pPr>
                <a:defRPr/>
              </a:pPr>
              <a:t>‹#›</a:t>
            </a:fld>
            <a:endParaRPr lang="en-US"/>
          </a:p>
        </p:txBody>
      </p:sp>
    </p:spTree>
    <p:extLst>
      <p:ext uri="{BB962C8B-B14F-4D97-AF65-F5344CB8AC3E}">
        <p14:creationId xmlns:p14="http://schemas.microsoft.com/office/powerpoint/2010/main" val="745262575"/>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39836B1-78AD-E547-A9F5-F11948376CE9}" type="slidenum">
              <a:rPr lang="en-US"/>
              <a:pPr>
                <a:defRPr/>
              </a:pPr>
              <a:t>‹#›</a:t>
            </a:fld>
            <a:endParaRPr lang="en-US"/>
          </a:p>
        </p:txBody>
      </p:sp>
    </p:spTree>
    <p:extLst>
      <p:ext uri="{BB962C8B-B14F-4D97-AF65-F5344CB8AC3E}">
        <p14:creationId xmlns:p14="http://schemas.microsoft.com/office/powerpoint/2010/main" val="270301622"/>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3335A6-4659-024C-8DFF-CEA01F553237}" type="slidenum">
              <a:rPr lang="en-US"/>
              <a:pPr>
                <a:defRPr/>
              </a:pPr>
              <a:t>‹#›</a:t>
            </a:fld>
            <a:endParaRPr lang="en-US"/>
          </a:p>
        </p:txBody>
      </p:sp>
    </p:spTree>
    <p:extLst>
      <p:ext uri="{BB962C8B-B14F-4D97-AF65-F5344CB8AC3E}">
        <p14:creationId xmlns:p14="http://schemas.microsoft.com/office/powerpoint/2010/main" val="317172409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ABB0D0-378C-534B-8018-25A1A0916D29}" type="slidenum">
              <a:rPr lang="en-US"/>
              <a:pPr>
                <a:defRPr/>
              </a:pPr>
              <a:t>‹#›</a:t>
            </a:fld>
            <a:endParaRPr lang="en-US"/>
          </a:p>
        </p:txBody>
      </p:sp>
    </p:spTree>
    <p:extLst>
      <p:ext uri="{BB962C8B-B14F-4D97-AF65-F5344CB8AC3E}">
        <p14:creationId xmlns:p14="http://schemas.microsoft.com/office/powerpoint/2010/main" val="1264037097"/>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DDD2FD-F9EF-6D49-86EC-9A94EA4B7655}" type="slidenum">
              <a:rPr lang="en-US"/>
              <a:pPr>
                <a:defRPr/>
              </a:pPr>
              <a:t>‹#›</a:t>
            </a:fld>
            <a:endParaRPr lang="en-US"/>
          </a:p>
        </p:txBody>
      </p:sp>
    </p:spTree>
    <p:extLst>
      <p:ext uri="{BB962C8B-B14F-4D97-AF65-F5344CB8AC3E}">
        <p14:creationId xmlns:p14="http://schemas.microsoft.com/office/powerpoint/2010/main" val="4253531384"/>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361DEF-D6D6-AB4C-8037-88180CB74699}" type="slidenum">
              <a:rPr lang="en-US"/>
              <a:pPr>
                <a:defRPr/>
              </a:pPr>
              <a:t>‹#›</a:t>
            </a:fld>
            <a:endParaRPr lang="en-US"/>
          </a:p>
        </p:txBody>
      </p:sp>
    </p:spTree>
    <p:extLst>
      <p:ext uri="{BB962C8B-B14F-4D97-AF65-F5344CB8AC3E}">
        <p14:creationId xmlns:p14="http://schemas.microsoft.com/office/powerpoint/2010/main" val="3177887470"/>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42214EC-B6E1-1F4D-A0B7-E1234D56ED24}" type="slidenum">
              <a:rPr lang="en-US"/>
              <a:pPr>
                <a:defRPr/>
              </a:pPr>
              <a:t>‹#›</a:t>
            </a:fld>
            <a:endParaRPr lang="en-US"/>
          </a:p>
        </p:txBody>
      </p:sp>
    </p:spTree>
    <p:extLst>
      <p:ext uri="{BB962C8B-B14F-4D97-AF65-F5344CB8AC3E}">
        <p14:creationId xmlns:p14="http://schemas.microsoft.com/office/powerpoint/2010/main" val="16360207"/>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A10B823-4BCA-4847-9E9C-52FFB9F844F1}" type="slidenum">
              <a:rPr lang="en-US"/>
              <a:pPr>
                <a:defRPr/>
              </a:pPr>
              <a:t>‹#›</a:t>
            </a:fld>
            <a:endParaRPr lang="en-US"/>
          </a:p>
        </p:txBody>
      </p:sp>
    </p:spTree>
    <p:extLst>
      <p:ext uri="{BB962C8B-B14F-4D97-AF65-F5344CB8AC3E}">
        <p14:creationId xmlns:p14="http://schemas.microsoft.com/office/powerpoint/2010/main" val="3762773668"/>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FFC3AE35-BE47-9440-93AF-A946EC85F5B0}" type="slidenum">
              <a:rPr lang="en-US"/>
              <a:pPr>
                <a:defRPr/>
              </a:pPr>
              <a:t>‹#›</a:t>
            </a:fld>
            <a:endParaRPr lang="en-US"/>
          </a:p>
        </p:txBody>
      </p:sp>
    </p:spTree>
    <p:extLst>
      <p:ext uri="{BB962C8B-B14F-4D97-AF65-F5344CB8AC3E}">
        <p14:creationId xmlns:p14="http://schemas.microsoft.com/office/powerpoint/2010/main" val="2206582403"/>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1C7C4FF9-3A3A-4641-AA28-F90B9F2570A5}" type="slidenum">
              <a:rPr lang="en-US"/>
              <a:pPr>
                <a:defRPr/>
              </a:pPr>
              <a:t>‹#›</a:t>
            </a:fld>
            <a:endParaRPr lang="en-US"/>
          </a:p>
        </p:txBody>
      </p:sp>
    </p:spTree>
    <p:extLst>
      <p:ext uri="{BB962C8B-B14F-4D97-AF65-F5344CB8AC3E}">
        <p14:creationId xmlns:p14="http://schemas.microsoft.com/office/powerpoint/2010/main" val="2432968327"/>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0881160-D1AA-B446-A54D-078003365D5F}" type="slidenum">
              <a:rPr lang="en-US"/>
              <a:pPr>
                <a:defRPr/>
              </a:pPr>
              <a:t>‹#›</a:t>
            </a:fld>
            <a:endParaRPr lang="en-US"/>
          </a:p>
        </p:txBody>
      </p:sp>
    </p:spTree>
    <p:extLst>
      <p:ext uri="{BB962C8B-B14F-4D97-AF65-F5344CB8AC3E}">
        <p14:creationId xmlns:p14="http://schemas.microsoft.com/office/powerpoint/2010/main" val="512116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C62C00-D3F8-704A-AEBB-3DF97F162E4E}" type="slidenum">
              <a:rPr lang="en-US"/>
              <a:pPr>
                <a:defRPr/>
              </a:pPr>
              <a:t>‹#›</a:t>
            </a:fld>
            <a:endParaRPr lang="en-US"/>
          </a:p>
        </p:txBody>
      </p:sp>
    </p:spTree>
    <p:extLst>
      <p:ext uri="{BB962C8B-B14F-4D97-AF65-F5344CB8AC3E}">
        <p14:creationId xmlns:p14="http://schemas.microsoft.com/office/powerpoint/2010/main" val="37572045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0631F684-539D-DD44-834F-BC13A160A1F0}" type="slidenum">
              <a:rPr lang="en-US"/>
              <a:pPr>
                <a:defRPr/>
              </a:pPr>
              <a:t>‹#›</a:t>
            </a:fld>
            <a:endParaRPr lang="en-US"/>
          </a:p>
        </p:txBody>
      </p:sp>
    </p:spTree>
    <p:extLst>
      <p:ext uri="{BB962C8B-B14F-4D97-AF65-F5344CB8AC3E}">
        <p14:creationId xmlns:p14="http://schemas.microsoft.com/office/powerpoint/2010/main" val="3314017496"/>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B1DFC5F-D4D1-9B48-BE1B-83258BC363DD}" type="slidenum">
              <a:rPr lang="en-US"/>
              <a:pPr>
                <a:defRPr/>
              </a:pPr>
              <a:t>‹#›</a:t>
            </a:fld>
            <a:endParaRPr lang="en-US"/>
          </a:p>
        </p:txBody>
      </p:sp>
    </p:spTree>
    <p:extLst>
      <p:ext uri="{BB962C8B-B14F-4D97-AF65-F5344CB8AC3E}">
        <p14:creationId xmlns:p14="http://schemas.microsoft.com/office/powerpoint/2010/main" val="2490632704"/>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3BD984AF-F241-EE4C-8222-85195A990858}" type="slidenum">
              <a:rPr lang="en-US"/>
              <a:pPr>
                <a:defRPr/>
              </a:pPr>
              <a:t>‹#›</a:t>
            </a:fld>
            <a:endParaRPr lang="en-US"/>
          </a:p>
        </p:txBody>
      </p:sp>
    </p:spTree>
    <p:extLst>
      <p:ext uri="{BB962C8B-B14F-4D97-AF65-F5344CB8AC3E}">
        <p14:creationId xmlns:p14="http://schemas.microsoft.com/office/powerpoint/2010/main" val="636601156"/>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DAC27B7-3E5E-3640-99C2-BCB67B2202E7}" type="slidenum">
              <a:rPr lang="en-US"/>
              <a:pPr>
                <a:defRPr/>
              </a:pPr>
              <a:t>‹#›</a:t>
            </a:fld>
            <a:endParaRPr lang="en-US"/>
          </a:p>
        </p:txBody>
      </p:sp>
    </p:spTree>
    <p:extLst>
      <p:ext uri="{BB962C8B-B14F-4D97-AF65-F5344CB8AC3E}">
        <p14:creationId xmlns:p14="http://schemas.microsoft.com/office/powerpoint/2010/main" val="3895167194"/>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8483A43-03D9-D448-9507-748667DDE6FA}" type="slidenum">
              <a:rPr lang="en-US"/>
              <a:pPr>
                <a:defRPr/>
              </a:pPr>
              <a:t>‹#›</a:t>
            </a:fld>
            <a:endParaRPr lang="en-US"/>
          </a:p>
        </p:txBody>
      </p:sp>
    </p:spTree>
    <p:extLst>
      <p:ext uri="{BB962C8B-B14F-4D97-AF65-F5344CB8AC3E}">
        <p14:creationId xmlns:p14="http://schemas.microsoft.com/office/powerpoint/2010/main" val="2337669531"/>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3B883AE-092D-FE46-B9B0-DA60D5C613D2}" type="slidenum">
              <a:rPr lang="en-US"/>
              <a:pPr>
                <a:defRPr/>
              </a:pPr>
              <a:t>‹#›</a:t>
            </a:fld>
            <a:endParaRPr lang="en-US"/>
          </a:p>
        </p:txBody>
      </p:sp>
    </p:spTree>
    <p:extLst>
      <p:ext uri="{BB962C8B-B14F-4D97-AF65-F5344CB8AC3E}">
        <p14:creationId xmlns:p14="http://schemas.microsoft.com/office/powerpoint/2010/main" val="3320866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DAD02F-EFE2-E84F-80D3-2224754B44C7}" type="slidenum">
              <a:rPr lang="en-US"/>
              <a:pPr>
                <a:defRPr/>
              </a:pPr>
              <a:t>‹#›</a:t>
            </a:fld>
            <a:endParaRPr lang="en-US"/>
          </a:p>
        </p:txBody>
      </p:sp>
    </p:spTree>
    <p:extLst>
      <p:ext uri="{BB962C8B-B14F-4D97-AF65-F5344CB8AC3E}">
        <p14:creationId xmlns:p14="http://schemas.microsoft.com/office/powerpoint/2010/main" val="3290230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84F2809-4791-1640-91F7-6262B1B2CDFB}" type="slidenum">
              <a:rPr lang="en-US"/>
              <a:pPr>
                <a:defRPr/>
              </a:pPr>
              <a:t>‹#›</a:t>
            </a:fld>
            <a:endParaRPr lang="en-US"/>
          </a:p>
        </p:txBody>
      </p:sp>
    </p:spTree>
    <p:extLst>
      <p:ext uri="{BB962C8B-B14F-4D97-AF65-F5344CB8AC3E}">
        <p14:creationId xmlns:p14="http://schemas.microsoft.com/office/powerpoint/2010/main" val="196094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65B96C-B097-5741-88A1-C4F6CA20BB2A}" type="slidenum">
              <a:rPr lang="en-US"/>
              <a:pPr>
                <a:defRPr/>
              </a:pPr>
              <a:t>‹#›</a:t>
            </a:fld>
            <a:endParaRPr lang="en-US"/>
          </a:p>
        </p:txBody>
      </p:sp>
    </p:spTree>
    <p:extLst>
      <p:ext uri="{BB962C8B-B14F-4D97-AF65-F5344CB8AC3E}">
        <p14:creationId xmlns:p14="http://schemas.microsoft.com/office/powerpoint/2010/main" val="309457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9C0245-420D-DB46-9740-CFF3197886E3}" type="slidenum">
              <a:rPr lang="en-US"/>
              <a:pPr>
                <a:defRPr/>
              </a:pPr>
              <a:t>‹#›</a:t>
            </a:fld>
            <a:endParaRPr lang="en-US"/>
          </a:p>
        </p:txBody>
      </p:sp>
    </p:spTree>
    <p:extLst>
      <p:ext uri="{BB962C8B-B14F-4D97-AF65-F5344CB8AC3E}">
        <p14:creationId xmlns:p14="http://schemas.microsoft.com/office/powerpoint/2010/main" val="20208782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9DC80B-288B-9F4E-B1B9-253AD2F0D4B9}" type="slidenum">
              <a:rPr lang="en-US"/>
              <a:pPr>
                <a:defRPr/>
              </a:pPr>
              <a:t>‹#›</a:t>
            </a:fld>
            <a:endParaRPr lang="en-US"/>
          </a:p>
        </p:txBody>
      </p:sp>
    </p:spTree>
    <p:extLst>
      <p:ext uri="{BB962C8B-B14F-4D97-AF65-F5344CB8AC3E}">
        <p14:creationId xmlns:p14="http://schemas.microsoft.com/office/powerpoint/2010/main" val="3899035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B88815-2F7C-334F-8C2E-9DC3B8D91F09}" type="slidenum">
              <a:rPr lang="en-US"/>
              <a:pPr>
                <a:defRPr/>
              </a:pPr>
              <a:t>‹#›</a:t>
            </a:fld>
            <a:endParaRPr lang="en-US"/>
          </a:p>
        </p:txBody>
      </p:sp>
    </p:spTree>
    <p:extLst>
      <p:ext uri="{BB962C8B-B14F-4D97-AF65-F5344CB8AC3E}">
        <p14:creationId xmlns:p14="http://schemas.microsoft.com/office/powerpoint/2010/main" val="3569918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13098C-0F1F-7E40-A500-419C5488742A}" type="slidenum">
              <a:rPr lang="en-US"/>
              <a:pPr>
                <a:defRPr/>
              </a:pPr>
              <a:t>‹#›</a:t>
            </a:fld>
            <a:endParaRPr lang="en-US"/>
          </a:p>
        </p:txBody>
      </p:sp>
    </p:spTree>
    <p:extLst>
      <p:ext uri="{BB962C8B-B14F-4D97-AF65-F5344CB8AC3E}">
        <p14:creationId xmlns:p14="http://schemas.microsoft.com/office/powerpoint/2010/main" val="19837799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D87A25-BD42-BF4B-BDDF-1D8C0EE4219C}" type="slidenum">
              <a:rPr lang="en-US"/>
              <a:pPr>
                <a:defRPr/>
              </a:pPr>
              <a:t>‹#›</a:t>
            </a:fld>
            <a:endParaRPr lang="en-US"/>
          </a:p>
        </p:txBody>
      </p:sp>
    </p:spTree>
    <p:extLst>
      <p:ext uri="{BB962C8B-B14F-4D97-AF65-F5344CB8AC3E}">
        <p14:creationId xmlns:p14="http://schemas.microsoft.com/office/powerpoint/2010/main" val="13675874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EAE9AA-1898-BD4E-99A2-0D26AAD6CFA3}" type="slidenum">
              <a:rPr lang="en-US"/>
              <a:pPr>
                <a:defRPr/>
              </a:pPr>
              <a:t>‹#›</a:t>
            </a:fld>
            <a:endParaRPr lang="en-US"/>
          </a:p>
        </p:txBody>
      </p:sp>
    </p:spTree>
    <p:extLst>
      <p:ext uri="{BB962C8B-B14F-4D97-AF65-F5344CB8AC3E}">
        <p14:creationId xmlns:p14="http://schemas.microsoft.com/office/powerpoint/2010/main" val="14312917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5763FD-617D-5D4C-A1F1-170E2781FECD}" type="slidenum">
              <a:rPr lang="en-US"/>
              <a:pPr>
                <a:defRPr/>
              </a:pPr>
              <a:t>‹#›</a:t>
            </a:fld>
            <a:endParaRPr lang="en-US"/>
          </a:p>
        </p:txBody>
      </p:sp>
    </p:spTree>
    <p:extLst>
      <p:ext uri="{BB962C8B-B14F-4D97-AF65-F5344CB8AC3E}">
        <p14:creationId xmlns:p14="http://schemas.microsoft.com/office/powerpoint/2010/main" val="30250254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BD22B3-1656-E846-B5CF-B5DDAAEFDE6F}" type="slidenum">
              <a:rPr lang="en-US"/>
              <a:pPr>
                <a:defRPr/>
              </a:pPr>
              <a:t>‹#›</a:t>
            </a:fld>
            <a:endParaRPr lang="en-US"/>
          </a:p>
        </p:txBody>
      </p:sp>
    </p:spTree>
    <p:extLst>
      <p:ext uri="{BB962C8B-B14F-4D97-AF65-F5344CB8AC3E}">
        <p14:creationId xmlns:p14="http://schemas.microsoft.com/office/powerpoint/2010/main" val="13922538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FF688B-B769-FE48-8431-58CC6D0FA468}" type="slidenum">
              <a:rPr lang="en-US"/>
              <a:pPr>
                <a:defRPr/>
              </a:pPr>
              <a:t>‹#›</a:t>
            </a:fld>
            <a:endParaRPr lang="en-US"/>
          </a:p>
        </p:txBody>
      </p:sp>
    </p:spTree>
    <p:extLst>
      <p:ext uri="{BB962C8B-B14F-4D97-AF65-F5344CB8AC3E}">
        <p14:creationId xmlns:p14="http://schemas.microsoft.com/office/powerpoint/2010/main" val="42605792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B7F9BE6-8E70-9049-82EA-EA3CBFAAC989}" type="slidenum">
              <a:rPr lang="en-US"/>
              <a:pPr>
                <a:defRPr/>
              </a:pPr>
              <a:t>‹#›</a:t>
            </a:fld>
            <a:endParaRPr lang="en-US"/>
          </a:p>
        </p:txBody>
      </p:sp>
    </p:spTree>
    <p:extLst>
      <p:ext uri="{BB962C8B-B14F-4D97-AF65-F5344CB8AC3E}">
        <p14:creationId xmlns:p14="http://schemas.microsoft.com/office/powerpoint/2010/main" val="280816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F803C2-7A58-CE42-9A07-6A80968E3466}" type="slidenum">
              <a:rPr lang="en-US"/>
              <a:pPr>
                <a:defRPr/>
              </a:pPr>
              <a:t>‹#›</a:t>
            </a:fld>
            <a:endParaRPr lang="en-US"/>
          </a:p>
        </p:txBody>
      </p:sp>
    </p:spTree>
    <p:extLst>
      <p:ext uri="{BB962C8B-B14F-4D97-AF65-F5344CB8AC3E}">
        <p14:creationId xmlns:p14="http://schemas.microsoft.com/office/powerpoint/2010/main" val="8429221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7270AC-B9FB-614B-9916-C1E136D91674}" type="slidenum">
              <a:rPr lang="en-US"/>
              <a:pPr>
                <a:defRPr/>
              </a:pPr>
              <a:t>‹#›</a:t>
            </a:fld>
            <a:endParaRPr lang="en-US"/>
          </a:p>
        </p:txBody>
      </p:sp>
    </p:spTree>
    <p:extLst>
      <p:ext uri="{BB962C8B-B14F-4D97-AF65-F5344CB8AC3E}">
        <p14:creationId xmlns:p14="http://schemas.microsoft.com/office/powerpoint/2010/main" val="4947899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4D29C1-9EA0-EB40-AAD6-C74C331CC598}" type="slidenum">
              <a:rPr lang="en-US"/>
              <a:pPr>
                <a:defRPr/>
              </a:pPr>
              <a:t>‹#›</a:t>
            </a:fld>
            <a:endParaRPr lang="en-US"/>
          </a:p>
        </p:txBody>
      </p:sp>
    </p:spTree>
    <p:extLst>
      <p:ext uri="{BB962C8B-B14F-4D97-AF65-F5344CB8AC3E}">
        <p14:creationId xmlns:p14="http://schemas.microsoft.com/office/powerpoint/2010/main" val="22806851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039D98-0975-F74E-B636-B81BC104B0BE}" type="slidenum">
              <a:rPr lang="en-US"/>
              <a:pPr>
                <a:defRPr/>
              </a:pPr>
              <a:t>‹#›</a:t>
            </a:fld>
            <a:endParaRPr lang="en-US"/>
          </a:p>
        </p:txBody>
      </p:sp>
    </p:spTree>
    <p:extLst>
      <p:ext uri="{BB962C8B-B14F-4D97-AF65-F5344CB8AC3E}">
        <p14:creationId xmlns:p14="http://schemas.microsoft.com/office/powerpoint/2010/main" val="248236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5E1806-7304-4641-804B-D08639B5CA5C}" type="slidenum">
              <a:rPr lang="en-US"/>
              <a:pPr>
                <a:defRPr/>
              </a:pPr>
              <a:t>‹#›</a:t>
            </a:fld>
            <a:endParaRPr lang="en-US"/>
          </a:p>
        </p:txBody>
      </p:sp>
    </p:spTree>
    <p:extLst>
      <p:ext uri="{BB962C8B-B14F-4D97-AF65-F5344CB8AC3E}">
        <p14:creationId xmlns:p14="http://schemas.microsoft.com/office/powerpoint/2010/main" val="29125236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BDA593-7A12-F44E-BA7E-01281513555B}" type="slidenum">
              <a:rPr lang="en-US"/>
              <a:pPr>
                <a:defRPr/>
              </a:pPr>
              <a:t>‹#›</a:t>
            </a:fld>
            <a:endParaRPr lang="en-US"/>
          </a:p>
        </p:txBody>
      </p:sp>
    </p:spTree>
    <p:extLst>
      <p:ext uri="{BB962C8B-B14F-4D97-AF65-F5344CB8AC3E}">
        <p14:creationId xmlns:p14="http://schemas.microsoft.com/office/powerpoint/2010/main" val="7340225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0879A7-12AC-794C-9651-83F6B88F2D4B}" type="slidenum">
              <a:rPr lang="en-US"/>
              <a:pPr>
                <a:defRPr/>
              </a:pPr>
              <a:t>‹#›</a:t>
            </a:fld>
            <a:endParaRPr lang="en-US"/>
          </a:p>
        </p:txBody>
      </p:sp>
    </p:spTree>
    <p:extLst>
      <p:ext uri="{BB962C8B-B14F-4D97-AF65-F5344CB8AC3E}">
        <p14:creationId xmlns:p14="http://schemas.microsoft.com/office/powerpoint/2010/main" val="22559192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51B49F32-426B-BE45-BB87-2FD2ED13F1B2}" type="slidenum">
              <a:rPr lang="en-US"/>
              <a:pPr>
                <a:defRPr/>
              </a:pPr>
              <a:t>‹#›</a:t>
            </a:fld>
            <a:endParaRPr lang="en-US"/>
          </a:p>
        </p:txBody>
      </p:sp>
    </p:spTree>
    <p:extLst>
      <p:ext uri="{BB962C8B-B14F-4D97-AF65-F5344CB8AC3E}">
        <p14:creationId xmlns:p14="http://schemas.microsoft.com/office/powerpoint/2010/main" val="19030391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D6CEFE9-C49A-EB4E-BC48-182631B65BAF}" type="slidenum">
              <a:rPr lang="en-US"/>
              <a:pPr>
                <a:defRPr/>
              </a:pPr>
              <a:t>‹#›</a:t>
            </a:fld>
            <a:endParaRPr lang="en-US"/>
          </a:p>
        </p:txBody>
      </p:sp>
    </p:spTree>
    <p:extLst>
      <p:ext uri="{BB962C8B-B14F-4D97-AF65-F5344CB8AC3E}">
        <p14:creationId xmlns:p14="http://schemas.microsoft.com/office/powerpoint/2010/main" val="10548598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6C8C8699-9883-B949-ABCD-06BB16FC9536}" type="slidenum">
              <a:rPr lang="en-US"/>
              <a:pPr>
                <a:defRPr/>
              </a:pPr>
              <a:t>‹#›</a:t>
            </a:fld>
            <a:endParaRPr lang="en-US"/>
          </a:p>
        </p:txBody>
      </p:sp>
    </p:spTree>
    <p:extLst>
      <p:ext uri="{BB962C8B-B14F-4D97-AF65-F5344CB8AC3E}">
        <p14:creationId xmlns:p14="http://schemas.microsoft.com/office/powerpoint/2010/main" val="22779494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3F2F435-63AC-0D43-8F7E-F1C7D49F3100}" type="slidenum">
              <a:rPr lang="en-US"/>
              <a:pPr>
                <a:defRPr/>
              </a:pPr>
              <a:t>‹#›</a:t>
            </a:fld>
            <a:endParaRPr lang="en-US"/>
          </a:p>
        </p:txBody>
      </p:sp>
    </p:spTree>
    <p:extLst>
      <p:ext uri="{BB962C8B-B14F-4D97-AF65-F5344CB8AC3E}">
        <p14:creationId xmlns:p14="http://schemas.microsoft.com/office/powerpoint/2010/main" val="71668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FA306-1D1C-B54A-85C5-0F9993CE0F61}" type="slidenum">
              <a:rPr lang="en-US"/>
              <a:pPr>
                <a:defRPr/>
              </a:pPr>
              <a:t>‹#›</a:t>
            </a:fld>
            <a:endParaRPr lang="en-US"/>
          </a:p>
        </p:txBody>
      </p:sp>
    </p:spTree>
    <p:extLst>
      <p:ext uri="{BB962C8B-B14F-4D97-AF65-F5344CB8AC3E}">
        <p14:creationId xmlns:p14="http://schemas.microsoft.com/office/powerpoint/2010/main" val="10695214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vl1pPr>
          </a:lstStyle>
          <a:p>
            <a:pPr>
              <a:defRPr/>
            </a:pPr>
            <a:endParaRPr lang="en-US"/>
          </a:p>
        </p:txBody>
      </p:sp>
      <p:sp>
        <p:nvSpPr>
          <p:cNvPr id="8" name="Rectangle 5"/>
          <p:cNvSpPr>
            <a:spLocks noGrp="1" noChangeArrowheads="1"/>
          </p:cNvSpPr>
          <p:nvPr>
            <p:ph type="ftr" sz="quarter" idx="11"/>
          </p:nvPr>
        </p:nvSpPr>
        <p:spPr/>
        <p:txBody>
          <a:bodyPr/>
          <a:lstStyle>
            <a:lvl1pPr>
              <a:defRPr i="1"/>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DD91DAB1-3C75-B040-A27A-24A08BEF4FC7}" type="slidenum">
              <a:rPr lang="en-US"/>
              <a:pPr>
                <a:defRPr/>
              </a:pPr>
              <a:t>‹#›</a:t>
            </a:fld>
            <a:endParaRPr lang="en-US"/>
          </a:p>
        </p:txBody>
      </p:sp>
    </p:spTree>
    <p:extLst>
      <p:ext uri="{BB962C8B-B14F-4D97-AF65-F5344CB8AC3E}">
        <p14:creationId xmlns:p14="http://schemas.microsoft.com/office/powerpoint/2010/main" val="18602814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vl1pPr>
          </a:lstStyle>
          <a:p>
            <a:pPr>
              <a:defRPr/>
            </a:pPr>
            <a:endParaRPr lang="en-US"/>
          </a:p>
        </p:txBody>
      </p:sp>
      <p:sp>
        <p:nvSpPr>
          <p:cNvPr id="4" name="Rectangle 5"/>
          <p:cNvSpPr>
            <a:spLocks noGrp="1" noChangeArrowheads="1"/>
          </p:cNvSpPr>
          <p:nvPr>
            <p:ph type="ftr" sz="quarter" idx="11"/>
          </p:nvPr>
        </p:nvSpPr>
        <p:spPr/>
        <p:txBody>
          <a:bodyPr/>
          <a:lstStyle>
            <a:lvl1pPr>
              <a:defRPr i="1"/>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CF7D4428-3EE0-2E46-9C11-712B28A79FA2}" type="slidenum">
              <a:rPr lang="en-US"/>
              <a:pPr>
                <a:defRPr/>
              </a:pPr>
              <a:t>‹#›</a:t>
            </a:fld>
            <a:endParaRPr lang="en-US"/>
          </a:p>
        </p:txBody>
      </p:sp>
    </p:spTree>
    <p:extLst>
      <p:ext uri="{BB962C8B-B14F-4D97-AF65-F5344CB8AC3E}">
        <p14:creationId xmlns:p14="http://schemas.microsoft.com/office/powerpoint/2010/main" val="28449233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vl1pPr>
          </a:lstStyle>
          <a:p>
            <a:pPr>
              <a:defRPr/>
            </a:pPr>
            <a:endParaRPr lang="en-US"/>
          </a:p>
        </p:txBody>
      </p:sp>
      <p:sp>
        <p:nvSpPr>
          <p:cNvPr id="3" name="Rectangle 5"/>
          <p:cNvSpPr>
            <a:spLocks noGrp="1" noChangeArrowheads="1"/>
          </p:cNvSpPr>
          <p:nvPr>
            <p:ph type="ftr" sz="quarter" idx="11"/>
          </p:nvPr>
        </p:nvSpPr>
        <p:spPr/>
        <p:txBody>
          <a:bodyPr/>
          <a:lstStyle>
            <a:lvl1pPr>
              <a:defRPr i="1"/>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4581A9-306D-B546-9F42-EE9B92EF9FA4}" type="slidenum">
              <a:rPr lang="en-US"/>
              <a:pPr>
                <a:defRPr/>
              </a:pPr>
              <a:t>‹#›</a:t>
            </a:fld>
            <a:endParaRPr lang="en-US"/>
          </a:p>
        </p:txBody>
      </p:sp>
    </p:spTree>
    <p:extLst>
      <p:ext uri="{BB962C8B-B14F-4D97-AF65-F5344CB8AC3E}">
        <p14:creationId xmlns:p14="http://schemas.microsoft.com/office/powerpoint/2010/main" val="42494454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93343D5C-BDE3-B04C-92DD-65F7499A7B82}" type="slidenum">
              <a:rPr lang="en-US"/>
              <a:pPr>
                <a:defRPr/>
              </a:pPr>
              <a:t>‹#›</a:t>
            </a:fld>
            <a:endParaRPr lang="en-US"/>
          </a:p>
        </p:txBody>
      </p:sp>
    </p:spTree>
    <p:extLst>
      <p:ext uri="{BB962C8B-B14F-4D97-AF65-F5344CB8AC3E}">
        <p14:creationId xmlns:p14="http://schemas.microsoft.com/office/powerpoint/2010/main" val="14507020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156D6FB-8443-9447-BB85-462E1C13891C}" type="slidenum">
              <a:rPr lang="en-US"/>
              <a:pPr>
                <a:defRPr/>
              </a:pPr>
              <a:t>‹#›</a:t>
            </a:fld>
            <a:endParaRPr lang="en-US"/>
          </a:p>
        </p:txBody>
      </p:sp>
    </p:spTree>
    <p:extLst>
      <p:ext uri="{BB962C8B-B14F-4D97-AF65-F5344CB8AC3E}">
        <p14:creationId xmlns:p14="http://schemas.microsoft.com/office/powerpoint/2010/main" val="17079601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888507CC-E0F9-7C4B-9417-2EEF6DE3E24A}" type="slidenum">
              <a:rPr lang="en-US"/>
              <a:pPr>
                <a:defRPr/>
              </a:pPr>
              <a:t>‹#›</a:t>
            </a:fld>
            <a:endParaRPr lang="en-US"/>
          </a:p>
        </p:txBody>
      </p:sp>
    </p:spTree>
    <p:extLst>
      <p:ext uri="{BB962C8B-B14F-4D97-AF65-F5344CB8AC3E}">
        <p14:creationId xmlns:p14="http://schemas.microsoft.com/office/powerpoint/2010/main" val="830103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947AE4FF-2D57-1B42-99D6-863D791E3BE0}" type="slidenum">
              <a:rPr lang="en-US"/>
              <a:pPr>
                <a:defRPr/>
              </a:pPr>
              <a:t>‹#›</a:t>
            </a:fld>
            <a:endParaRPr lang="en-US"/>
          </a:p>
        </p:txBody>
      </p:sp>
    </p:spTree>
    <p:extLst>
      <p:ext uri="{BB962C8B-B14F-4D97-AF65-F5344CB8AC3E}">
        <p14:creationId xmlns:p14="http://schemas.microsoft.com/office/powerpoint/2010/main" val="21856749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EC2C634-6753-2A4A-86B9-08E693EEAB9B}" type="slidenum">
              <a:rPr lang="en-US"/>
              <a:pPr>
                <a:defRPr/>
              </a:pPr>
              <a:t>‹#›</a:t>
            </a:fld>
            <a:endParaRPr lang="en-US"/>
          </a:p>
        </p:txBody>
      </p:sp>
    </p:spTree>
    <p:extLst>
      <p:ext uri="{BB962C8B-B14F-4D97-AF65-F5344CB8AC3E}">
        <p14:creationId xmlns:p14="http://schemas.microsoft.com/office/powerpoint/2010/main" val="7482046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47EC26F1-A82E-164C-8B7C-8C2D884C6F78}" type="slidenum">
              <a:rPr lang="en-US"/>
              <a:pPr>
                <a:defRPr/>
              </a:pPr>
              <a:t>‹#›</a:t>
            </a:fld>
            <a:endParaRPr lang="en-US"/>
          </a:p>
        </p:txBody>
      </p:sp>
    </p:spTree>
    <p:extLst>
      <p:ext uri="{BB962C8B-B14F-4D97-AF65-F5344CB8AC3E}">
        <p14:creationId xmlns:p14="http://schemas.microsoft.com/office/powerpoint/2010/main" val="12352094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28F29DB-4DD0-2646-A741-46F2FC3E9BBA}" type="slidenum">
              <a:rPr lang="en-US"/>
              <a:pPr>
                <a:defRPr/>
              </a:pPr>
              <a:t>‹#›</a:t>
            </a:fld>
            <a:endParaRPr lang="en-US"/>
          </a:p>
        </p:txBody>
      </p:sp>
    </p:spTree>
    <p:extLst>
      <p:ext uri="{BB962C8B-B14F-4D97-AF65-F5344CB8AC3E}">
        <p14:creationId xmlns:p14="http://schemas.microsoft.com/office/powerpoint/2010/main" val="77701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44BE11-B421-964E-A457-E521B19989D1}" type="slidenum">
              <a:rPr lang="en-US"/>
              <a:pPr>
                <a:defRPr/>
              </a:pPr>
              <a:t>‹#›</a:t>
            </a:fld>
            <a:endParaRPr lang="en-US"/>
          </a:p>
        </p:txBody>
      </p:sp>
    </p:spTree>
    <p:extLst>
      <p:ext uri="{BB962C8B-B14F-4D97-AF65-F5344CB8AC3E}">
        <p14:creationId xmlns:p14="http://schemas.microsoft.com/office/powerpoint/2010/main" val="28011962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06559B6E-E7BC-7646-87BC-60F51EBEC02C}" type="slidenum">
              <a:rPr lang="en-US"/>
              <a:pPr>
                <a:defRPr/>
              </a:pPr>
              <a:t>‹#›</a:t>
            </a:fld>
            <a:endParaRPr lang="en-US"/>
          </a:p>
        </p:txBody>
      </p:sp>
    </p:spTree>
    <p:extLst>
      <p:ext uri="{BB962C8B-B14F-4D97-AF65-F5344CB8AC3E}">
        <p14:creationId xmlns:p14="http://schemas.microsoft.com/office/powerpoint/2010/main" val="7655368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27607DCE-85D7-E448-B466-298AB492F01B}" type="slidenum">
              <a:rPr lang="en-US"/>
              <a:pPr>
                <a:defRPr/>
              </a:pPr>
              <a:t>‹#›</a:t>
            </a:fld>
            <a:endParaRPr lang="en-US"/>
          </a:p>
        </p:txBody>
      </p:sp>
    </p:spTree>
    <p:extLst>
      <p:ext uri="{BB962C8B-B14F-4D97-AF65-F5344CB8AC3E}">
        <p14:creationId xmlns:p14="http://schemas.microsoft.com/office/powerpoint/2010/main" val="15068499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8E43DFD6-A408-334F-A309-043F1721006B}" type="slidenum">
              <a:rPr lang="en-US"/>
              <a:pPr>
                <a:defRPr/>
              </a:pPr>
              <a:t>‹#›</a:t>
            </a:fld>
            <a:endParaRPr lang="en-US"/>
          </a:p>
        </p:txBody>
      </p:sp>
    </p:spTree>
    <p:extLst>
      <p:ext uri="{BB962C8B-B14F-4D97-AF65-F5344CB8AC3E}">
        <p14:creationId xmlns:p14="http://schemas.microsoft.com/office/powerpoint/2010/main" val="12170314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994392-192C-704B-87CA-68AA4535F5C4}" type="slidenum">
              <a:rPr lang="en-US"/>
              <a:pPr>
                <a:defRPr/>
              </a:pPr>
              <a:t>‹#›</a:t>
            </a:fld>
            <a:endParaRPr lang="en-US"/>
          </a:p>
        </p:txBody>
      </p:sp>
    </p:spTree>
    <p:extLst>
      <p:ext uri="{BB962C8B-B14F-4D97-AF65-F5344CB8AC3E}">
        <p14:creationId xmlns:p14="http://schemas.microsoft.com/office/powerpoint/2010/main" val="3996434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FBEF95F7-60D7-594B-A6D2-FA7BB0884F86}" type="slidenum">
              <a:rPr lang="en-US"/>
              <a:pPr>
                <a:defRPr/>
              </a:pPr>
              <a:t>‹#›</a:t>
            </a:fld>
            <a:endParaRPr lang="en-US"/>
          </a:p>
        </p:txBody>
      </p:sp>
    </p:spTree>
    <p:extLst>
      <p:ext uri="{BB962C8B-B14F-4D97-AF65-F5344CB8AC3E}">
        <p14:creationId xmlns:p14="http://schemas.microsoft.com/office/powerpoint/2010/main" val="34640502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2CF64519-1550-654A-BA85-07283101A1F1}" type="slidenum">
              <a:rPr lang="en-US"/>
              <a:pPr>
                <a:defRPr/>
              </a:pPr>
              <a:t>‹#›</a:t>
            </a:fld>
            <a:endParaRPr lang="en-US"/>
          </a:p>
        </p:txBody>
      </p:sp>
    </p:spTree>
    <p:extLst>
      <p:ext uri="{BB962C8B-B14F-4D97-AF65-F5344CB8AC3E}">
        <p14:creationId xmlns:p14="http://schemas.microsoft.com/office/powerpoint/2010/main" val="32393111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BDF0F8E-11FC-074B-BB69-C398DB972FD0}" type="slidenum">
              <a:rPr lang="en-US"/>
              <a:pPr>
                <a:defRPr/>
              </a:pPr>
              <a:t>‹#›</a:t>
            </a:fld>
            <a:endParaRPr lang="en-US"/>
          </a:p>
        </p:txBody>
      </p:sp>
    </p:spTree>
    <p:extLst>
      <p:ext uri="{BB962C8B-B14F-4D97-AF65-F5344CB8AC3E}">
        <p14:creationId xmlns:p14="http://schemas.microsoft.com/office/powerpoint/2010/main" val="28420348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A3FE0373-F564-9B43-A270-96AEFBA71A4D}" type="slidenum">
              <a:rPr lang="en-US"/>
              <a:pPr>
                <a:defRPr/>
              </a:pPr>
              <a:t>‹#›</a:t>
            </a:fld>
            <a:endParaRPr lang="en-US"/>
          </a:p>
        </p:txBody>
      </p:sp>
    </p:spTree>
    <p:extLst>
      <p:ext uri="{BB962C8B-B14F-4D97-AF65-F5344CB8AC3E}">
        <p14:creationId xmlns:p14="http://schemas.microsoft.com/office/powerpoint/2010/main" val="42306987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216BE4-6E4E-1D45-9047-719CB12DFD15}" type="slidenum">
              <a:rPr lang="en-US"/>
              <a:pPr>
                <a:defRPr/>
              </a:pPr>
              <a:t>‹#›</a:t>
            </a:fld>
            <a:endParaRPr lang="en-US"/>
          </a:p>
        </p:txBody>
      </p:sp>
    </p:spTree>
    <p:extLst>
      <p:ext uri="{BB962C8B-B14F-4D97-AF65-F5344CB8AC3E}">
        <p14:creationId xmlns:p14="http://schemas.microsoft.com/office/powerpoint/2010/main" val="26318890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3EBC5E-F786-1B49-93FF-D94C8F830DBA}" type="slidenum">
              <a:rPr lang="en-US"/>
              <a:pPr>
                <a:defRPr/>
              </a:pPr>
              <a:t>‹#›</a:t>
            </a:fld>
            <a:endParaRPr lang="en-US"/>
          </a:p>
        </p:txBody>
      </p:sp>
    </p:spTree>
    <p:extLst>
      <p:ext uri="{BB962C8B-B14F-4D97-AF65-F5344CB8AC3E}">
        <p14:creationId xmlns:p14="http://schemas.microsoft.com/office/powerpoint/2010/main" val="3405392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704F61-7153-3547-81D4-BE27B2B84E0C}" type="slidenum">
              <a:rPr lang="en-US"/>
              <a:pPr>
                <a:defRPr/>
              </a:pPr>
              <a:t>‹#›</a:t>
            </a:fld>
            <a:endParaRPr lang="en-US"/>
          </a:p>
        </p:txBody>
      </p:sp>
    </p:spTree>
    <p:extLst>
      <p:ext uri="{BB962C8B-B14F-4D97-AF65-F5344CB8AC3E}">
        <p14:creationId xmlns:p14="http://schemas.microsoft.com/office/powerpoint/2010/main" val="29812944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448695-1692-9D42-8EB9-5E5BC7F4F82D}" type="slidenum">
              <a:rPr lang="en-US"/>
              <a:pPr>
                <a:defRPr/>
              </a:pPr>
              <a:t>‹#›</a:t>
            </a:fld>
            <a:endParaRPr lang="en-US"/>
          </a:p>
        </p:txBody>
      </p:sp>
    </p:spTree>
    <p:extLst>
      <p:ext uri="{BB962C8B-B14F-4D97-AF65-F5344CB8AC3E}">
        <p14:creationId xmlns:p14="http://schemas.microsoft.com/office/powerpoint/2010/main" val="13010390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FCC33B-B964-4549-9AB9-6AEDD426EAA7}" type="slidenum">
              <a:rPr lang="en-US"/>
              <a:pPr>
                <a:defRPr/>
              </a:pPr>
              <a:t>‹#›</a:t>
            </a:fld>
            <a:endParaRPr lang="en-US"/>
          </a:p>
        </p:txBody>
      </p:sp>
    </p:spTree>
    <p:extLst>
      <p:ext uri="{BB962C8B-B14F-4D97-AF65-F5344CB8AC3E}">
        <p14:creationId xmlns:p14="http://schemas.microsoft.com/office/powerpoint/2010/main" val="30619809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3A81FD-0B28-E341-A39A-C6DC2EFDCCCF}" type="slidenum">
              <a:rPr lang="en-US"/>
              <a:pPr>
                <a:defRPr/>
              </a:pPr>
              <a:t>‹#›</a:t>
            </a:fld>
            <a:endParaRPr lang="en-US"/>
          </a:p>
        </p:txBody>
      </p:sp>
    </p:spTree>
    <p:extLst>
      <p:ext uri="{BB962C8B-B14F-4D97-AF65-F5344CB8AC3E}">
        <p14:creationId xmlns:p14="http://schemas.microsoft.com/office/powerpoint/2010/main" val="28923431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4955E3B-31A9-3243-90AE-FC0FA45D777E}" type="slidenum">
              <a:rPr lang="en-US"/>
              <a:pPr>
                <a:defRPr/>
              </a:pPr>
              <a:t>‹#›</a:t>
            </a:fld>
            <a:endParaRPr lang="en-US"/>
          </a:p>
        </p:txBody>
      </p:sp>
    </p:spTree>
    <p:extLst>
      <p:ext uri="{BB962C8B-B14F-4D97-AF65-F5344CB8AC3E}">
        <p14:creationId xmlns:p14="http://schemas.microsoft.com/office/powerpoint/2010/main" val="2586412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2219F46-0CC1-3F4E-8396-869669B7764E}" type="slidenum">
              <a:rPr lang="en-US"/>
              <a:pPr>
                <a:defRPr/>
              </a:pPr>
              <a:t>‹#›</a:t>
            </a:fld>
            <a:endParaRPr lang="en-US"/>
          </a:p>
        </p:txBody>
      </p:sp>
    </p:spTree>
    <p:extLst>
      <p:ext uri="{BB962C8B-B14F-4D97-AF65-F5344CB8AC3E}">
        <p14:creationId xmlns:p14="http://schemas.microsoft.com/office/powerpoint/2010/main" val="34986395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68B411-DC19-7B48-8692-0E561C139779}" type="slidenum">
              <a:rPr lang="en-US"/>
              <a:pPr>
                <a:defRPr/>
              </a:pPr>
              <a:t>‹#›</a:t>
            </a:fld>
            <a:endParaRPr lang="en-US"/>
          </a:p>
        </p:txBody>
      </p:sp>
    </p:spTree>
    <p:extLst>
      <p:ext uri="{BB962C8B-B14F-4D97-AF65-F5344CB8AC3E}">
        <p14:creationId xmlns:p14="http://schemas.microsoft.com/office/powerpoint/2010/main" val="9995773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EFD072-F469-2C49-9E7B-998EA9B93096}" type="slidenum">
              <a:rPr lang="en-US"/>
              <a:pPr>
                <a:defRPr/>
              </a:pPr>
              <a:t>‹#›</a:t>
            </a:fld>
            <a:endParaRPr lang="en-US"/>
          </a:p>
        </p:txBody>
      </p:sp>
    </p:spTree>
    <p:extLst>
      <p:ext uri="{BB962C8B-B14F-4D97-AF65-F5344CB8AC3E}">
        <p14:creationId xmlns:p14="http://schemas.microsoft.com/office/powerpoint/2010/main" val="13111824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3589AB-DEEA-A34B-9CE2-A3585D833B7A}" type="slidenum">
              <a:rPr lang="en-US"/>
              <a:pPr>
                <a:defRPr/>
              </a:pPr>
              <a:t>‹#›</a:t>
            </a:fld>
            <a:endParaRPr lang="en-US"/>
          </a:p>
        </p:txBody>
      </p:sp>
    </p:spTree>
    <p:extLst>
      <p:ext uri="{BB962C8B-B14F-4D97-AF65-F5344CB8AC3E}">
        <p14:creationId xmlns:p14="http://schemas.microsoft.com/office/powerpoint/2010/main" val="21074548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525337-87B0-B846-9D7D-386CFBD7DFE8}" type="slidenum">
              <a:rPr lang="en-US"/>
              <a:pPr>
                <a:defRPr/>
              </a:pPr>
              <a:t>‹#›</a:t>
            </a:fld>
            <a:endParaRPr lang="en-US"/>
          </a:p>
        </p:txBody>
      </p:sp>
    </p:spTree>
    <p:extLst>
      <p:ext uri="{BB962C8B-B14F-4D97-AF65-F5344CB8AC3E}">
        <p14:creationId xmlns:p14="http://schemas.microsoft.com/office/powerpoint/2010/main" val="10722903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AF49A-265E-A54C-B210-CF22C62A31EE}" type="slidenum">
              <a:rPr lang="en-US"/>
              <a:pPr>
                <a:defRPr/>
              </a:pPr>
              <a:t>‹#›</a:t>
            </a:fld>
            <a:endParaRPr lang="en-US"/>
          </a:p>
        </p:txBody>
      </p:sp>
    </p:spTree>
    <p:extLst>
      <p:ext uri="{BB962C8B-B14F-4D97-AF65-F5344CB8AC3E}">
        <p14:creationId xmlns:p14="http://schemas.microsoft.com/office/powerpoint/2010/main" val="2704065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EEB8C5-D52B-324D-9287-8DCCE6BFD0E3}" type="slidenum">
              <a:rPr lang="en-US"/>
              <a:pPr>
                <a:defRPr/>
              </a:pPr>
              <a:t>‹#›</a:t>
            </a:fld>
            <a:endParaRPr lang="en-US"/>
          </a:p>
        </p:txBody>
      </p:sp>
    </p:spTree>
    <p:extLst>
      <p:ext uri="{BB962C8B-B14F-4D97-AF65-F5344CB8AC3E}">
        <p14:creationId xmlns:p14="http://schemas.microsoft.com/office/powerpoint/2010/main" val="33859087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2BD6B4-FC4D-4C45-8F48-82894693621A}" type="slidenum">
              <a:rPr lang="en-US"/>
              <a:pPr>
                <a:defRPr/>
              </a:pPr>
              <a:t>‹#›</a:t>
            </a:fld>
            <a:endParaRPr lang="en-US"/>
          </a:p>
        </p:txBody>
      </p:sp>
    </p:spTree>
    <p:extLst>
      <p:ext uri="{BB962C8B-B14F-4D97-AF65-F5344CB8AC3E}">
        <p14:creationId xmlns:p14="http://schemas.microsoft.com/office/powerpoint/2010/main" val="14276686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17C1CB-8824-E142-867A-D07DDC148822}" type="slidenum">
              <a:rPr lang="en-US"/>
              <a:pPr>
                <a:defRPr/>
              </a:pPr>
              <a:t>‹#›</a:t>
            </a:fld>
            <a:endParaRPr lang="en-US"/>
          </a:p>
        </p:txBody>
      </p:sp>
    </p:spTree>
    <p:extLst>
      <p:ext uri="{BB962C8B-B14F-4D97-AF65-F5344CB8AC3E}">
        <p14:creationId xmlns:p14="http://schemas.microsoft.com/office/powerpoint/2010/main" val="12825432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9FF7D4-425A-984C-AD90-639229B2DA02}" type="slidenum">
              <a:rPr lang="en-US"/>
              <a:pPr>
                <a:defRPr/>
              </a:pPr>
              <a:t>‹#›</a:t>
            </a:fld>
            <a:endParaRPr lang="en-US"/>
          </a:p>
        </p:txBody>
      </p:sp>
    </p:spTree>
    <p:extLst>
      <p:ext uri="{BB962C8B-B14F-4D97-AF65-F5344CB8AC3E}">
        <p14:creationId xmlns:p14="http://schemas.microsoft.com/office/powerpoint/2010/main" val="4357116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2CB951-B975-2B48-AF60-6EE8B124BCA6}" type="slidenum">
              <a:rPr lang="en-US"/>
              <a:pPr>
                <a:defRPr/>
              </a:pPr>
              <a:t>‹#›</a:t>
            </a:fld>
            <a:endParaRPr lang="en-US"/>
          </a:p>
        </p:txBody>
      </p:sp>
    </p:spTree>
    <p:extLst>
      <p:ext uri="{BB962C8B-B14F-4D97-AF65-F5344CB8AC3E}">
        <p14:creationId xmlns:p14="http://schemas.microsoft.com/office/powerpoint/2010/main" val="6814532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0FC9C9-8114-F945-A2DA-F4AE496A8A91}" type="slidenum">
              <a:rPr lang="en-US"/>
              <a:pPr>
                <a:defRPr/>
              </a:pPr>
              <a:t>‹#›</a:t>
            </a:fld>
            <a:endParaRPr lang="en-US"/>
          </a:p>
        </p:txBody>
      </p:sp>
    </p:spTree>
    <p:extLst>
      <p:ext uri="{BB962C8B-B14F-4D97-AF65-F5344CB8AC3E}">
        <p14:creationId xmlns:p14="http://schemas.microsoft.com/office/powerpoint/2010/main" val="15905622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8900332-834B-7049-AAF1-B4FF7836664C}" type="slidenum">
              <a:rPr lang="en-US"/>
              <a:pPr>
                <a:defRPr/>
              </a:pPr>
              <a:t>‹#›</a:t>
            </a:fld>
            <a:endParaRPr lang="en-US"/>
          </a:p>
        </p:txBody>
      </p:sp>
    </p:spTree>
    <p:extLst>
      <p:ext uri="{BB962C8B-B14F-4D97-AF65-F5344CB8AC3E}">
        <p14:creationId xmlns:p14="http://schemas.microsoft.com/office/powerpoint/2010/main" val="23011745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EF7999-D237-ED42-B67D-0B9CCC106682}" type="slidenum">
              <a:rPr lang="en-US"/>
              <a:pPr>
                <a:defRPr/>
              </a:pPr>
              <a:t>‹#›</a:t>
            </a:fld>
            <a:endParaRPr lang="en-US"/>
          </a:p>
        </p:txBody>
      </p:sp>
    </p:spTree>
    <p:extLst>
      <p:ext uri="{BB962C8B-B14F-4D97-AF65-F5344CB8AC3E}">
        <p14:creationId xmlns:p14="http://schemas.microsoft.com/office/powerpoint/2010/main" val="14718330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4C337B-EA76-084A-A0E7-237C1B92938E}" type="slidenum">
              <a:rPr lang="en-US"/>
              <a:pPr>
                <a:defRPr/>
              </a:pPr>
              <a:t>‹#›</a:t>
            </a:fld>
            <a:endParaRPr lang="en-US"/>
          </a:p>
        </p:txBody>
      </p:sp>
    </p:spTree>
    <p:extLst>
      <p:ext uri="{BB962C8B-B14F-4D97-AF65-F5344CB8AC3E}">
        <p14:creationId xmlns:p14="http://schemas.microsoft.com/office/powerpoint/2010/main" val="39085729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9F71B0-52C4-914C-9453-C64CBF3918A4}" type="slidenum">
              <a:rPr lang="en-US"/>
              <a:pPr>
                <a:defRPr/>
              </a:pPr>
              <a:t>‹#›</a:t>
            </a:fld>
            <a:endParaRPr lang="en-US"/>
          </a:p>
        </p:txBody>
      </p:sp>
    </p:spTree>
    <p:extLst>
      <p:ext uri="{BB962C8B-B14F-4D97-AF65-F5344CB8AC3E}">
        <p14:creationId xmlns:p14="http://schemas.microsoft.com/office/powerpoint/2010/main" val="21295196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346ADB-B8CF-1F44-A445-1921454CDD83}" type="slidenum">
              <a:rPr lang="en-US"/>
              <a:pPr>
                <a:defRPr/>
              </a:pPr>
              <a:t>‹#›</a:t>
            </a:fld>
            <a:endParaRPr lang="en-US"/>
          </a:p>
        </p:txBody>
      </p:sp>
    </p:spTree>
    <p:extLst>
      <p:ext uri="{BB962C8B-B14F-4D97-AF65-F5344CB8AC3E}">
        <p14:creationId xmlns:p14="http://schemas.microsoft.com/office/powerpoint/2010/main" val="14392564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slideLayout" Target="../slideLayouts/slideLayout111.xml"/><Relationship Id="rId13" Type="http://schemas.openxmlformats.org/officeDocument/2006/relationships/theme" Target="../theme/theme10.xml"/><Relationship Id="rId14" Type="http://schemas.openxmlformats.org/officeDocument/2006/relationships/image" Target="../media/image1.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2.xml"/><Relationship Id="rId12" Type="http://schemas.openxmlformats.org/officeDocument/2006/relationships/theme" Target="../theme/theme11.xml"/><Relationship Id="rId13" Type="http://schemas.openxmlformats.org/officeDocument/2006/relationships/image" Target="../media/image1.jpeg"/><Relationship Id="rId1" Type="http://schemas.openxmlformats.org/officeDocument/2006/relationships/slideLayout" Target="../slideLayouts/slideLayout112.xml"/><Relationship Id="rId2" Type="http://schemas.openxmlformats.org/officeDocument/2006/relationships/slideLayout" Target="../slideLayouts/slideLayout113.xml"/><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 Id="rId9" Type="http://schemas.openxmlformats.org/officeDocument/2006/relationships/slideLayout" Target="../slideLayouts/slideLayout120.xml"/><Relationship Id="rId10"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4.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4.xml"/><Relationship Id="rId2" Type="http://schemas.openxmlformats.org/officeDocument/2006/relationships/slideLayout" Target="../slideLayouts/slideLayout135.xml"/><Relationship Id="rId3" Type="http://schemas.openxmlformats.org/officeDocument/2006/relationships/slideLayout" Target="../slideLayouts/slideLayout136.xml"/><Relationship Id="rId4" Type="http://schemas.openxmlformats.org/officeDocument/2006/relationships/slideLayout" Target="../slideLayouts/slideLayout137.xml"/><Relationship Id="rId5" Type="http://schemas.openxmlformats.org/officeDocument/2006/relationships/slideLayout" Target="../slideLayouts/slideLayout138.xml"/><Relationship Id="rId6" Type="http://schemas.openxmlformats.org/officeDocument/2006/relationships/slideLayout" Target="../slideLayouts/slideLayout139.xml"/><Relationship Id="rId7" Type="http://schemas.openxmlformats.org/officeDocument/2006/relationships/slideLayout" Target="../slideLayouts/slideLayout140.xml"/><Relationship Id="rId8" Type="http://schemas.openxmlformats.org/officeDocument/2006/relationships/slideLayout" Target="../slideLayouts/slideLayout141.xml"/><Relationship Id="rId9" Type="http://schemas.openxmlformats.org/officeDocument/2006/relationships/slideLayout" Target="../slideLayouts/slideLayout142.xml"/><Relationship Id="rId10"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5.xml"/><Relationship Id="rId12" Type="http://schemas.openxmlformats.org/officeDocument/2006/relationships/theme" Target="../theme/theme14.xml"/><Relationship Id="rId13" Type="http://schemas.openxmlformats.org/officeDocument/2006/relationships/image" Target="../media/image1.jpeg"/><Relationship Id="rId1" Type="http://schemas.openxmlformats.org/officeDocument/2006/relationships/slideLayout" Target="../slideLayouts/slideLayout145.xml"/><Relationship Id="rId2" Type="http://schemas.openxmlformats.org/officeDocument/2006/relationships/slideLayout" Target="../slideLayouts/slideLayout146.xml"/><Relationship Id="rId3" Type="http://schemas.openxmlformats.org/officeDocument/2006/relationships/slideLayout" Target="../slideLayouts/slideLayout147.xml"/><Relationship Id="rId4" Type="http://schemas.openxmlformats.org/officeDocument/2006/relationships/slideLayout" Target="../slideLayouts/slideLayout148.xml"/><Relationship Id="rId5" Type="http://schemas.openxmlformats.org/officeDocument/2006/relationships/slideLayout" Target="../slideLayouts/slideLayout149.xml"/><Relationship Id="rId6" Type="http://schemas.openxmlformats.org/officeDocument/2006/relationships/slideLayout" Target="../slideLayouts/slideLayout150.xml"/><Relationship Id="rId7" Type="http://schemas.openxmlformats.org/officeDocument/2006/relationships/slideLayout" Target="../slideLayouts/slideLayout151.xml"/><Relationship Id="rId8" Type="http://schemas.openxmlformats.org/officeDocument/2006/relationships/slideLayout" Target="../slideLayouts/slideLayout152.xml"/><Relationship Id="rId9" Type="http://schemas.openxmlformats.org/officeDocument/2006/relationships/slideLayout" Target="../slideLayouts/slideLayout153.xml"/><Relationship Id="rId10"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6.xml"/><Relationship Id="rId12" Type="http://schemas.openxmlformats.org/officeDocument/2006/relationships/theme" Target="../theme/theme15.xml"/><Relationship Id="rId13" Type="http://schemas.openxmlformats.org/officeDocument/2006/relationships/image" Target="../media/image1.jpeg"/><Relationship Id="rId1" Type="http://schemas.openxmlformats.org/officeDocument/2006/relationships/slideLayout" Target="../slideLayouts/slideLayout156.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 Id="rId9" Type="http://schemas.openxmlformats.org/officeDocument/2006/relationships/slideLayout" Target="../slideLayouts/slideLayout164.xml"/><Relationship Id="rId10"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7.xml"/><Relationship Id="rId12" Type="http://schemas.openxmlformats.org/officeDocument/2006/relationships/theme" Target="../theme/theme16.xml"/><Relationship Id="rId13" Type="http://schemas.openxmlformats.org/officeDocument/2006/relationships/image" Target="../media/image1.jpeg"/><Relationship Id="rId1" Type="http://schemas.openxmlformats.org/officeDocument/2006/relationships/slideLayout" Target="../slideLayouts/slideLayout167.xml"/><Relationship Id="rId2" Type="http://schemas.openxmlformats.org/officeDocument/2006/relationships/slideLayout" Target="../slideLayouts/slideLayout168.xml"/><Relationship Id="rId3" Type="http://schemas.openxmlformats.org/officeDocument/2006/relationships/slideLayout" Target="../slideLayouts/slideLayout169.xml"/><Relationship Id="rId4" Type="http://schemas.openxmlformats.org/officeDocument/2006/relationships/slideLayout" Target="../slideLayouts/slideLayout170.xml"/><Relationship Id="rId5" Type="http://schemas.openxmlformats.org/officeDocument/2006/relationships/slideLayout" Target="../slideLayouts/slideLayout171.xml"/><Relationship Id="rId6" Type="http://schemas.openxmlformats.org/officeDocument/2006/relationships/slideLayout" Target="../slideLayouts/slideLayout172.xml"/><Relationship Id="rId7" Type="http://schemas.openxmlformats.org/officeDocument/2006/relationships/slideLayout" Target="../slideLayouts/slideLayout173.xml"/><Relationship Id="rId8" Type="http://schemas.openxmlformats.org/officeDocument/2006/relationships/slideLayout" Target="../slideLayouts/slideLayout174.xml"/><Relationship Id="rId9" Type="http://schemas.openxmlformats.org/officeDocument/2006/relationships/slideLayout" Target="../slideLayouts/slideLayout175.xml"/><Relationship Id="rId10"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8.xml"/><Relationship Id="rId12" Type="http://schemas.openxmlformats.org/officeDocument/2006/relationships/theme" Target="../theme/theme17.xml"/><Relationship Id="rId13" Type="http://schemas.openxmlformats.org/officeDocument/2006/relationships/image" Target="../media/image1.jpeg"/><Relationship Id="rId1" Type="http://schemas.openxmlformats.org/officeDocument/2006/relationships/slideLayout" Target="../slideLayouts/slideLayout178.xml"/><Relationship Id="rId2" Type="http://schemas.openxmlformats.org/officeDocument/2006/relationships/slideLayout" Target="../slideLayouts/slideLayout179.xml"/><Relationship Id="rId3" Type="http://schemas.openxmlformats.org/officeDocument/2006/relationships/slideLayout" Target="../slideLayouts/slideLayout180.xml"/><Relationship Id="rId4" Type="http://schemas.openxmlformats.org/officeDocument/2006/relationships/slideLayout" Target="../slideLayouts/slideLayout181.xml"/><Relationship Id="rId5" Type="http://schemas.openxmlformats.org/officeDocument/2006/relationships/slideLayout" Target="../slideLayouts/slideLayout182.xml"/><Relationship Id="rId6" Type="http://schemas.openxmlformats.org/officeDocument/2006/relationships/slideLayout" Target="../slideLayouts/slideLayout183.xml"/><Relationship Id="rId7" Type="http://schemas.openxmlformats.org/officeDocument/2006/relationships/slideLayout" Target="../slideLayouts/slideLayout184.xml"/><Relationship Id="rId8" Type="http://schemas.openxmlformats.org/officeDocument/2006/relationships/slideLayout" Target="../slideLayouts/slideLayout185.xml"/><Relationship Id="rId9" Type="http://schemas.openxmlformats.org/officeDocument/2006/relationships/slideLayout" Target="../slideLayouts/slideLayout186.xml"/><Relationship Id="rId10" Type="http://schemas.openxmlformats.org/officeDocument/2006/relationships/slideLayout" Target="../slideLayouts/slideLayout187.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9.xml"/><Relationship Id="rId12" Type="http://schemas.openxmlformats.org/officeDocument/2006/relationships/theme" Target="../theme/theme18.xml"/><Relationship Id="rId13" Type="http://schemas.openxmlformats.org/officeDocument/2006/relationships/image" Target="../media/image1.jpeg"/><Relationship Id="rId1" Type="http://schemas.openxmlformats.org/officeDocument/2006/relationships/slideLayout" Target="../slideLayouts/slideLayout189.xml"/><Relationship Id="rId2" Type="http://schemas.openxmlformats.org/officeDocument/2006/relationships/slideLayout" Target="../slideLayouts/slideLayout190.xml"/><Relationship Id="rId3" Type="http://schemas.openxmlformats.org/officeDocument/2006/relationships/slideLayout" Target="../slideLayouts/slideLayout191.xml"/><Relationship Id="rId4" Type="http://schemas.openxmlformats.org/officeDocument/2006/relationships/slideLayout" Target="../slideLayouts/slideLayout192.xml"/><Relationship Id="rId5" Type="http://schemas.openxmlformats.org/officeDocument/2006/relationships/slideLayout" Target="../slideLayouts/slideLayout193.xml"/><Relationship Id="rId6" Type="http://schemas.openxmlformats.org/officeDocument/2006/relationships/slideLayout" Target="../slideLayouts/slideLayout194.xml"/><Relationship Id="rId7" Type="http://schemas.openxmlformats.org/officeDocument/2006/relationships/slideLayout" Target="../slideLayouts/slideLayout195.xml"/><Relationship Id="rId8" Type="http://schemas.openxmlformats.org/officeDocument/2006/relationships/slideLayout" Target="../slideLayouts/slideLayout196.xml"/><Relationship Id="rId9" Type="http://schemas.openxmlformats.org/officeDocument/2006/relationships/slideLayout" Target="../slideLayouts/slideLayout197.xml"/><Relationship Id="rId10" Type="http://schemas.openxmlformats.org/officeDocument/2006/relationships/slideLayout" Target="../slideLayouts/slideLayout198.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10.xml"/><Relationship Id="rId12" Type="http://schemas.openxmlformats.org/officeDocument/2006/relationships/theme" Target="../theme/theme19.xml"/><Relationship Id="rId13" Type="http://schemas.openxmlformats.org/officeDocument/2006/relationships/image" Target="../media/image1.jpeg"/><Relationship Id="rId1" Type="http://schemas.openxmlformats.org/officeDocument/2006/relationships/slideLayout" Target="../slideLayouts/slideLayout200.xml"/><Relationship Id="rId2" Type="http://schemas.openxmlformats.org/officeDocument/2006/relationships/slideLayout" Target="../slideLayouts/slideLayout201.xml"/><Relationship Id="rId3" Type="http://schemas.openxmlformats.org/officeDocument/2006/relationships/slideLayout" Target="../slideLayouts/slideLayout202.xml"/><Relationship Id="rId4" Type="http://schemas.openxmlformats.org/officeDocument/2006/relationships/slideLayout" Target="../slideLayouts/slideLayout203.xml"/><Relationship Id="rId5" Type="http://schemas.openxmlformats.org/officeDocument/2006/relationships/slideLayout" Target="../slideLayouts/slideLayout204.xml"/><Relationship Id="rId6" Type="http://schemas.openxmlformats.org/officeDocument/2006/relationships/slideLayout" Target="../slideLayouts/slideLayout205.xml"/><Relationship Id="rId7" Type="http://schemas.openxmlformats.org/officeDocument/2006/relationships/slideLayout" Target="../slideLayouts/slideLayout206.xml"/><Relationship Id="rId8" Type="http://schemas.openxmlformats.org/officeDocument/2006/relationships/slideLayout" Target="../slideLayouts/slideLayout207.xml"/><Relationship Id="rId9" Type="http://schemas.openxmlformats.org/officeDocument/2006/relationships/slideLayout" Target="../slideLayouts/slideLayout208.xml"/><Relationship Id="rId10" Type="http://schemas.openxmlformats.org/officeDocument/2006/relationships/slideLayout" Target="../slideLayouts/slideLayout20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1.xml"/><Relationship Id="rId12" Type="http://schemas.openxmlformats.org/officeDocument/2006/relationships/theme" Target="../theme/theme20.xml"/><Relationship Id="rId13" Type="http://schemas.openxmlformats.org/officeDocument/2006/relationships/image" Target="../media/image1.jpeg"/><Relationship Id="rId1" Type="http://schemas.openxmlformats.org/officeDocument/2006/relationships/slideLayout" Target="../slideLayouts/slideLayout211.xml"/><Relationship Id="rId2" Type="http://schemas.openxmlformats.org/officeDocument/2006/relationships/slideLayout" Target="../slideLayouts/slideLayout212.xml"/><Relationship Id="rId3" Type="http://schemas.openxmlformats.org/officeDocument/2006/relationships/slideLayout" Target="../slideLayouts/slideLayout213.xml"/><Relationship Id="rId4" Type="http://schemas.openxmlformats.org/officeDocument/2006/relationships/slideLayout" Target="../slideLayouts/slideLayout214.xml"/><Relationship Id="rId5" Type="http://schemas.openxmlformats.org/officeDocument/2006/relationships/slideLayout" Target="../slideLayouts/slideLayout215.xml"/><Relationship Id="rId6" Type="http://schemas.openxmlformats.org/officeDocument/2006/relationships/slideLayout" Target="../slideLayouts/slideLayout216.xml"/><Relationship Id="rId7" Type="http://schemas.openxmlformats.org/officeDocument/2006/relationships/slideLayout" Target="../slideLayouts/slideLayout217.xml"/><Relationship Id="rId8" Type="http://schemas.openxmlformats.org/officeDocument/2006/relationships/slideLayout" Target="../slideLayouts/slideLayout218.xml"/><Relationship Id="rId9" Type="http://schemas.openxmlformats.org/officeDocument/2006/relationships/slideLayout" Target="../slideLayouts/slideLayout219.xml"/><Relationship Id="rId10" Type="http://schemas.openxmlformats.org/officeDocument/2006/relationships/slideLayout" Target="../slideLayouts/slideLayout220.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2.xml"/><Relationship Id="rId12" Type="http://schemas.openxmlformats.org/officeDocument/2006/relationships/theme" Target="../theme/theme21.xml"/><Relationship Id="rId13" Type="http://schemas.openxmlformats.org/officeDocument/2006/relationships/image" Target="../media/image1.jpeg"/><Relationship Id="rId1" Type="http://schemas.openxmlformats.org/officeDocument/2006/relationships/slideLayout" Target="../slideLayouts/slideLayout222.xml"/><Relationship Id="rId2" Type="http://schemas.openxmlformats.org/officeDocument/2006/relationships/slideLayout" Target="../slideLayouts/slideLayout223.xml"/><Relationship Id="rId3" Type="http://schemas.openxmlformats.org/officeDocument/2006/relationships/slideLayout" Target="../slideLayouts/slideLayout224.xml"/><Relationship Id="rId4" Type="http://schemas.openxmlformats.org/officeDocument/2006/relationships/slideLayout" Target="../slideLayouts/slideLayout225.xml"/><Relationship Id="rId5" Type="http://schemas.openxmlformats.org/officeDocument/2006/relationships/slideLayout" Target="../slideLayouts/slideLayout226.xml"/><Relationship Id="rId6" Type="http://schemas.openxmlformats.org/officeDocument/2006/relationships/slideLayout" Target="../slideLayouts/slideLayout227.xml"/><Relationship Id="rId7" Type="http://schemas.openxmlformats.org/officeDocument/2006/relationships/slideLayout" Target="../slideLayouts/slideLayout228.xml"/><Relationship Id="rId8" Type="http://schemas.openxmlformats.org/officeDocument/2006/relationships/slideLayout" Target="../slideLayouts/slideLayout229.xml"/><Relationship Id="rId9" Type="http://schemas.openxmlformats.org/officeDocument/2006/relationships/slideLayout" Target="../slideLayouts/slideLayout230.xml"/><Relationship Id="rId10" Type="http://schemas.openxmlformats.org/officeDocument/2006/relationships/slideLayout" Target="../slideLayouts/slideLayout231.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3.xml"/><Relationship Id="rId12" Type="http://schemas.openxmlformats.org/officeDocument/2006/relationships/theme" Target="../theme/theme22.xml"/><Relationship Id="rId13" Type="http://schemas.openxmlformats.org/officeDocument/2006/relationships/image" Target="../media/image1.jpeg"/><Relationship Id="rId1" Type="http://schemas.openxmlformats.org/officeDocument/2006/relationships/slideLayout" Target="../slideLayouts/slideLayout233.xml"/><Relationship Id="rId2" Type="http://schemas.openxmlformats.org/officeDocument/2006/relationships/slideLayout" Target="../slideLayouts/slideLayout234.xml"/><Relationship Id="rId3" Type="http://schemas.openxmlformats.org/officeDocument/2006/relationships/slideLayout" Target="../slideLayouts/slideLayout235.xml"/><Relationship Id="rId4" Type="http://schemas.openxmlformats.org/officeDocument/2006/relationships/slideLayout" Target="../slideLayouts/slideLayout236.xml"/><Relationship Id="rId5" Type="http://schemas.openxmlformats.org/officeDocument/2006/relationships/slideLayout" Target="../slideLayouts/slideLayout237.xml"/><Relationship Id="rId6" Type="http://schemas.openxmlformats.org/officeDocument/2006/relationships/slideLayout" Target="../slideLayouts/slideLayout238.xml"/><Relationship Id="rId7" Type="http://schemas.openxmlformats.org/officeDocument/2006/relationships/slideLayout" Target="../slideLayouts/slideLayout239.xml"/><Relationship Id="rId8" Type="http://schemas.openxmlformats.org/officeDocument/2006/relationships/slideLayout" Target="../slideLayouts/slideLayout240.xml"/><Relationship Id="rId9" Type="http://schemas.openxmlformats.org/officeDocument/2006/relationships/slideLayout" Target="../slideLayouts/slideLayout241.xml"/><Relationship Id="rId10" Type="http://schemas.openxmlformats.org/officeDocument/2006/relationships/slideLayout" Target="../slideLayouts/slideLayout242.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4.xml"/><Relationship Id="rId12" Type="http://schemas.openxmlformats.org/officeDocument/2006/relationships/theme" Target="../theme/theme23.xml"/><Relationship Id="rId13" Type="http://schemas.openxmlformats.org/officeDocument/2006/relationships/image" Target="../media/image1.jpeg"/><Relationship Id="rId1" Type="http://schemas.openxmlformats.org/officeDocument/2006/relationships/slideLayout" Target="../slideLayouts/slideLayout244.xml"/><Relationship Id="rId2" Type="http://schemas.openxmlformats.org/officeDocument/2006/relationships/slideLayout" Target="../slideLayouts/slideLayout245.xml"/><Relationship Id="rId3" Type="http://schemas.openxmlformats.org/officeDocument/2006/relationships/slideLayout" Target="../slideLayouts/slideLayout246.xml"/><Relationship Id="rId4" Type="http://schemas.openxmlformats.org/officeDocument/2006/relationships/slideLayout" Target="../slideLayouts/slideLayout247.xml"/><Relationship Id="rId5" Type="http://schemas.openxmlformats.org/officeDocument/2006/relationships/slideLayout" Target="../slideLayouts/slideLayout248.xml"/><Relationship Id="rId6" Type="http://schemas.openxmlformats.org/officeDocument/2006/relationships/slideLayout" Target="../slideLayouts/slideLayout249.xml"/><Relationship Id="rId7" Type="http://schemas.openxmlformats.org/officeDocument/2006/relationships/slideLayout" Target="../slideLayouts/slideLayout250.xml"/><Relationship Id="rId8" Type="http://schemas.openxmlformats.org/officeDocument/2006/relationships/slideLayout" Target="../slideLayouts/slideLayout251.xml"/><Relationship Id="rId9" Type="http://schemas.openxmlformats.org/officeDocument/2006/relationships/slideLayout" Target="../slideLayouts/slideLayout252.xml"/><Relationship Id="rId10" Type="http://schemas.openxmlformats.org/officeDocument/2006/relationships/slideLayout" Target="../slideLayouts/slideLayout253.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65.xml"/><Relationship Id="rId12" Type="http://schemas.openxmlformats.org/officeDocument/2006/relationships/theme" Target="../theme/theme24.xml"/><Relationship Id="rId13" Type="http://schemas.openxmlformats.org/officeDocument/2006/relationships/image" Target="../media/image1.jpeg"/><Relationship Id="rId1" Type="http://schemas.openxmlformats.org/officeDocument/2006/relationships/slideLayout" Target="../slideLayouts/slideLayout255.xml"/><Relationship Id="rId2" Type="http://schemas.openxmlformats.org/officeDocument/2006/relationships/slideLayout" Target="../slideLayouts/slideLayout256.xml"/><Relationship Id="rId3" Type="http://schemas.openxmlformats.org/officeDocument/2006/relationships/slideLayout" Target="../slideLayouts/slideLayout257.xml"/><Relationship Id="rId4" Type="http://schemas.openxmlformats.org/officeDocument/2006/relationships/slideLayout" Target="../slideLayouts/slideLayout258.xml"/><Relationship Id="rId5" Type="http://schemas.openxmlformats.org/officeDocument/2006/relationships/slideLayout" Target="../slideLayouts/slideLayout259.xml"/><Relationship Id="rId6" Type="http://schemas.openxmlformats.org/officeDocument/2006/relationships/slideLayout" Target="../slideLayouts/slideLayout260.xml"/><Relationship Id="rId7" Type="http://schemas.openxmlformats.org/officeDocument/2006/relationships/slideLayout" Target="../slideLayouts/slideLayout261.xml"/><Relationship Id="rId8" Type="http://schemas.openxmlformats.org/officeDocument/2006/relationships/slideLayout" Target="../slideLayouts/slideLayout262.xml"/><Relationship Id="rId9" Type="http://schemas.openxmlformats.org/officeDocument/2006/relationships/slideLayout" Target="../slideLayouts/slideLayout263.xml"/><Relationship Id="rId10" Type="http://schemas.openxmlformats.org/officeDocument/2006/relationships/slideLayout" Target="../slideLayouts/slideLayout264.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6.xml"/><Relationship Id="rId12" Type="http://schemas.openxmlformats.org/officeDocument/2006/relationships/theme" Target="../theme/theme25.xml"/><Relationship Id="rId13" Type="http://schemas.openxmlformats.org/officeDocument/2006/relationships/image" Target="../media/image1.jpeg"/><Relationship Id="rId1" Type="http://schemas.openxmlformats.org/officeDocument/2006/relationships/slideLayout" Target="../slideLayouts/slideLayout266.xml"/><Relationship Id="rId2" Type="http://schemas.openxmlformats.org/officeDocument/2006/relationships/slideLayout" Target="../slideLayouts/slideLayout267.xml"/><Relationship Id="rId3" Type="http://schemas.openxmlformats.org/officeDocument/2006/relationships/slideLayout" Target="../slideLayouts/slideLayout268.xml"/><Relationship Id="rId4" Type="http://schemas.openxmlformats.org/officeDocument/2006/relationships/slideLayout" Target="../slideLayouts/slideLayout269.xml"/><Relationship Id="rId5" Type="http://schemas.openxmlformats.org/officeDocument/2006/relationships/slideLayout" Target="../slideLayouts/slideLayout270.xml"/><Relationship Id="rId6" Type="http://schemas.openxmlformats.org/officeDocument/2006/relationships/slideLayout" Target="../slideLayouts/slideLayout271.xml"/><Relationship Id="rId7" Type="http://schemas.openxmlformats.org/officeDocument/2006/relationships/slideLayout" Target="../slideLayouts/slideLayout272.xml"/><Relationship Id="rId8" Type="http://schemas.openxmlformats.org/officeDocument/2006/relationships/slideLayout" Target="../slideLayouts/slideLayout273.xml"/><Relationship Id="rId9" Type="http://schemas.openxmlformats.org/officeDocument/2006/relationships/slideLayout" Target="../slideLayouts/slideLayout274.xml"/><Relationship Id="rId10" Type="http://schemas.openxmlformats.org/officeDocument/2006/relationships/slideLayout" Target="../slideLayouts/slideLayout275.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7.xml"/><Relationship Id="rId12" Type="http://schemas.openxmlformats.org/officeDocument/2006/relationships/theme" Target="../theme/theme26.xml"/><Relationship Id="rId13" Type="http://schemas.openxmlformats.org/officeDocument/2006/relationships/image" Target="../media/image1.jpeg"/><Relationship Id="rId1" Type="http://schemas.openxmlformats.org/officeDocument/2006/relationships/slideLayout" Target="../slideLayouts/slideLayout277.xml"/><Relationship Id="rId2" Type="http://schemas.openxmlformats.org/officeDocument/2006/relationships/slideLayout" Target="../slideLayouts/slideLayout278.xml"/><Relationship Id="rId3" Type="http://schemas.openxmlformats.org/officeDocument/2006/relationships/slideLayout" Target="../slideLayouts/slideLayout279.xml"/><Relationship Id="rId4" Type="http://schemas.openxmlformats.org/officeDocument/2006/relationships/slideLayout" Target="../slideLayouts/slideLayout280.xml"/><Relationship Id="rId5" Type="http://schemas.openxmlformats.org/officeDocument/2006/relationships/slideLayout" Target="../slideLayouts/slideLayout281.xml"/><Relationship Id="rId6" Type="http://schemas.openxmlformats.org/officeDocument/2006/relationships/slideLayout" Target="../slideLayouts/slideLayout282.xml"/><Relationship Id="rId7" Type="http://schemas.openxmlformats.org/officeDocument/2006/relationships/slideLayout" Target="../slideLayouts/slideLayout283.xml"/><Relationship Id="rId8" Type="http://schemas.openxmlformats.org/officeDocument/2006/relationships/slideLayout" Target="../slideLayouts/slideLayout284.xml"/><Relationship Id="rId9" Type="http://schemas.openxmlformats.org/officeDocument/2006/relationships/slideLayout" Target="../slideLayouts/slideLayout285.xml"/><Relationship Id="rId10" Type="http://schemas.openxmlformats.org/officeDocument/2006/relationships/slideLayout" Target="../slideLayouts/slideLayout286.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8.xml"/><Relationship Id="rId12" Type="http://schemas.openxmlformats.org/officeDocument/2006/relationships/theme" Target="../theme/theme27.xml"/><Relationship Id="rId13" Type="http://schemas.openxmlformats.org/officeDocument/2006/relationships/image" Target="../media/image1.jpeg"/><Relationship Id="rId1" Type="http://schemas.openxmlformats.org/officeDocument/2006/relationships/slideLayout" Target="../slideLayouts/slideLayout288.xml"/><Relationship Id="rId2" Type="http://schemas.openxmlformats.org/officeDocument/2006/relationships/slideLayout" Target="../slideLayouts/slideLayout289.xml"/><Relationship Id="rId3" Type="http://schemas.openxmlformats.org/officeDocument/2006/relationships/slideLayout" Target="../slideLayouts/slideLayout290.xml"/><Relationship Id="rId4" Type="http://schemas.openxmlformats.org/officeDocument/2006/relationships/slideLayout" Target="../slideLayouts/slideLayout291.xml"/><Relationship Id="rId5" Type="http://schemas.openxmlformats.org/officeDocument/2006/relationships/slideLayout" Target="../slideLayouts/slideLayout292.xml"/><Relationship Id="rId6" Type="http://schemas.openxmlformats.org/officeDocument/2006/relationships/slideLayout" Target="../slideLayouts/slideLayout293.xml"/><Relationship Id="rId7" Type="http://schemas.openxmlformats.org/officeDocument/2006/relationships/slideLayout" Target="../slideLayouts/slideLayout294.xml"/><Relationship Id="rId8" Type="http://schemas.openxmlformats.org/officeDocument/2006/relationships/slideLayout" Target="../slideLayouts/slideLayout295.xml"/><Relationship Id="rId9" Type="http://schemas.openxmlformats.org/officeDocument/2006/relationships/slideLayout" Target="../slideLayouts/slideLayout296.xml"/><Relationship Id="rId10" Type="http://schemas.openxmlformats.org/officeDocument/2006/relationships/slideLayout" Target="../slideLayouts/slideLayout297.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9.xml"/><Relationship Id="rId12" Type="http://schemas.openxmlformats.org/officeDocument/2006/relationships/theme" Target="../theme/theme28.xml"/><Relationship Id="rId13" Type="http://schemas.openxmlformats.org/officeDocument/2006/relationships/image" Target="../media/image1.jpeg"/><Relationship Id="rId1" Type="http://schemas.openxmlformats.org/officeDocument/2006/relationships/slideLayout" Target="../slideLayouts/slideLayout299.xml"/><Relationship Id="rId2" Type="http://schemas.openxmlformats.org/officeDocument/2006/relationships/slideLayout" Target="../slideLayouts/slideLayout300.xml"/><Relationship Id="rId3" Type="http://schemas.openxmlformats.org/officeDocument/2006/relationships/slideLayout" Target="../slideLayouts/slideLayout301.xml"/><Relationship Id="rId4" Type="http://schemas.openxmlformats.org/officeDocument/2006/relationships/slideLayout" Target="../slideLayouts/slideLayout302.xml"/><Relationship Id="rId5" Type="http://schemas.openxmlformats.org/officeDocument/2006/relationships/slideLayout" Target="../slideLayouts/slideLayout303.xml"/><Relationship Id="rId6" Type="http://schemas.openxmlformats.org/officeDocument/2006/relationships/slideLayout" Target="../slideLayouts/slideLayout304.xml"/><Relationship Id="rId7" Type="http://schemas.openxmlformats.org/officeDocument/2006/relationships/slideLayout" Target="../slideLayouts/slideLayout305.xml"/><Relationship Id="rId8" Type="http://schemas.openxmlformats.org/officeDocument/2006/relationships/slideLayout" Target="../slideLayouts/slideLayout306.xml"/><Relationship Id="rId9" Type="http://schemas.openxmlformats.org/officeDocument/2006/relationships/slideLayout" Target="../slideLayouts/slideLayout307.xml"/><Relationship Id="rId10" Type="http://schemas.openxmlformats.org/officeDocument/2006/relationships/slideLayout" Target="../slideLayouts/slideLayout308.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20.xml"/><Relationship Id="rId12" Type="http://schemas.openxmlformats.org/officeDocument/2006/relationships/theme" Target="../theme/theme29.xml"/><Relationship Id="rId13" Type="http://schemas.openxmlformats.org/officeDocument/2006/relationships/image" Target="../media/image1.jpeg"/><Relationship Id="rId1" Type="http://schemas.openxmlformats.org/officeDocument/2006/relationships/slideLayout" Target="../slideLayouts/slideLayout310.xml"/><Relationship Id="rId2" Type="http://schemas.openxmlformats.org/officeDocument/2006/relationships/slideLayout" Target="../slideLayouts/slideLayout311.xml"/><Relationship Id="rId3" Type="http://schemas.openxmlformats.org/officeDocument/2006/relationships/slideLayout" Target="../slideLayouts/slideLayout312.xml"/><Relationship Id="rId4" Type="http://schemas.openxmlformats.org/officeDocument/2006/relationships/slideLayout" Target="../slideLayouts/slideLayout313.xml"/><Relationship Id="rId5" Type="http://schemas.openxmlformats.org/officeDocument/2006/relationships/slideLayout" Target="../slideLayouts/slideLayout314.xml"/><Relationship Id="rId6" Type="http://schemas.openxmlformats.org/officeDocument/2006/relationships/slideLayout" Target="../slideLayouts/slideLayout315.xml"/><Relationship Id="rId7" Type="http://schemas.openxmlformats.org/officeDocument/2006/relationships/slideLayout" Target="../slideLayouts/slideLayout316.xml"/><Relationship Id="rId8" Type="http://schemas.openxmlformats.org/officeDocument/2006/relationships/slideLayout" Target="../slideLayouts/slideLayout317.xml"/><Relationship Id="rId9" Type="http://schemas.openxmlformats.org/officeDocument/2006/relationships/slideLayout" Target="../slideLayouts/slideLayout318.xml"/><Relationship Id="rId10" Type="http://schemas.openxmlformats.org/officeDocument/2006/relationships/slideLayout" Target="../slideLayouts/slideLayout3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31.xml"/><Relationship Id="rId12" Type="http://schemas.openxmlformats.org/officeDocument/2006/relationships/theme" Target="../theme/theme30.xml"/><Relationship Id="rId13" Type="http://schemas.openxmlformats.org/officeDocument/2006/relationships/image" Target="../media/image1.jpeg"/><Relationship Id="rId1" Type="http://schemas.openxmlformats.org/officeDocument/2006/relationships/slideLayout" Target="../slideLayouts/slideLayout321.xml"/><Relationship Id="rId2" Type="http://schemas.openxmlformats.org/officeDocument/2006/relationships/slideLayout" Target="../slideLayouts/slideLayout322.xml"/><Relationship Id="rId3" Type="http://schemas.openxmlformats.org/officeDocument/2006/relationships/slideLayout" Target="../slideLayouts/slideLayout323.xml"/><Relationship Id="rId4" Type="http://schemas.openxmlformats.org/officeDocument/2006/relationships/slideLayout" Target="../slideLayouts/slideLayout324.xml"/><Relationship Id="rId5" Type="http://schemas.openxmlformats.org/officeDocument/2006/relationships/slideLayout" Target="../slideLayouts/slideLayout325.xml"/><Relationship Id="rId6" Type="http://schemas.openxmlformats.org/officeDocument/2006/relationships/slideLayout" Target="../slideLayouts/slideLayout326.xml"/><Relationship Id="rId7" Type="http://schemas.openxmlformats.org/officeDocument/2006/relationships/slideLayout" Target="../slideLayouts/slideLayout327.xml"/><Relationship Id="rId8" Type="http://schemas.openxmlformats.org/officeDocument/2006/relationships/slideLayout" Target="../slideLayouts/slideLayout328.xml"/><Relationship Id="rId9" Type="http://schemas.openxmlformats.org/officeDocument/2006/relationships/slideLayout" Target="../slideLayouts/slideLayout329.xml"/><Relationship Id="rId10" Type="http://schemas.openxmlformats.org/officeDocument/2006/relationships/slideLayout" Target="../slideLayouts/slideLayout330.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42.xml"/><Relationship Id="rId12" Type="http://schemas.openxmlformats.org/officeDocument/2006/relationships/theme" Target="../theme/theme31.xml"/><Relationship Id="rId13" Type="http://schemas.openxmlformats.org/officeDocument/2006/relationships/image" Target="../media/image1.jpeg"/><Relationship Id="rId1" Type="http://schemas.openxmlformats.org/officeDocument/2006/relationships/slideLayout" Target="../slideLayouts/slideLayout332.xml"/><Relationship Id="rId2" Type="http://schemas.openxmlformats.org/officeDocument/2006/relationships/slideLayout" Target="../slideLayouts/slideLayout333.xml"/><Relationship Id="rId3" Type="http://schemas.openxmlformats.org/officeDocument/2006/relationships/slideLayout" Target="../slideLayouts/slideLayout334.xml"/><Relationship Id="rId4" Type="http://schemas.openxmlformats.org/officeDocument/2006/relationships/slideLayout" Target="../slideLayouts/slideLayout335.xml"/><Relationship Id="rId5" Type="http://schemas.openxmlformats.org/officeDocument/2006/relationships/slideLayout" Target="../slideLayouts/slideLayout336.xml"/><Relationship Id="rId6" Type="http://schemas.openxmlformats.org/officeDocument/2006/relationships/slideLayout" Target="../slideLayouts/slideLayout337.xml"/><Relationship Id="rId7" Type="http://schemas.openxmlformats.org/officeDocument/2006/relationships/slideLayout" Target="../slideLayouts/slideLayout338.xml"/><Relationship Id="rId8" Type="http://schemas.openxmlformats.org/officeDocument/2006/relationships/slideLayout" Target="../slideLayouts/slideLayout339.xml"/><Relationship Id="rId9" Type="http://schemas.openxmlformats.org/officeDocument/2006/relationships/slideLayout" Target="../slideLayouts/slideLayout340.xml"/><Relationship Id="rId10" Type="http://schemas.openxmlformats.org/officeDocument/2006/relationships/slideLayout" Target="../slideLayouts/slideLayout341.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53.xml"/><Relationship Id="rId12" Type="http://schemas.openxmlformats.org/officeDocument/2006/relationships/theme" Target="../theme/theme32.xml"/><Relationship Id="rId13" Type="http://schemas.openxmlformats.org/officeDocument/2006/relationships/image" Target="../media/image1.jpeg"/><Relationship Id="rId1" Type="http://schemas.openxmlformats.org/officeDocument/2006/relationships/slideLayout" Target="../slideLayouts/slideLayout343.xml"/><Relationship Id="rId2" Type="http://schemas.openxmlformats.org/officeDocument/2006/relationships/slideLayout" Target="../slideLayouts/slideLayout344.xml"/><Relationship Id="rId3" Type="http://schemas.openxmlformats.org/officeDocument/2006/relationships/slideLayout" Target="../slideLayouts/slideLayout345.xml"/><Relationship Id="rId4" Type="http://schemas.openxmlformats.org/officeDocument/2006/relationships/slideLayout" Target="../slideLayouts/slideLayout346.xml"/><Relationship Id="rId5" Type="http://schemas.openxmlformats.org/officeDocument/2006/relationships/slideLayout" Target="../slideLayouts/slideLayout347.xml"/><Relationship Id="rId6" Type="http://schemas.openxmlformats.org/officeDocument/2006/relationships/slideLayout" Target="../slideLayouts/slideLayout348.xml"/><Relationship Id="rId7" Type="http://schemas.openxmlformats.org/officeDocument/2006/relationships/slideLayout" Target="../slideLayouts/slideLayout349.xml"/><Relationship Id="rId8" Type="http://schemas.openxmlformats.org/officeDocument/2006/relationships/slideLayout" Target="../slideLayouts/slideLayout350.xml"/><Relationship Id="rId9" Type="http://schemas.openxmlformats.org/officeDocument/2006/relationships/slideLayout" Target="../slideLayouts/slideLayout351.xml"/><Relationship Id="rId10" Type="http://schemas.openxmlformats.org/officeDocument/2006/relationships/slideLayout" Target="../slideLayouts/slideLayout352.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64.xml"/><Relationship Id="rId12" Type="http://schemas.openxmlformats.org/officeDocument/2006/relationships/theme" Target="../theme/theme33.xml"/><Relationship Id="rId13" Type="http://schemas.openxmlformats.org/officeDocument/2006/relationships/image" Target="../media/image1.jpeg"/><Relationship Id="rId1" Type="http://schemas.openxmlformats.org/officeDocument/2006/relationships/slideLayout" Target="../slideLayouts/slideLayout354.xml"/><Relationship Id="rId2" Type="http://schemas.openxmlformats.org/officeDocument/2006/relationships/slideLayout" Target="../slideLayouts/slideLayout355.xml"/><Relationship Id="rId3" Type="http://schemas.openxmlformats.org/officeDocument/2006/relationships/slideLayout" Target="../slideLayouts/slideLayout356.xml"/><Relationship Id="rId4" Type="http://schemas.openxmlformats.org/officeDocument/2006/relationships/slideLayout" Target="../slideLayouts/slideLayout357.xml"/><Relationship Id="rId5" Type="http://schemas.openxmlformats.org/officeDocument/2006/relationships/slideLayout" Target="../slideLayouts/slideLayout358.xml"/><Relationship Id="rId6" Type="http://schemas.openxmlformats.org/officeDocument/2006/relationships/slideLayout" Target="../slideLayouts/slideLayout359.xml"/><Relationship Id="rId7" Type="http://schemas.openxmlformats.org/officeDocument/2006/relationships/slideLayout" Target="../slideLayouts/slideLayout360.xml"/><Relationship Id="rId8" Type="http://schemas.openxmlformats.org/officeDocument/2006/relationships/slideLayout" Target="../slideLayouts/slideLayout361.xml"/><Relationship Id="rId9" Type="http://schemas.openxmlformats.org/officeDocument/2006/relationships/slideLayout" Target="../slideLayouts/slideLayout362.xml"/><Relationship Id="rId10" Type="http://schemas.openxmlformats.org/officeDocument/2006/relationships/slideLayout" Target="../slideLayouts/slideLayout363.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75.xml"/><Relationship Id="rId12" Type="http://schemas.openxmlformats.org/officeDocument/2006/relationships/theme" Target="../theme/theme34.xml"/><Relationship Id="rId13" Type="http://schemas.openxmlformats.org/officeDocument/2006/relationships/image" Target="../media/image2.jpeg"/><Relationship Id="rId1" Type="http://schemas.openxmlformats.org/officeDocument/2006/relationships/slideLayout" Target="../slideLayouts/slideLayout365.xml"/><Relationship Id="rId2" Type="http://schemas.openxmlformats.org/officeDocument/2006/relationships/slideLayout" Target="../slideLayouts/slideLayout366.xml"/><Relationship Id="rId3" Type="http://schemas.openxmlformats.org/officeDocument/2006/relationships/slideLayout" Target="../slideLayouts/slideLayout367.xml"/><Relationship Id="rId4" Type="http://schemas.openxmlformats.org/officeDocument/2006/relationships/slideLayout" Target="../slideLayouts/slideLayout368.xml"/><Relationship Id="rId5" Type="http://schemas.openxmlformats.org/officeDocument/2006/relationships/slideLayout" Target="../slideLayouts/slideLayout369.xml"/><Relationship Id="rId6" Type="http://schemas.openxmlformats.org/officeDocument/2006/relationships/slideLayout" Target="../slideLayouts/slideLayout370.xml"/><Relationship Id="rId7" Type="http://schemas.openxmlformats.org/officeDocument/2006/relationships/slideLayout" Target="../slideLayouts/slideLayout371.xml"/><Relationship Id="rId8" Type="http://schemas.openxmlformats.org/officeDocument/2006/relationships/slideLayout" Target="../slideLayouts/slideLayout372.xml"/><Relationship Id="rId9" Type="http://schemas.openxmlformats.org/officeDocument/2006/relationships/slideLayout" Target="../slideLayouts/slideLayout373.xml"/><Relationship Id="rId10" Type="http://schemas.openxmlformats.org/officeDocument/2006/relationships/slideLayout" Target="../slideLayouts/slideLayout37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1.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1.jpe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1.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1.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Arial" charset="0"/>
              </a:defRPr>
            </a:lvl1pPr>
          </a:lstStyle>
          <a:p>
            <a:pPr>
              <a:defRPr/>
            </a:pPr>
            <a:fld id="{40FEA81C-25FE-5545-BA87-44E01D7AB76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20" r:id="rId1"/>
    <p:sldLayoutId id="2147510621" r:id="rId2"/>
    <p:sldLayoutId id="2147510622" r:id="rId3"/>
    <p:sldLayoutId id="2147510623" r:id="rId4"/>
    <p:sldLayoutId id="2147510624" r:id="rId5"/>
    <p:sldLayoutId id="2147510625" r:id="rId6"/>
    <p:sldLayoutId id="2147510626" r:id="rId7"/>
    <p:sldLayoutId id="2147510627" r:id="rId8"/>
    <p:sldLayoutId id="2147510628" r:id="rId9"/>
    <p:sldLayoutId id="2147510629" r:id="rId10"/>
    <p:sldLayoutId id="214751063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bwMode="auto">
          <a:xfrm>
            <a:off x="0" y="228600"/>
            <a:ext cx="91440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907" name="Rectangle 3"/>
          <p:cNvSpPr>
            <a:spLocks noGrp="1" noChangeArrowheads="1"/>
          </p:cNvSpPr>
          <p:nvPr>
            <p:ph type="body" idx="1"/>
          </p:nvPr>
        </p:nvSpPr>
        <p:spPr bwMode="auto">
          <a:xfrm>
            <a:off x="228600" y="914400"/>
            <a:ext cx="8686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78D61402-0C7A-024F-B0DE-D22A59869D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0" r:id="rId1"/>
    <p:sldLayoutId id="2147510751" r:id="rId2"/>
    <p:sldLayoutId id="2147510752" r:id="rId3"/>
    <p:sldLayoutId id="2147510697" r:id="rId4"/>
    <p:sldLayoutId id="2147510698" r:id="rId5"/>
    <p:sldLayoutId id="2147510699" r:id="rId6"/>
    <p:sldLayoutId id="2147510700" r:id="rId7"/>
    <p:sldLayoutId id="2147510701" r:id="rId8"/>
    <p:sldLayoutId id="2147510702" r:id="rId9"/>
    <p:sldLayoutId id="2147510703" r:id="rId10"/>
    <p:sldLayoutId id="2147510704" r:id="rId11"/>
    <p:sldLayoutId id="2147510705" r:id="rId12"/>
  </p:sldLayoutIdLst>
  <p:txStyles>
    <p:titleStyle>
      <a:lvl1pPr algn="ctr" rtl="0" eaLnBrk="0" fontAlgn="base" hangingPunct="0">
        <a:spcBef>
          <a:spcPct val="0"/>
        </a:spcBef>
        <a:spcAft>
          <a:spcPct val="0"/>
        </a:spcAft>
        <a:defRPr sz="2800" b="1">
          <a:solidFill>
            <a:srgbClr val="800000"/>
          </a:solidFill>
          <a:latin typeface="Candara"/>
          <a:ea typeface="ＭＳ Ｐゴシック" charset="0"/>
          <a:cs typeface="+mj-cs"/>
        </a:defRPr>
      </a:lvl1pPr>
      <a:lvl2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2pPr>
      <a:lvl3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3pPr>
      <a:lvl4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4pPr>
      <a:lvl5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5pPr>
      <a:lvl6pPr marL="457200" algn="ctr" rtl="0" eaLnBrk="1" fontAlgn="base" hangingPunct="1">
        <a:spcBef>
          <a:spcPct val="0"/>
        </a:spcBef>
        <a:spcAft>
          <a:spcPct val="0"/>
        </a:spcAft>
        <a:defRPr sz="4400">
          <a:solidFill>
            <a:srgbClr val="800000"/>
          </a:solidFill>
          <a:latin typeface="Eras Bold ITC" pitchFamily="34" charset="0"/>
          <a:cs typeface="Arial" charset="0"/>
        </a:defRPr>
      </a:lvl6pPr>
      <a:lvl7pPr marL="914400" algn="ctr" rtl="0" eaLnBrk="1" fontAlgn="base" hangingPunct="1">
        <a:spcBef>
          <a:spcPct val="0"/>
        </a:spcBef>
        <a:spcAft>
          <a:spcPct val="0"/>
        </a:spcAft>
        <a:defRPr sz="4400">
          <a:solidFill>
            <a:srgbClr val="800000"/>
          </a:solidFill>
          <a:latin typeface="Eras Bold ITC" pitchFamily="34" charset="0"/>
          <a:cs typeface="Arial" charset="0"/>
        </a:defRPr>
      </a:lvl7pPr>
      <a:lvl8pPr marL="1371600" algn="ctr" rtl="0" eaLnBrk="1" fontAlgn="base" hangingPunct="1">
        <a:spcBef>
          <a:spcPct val="0"/>
        </a:spcBef>
        <a:spcAft>
          <a:spcPct val="0"/>
        </a:spcAft>
        <a:defRPr sz="4400">
          <a:solidFill>
            <a:srgbClr val="800000"/>
          </a:solidFill>
          <a:latin typeface="Eras Bold ITC" pitchFamily="34" charset="0"/>
          <a:cs typeface="Arial" charset="0"/>
        </a:defRPr>
      </a:lvl8pPr>
      <a:lvl9pPr marL="1828800" algn="ctr" rtl="0" eaLnBrk="1" fontAlgn="base" hangingPunct="1">
        <a:spcBef>
          <a:spcPct val="0"/>
        </a:spcBef>
        <a:spcAft>
          <a:spcPct val="0"/>
        </a:spcAft>
        <a:defRPr sz="4400">
          <a:solidFill>
            <a:srgbClr val="800000"/>
          </a:solidFill>
          <a:latin typeface="Eras Bold ITC" pitchFamily="34" charset="0"/>
          <a:cs typeface="Arial" charset="0"/>
        </a:defRPr>
      </a:lvl9pPr>
    </p:titleStyle>
    <p:bodyStyle>
      <a:lvl1pPr marL="457200" indent="-457200" algn="l" rtl="0" eaLnBrk="0" fontAlgn="base" hangingPunct="0">
        <a:spcBef>
          <a:spcPct val="0"/>
        </a:spcBef>
        <a:spcAft>
          <a:spcPct val="0"/>
        </a:spcAft>
        <a:defRPr sz="2400" b="1">
          <a:solidFill>
            <a:schemeClr val="tx1"/>
          </a:solidFill>
          <a:latin typeface="Candara"/>
          <a:ea typeface="ＭＳ Ｐゴシック" charset="0"/>
          <a:cs typeface="+mn-cs"/>
        </a:defRPr>
      </a:lvl1pPr>
      <a:lvl2pPr marL="742950" indent="-285750" algn="ctr" rtl="0" eaLnBrk="0" fontAlgn="base" hangingPunct="0">
        <a:spcBef>
          <a:spcPct val="0"/>
        </a:spcBef>
        <a:spcAft>
          <a:spcPct val="0"/>
        </a:spcAft>
        <a:defRPr sz="2200" i="1">
          <a:solidFill>
            <a:schemeClr val="tx1"/>
          </a:solidFill>
          <a:latin typeface="Candara"/>
          <a:ea typeface="Arial" charset="0"/>
          <a:cs typeface="+mn-cs"/>
        </a:defRPr>
      </a:lvl2pPr>
      <a:lvl3pPr marL="914400" indent="-457200" algn="l" rtl="0" eaLnBrk="0" fontAlgn="base" hangingPunct="0">
        <a:spcBef>
          <a:spcPct val="0"/>
        </a:spcBef>
        <a:spcAft>
          <a:spcPct val="0"/>
        </a:spcAft>
        <a:buFont typeface="Wingdings" charset="0"/>
        <a:buChar char="Ø"/>
        <a:defRPr sz="2300" b="1">
          <a:solidFill>
            <a:schemeClr val="tx1"/>
          </a:solidFill>
          <a:latin typeface="Candara"/>
          <a:ea typeface="Arial" charset="0"/>
          <a:cs typeface="+mn-cs"/>
        </a:defRPr>
      </a:lvl3pPr>
      <a:lvl4pPr marL="914400" indent="-457200" algn="l" rtl="0" eaLnBrk="0" fontAlgn="base" hangingPunct="0">
        <a:spcBef>
          <a:spcPct val="0"/>
        </a:spcBef>
        <a:spcAft>
          <a:spcPct val="0"/>
        </a:spcAft>
        <a:buFont typeface="Wingdings" charset="0"/>
        <a:buChar char="ü"/>
        <a:defRPr sz="2000">
          <a:solidFill>
            <a:srgbClr val="0000FF"/>
          </a:solidFill>
          <a:latin typeface="Candara"/>
          <a:ea typeface="Arial" charset="0"/>
          <a:cs typeface="+mn-cs"/>
        </a:defRPr>
      </a:lvl4pPr>
      <a:lvl5pPr marL="1371600" indent="-457200" algn="l" rtl="0" eaLnBrk="0" fontAlgn="base" hangingPunct="0">
        <a:spcBef>
          <a:spcPct val="0"/>
        </a:spcBef>
        <a:spcAft>
          <a:spcPct val="0"/>
        </a:spcAft>
        <a:buChar char="»"/>
        <a:defRPr sz="2000">
          <a:solidFill>
            <a:schemeClr val="tx1"/>
          </a:solidFill>
          <a:latin typeface="Candara"/>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4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19399872-6E7A-284E-A63F-CD7B61DAA4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06" r:id="rId1"/>
    <p:sldLayoutId id="2147510707" r:id="rId2"/>
    <p:sldLayoutId id="2147510708" r:id="rId3"/>
    <p:sldLayoutId id="2147510709" r:id="rId4"/>
    <p:sldLayoutId id="2147510710" r:id="rId5"/>
    <p:sldLayoutId id="2147510711" r:id="rId6"/>
    <p:sldLayoutId id="2147510712" r:id="rId7"/>
    <p:sldLayoutId id="2147510713" r:id="rId8"/>
    <p:sldLayoutId id="2147510714" r:id="rId9"/>
    <p:sldLayoutId id="2147510715" r:id="rId10"/>
    <p:sldLayoutId id="214751071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64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FE47291-C8AF-1D4B-B8A8-79B624AF0E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3" r:id="rId1"/>
    <p:sldLayoutId id="2147510754" r:id="rId2"/>
    <p:sldLayoutId id="2147510755" r:id="rId3"/>
    <p:sldLayoutId id="2147510756" r:id="rId4"/>
    <p:sldLayoutId id="2147510757" r:id="rId5"/>
    <p:sldLayoutId id="2147510758" r:id="rId6"/>
    <p:sldLayoutId id="2147510759" r:id="rId7"/>
    <p:sldLayoutId id="2147510760" r:id="rId8"/>
    <p:sldLayoutId id="2147510761" r:id="rId9"/>
    <p:sldLayoutId id="2147510762" r:id="rId10"/>
    <p:sldLayoutId id="214751076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87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A8C29015-5700-2D41-9569-F0AC5B91E7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64" r:id="rId1"/>
    <p:sldLayoutId id="2147510765" r:id="rId2"/>
    <p:sldLayoutId id="2147510766" r:id="rId3"/>
    <p:sldLayoutId id="2147510767" r:id="rId4"/>
    <p:sldLayoutId id="2147510768" r:id="rId5"/>
    <p:sldLayoutId id="2147510769" r:id="rId6"/>
    <p:sldLayoutId id="2147510770" r:id="rId7"/>
    <p:sldLayoutId id="2147510771" r:id="rId8"/>
    <p:sldLayoutId id="2147510772" r:id="rId9"/>
    <p:sldLayoutId id="2147510773" r:id="rId10"/>
    <p:sldLayoutId id="214751077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6CF3F18D-A41F-0F49-9BA3-D6117130A0B2}" type="slidenum">
              <a:rPr lang="en-US"/>
              <a:pPr>
                <a:defRPr/>
              </a:pPr>
              <a:t>‹#›</a:t>
            </a:fld>
            <a:endParaRPr lang="en-US"/>
          </a:p>
        </p:txBody>
      </p:sp>
    </p:spTree>
    <p:extLst>
      <p:ext uri="{BB962C8B-B14F-4D97-AF65-F5344CB8AC3E}">
        <p14:creationId xmlns:p14="http://schemas.microsoft.com/office/powerpoint/2010/main" val="2658997810"/>
      </p:ext>
    </p:extLst>
  </p:cSld>
  <p:clrMap bg1="lt1" tx1="dk1" bg2="lt2" tx2="dk2" accent1="accent1" accent2="accent2" accent3="accent3" accent4="accent4" accent5="accent5" accent6="accent6" hlink="hlink" folHlink="folHlink"/>
  <p:sldLayoutIdLst>
    <p:sldLayoutId id="2147510776" r:id="rId1"/>
    <p:sldLayoutId id="2147510777" r:id="rId2"/>
    <p:sldLayoutId id="2147510778" r:id="rId3"/>
    <p:sldLayoutId id="2147510779" r:id="rId4"/>
    <p:sldLayoutId id="2147510780" r:id="rId5"/>
    <p:sldLayoutId id="2147510781" r:id="rId6"/>
    <p:sldLayoutId id="2147510782" r:id="rId7"/>
    <p:sldLayoutId id="2147510783" r:id="rId8"/>
    <p:sldLayoutId id="2147510784" r:id="rId9"/>
    <p:sldLayoutId id="2147510785" r:id="rId10"/>
    <p:sldLayoutId id="214751078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9C15E4C9-9402-7A45-BA0C-F19ACCA9D7CA}" type="slidenum">
              <a:rPr lang="en-US"/>
              <a:pPr>
                <a:defRPr/>
              </a:pPr>
              <a:t>‹#›</a:t>
            </a:fld>
            <a:endParaRPr lang="en-US"/>
          </a:p>
        </p:txBody>
      </p:sp>
    </p:spTree>
    <p:extLst>
      <p:ext uri="{BB962C8B-B14F-4D97-AF65-F5344CB8AC3E}">
        <p14:creationId xmlns:p14="http://schemas.microsoft.com/office/powerpoint/2010/main" val="2647311124"/>
      </p:ext>
    </p:extLst>
  </p:cSld>
  <p:clrMap bg1="lt1" tx1="dk1" bg2="lt2" tx2="dk2" accent1="accent1" accent2="accent2" accent3="accent3" accent4="accent4" accent5="accent5" accent6="accent6" hlink="hlink" folHlink="folHlink"/>
  <p:sldLayoutIdLst>
    <p:sldLayoutId id="2147510800" r:id="rId1"/>
    <p:sldLayoutId id="2147510801" r:id="rId2"/>
    <p:sldLayoutId id="2147510802" r:id="rId3"/>
    <p:sldLayoutId id="2147510803" r:id="rId4"/>
    <p:sldLayoutId id="2147510804" r:id="rId5"/>
    <p:sldLayoutId id="2147510805" r:id="rId6"/>
    <p:sldLayoutId id="2147510806" r:id="rId7"/>
    <p:sldLayoutId id="2147510807" r:id="rId8"/>
    <p:sldLayoutId id="2147510808" r:id="rId9"/>
    <p:sldLayoutId id="2147510809" r:id="rId10"/>
    <p:sldLayoutId id="21475108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32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solidFill>
                  <a:srgbClr val="000000"/>
                </a:solidFill>
                <a:latin typeface="Arial" charset="0"/>
                <a:cs typeface="Arial" charset="0"/>
              </a:defRPr>
            </a:lvl1pPr>
          </a:lstStyle>
          <a:p>
            <a:pPr>
              <a:defRPr/>
            </a:pPr>
            <a:fld id="{B6F38B5D-84A9-034A-9BFB-E6F798AFC6EC}" type="slidenum">
              <a:rPr lang="en-US"/>
              <a:pPr>
                <a:defRPr/>
              </a:pPr>
              <a:t>‹#›</a:t>
            </a:fld>
            <a:endParaRPr lang="en-US"/>
          </a:p>
        </p:txBody>
      </p:sp>
    </p:spTree>
    <p:extLst>
      <p:ext uri="{BB962C8B-B14F-4D97-AF65-F5344CB8AC3E}">
        <p14:creationId xmlns:p14="http://schemas.microsoft.com/office/powerpoint/2010/main" val="970967375"/>
      </p:ext>
    </p:extLst>
  </p:cSld>
  <p:clrMap bg1="lt1" tx1="dk1" bg2="lt2" tx2="dk2" accent1="accent1" accent2="accent2" accent3="accent3" accent4="accent4" accent5="accent5" accent6="accent6" hlink="hlink" folHlink="folHlink"/>
  <p:sldLayoutIdLst>
    <p:sldLayoutId id="2147510836" r:id="rId1"/>
    <p:sldLayoutId id="2147510837" r:id="rId2"/>
    <p:sldLayoutId id="2147510838" r:id="rId3"/>
    <p:sldLayoutId id="2147510839" r:id="rId4"/>
    <p:sldLayoutId id="2147510840" r:id="rId5"/>
    <p:sldLayoutId id="2147510841" r:id="rId6"/>
    <p:sldLayoutId id="2147510842" r:id="rId7"/>
    <p:sldLayoutId id="2147510843" r:id="rId8"/>
    <p:sldLayoutId id="2147510844" r:id="rId9"/>
    <p:sldLayoutId id="2147510845" r:id="rId10"/>
    <p:sldLayoutId id="214751084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82000F88-DF64-0640-8E29-434363F4D586}" type="slidenum">
              <a:rPr lang="en-US"/>
              <a:pPr>
                <a:defRPr/>
              </a:pPr>
              <a:t>‹#›</a:t>
            </a:fld>
            <a:endParaRPr lang="en-US"/>
          </a:p>
        </p:txBody>
      </p:sp>
    </p:spTree>
    <p:extLst>
      <p:ext uri="{BB962C8B-B14F-4D97-AF65-F5344CB8AC3E}">
        <p14:creationId xmlns:p14="http://schemas.microsoft.com/office/powerpoint/2010/main" val="2842035599"/>
      </p:ext>
    </p:extLst>
  </p:cSld>
  <p:clrMap bg1="lt1" tx1="dk1" bg2="lt2" tx2="dk2" accent1="accent1" accent2="accent2" accent3="accent3" accent4="accent4" accent5="accent5" accent6="accent6" hlink="hlink" folHlink="folHlink"/>
  <p:sldLayoutIdLst>
    <p:sldLayoutId id="2147510848" r:id="rId1"/>
    <p:sldLayoutId id="2147510849" r:id="rId2"/>
    <p:sldLayoutId id="2147510850" r:id="rId3"/>
    <p:sldLayoutId id="2147510851" r:id="rId4"/>
    <p:sldLayoutId id="2147510852" r:id="rId5"/>
    <p:sldLayoutId id="2147510853" r:id="rId6"/>
    <p:sldLayoutId id="2147510854" r:id="rId7"/>
    <p:sldLayoutId id="2147510855" r:id="rId8"/>
    <p:sldLayoutId id="2147510856" r:id="rId9"/>
    <p:sldLayoutId id="2147510857" r:id="rId10"/>
    <p:sldLayoutId id="214751085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cs typeface="Arial" charset="0"/>
              </a:defRPr>
            </a:lvl1pPr>
          </a:lstStyle>
          <a:p>
            <a:pPr>
              <a:defRPr/>
            </a:pPr>
            <a:endParaRPr lang="en-US" i="0">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Arial" charset="0"/>
              </a:defRPr>
            </a:lvl1pPr>
          </a:lstStyle>
          <a:p>
            <a:pPr>
              <a:defRPr/>
            </a:pPr>
            <a:endParaRPr lang="en-US" i="0">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Arial" charset="0"/>
              </a:defRPr>
            </a:lvl1pPr>
          </a:lstStyle>
          <a:p>
            <a:pPr>
              <a:defRPr/>
            </a:pPr>
            <a:fld id="{B84F0A5A-A96B-4048-9348-360DF1EE3319}" type="slidenum">
              <a:rPr lang="en-US" i="0">
                <a:latin typeface="Arial" charset="0"/>
              </a:rPr>
              <a:pPr>
                <a:defRPr/>
              </a:pPr>
              <a:t>‹#›</a:t>
            </a:fld>
            <a:endParaRPr lang="en-US" i="0">
              <a:latin typeface="Arial" charset="0"/>
            </a:endParaRPr>
          </a:p>
        </p:txBody>
      </p:sp>
    </p:spTree>
    <p:extLst>
      <p:ext uri="{BB962C8B-B14F-4D97-AF65-F5344CB8AC3E}">
        <p14:creationId xmlns:p14="http://schemas.microsoft.com/office/powerpoint/2010/main" val="3050902760"/>
      </p:ext>
    </p:extLst>
  </p:cSld>
  <p:clrMap bg1="lt1" tx1="dk1" bg2="lt2" tx2="dk2" accent1="accent1" accent2="accent2" accent3="accent3" accent4="accent4" accent5="accent5" accent6="accent6" hlink="hlink" folHlink="folHlink"/>
  <p:sldLayoutIdLst>
    <p:sldLayoutId id="2147510860" r:id="rId1"/>
    <p:sldLayoutId id="2147510861" r:id="rId2"/>
    <p:sldLayoutId id="2147510862" r:id="rId3"/>
    <p:sldLayoutId id="2147510863" r:id="rId4"/>
    <p:sldLayoutId id="2147510864" r:id="rId5"/>
    <p:sldLayoutId id="2147510865" r:id="rId6"/>
    <p:sldLayoutId id="2147510866" r:id="rId7"/>
    <p:sldLayoutId id="2147510867" r:id="rId8"/>
    <p:sldLayoutId id="2147510868" r:id="rId9"/>
    <p:sldLayoutId id="2147510869" r:id="rId10"/>
    <p:sldLayoutId id="21475108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solidFill>
                  <a:srgbClr val="000000"/>
                </a:solidFill>
                <a:latin typeface="Arial" charset="0"/>
                <a:ea typeface="MS PGothic" charset="0"/>
                <a:cs typeface="MS PGothic" charset="0"/>
              </a:defRPr>
            </a:lvl1pPr>
          </a:lstStyle>
          <a:p>
            <a:pPr>
              <a:defRPr/>
            </a:pPr>
            <a:fld id="{5E3BB0FF-B24E-7C48-A20C-06BA747AC3D2}" type="slidenum">
              <a:rPr lang="en-US"/>
              <a:pPr>
                <a:defRPr/>
              </a:pPr>
              <a:t>‹#›</a:t>
            </a:fld>
            <a:endParaRPr lang="en-US"/>
          </a:p>
        </p:txBody>
      </p:sp>
    </p:spTree>
    <p:extLst>
      <p:ext uri="{BB962C8B-B14F-4D97-AF65-F5344CB8AC3E}">
        <p14:creationId xmlns:p14="http://schemas.microsoft.com/office/powerpoint/2010/main" val="315219623"/>
      </p:ext>
    </p:extLst>
  </p:cSld>
  <p:clrMap bg1="lt1" tx1="dk1" bg2="lt2" tx2="dk2" accent1="accent1" accent2="accent2" accent3="accent3" accent4="accent4" accent5="accent5" accent6="accent6" hlink="hlink" folHlink="folHlink"/>
  <p:sldLayoutIdLst>
    <p:sldLayoutId id="2147510872" r:id="rId1"/>
    <p:sldLayoutId id="2147510873" r:id="rId2"/>
    <p:sldLayoutId id="2147510874" r:id="rId3"/>
    <p:sldLayoutId id="2147510875" r:id="rId4"/>
    <p:sldLayoutId id="2147510876" r:id="rId5"/>
    <p:sldLayoutId id="2147510877" r:id="rId6"/>
    <p:sldLayoutId id="2147510878" r:id="rId7"/>
    <p:sldLayoutId id="2147510879" r:id="rId8"/>
    <p:sldLayoutId id="2147510880" r:id="rId9"/>
    <p:sldLayoutId id="2147510881" r:id="rId10"/>
    <p:sldLayoutId id="214751088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191BEEA-BB41-CD4B-9D36-1DDB0CC013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31" r:id="rId1"/>
    <p:sldLayoutId id="2147510632" r:id="rId2"/>
    <p:sldLayoutId id="2147510633" r:id="rId3"/>
    <p:sldLayoutId id="2147510634" r:id="rId4"/>
    <p:sldLayoutId id="2147510635" r:id="rId5"/>
    <p:sldLayoutId id="2147510636" r:id="rId6"/>
    <p:sldLayoutId id="2147510637" r:id="rId7"/>
    <p:sldLayoutId id="2147510638" r:id="rId8"/>
    <p:sldLayoutId id="2147510639" r:id="rId9"/>
    <p:sldLayoutId id="2147510640" r:id="rId10"/>
    <p:sldLayoutId id="214751064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fld id="{CCC81F94-2CFD-8647-9E13-8601D26FA723}" type="slidenum">
              <a:rPr lang="en-US" smtClean="0"/>
              <a:pPr/>
              <a:t>‹#›</a:t>
            </a:fld>
            <a:endParaRPr lang="en-US" smtClean="0"/>
          </a:p>
        </p:txBody>
      </p:sp>
    </p:spTree>
    <p:extLst>
      <p:ext uri="{BB962C8B-B14F-4D97-AF65-F5344CB8AC3E}">
        <p14:creationId xmlns:p14="http://schemas.microsoft.com/office/powerpoint/2010/main" val="1484289890"/>
      </p:ext>
    </p:extLst>
  </p:cSld>
  <p:clrMap bg1="lt1" tx1="dk1" bg2="lt2" tx2="dk2" accent1="accent1" accent2="accent2" accent3="accent3" accent4="accent4" accent5="accent5" accent6="accent6" hlink="hlink" folHlink="folHlink"/>
  <p:sldLayoutIdLst>
    <p:sldLayoutId id="2147510884" r:id="rId1"/>
    <p:sldLayoutId id="2147510885" r:id="rId2"/>
    <p:sldLayoutId id="2147510886" r:id="rId3"/>
    <p:sldLayoutId id="2147510887" r:id="rId4"/>
    <p:sldLayoutId id="2147510888" r:id="rId5"/>
    <p:sldLayoutId id="2147510889" r:id="rId6"/>
    <p:sldLayoutId id="2147510890" r:id="rId7"/>
    <p:sldLayoutId id="2147510891" r:id="rId8"/>
    <p:sldLayoutId id="2147510892" r:id="rId9"/>
    <p:sldLayoutId id="2147510893" r:id="rId10"/>
    <p:sldLayoutId id="214751089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F74E3C8C-595E-E443-9735-D1467AD8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7961725"/>
      </p:ext>
    </p:extLst>
  </p:cSld>
  <p:clrMap bg1="lt1" tx1="dk1" bg2="lt2" tx2="dk2" accent1="accent1" accent2="accent2" accent3="accent3" accent4="accent4" accent5="accent5" accent6="accent6" hlink="hlink" folHlink="folHlink"/>
  <p:sldLayoutIdLst>
    <p:sldLayoutId id="2147510896" r:id="rId1"/>
    <p:sldLayoutId id="2147510897" r:id="rId2"/>
    <p:sldLayoutId id="2147510898" r:id="rId3"/>
    <p:sldLayoutId id="2147510899" r:id="rId4"/>
    <p:sldLayoutId id="2147510900" r:id="rId5"/>
    <p:sldLayoutId id="2147510901" r:id="rId6"/>
    <p:sldLayoutId id="2147510902" r:id="rId7"/>
    <p:sldLayoutId id="2147510903" r:id="rId8"/>
    <p:sldLayoutId id="2147510904" r:id="rId9"/>
    <p:sldLayoutId id="2147510905" r:id="rId10"/>
    <p:sldLayoutId id="214751090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fld id="{74D2E023-9DEB-E840-90F9-A5DDD94C0206}" type="slidenum">
              <a:rPr lang="en-US" smtClean="0">
                <a:solidFill>
                  <a:srgbClr val="000000"/>
                </a:solidFill>
                <a:cs typeface="Arial" charset="0"/>
              </a:rPr>
              <a:pPr/>
              <a:t>‹#›</a:t>
            </a:fld>
            <a:endParaRPr lang="en-US" smtClean="0">
              <a:solidFill>
                <a:srgbClr val="000000"/>
              </a:solidFill>
              <a:cs typeface="Arial" charset="0"/>
            </a:endParaRPr>
          </a:p>
        </p:txBody>
      </p:sp>
    </p:spTree>
    <p:extLst>
      <p:ext uri="{BB962C8B-B14F-4D97-AF65-F5344CB8AC3E}">
        <p14:creationId xmlns:p14="http://schemas.microsoft.com/office/powerpoint/2010/main" val="1647101277"/>
      </p:ext>
    </p:extLst>
  </p:cSld>
  <p:clrMap bg1="lt1" tx1="dk1" bg2="lt2" tx2="dk2" accent1="accent1" accent2="accent2" accent3="accent3" accent4="accent4" accent5="accent5" accent6="accent6" hlink="hlink" folHlink="folHlink"/>
  <p:sldLayoutIdLst>
    <p:sldLayoutId id="2147510908" r:id="rId1"/>
    <p:sldLayoutId id="2147510909" r:id="rId2"/>
    <p:sldLayoutId id="2147510910" r:id="rId3"/>
    <p:sldLayoutId id="2147510911" r:id="rId4"/>
    <p:sldLayoutId id="2147510912" r:id="rId5"/>
    <p:sldLayoutId id="2147510913" r:id="rId6"/>
    <p:sldLayoutId id="2147510914" r:id="rId7"/>
    <p:sldLayoutId id="2147510915" r:id="rId8"/>
    <p:sldLayoutId id="2147510916" r:id="rId9"/>
    <p:sldLayoutId id="2147510917" r:id="rId10"/>
    <p:sldLayoutId id="214751091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a:defRPr/>
            </a:pPr>
            <a:endParaRPr lang="en-US">
              <a:ea typeface="MS PGothic" charset="0"/>
              <a:cs typeface="MS PGothic"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ea typeface="MS PGothic" charset="0"/>
              <a:cs typeface="MS PGothic"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91C5607C-E5BB-CA42-833F-A14C7D083387}" type="slidenum">
              <a:rPr lang="en-US">
                <a:ea typeface="MS PGothic" charset="0"/>
                <a:cs typeface="MS PGothic" charset="0"/>
              </a:rPr>
              <a:pPr>
                <a:defRPr/>
              </a:pPr>
              <a:t>‹#›</a:t>
            </a:fld>
            <a:endParaRPr lang="en-US">
              <a:ea typeface="MS PGothic" charset="0"/>
              <a:cs typeface="MS PGothic" charset="0"/>
            </a:endParaRPr>
          </a:p>
        </p:txBody>
      </p:sp>
    </p:spTree>
    <p:extLst>
      <p:ext uri="{BB962C8B-B14F-4D97-AF65-F5344CB8AC3E}">
        <p14:creationId xmlns:p14="http://schemas.microsoft.com/office/powerpoint/2010/main" val="600689220"/>
      </p:ext>
    </p:extLst>
  </p:cSld>
  <p:clrMap bg1="lt1" tx1="dk1" bg2="lt2" tx2="dk2" accent1="accent1" accent2="accent2" accent3="accent3" accent4="accent4" accent5="accent5" accent6="accent6" hlink="hlink" folHlink="folHlink"/>
  <p:sldLayoutIdLst>
    <p:sldLayoutId id="2147510932" r:id="rId1"/>
    <p:sldLayoutId id="2147510933" r:id="rId2"/>
    <p:sldLayoutId id="2147510934" r:id="rId3"/>
    <p:sldLayoutId id="2147510935" r:id="rId4"/>
    <p:sldLayoutId id="2147510936" r:id="rId5"/>
    <p:sldLayoutId id="2147510937" r:id="rId6"/>
    <p:sldLayoutId id="2147510938" r:id="rId7"/>
    <p:sldLayoutId id="2147510939" r:id="rId8"/>
    <p:sldLayoutId id="2147510940" r:id="rId9"/>
    <p:sldLayoutId id="2147510941" r:id="rId10"/>
    <p:sldLayoutId id="21475109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635D8D00-F7A0-3A43-8D57-69D6B84F0712}" type="slidenum">
              <a:rPr lang="en-US"/>
              <a:pPr>
                <a:defRPr/>
              </a:pPr>
              <a:t>‹#›</a:t>
            </a:fld>
            <a:endParaRPr lang="en-US"/>
          </a:p>
        </p:txBody>
      </p:sp>
    </p:spTree>
    <p:extLst>
      <p:ext uri="{BB962C8B-B14F-4D97-AF65-F5344CB8AC3E}">
        <p14:creationId xmlns:p14="http://schemas.microsoft.com/office/powerpoint/2010/main" val="767851042"/>
      </p:ext>
    </p:extLst>
  </p:cSld>
  <p:clrMap bg1="lt1" tx1="dk1" bg2="lt2" tx2="dk2" accent1="accent1" accent2="accent2" accent3="accent3" accent4="accent4" accent5="accent5" accent6="accent6" hlink="hlink" folHlink="folHlink"/>
  <p:sldLayoutIdLst>
    <p:sldLayoutId id="2147510956" r:id="rId1"/>
    <p:sldLayoutId id="2147510957" r:id="rId2"/>
    <p:sldLayoutId id="2147510958" r:id="rId3"/>
    <p:sldLayoutId id="2147510959" r:id="rId4"/>
    <p:sldLayoutId id="2147510960" r:id="rId5"/>
    <p:sldLayoutId id="2147510961" r:id="rId6"/>
    <p:sldLayoutId id="2147510962" r:id="rId7"/>
    <p:sldLayoutId id="2147510963" r:id="rId8"/>
    <p:sldLayoutId id="2147510964" r:id="rId9"/>
    <p:sldLayoutId id="2147510965" r:id="rId10"/>
    <p:sldLayoutId id="214751096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67FA673-8D4F-D646-BAF0-6208C5D462B1}" type="slidenum">
              <a:rPr lang="en-US"/>
              <a:pPr>
                <a:defRPr/>
              </a:pPr>
              <a:t>‹#›</a:t>
            </a:fld>
            <a:endParaRPr lang="en-US"/>
          </a:p>
        </p:txBody>
      </p:sp>
    </p:spTree>
    <p:extLst>
      <p:ext uri="{BB962C8B-B14F-4D97-AF65-F5344CB8AC3E}">
        <p14:creationId xmlns:p14="http://schemas.microsoft.com/office/powerpoint/2010/main" val="1582945807"/>
      </p:ext>
    </p:extLst>
  </p:cSld>
  <p:clrMap bg1="lt1" tx1="dk1" bg2="lt2" tx2="dk2" accent1="accent1" accent2="accent2" accent3="accent3" accent4="accent4" accent5="accent5" accent6="accent6" hlink="hlink" folHlink="folHlink"/>
  <p:sldLayoutIdLst>
    <p:sldLayoutId id="2147510992" r:id="rId1"/>
    <p:sldLayoutId id="2147510993" r:id="rId2"/>
    <p:sldLayoutId id="2147510994" r:id="rId3"/>
    <p:sldLayoutId id="2147510995" r:id="rId4"/>
    <p:sldLayoutId id="2147510996" r:id="rId5"/>
    <p:sldLayoutId id="2147510997" r:id="rId6"/>
    <p:sldLayoutId id="2147510998" r:id="rId7"/>
    <p:sldLayoutId id="2147510999" r:id="rId8"/>
    <p:sldLayoutId id="2147511000" r:id="rId9"/>
    <p:sldLayoutId id="2147511001" r:id="rId10"/>
    <p:sldLayoutId id="214751100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EB2E00F3-1409-C545-ABCE-B58B7E7618E9}" type="slidenum">
              <a:rPr lang="en-US"/>
              <a:pPr>
                <a:defRPr/>
              </a:pPr>
              <a:t>‹#›</a:t>
            </a:fld>
            <a:endParaRPr lang="en-US"/>
          </a:p>
        </p:txBody>
      </p:sp>
    </p:spTree>
    <p:extLst>
      <p:ext uri="{BB962C8B-B14F-4D97-AF65-F5344CB8AC3E}">
        <p14:creationId xmlns:p14="http://schemas.microsoft.com/office/powerpoint/2010/main" val="4207172830"/>
      </p:ext>
    </p:extLst>
  </p:cSld>
  <p:clrMap bg1="lt1" tx1="dk1" bg2="lt2" tx2="dk2" accent1="accent1" accent2="accent2" accent3="accent3" accent4="accent4" accent5="accent5" accent6="accent6" hlink="hlink" folHlink="folHlink"/>
  <p:sldLayoutIdLst>
    <p:sldLayoutId id="2147511004" r:id="rId1"/>
    <p:sldLayoutId id="2147511005" r:id="rId2"/>
    <p:sldLayoutId id="2147511006" r:id="rId3"/>
    <p:sldLayoutId id="2147511007" r:id="rId4"/>
    <p:sldLayoutId id="2147511008" r:id="rId5"/>
    <p:sldLayoutId id="2147511009" r:id="rId6"/>
    <p:sldLayoutId id="2147511010" r:id="rId7"/>
    <p:sldLayoutId id="2147511011" r:id="rId8"/>
    <p:sldLayoutId id="2147511012" r:id="rId9"/>
    <p:sldLayoutId id="2147511013" r:id="rId10"/>
    <p:sldLayoutId id="214751101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B8386AF4-C9CA-D042-9661-387DAB87414C}" type="slidenum">
              <a:rPr lang="en-US"/>
              <a:pPr>
                <a:defRPr/>
              </a:pPr>
              <a:t>‹#›</a:t>
            </a:fld>
            <a:endParaRPr lang="en-US"/>
          </a:p>
        </p:txBody>
      </p:sp>
    </p:spTree>
    <p:extLst>
      <p:ext uri="{BB962C8B-B14F-4D97-AF65-F5344CB8AC3E}">
        <p14:creationId xmlns:p14="http://schemas.microsoft.com/office/powerpoint/2010/main" val="19743300"/>
      </p:ext>
    </p:extLst>
  </p:cSld>
  <p:clrMap bg1="lt1" tx1="dk1" bg2="lt2" tx2="dk2" accent1="accent1" accent2="accent2" accent3="accent3" accent4="accent4" accent5="accent5" accent6="accent6" hlink="hlink" folHlink="folHlink"/>
  <p:sldLayoutIdLst>
    <p:sldLayoutId id="2147511040" r:id="rId1"/>
    <p:sldLayoutId id="2147511041" r:id="rId2"/>
    <p:sldLayoutId id="2147511042" r:id="rId3"/>
    <p:sldLayoutId id="2147511043" r:id="rId4"/>
    <p:sldLayoutId id="2147511044" r:id="rId5"/>
    <p:sldLayoutId id="2147511045" r:id="rId6"/>
    <p:sldLayoutId id="2147511046" r:id="rId7"/>
    <p:sldLayoutId id="2147511047" r:id="rId8"/>
    <p:sldLayoutId id="2147511048" r:id="rId9"/>
    <p:sldLayoutId id="2147511049" r:id="rId10"/>
    <p:sldLayoutId id="214751105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9399F498-DDA1-1247-92D9-CCA456933CB4}" type="slidenum">
              <a:rPr lang="en-US"/>
              <a:pPr>
                <a:defRPr/>
              </a:pPr>
              <a:t>‹#›</a:t>
            </a:fld>
            <a:endParaRPr lang="en-US"/>
          </a:p>
        </p:txBody>
      </p:sp>
    </p:spTree>
    <p:extLst>
      <p:ext uri="{BB962C8B-B14F-4D97-AF65-F5344CB8AC3E}">
        <p14:creationId xmlns:p14="http://schemas.microsoft.com/office/powerpoint/2010/main" val="4260359020"/>
      </p:ext>
    </p:extLst>
  </p:cSld>
  <p:clrMap bg1="lt1" tx1="dk1" bg2="lt2" tx2="dk2" accent1="accent1" accent2="accent2" accent3="accent3" accent4="accent4" accent5="accent5" accent6="accent6" hlink="hlink" folHlink="folHlink"/>
  <p:sldLayoutIdLst>
    <p:sldLayoutId id="2147511064" r:id="rId1"/>
    <p:sldLayoutId id="2147511065" r:id="rId2"/>
    <p:sldLayoutId id="2147511066" r:id="rId3"/>
    <p:sldLayoutId id="2147511067" r:id="rId4"/>
    <p:sldLayoutId id="2147511068" r:id="rId5"/>
    <p:sldLayoutId id="2147511069" r:id="rId6"/>
    <p:sldLayoutId id="2147511070" r:id="rId7"/>
    <p:sldLayoutId id="2147511071" r:id="rId8"/>
    <p:sldLayoutId id="2147511072" r:id="rId9"/>
    <p:sldLayoutId id="2147511073" r:id="rId10"/>
    <p:sldLayoutId id="21475110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6" rIns="91430" bIns="45716"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6" rIns="91430"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defRPr sz="1400" i="0">
                <a:solidFill>
                  <a:srgbClr val="000000"/>
                </a:solidFill>
                <a:latin typeface="Arial" charset="0"/>
              </a:defRPr>
            </a:lvl1pPr>
          </a:lstStyle>
          <a:p>
            <a:pPr>
              <a:defRPr/>
            </a:pPr>
            <a:endParaRPr lang="en-US">
              <a:ea typeface="MS PGothic" charset="0"/>
              <a:cs typeface="MS PGothic" charset="0"/>
            </a:endParaRPr>
          </a:p>
        </p:txBody>
      </p:sp>
      <p:sp>
        <p:nvSpPr>
          <p:cNvPr id="1029"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ea typeface="MS PGothic" charset="0"/>
              <a:cs typeface="MS PGothic"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r">
              <a:defRPr sz="1400" i="0">
                <a:solidFill>
                  <a:srgbClr val="000000"/>
                </a:solidFill>
                <a:latin typeface="Arial" charset="0"/>
              </a:defRPr>
            </a:lvl1pPr>
          </a:lstStyle>
          <a:p>
            <a:pPr>
              <a:defRPr/>
            </a:pPr>
            <a:fld id="{91C5607C-E5BB-CA42-833F-A14C7D083387}" type="slidenum">
              <a:rPr lang="en-US">
                <a:ea typeface="MS PGothic" charset="0"/>
                <a:cs typeface="MS PGothic" charset="0"/>
              </a:rPr>
              <a:pPr>
                <a:defRPr/>
              </a:pPr>
              <a:t>‹#›</a:t>
            </a:fld>
            <a:endParaRPr lang="en-US">
              <a:ea typeface="MS PGothic" charset="0"/>
              <a:cs typeface="MS PGothic" charset="0"/>
            </a:endParaRPr>
          </a:p>
        </p:txBody>
      </p:sp>
    </p:spTree>
    <p:extLst>
      <p:ext uri="{BB962C8B-B14F-4D97-AF65-F5344CB8AC3E}">
        <p14:creationId xmlns:p14="http://schemas.microsoft.com/office/powerpoint/2010/main" val="3382722865"/>
      </p:ext>
    </p:extLst>
  </p:cSld>
  <p:clrMap bg1="lt1" tx1="dk1" bg2="lt2" tx2="dk2" accent1="accent1" accent2="accent2" accent3="accent3" accent4="accent4" accent5="accent5" accent6="accent6" hlink="hlink" folHlink="folHlink"/>
  <p:sldLayoutIdLst>
    <p:sldLayoutId id="2147511076" r:id="rId1"/>
    <p:sldLayoutId id="2147511077" r:id="rId2"/>
    <p:sldLayoutId id="2147511078" r:id="rId3"/>
    <p:sldLayoutId id="2147511079" r:id="rId4"/>
    <p:sldLayoutId id="2147511080" r:id="rId5"/>
    <p:sldLayoutId id="2147511081" r:id="rId6"/>
    <p:sldLayoutId id="2147511082" r:id="rId7"/>
    <p:sldLayoutId id="2147511083" r:id="rId8"/>
    <p:sldLayoutId id="2147511084" r:id="rId9"/>
    <p:sldLayoutId id="2147511085" r:id="rId10"/>
    <p:sldLayoutId id="214751108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154" algn="ctr" rtl="0" fontAlgn="base">
        <a:spcBef>
          <a:spcPct val="0"/>
        </a:spcBef>
        <a:spcAft>
          <a:spcPct val="0"/>
        </a:spcAft>
        <a:defRPr sz="4400">
          <a:solidFill>
            <a:srgbClr val="800000"/>
          </a:solidFill>
          <a:latin typeface="Eras Bold ITC" pitchFamily="34" charset="0"/>
          <a:cs typeface="Arial" charset="0"/>
        </a:defRPr>
      </a:lvl6pPr>
      <a:lvl7pPr marL="914306" algn="ctr" rtl="0" fontAlgn="base">
        <a:spcBef>
          <a:spcPct val="0"/>
        </a:spcBef>
        <a:spcAft>
          <a:spcPct val="0"/>
        </a:spcAft>
        <a:defRPr sz="4400">
          <a:solidFill>
            <a:srgbClr val="800000"/>
          </a:solidFill>
          <a:latin typeface="Eras Bold ITC" pitchFamily="34" charset="0"/>
          <a:cs typeface="Arial" charset="0"/>
        </a:defRPr>
      </a:lvl7pPr>
      <a:lvl8pPr marL="1371460" algn="ctr" rtl="0" fontAlgn="base">
        <a:spcBef>
          <a:spcPct val="0"/>
        </a:spcBef>
        <a:spcAft>
          <a:spcPct val="0"/>
        </a:spcAft>
        <a:defRPr sz="4400">
          <a:solidFill>
            <a:srgbClr val="800000"/>
          </a:solidFill>
          <a:latin typeface="Eras Bold ITC" pitchFamily="34" charset="0"/>
          <a:cs typeface="Arial" charset="0"/>
        </a:defRPr>
      </a:lvl8pPr>
      <a:lvl9pPr marL="1828613" algn="ctr" rtl="0" fontAlgn="base">
        <a:spcBef>
          <a:spcPct val="0"/>
        </a:spcBef>
        <a:spcAft>
          <a:spcPct val="0"/>
        </a:spcAft>
        <a:defRPr sz="4400">
          <a:solidFill>
            <a:srgbClr val="800000"/>
          </a:solidFill>
          <a:latin typeface="Eras Bold ITC" pitchFamily="34" charset="0"/>
          <a:cs typeface="Arial" charset="0"/>
        </a:defRPr>
      </a:lvl9pPr>
    </p:titleStyle>
    <p:bodyStyle>
      <a:lvl1pPr marL="342865" indent="-342865"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874" indent="-285722" algn="l" rtl="0" eaLnBrk="0" fontAlgn="base" hangingPunct="0">
        <a:spcBef>
          <a:spcPct val="20000"/>
        </a:spcBef>
        <a:spcAft>
          <a:spcPct val="0"/>
        </a:spcAft>
        <a:buChar char="–"/>
        <a:defRPr sz="2800">
          <a:solidFill>
            <a:schemeClr val="tx1"/>
          </a:solidFill>
          <a:latin typeface="+mn-lt"/>
          <a:ea typeface="Arial" charset="0"/>
          <a:cs typeface="+mn-cs"/>
        </a:defRPr>
      </a:lvl2pPr>
      <a:lvl3pPr marL="1142883" indent="-228576" algn="l" rtl="0" eaLnBrk="0" fontAlgn="base" hangingPunct="0">
        <a:spcBef>
          <a:spcPct val="20000"/>
        </a:spcBef>
        <a:spcAft>
          <a:spcPct val="0"/>
        </a:spcAft>
        <a:buChar char="•"/>
        <a:defRPr sz="2400">
          <a:solidFill>
            <a:schemeClr val="tx1"/>
          </a:solidFill>
          <a:latin typeface="+mn-lt"/>
          <a:ea typeface="Arial" charset="0"/>
          <a:cs typeface="+mn-cs"/>
        </a:defRPr>
      </a:lvl3pPr>
      <a:lvl4pPr marL="1600036" indent="-228576" algn="l" rtl="0" eaLnBrk="0" fontAlgn="base" hangingPunct="0">
        <a:spcBef>
          <a:spcPct val="20000"/>
        </a:spcBef>
        <a:spcAft>
          <a:spcPct val="0"/>
        </a:spcAft>
        <a:buChar char="–"/>
        <a:defRPr sz="2000">
          <a:solidFill>
            <a:schemeClr val="tx1"/>
          </a:solidFill>
          <a:latin typeface="+mn-lt"/>
          <a:ea typeface="Arial" charset="0"/>
          <a:cs typeface="+mn-cs"/>
        </a:defRPr>
      </a:lvl4pPr>
      <a:lvl5pPr marL="2057190" indent="-228576" algn="l" rtl="0" eaLnBrk="0" fontAlgn="base" hangingPunct="0">
        <a:spcBef>
          <a:spcPct val="20000"/>
        </a:spcBef>
        <a:spcAft>
          <a:spcPct val="0"/>
        </a:spcAft>
        <a:buChar char="»"/>
        <a:defRPr sz="2000">
          <a:solidFill>
            <a:schemeClr val="tx1"/>
          </a:solidFill>
          <a:latin typeface="+mn-lt"/>
          <a:ea typeface="Arial" charset="0"/>
          <a:cs typeface="+mn-cs"/>
        </a:defRPr>
      </a:lvl5pPr>
      <a:lvl6pPr marL="2514343" indent="-228576" algn="l" rtl="0" fontAlgn="base">
        <a:spcBef>
          <a:spcPct val="20000"/>
        </a:spcBef>
        <a:spcAft>
          <a:spcPct val="0"/>
        </a:spcAft>
        <a:buChar char="»"/>
        <a:defRPr sz="2000">
          <a:solidFill>
            <a:schemeClr val="tx1"/>
          </a:solidFill>
          <a:latin typeface="+mn-lt"/>
          <a:cs typeface="+mn-cs"/>
        </a:defRPr>
      </a:lvl6pPr>
      <a:lvl7pPr marL="2971496" indent="-228576" algn="l" rtl="0" fontAlgn="base">
        <a:spcBef>
          <a:spcPct val="20000"/>
        </a:spcBef>
        <a:spcAft>
          <a:spcPct val="0"/>
        </a:spcAft>
        <a:buChar char="»"/>
        <a:defRPr sz="2000">
          <a:solidFill>
            <a:schemeClr val="tx1"/>
          </a:solidFill>
          <a:latin typeface="+mn-lt"/>
          <a:cs typeface="+mn-cs"/>
        </a:defRPr>
      </a:lvl7pPr>
      <a:lvl8pPr marL="3428650" indent="-228576" algn="l" rtl="0" fontAlgn="base">
        <a:spcBef>
          <a:spcPct val="20000"/>
        </a:spcBef>
        <a:spcAft>
          <a:spcPct val="0"/>
        </a:spcAft>
        <a:buChar char="»"/>
        <a:defRPr sz="2000">
          <a:solidFill>
            <a:schemeClr val="tx1"/>
          </a:solidFill>
          <a:latin typeface="+mn-lt"/>
          <a:cs typeface="+mn-cs"/>
        </a:defRPr>
      </a:lvl8pPr>
      <a:lvl9pPr marL="3885802" indent="-228576"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42" r:id="rId1"/>
    <p:sldLayoutId id="2147510643" r:id="rId2"/>
    <p:sldLayoutId id="2147510644" r:id="rId3"/>
    <p:sldLayoutId id="2147510645" r:id="rId4"/>
    <p:sldLayoutId id="2147510646" r:id="rId5"/>
    <p:sldLayoutId id="2147510647" r:id="rId6"/>
    <p:sldLayoutId id="2147510648" r:id="rId7"/>
    <p:sldLayoutId id="2147510649" r:id="rId8"/>
    <p:sldLayoutId id="2147510650" r:id="rId9"/>
    <p:sldLayoutId id="2147510651" r:id="rId10"/>
    <p:sldLayoutId id="214751065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716F8E90-25F5-804D-B97F-CF2A0FFC92DA}" type="slidenum">
              <a:rPr lang="en-US"/>
              <a:pPr>
                <a:defRPr/>
              </a:pPr>
              <a:t>‹#›</a:t>
            </a:fld>
            <a:endParaRPr lang="en-US"/>
          </a:p>
        </p:txBody>
      </p:sp>
    </p:spTree>
    <p:extLst>
      <p:ext uri="{BB962C8B-B14F-4D97-AF65-F5344CB8AC3E}">
        <p14:creationId xmlns:p14="http://schemas.microsoft.com/office/powerpoint/2010/main" val="4210472281"/>
      </p:ext>
    </p:extLst>
  </p:cSld>
  <p:clrMap bg1="lt1" tx1="dk1" bg2="lt2" tx2="dk2" accent1="accent1" accent2="accent2" accent3="accent3" accent4="accent4" accent5="accent5" accent6="accent6" hlink="hlink" folHlink="folHlink"/>
  <p:sldLayoutIdLst>
    <p:sldLayoutId id="2147511088" r:id="rId1"/>
    <p:sldLayoutId id="2147511089" r:id="rId2"/>
    <p:sldLayoutId id="2147511090" r:id="rId3"/>
    <p:sldLayoutId id="2147511091" r:id="rId4"/>
    <p:sldLayoutId id="2147511092" r:id="rId5"/>
    <p:sldLayoutId id="2147511093" r:id="rId6"/>
    <p:sldLayoutId id="2147511094" r:id="rId7"/>
    <p:sldLayoutId id="2147511095" r:id="rId8"/>
    <p:sldLayoutId id="2147511096" r:id="rId9"/>
    <p:sldLayoutId id="2147511097" r:id="rId10"/>
    <p:sldLayoutId id="214751109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92B09246-444E-CF4A-9226-F7B6327A4A4F}" type="slidenum">
              <a:rPr lang="en-US"/>
              <a:pPr>
                <a:defRPr/>
              </a:pPr>
              <a:t>‹#›</a:t>
            </a:fld>
            <a:endParaRPr lang="en-US"/>
          </a:p>
        </p:txBody>
      </p:sp>
    </p:spTree>
    <p:extLst>
      <p:ext uri="{BB962C8B-B14F-4D97-AF65-F5344CB8AC3E}">
        <p14:creationId xmlns:p14="http://schemas.microsoft.com/office/powerpoint/2010/main" val="916331769"/>
      </p:ext>
    </p:extLst>
  </p:cSld>
  <p:clrMap bg1="lt1" tx1="dk1" bg2="lt2" tx2="dk2" accent1="accent1" accent2="accent2" accent3="accent3" accent4="accent4" accent5="accent5" accent6="accent6" hlink="hlink" folHlink="folHlink"/>
  <p:sldLayoutIdLst>
    <p:sldLayoutId id="2147511100" r:id="rId1"/>
    <p:sldLayoutId id="2147511101" r:id="rId2"/>
    <p:sldLayoutId id="2147511102" r:id="rId3"/>
    <p:sldLayoutId id="2147511103" r:id="rId4"/>
    <p:sldLayoutId id="2147511104" r:id="rId5"/>
    <p:sldLayoutId id="2147511105" r:id="rId6"/>
    <p:sldLayoutId id="2147511106" r:id="rId7"/>
    <p:sldLayoutId id="2147511107" r:id="rId8"/>
    <p:sldLayoutId id="2147511108" r:id="rId9"/>
    <p:sldLayoutId id="2147511109" r:id="rId10"/>
    <p:sldLayoutId id="21475111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C07C5F23-A5C0-0647-8166-CF64904856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7930893"/>
      </p:ext>
    </p:extLst>
  </p:cSld>
  <p:clrMap bg1="lt1" tx1="dk1" bg2="lt2" tx2="dk2" accent1="accent1" accent2="accent2" accent3="accent3" accent4="accent4" accent5="accent5" accent6="accent6" hlink="hlink" folHlink="folHlink"/>
  <p:sldLayoutIdLst>
    <p:sldLayoutId id="2147511112" r:id="rId1"/>
    <p:sldLayoutId id="2147511113" r:id="rId2"/>
    <p:sldLayoutId id="2147511114" r:id="rId3"/>
    <p:sldLayoutId id="2147511115" r:id="rId4"/>
    <p:sldLayoutId id="2147511116" r:id="rId5"/>
    <p:sldLayoutId id="2147511117" r:id="rId6"/>
    <p:sldLayoutId id="2147511118" r:id="rId7"/>
    <p:sldLayoutId id="2147511119" r:id="rId8"/>
    <p:sldLayoutId id="2147511120" r:id="rId9"/>
    <p:sldLayoutId id="2147511121" r:id="rId10"/>
    <p:sldLayoutId id="2147511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A6398F6E-A68F-DB4B-B414-379BBD23E5F0}" type="slidenum">
              <a:rPr lang="en-US"/>
              <a:pPr>
                <a:defRPr/>
              </a:pPr>
              <a:t>‹#›</a:t>
            </a:fld>
            <a:endParaRPr lang="en-US"/>
          </a:p>
        </p:txBody>
      </p:sp>
    </p:spTree>
    <p:extLst>
      <p:ext uri="{BB962C8B-B14F-4D97-AF65-F5344CB8AC3E}">
        <p14:creationId xmlns:p14="http://schemas.microsoft.com/office/powerpoint/2010/main" val="4234475855"/>
      </p:ext>
    </p:extLst>
  </p:cSld>
  <p:clrMap bg1="lt1" tx1="dk1" bg2="lt2" tx2="dk2" accent1="accent1" accent2="accent2" accent3="accent3" accent4="accent4" accent5="accent5" accent6="accent6" hlink="hlink" folHlink="folHlink"/>
  <p:sldLayoutIdLst>
    <p:sldLayoutId id="2147511124" r:id="rId1"/>
    <p:sldLayoutId id="2147511125" r:id="rId2"/>
    <p:sldLayoutId id="2147511126" r:id="rId3"/>
    <p:sldLayoutId id="2147511127" r:id="rId4"/>
    <p:sldLayoutId id="2147511128" r:id="rId5"/>
    <p:sldLayoutId id="2147511129" r:id="rId6"/>
    <p:sldLayoutId id="2147511130" r:id="rId7"/>
    <p:sldLayoutId id="2147511131" r:id="rId8"/>
    <p:sldLayoutId id="2147511132" r:id="rId9"/>
    <p:sldLayoutId id="2147511133" r:id="rId10"/>
    <p:sldLayoutId id="2147511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16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16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a:defRPr/>
            </a:pPr>
            <a:fld id="{932B51CD-39DC-9542-8862-93B080A63797}" type="slidenum">
              <a:rPr lang="en-US"/>
              <a:pPr>
                <a:defRPr/>
              </a:pPr>
              <a:t>‹#›</a:t>
            </a:fld>
            <a:endParaRPr lang="en-US"/>
          </a:p>
        </p:txBody>
      </p:sp>
    </p:spTree>
    <p:extLst>
      <p:ext uri="{BB962C8B-B14F-4D97-AF65-F5344CB8AC3E}">
        <p14:creationId xmlns:p14="http://schemas.microsoft.com/office/powerpoint/2010/main" val="2147459741"/>
      </p:ext>
    </p:extLst>
  </p:cSld>
  <p:clrMap bg1="lt1" tx1="dk1" bg2="lt2" tx2="dk2" accent1="accent1" accent2="accent2" accent3="accent3" accent4="accent4" accent5="accent5" accent6="accent6" hlink="hlink" folHlink="folHlink"/>
  <p:sldLayoutIdLst>
    <p:sldLayoutId id="2147511136" r:id="rId1"/>
    <p:sldLayoutId id="2147511137" r:id="rId2"/>
    <p:sldLayoutId id="2147511138" r:id="rId3"/>
    <p:sldLayoutId id="2147511139" r:id="rId4"/>
    <p:sldLayoutId id="2147511140" r:id="rId5"/>
    <p:sldLayoutId id="2147511141" r:id="rId6"/>
    <p:sldLayoutId id="2147511142" r:id="rId7"/>
    <p:sldLayoutId id="2147511143" r:id="rId8"/>
    <p:sldLayoutId id="2147511144" r:id="rId9"/>
    <p:sldLayoutId id="2147511145" r:id="rId10"/>
    <p:sldLayoutId id="2147511146"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F8CE344F-9F1A-774A-88AA-3D7B180A39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53" r:id="rId1"/>
    <p:sldLayoutId id="2147510654" r:id="rId2"/>
    <p:sldLayoutId id="2147510655" r:id="rId3"/>
    <p:sldLayoutId id="2147510656" r:id="rId4"/>
    <p:sldLayoutId id="2147510657" r:id="rId5"/>
    <p:sldLayoutId id="2147510658" r:id="rId6"/>
    <p:sldLayoutId id="2147510659" r:id="rId7"/>
    <p:sldLayoutId id="2147510660" r:id="rId8"/>
    <p:sldLayoutId id="2147510661" r:id="rId9"/>
    <p:sldLayoutId id="2147510662" r:id="rId10"/>
    <p:sldLayoutId id="2147510663"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CB6A9333-4134-D446-BA36-C1573574FB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64" r:id="rId1"/>
    <p:sldLayoutId id="2147510665" r:id="rId2"/>
    <p:sldLayoutId id="2147510666" r:id="rId3"/>
    <p:sldLayoutId id="2147510667" r:id="rId4"/>
    <p:sldLayoutId id="2147510668" r:id="rId5"/>
    <p:sldLayoutId id="2147510669" r:id="rId6"/>
    <p:sldLayoutId id="2147510670" r:id="rId7"/>
    <p:sldLayoutId id="2147510671" r:id="rId8"/>
    <p:sldLayoutId id="2147510672" r:id="rId9"/>
    <p:sldLayoutId id="2147510673" r:id="rId10"/>
    <p:sldLayoutId id="21475106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ＭＳ Ｐゴシック"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ＭＳ Ｐゴシック"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B1F78E54-4723-984C-B994-E737C39BE7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17" r:id="rId1"/>
    <p:sldLayoutId id="2147510718" r:id="rId2"/>
    <p:sldLayoutId id="2147510719" r:id="rId3"/>
    <p:sldLayoutId id="2147510720" r:id="rId4"/>
    <p:sldLayoutId id="2147510721" r:id="rId5"/>
    <p:sldLayoutId id="2147510722" r:id="rId6"/>
    <p:sldLayoutId id="2147510723" r:id="rId7"/>
    <p:sldLayoutId id="2147510724" r:id="rId8"/>
    <p:sldLayoutId id="2147510725" r:id="rId9"/>
    <p:sldLayoutId id="2147510726" r:id="rId10"/>
    <p:sldLayoutId id="2147510727"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CA473DC-F563-3D4E-A9D2-68E9FEE8E0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28" r:id="rId1"/>
    <p:sldLayoutId id="2147510729" r:id="rId2"/>
    <p:sldLayoutId id="2147510730" r:id="rId3"/>
    <p:sldLayoutId id="2147510731" r:id="rId4"/>
    <p:sldLayoutId id="2147510732" r:id="rId5"/>
    <p:sldLayoutId id="2147510733" r:id="rId6"/>
    <p:sldLayoutId id="2147510734" r:id="rId7"/>
    <p:sldLayoutId id="2147510735" r:id="rId8"/>
    <p:sldLayoutId id="2147510736" r:id="rId9"/>
    <p:sldLayoutId id="2147510737" r:id="rId10"/>
    <p:sldLayoutId id="21475107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BA5AFAB2-C6CA-694E-AC88-82DBB99319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75" r:id="rId1"/>
    <p:sldLayoutId id="2147510676" r:id="rId2"/>
    <p:sldLayoutId id="2147510677" r:id="rId3"/>
    <p:sldLayoutId id="2147510678" r:id="rId4"/>
    <p:sldLayoutId id="2147510679" r:id="rId5"/>
    <p:sldLayoutId id="2147510680" r:id="rId6"/>
    <p:sldLayoutId id="2147510681" r:id="rId7"/>
    <p:sldLayoutId id="2147510682" r:id="rId8"/>
    <p:sldLayoutId id="2147510683" r:id="rId9"/>
    <p:sldLayoutId id="2147510684" r:id="rId10"/>
    <p:sldLayoutId id="2147510685"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93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4139A57-1C88-0D4A-9316-0FCC6646DB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86" r:id="rId1"/>
    <p:sldLayoutId id="2147510687" r:id="rId2"/>
    <p:sldLayoutId id="2147510688" r:id="rId3"/>
    <p:sldLayoutId id="2147510689" r:id="rId4"/>
    <p:sldLayoutId id="2147510690" r:id="rId5"/>
    <p:sldLayoutId id="2147510691" r:id="rId6"/>
    <p:sldLayoutId id="2147510692" r:id="rId7"/>
    <p:sldLayoutId id="2147510693" r:id="rId8"/>
    <p:sldLayoutId id="2147510694" r:id="rId9"/>
    <p:sldLayoutId id="2147510695" r:id="rId10"/>
    <p:sldLayoutId id="214751069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8686800" cy="990600"/>
          </a:xfrm>
        </p:spPr>
        <p:txBody>
          <a:bodyPr/>
          <a:lstStyle/>
          <a:p>
            <a:r>
              <a:rPr lang="en-US" sz="2800" b="1" dirty="0">
                <a:latin typeface="Candara" charset="0"/>
                <a:ea typeface="MS PGothic" charset="0"/>
                <a:cs typeface="Arial" charset="0"/>
              </a:rPr>
              <a:t>WHAT DOES IT REALLY MEAN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TO </a:t>
            </a:r>
            <a:r>
              <a:rPr lang="en-US" sz="2800" b="1" dirty="0">
                <a:latin typeface="Candara" charset="0"/>
                <a:ea typeface="MS PGothic" charset="0"/>
                <a:cs typeface="Arial" charset="0"/>
              </a:rPr>
              <a:t>SEEK FIRST GOD’S REIGN AND WILL?</a:t>
            </a:r>
          </a:p>
        </p:txBody>
      </p:sp>
      <p:sp>
        <p:nvSpPr>
          <p:cNvPr id="27651" name="Rectangle 3"/>
          <p:cNvSpPr>
            <a:spLocks noGrp="1" noChangeArrowheads="1"/>
          </p:cNvSpPr>
          <p:nvPr>
            <p:ph type="body" idx="1"/>
          </p:nvPr>
        </p:nvSpPr>
        <p:spPr>
          <a:xfrm>
            <a:off x="228601" y="1447799"/>
            <a:ext cx="8797172" cy="5410201"/>
          </a:xfrm>
        </p:spPr>
        <p:txBody>
          <a:bodyPr/>
          <a:lstStyle/>
          <a:p>
            <a:pPr marL="458788" indent="-458788">
              <a:buNone/>
              <a:defRPr/>
            </a:pPr>
            <a:r>
              <a:rPr lang="en-US" sz="2400" b="1" spc="-10" dirty="0" smtClean="0">
                <a:solidFill>
                  <a:srgbClr val="000000"/>
                </a:solidFill>
                <a:latin typeface="Candara" charset="0"/>
                <a:ea typeface="MS PGothic" charset="0"/>
                <a:cs typeface="Arial" charset="0"/>
              </a:rPr>
              <a:t>3)    To </a:t>
            </a:r>
            <a:r>
              <a:rPr lang="en-US" sz="2400" b="1" spc="-10" dirty="0">
                <a:solidFill>
                  <a:srgbClr val="000000"/>
                </a:solidFill>
                <a:latin typeface="Candara" charset="0"/>
                <a:ea typeface="MS PGothic" charset="0"/>
                <a:cs typeface="Arial" charset="0"/>
              </a:rPr>
              <a:t>put God first means </a:t>
            </a:r>
            <a:r>
              <a:rPr lang="en-US" sz="2400" b="1" spc="-10" dirty="0">
                <a:solidFill>
                  <a:srgbClr val="FF0000"/>
                </a:solidFill>
                <a:latin typeface="Candara" charset="0"/>
                <a:ea typeface="MS PGothic" charset="0"/>
                <a:cs typeface="Arial" charset="0"/>
              </a:rPr>
              <a:t>to SEEK GOD AS THE CHIEF END IN LIFE NOT AS A MEANS TO AN </a:t>
            </a:r>
            <a:r>
              <a:rPr lang="en-US" sz="2400" b="1" spc="-10" dirty="0" smtClean="0">
                <a:solidFill>
                  <a:srgbClr val="FF0000"/>
                </a:solidFill>
                <a:latin typeface="Candara" charset="0"/>
                <a:ea typeface="MS PGothic" charset="0"/>
                <a:cs typeface="Arial" charset="0"/>
              </a:rPr>
              <a:t>END. </a:t>
            </a:r>
          </a:p>
          <a:p>
            <a:pPr marL="0" indent="0" algn="ctr">
              <a:spcBef>
                <a:spcPts val="0"/>
              </a:spcBef>
              <a:buNone/>
            </a:pPr>
            <a:endParaRPr lang="en-US" sz="1400" i="1" dirty="0">
              <a:latin typeface="Candara"/>
              <a:cs typeface="Candara"/>
            </a:endParaRPr>
          </a:p>
          <a:p>
            <a:pPr marL="0" indent="0" algn="ctr">
              <a:spcBef>
                <a:spcPts val="0"/>
              </a:spcBef>
              <a:buNone/>
            </a:pPr>
            <a:r>
              <a:rPr lang="en-US" sz="2300" i="1" dirty="0">
                <a:latin typeface="Candara"/>
                <a:cs typeface="Candara"/>
              </a:rPr>
              <a:t> </a:t>
            </a:r>
            <a:r>
              <a:rPr lang="en-US" sz="2300" i="1" baseline="30000" dirty="0" smtClean="0">
                <a:latin typeface="Candara"/>
                <a:cs typeface="Candara"/>
              </a:rPr>
              <a:t>1</a:t>
            </a:r>
            <a:r>
              <a:rPr lang="en-US" sz="2300" i="1" dirty="0" smtClean="0">
                <a:latin typeface="Candara"/>
                <a:cs typeface="Candara"/>
              </a:rPr>
              <a:t> </a:t>
            </a:r>
            <a:r>
              <a:rPr lang="en-US" sz="2300" i="1" dirty="0">
                <a:latin typeface="Candara"/>
                <a:cs typeface="Candara"/>
              </a:rPr>
              <a:t>O God, you are my God; earnestly I seek you;</a:t>
            </a:r>
            <a:br>
              <a:rPr lang="en-US" sz="2300" i="1" dirty="0">
                <a:latin typeface="Candara"/>
                <a:cs typeface="Candara"/>
              </a:rPr>
            </a:br>
            <a:r>
              <a:rPr lang="en-US" sz="2300" i="1" dirty="0">
                <a:latin typeface="Candara"/>
                <a:cs typeface="Candara"/>
              </a:rPr>
              <a:t> my soul thirsts for you; my flesh faints for you, as in a dry </a:t>
            </a:r>
            <a:br>
              <a:rPr lang="en-US" sz="2300" i="1" dirty="0">
                <a:latin typeface="Candara"/>
                <a:cs typeface="Candara"/>
              </a:rPr>
            </a:br>
            <a:r>
              <a:rPr lang="en-US" sz="2300" i="1" dirty="0">
                <a:latin typeface="Candara"/>
                <a:cs typeface="Candara"/>
              </a:rPr>
              <a:t>and weary land where there is no water. </a:t>
            </a:r>
            <a:r>
              <a:rPr lang="en-US" sz="2300" i="1" baseline="30000" dirty="0">
                <a:latin typeface="Candara"/>
                <a:cs typeface="Candara"/>
              </a:rPr>
              <a:t>2</a:t>
            </a:r>
            <a:r>
              <a:rPr lang="en-US" sz="2300" i="1" dirty="0">
                <a:latin typeface="Candara"/>
                <a:cs typeface="Candara"/>
              </a:rPr>
              <a:t> So I have looked</a:t>
            </a:r>
            <a:br>
              <a:rPr lang="en-US" sz="2300" i="1" dirty="0">
                <a:latin typeface="Candara"/>
                <a:cs typeface="Candara"/>
              </a:rPr>
            </a:br>
            <a:r>
              <a:rPr lang="en-US" sz="2300" i="1" dirty="0">
                <a:latin typeface="Candara"/>
                <a:cs typeface="Candara"/>
              </a:rPr>
              <a:t> upon you in the sanctuary, beholding your power and glory.</a:t>
            </a:r>
            <a:br>
              <a:rPr lang="en-US" sz="2300" i="1" dirty="0">
                <a:latin typeface="Candara"/>
                <a:cs typeface="Candara"/>
              </a:rPr>
            </a:br>
            <a:r>
              <a:rPr lang="en-US" sz="2300" i="1" baseline="30000" dirty="0">
                <a:latin typeface="Candara"/>
                <a:cs typeface="Candara"/>
              </a:rPr>
              <a:t>3</a:t>
            </a:r>
            <a:r>
              <a:rPr lang="en-US" sz="2300" i="1" dirty="0">
                <a:latin typeface="Candara"/>
                <a:cs typeface="Candara"/>
              </a:rPr>
              <a:t> Because your steadfast love is better than life,</a:t>
            </a:r>
            <a:br>
              <a:rPr lang="en-US" sz="2300" i="1" dirty="0">
                <a:latin typeface="Candara"/>
                <a:cs typeface="Candara"/>
              </a:rPr>
            </a:br>
            <a:r>
              <a:rPr lang="en-US" sz="2300" i="1" dirty="0">
                <a:latin typeface="Candara"/>
                <a:cs typeface="Candara"/>
              </a:rPr>
              <a:t> my lips will praise you.</a:t>
            </a:r>
          </a:p>
          <a:p>
            <a:pPr marL="0" indent="0" algn="ctr">
              <a:spcBef>
                <a:spcPts val="0"/>
              </a:spcBef>
              <a:buNone/>
            </a:pPr>
            <a:r>
              <a:rPr lang="en-US" sz="2300" i="1" dirty="0">
                <a:latin typeface="Candara"/>
                <a:cs typeface="Candara"/>
              </a:rPr>
              <a:t>Psalm 63:1-3</a:t>
            </a:r>
          </a:p>
          <a:p>
            <a:pPr marL="0" indent="0" algn="ctr">
              <a:spcBef>
                <a:spcPts val="0"/>
              </a:spcBef>
              <a:buNone/>
            </a:pPr>
            <a:endParaRPr lang="en-US" sz="1400" i="1" dirty="0">
              <a:latin typeface="Candara"/>
              <a:cs typeface="Candara"/>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Self-delusion: We can </a:t>
            </a:r>
            <a:r>
              <a:rPr lang="en-US" sz="2300" b="1" kern="1200" dirty="0" smtClean="0">
                <a:solidFill>
                  <a:prstClr val="black"/>
                </a:solidFill>
                <a:latin typeface="Candara" charset="0"/>
                <a:ea typeface="ＭＳ Ｐゴシック" charset="0"/>
                <a:cs typeface="Candara" charset="0"/>
              </a:rPr>
              <a:t>seek </a:t>
            </a:r>
            <a:r>
              <a:rPr lang="en-US" sz="2300" b="1" kern="1200" dirty="0" smtClean="0">
                <a:solidFill>
                  <a:prstClr val="black"/>
                </a:solidFill>
                <a:latin typeface="Candara" charset="0"/>
                <a:ea typeface="ＭＳ Ｐゴシック" charset="0"/>
                <a:cs typeface="Candara" charset="0"/>
              </a:rPr>
              <a:t>God first in order to seek SELF as our chief end—this is a </a:t>
            </a:r>
            <a:r>
              <a:rPr lang="en-US" sz="2300" b="1" kern="1200" dirty="0" smtClean="0">
                <a:solidFill>
                  <a:prstClr val="black"/>
                </a:solidFill>
                <a:latin typeface="Candara" charset="0"/>
                <a:ea typeface="ＭＳ Ｐゴシック" charset="0"/>
                <a:cs typeface="Candara" charset="0"/>
              </a:rPr>
              <a:t>subtle way of deluding ourselves. </a:t>
            </a:r>
            <a:endParaRPr lang="en-US" sz="23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300" b="1" kern="1200" dirty="0">
                <a:solidFill>
                  <a:prstClr val="black"/>
                </a:solidFill>
                <a:latin typeface="Candara" charset="0"/>
                <a:ea typeface="ＭＳ Ｐゴシック" charset="0"/>
                <a:cs typeface="Candara" charset="0"/>
              </a:rPr>
              <a:t>Kingdom of SELF vs. Kingdom of GOD: One has decrease in order for the other to increase. </a:t>
            </a:r>
          </a:p>
        </p:txBody>
      </p:sp>
    </p:spTree>
    <p:extLst>
      <p:ext uri="{BB962C8B-B14F-4D97-AF65-F5344CB8AC3E}">
        <p14:creationId xmlns:p14="http://schemas.microsoft.com/office/powerpoint/2010/main" val="319495327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1" name="Rectangle 3"/>
          <p:cNvSpPr>
            <a:spLocks noGrp="1" noChangeArrowheads="1"/>
          </p:cNvSpPr>
          <p:nvPr>
            <p:ph type="body" idx="1"/>
          </p:nvPr>
        </p:nvSpPr>
        <p:spPr>
          <a:xfrm>
            <a:off x="457200" y="609600"/>
            <a:ext cx="8153400" cy="6135512"/>
          </a:xfrm>
        </p:spPr>
        <p:txBody>
          <a:bodyPr/>
          <a:lstStyle/>
          <a:p>
            <a:pPr algn="just">
              <a:spcBef>
                <a:spcPct val="0"/>
              </a:spcBef>
              <a:spcAft>
                <a:spcPts val="300"/>
              </a:spcAft>
            </a:pPr>
            <a:r>
              <a:rPr lang="en-US" sz="2800" dirty="0">
                <a:solidFill>
                  <a:srgbClr val="800000"/>
                </a:solidFill>
                <a:latin typeface="Candara" charset="0"/>
                <a:cs typeface="ＭＳ Ｐゴシック" charset="0"/>
              </a:rPr>
              <a:t>Absolutely Different from the World</a:t>
            </a:r>
          </a:p>
          <a:p>
            <a:pPr algn="just">
              <a:spcBef>
                <a:spcPct val="0"/>
              </a:spcBef>
              <a:spcAft>
                <a:spcPts val="300"/>
              </a:spcAft>
            </a:pPr>
            <a:r>
              <a:rPr lang="en-US" dirty="0" smtClean="0"/>
              <a:t>The </a:t>
            </a:r>
            <a:r>
              <a:rPr lang="en-US" dirty="0"/>
              <a:t>glory of the gospel is that when the Church is absolutely different from the world, she invariably attracts it. It is then that the world is made to listen to her message, though it may hate it at first. That is how revival comes. That must also be true of us as individuals. It should not be our ambition to be as much like everybody else as we can, though we happen to be Christian, but rather to be as different from everybody who is not a Christian as we can possibly be. Our ambition should be to be like Christ, the more like Him the better, and the more like Him we become, the more we shall be unlike everybody who is not a </a:t>
            </a:r>
            <a:r>
              <a:rPr lang="en-US" dirty="0" smtClean="0"/>
              <a:t>Christian.</a:t>
            </a:r>
            <a:endParaRPr lang="en-US" dirty="0"/>
          </a:p>
          <a:p>
            <a:pPr algn="r">
              <a:spcBef>
                <a:spcPct val="0"/>
              </a:spcBef>
              <a:spcAft>
                <a:spcPts val="300"/>
              </a:spcAft>
            </a:pPr>
            <a:r>
              <a:rPr lang="en-US" dirty="0"/>
              <a:t>― Martyn Lloyd-Jones</a:t>
            </a:r>
          </a:p>
          <a:p>
            <a:r>
              <a:rPr lang="en-US" dirty="0"/>
              <a:t> </a:t>
            </a:r>
          </a:p>
          <a:p>
            <a:r>
              <a:rPr lang="en-US" dirty="0"/>
              <a:t> </a:t>
            </a:r>
          </a:p>
        </p:txBody>
      </p:sp>
    </p:spTree>
    <p:extLst>
      <p:ext uri="{BB962C8B-B14F-4D97-AF65-F5344CB8AC3E}">
        <p14:creationId xmlns:p14="http://schemas.microsoft.com/office/powerpoint/2010/main" val="18963196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49" name="Rectangle 2"/>
          <p:cNvSpPr>
            <a:spLocks noGrp="1" noChangeArrowheads="1"/>
          </p:cNvSpPr>
          <p:nvPr>
            <p:ph type="title"/>
          </p:nvPr>
        </p:nvSpPr>
        <p:spPr>
          <a:xfrm>
            <a:off x="228600" y="381000"/>
            <a:ext cx="8686800" cy="914400"/>
          </a:xfrm>
        </p:spPr>
        <p:txBody>
          <a:bodyPr/>
          <a:lstStyle/>
          <a:p>
            <a:pPr eaLnBrk="1" hangingPunct="1"/>
            <a:r>
              <a:rPr lang="en-US" dirty="0">
                <a:latin typeface="Candara" charset="0"/>
                <a:cs typeface="MS PGothic" charset="0"/>
              </a:rPr>
              <a:t>THREE PRACTICAL QUESTIONS </a:t>
            </a:r>
            <a:br>
              <a:rPr lang="en-US" dirty="0">
                <a:latin typeface="Candara" charset="0"/>
                <a:cs typeface="MS PGothic" charset="0"/>
              </a:rPr>
            </a:br>
            <a:r>
              <a:rPr lang="en-US" dirty="0">
                <a:latin typeface="Candara" charset="0"/>
                <a:cs typeface="MS PGothic" charset="0"/>
              </a:rPr>
              <a:t>FOR OUR EVERYDAY LIFE</a:t>
            </a:r>
          </a:p>
        </p:txBody>
      </p:sp>
      <p:sp>
        <p:nvSpPr>
          <p:cNvPr id="206850" name="Rectangle 3"/>
          <p:cNvSpPr>
            <a:spLocks noGrp="1" noChangeArrowheads="1"/>
          </p:cNvSpPr>
          <p:nvPr>
            <p:ph idx="1"/>
          </p:nvPr>
        </p:nvSpPr>
        <p:spPr>
          <a:xfrm>
            <a:off x="216186" y="1524000"/>
            <a:ext cx="8796076" cy="5181600"/>
          </a:xfrm>
        </p:spPr>
        <p:txBody>
          <a:bodyPr/>
          <a:lstStyle/>
          <a:p>
            <a:pPr marL="457200" lvl="0" indent="-457200">
              <a:buFont typeface="+mj-lt"/>
              <a:buAutoNum type="arabicPeriod"/>
            </a:pPr>
            <a:r>
              <a:rPr lang="en-US" dirty="0"/>
              <a:t>In </a:t>
            </a:r>
            <a:r>
              <a:rPr lang="en-US" dirty="0" smtClean="0"/>
              <a:t>what </a:t>
            </a:r>
            <a:r>
              <a:rPr lang="en-US" dirty="0"/>
              <a:t>ways are you convinced more of your need to make a commitment to will one thing—the will of God? What will you do about your barriers</a:t>
            </a:r>
            <a:r>
              <a:rPr lang="en-US" dirty="0" smtClean="0"/>
              <a:t>?</a:t>
            </a:r>
          </a:p>
          <a:p>
            <a:pPr marL="457200" lvl="0" indent="-457200">
              <a:buFont typeface="+mj-lt"/>
              <a:buAutoNum type="arabicPeriod"/>
            </a:pPr>
            <a:endParaRPr lang="en-US" sz="2000" dirty="0" smtClean="0"/>
          </a:p>
          <a:p>
            <a:pPr marL="457200" lvl="0" indent="-457200">
              <a:buFont typeface="+mj-lt"/>
              <a:buAutoNum type="arabicPeriod"/>
            </a:pPr>
            <a:r>
              <a:rPr lang="en-US" dirty="0" smtClean="0"/>
              <a:t>What </a:t>
            </a:r>
            <a:r>
              <a:rPr lang="en-US" dirty="0"/>
              <a:t>is your first step toward seeking “God-centeredness” first in all things</a:t>
            </a:r>
            <a:r>
              <a:rPr lang="en-US" dirty="0" smtClean="0"/>
              <a:t>?</a:t>
            </a:r>
            <a:endParaRPr lang="en-US" dirty="0"/>
          </a:p>
          <a:p>
            <a:pPr marL="457200" lvl="0" indent="-457200">
              <a:buFont typeface="+mj-lt"/>
              <a:buAutoNum type="arabicPeriod"/>
            </a:pPr>
            <a:endParaRPr lang="en-US" sz="2000" dirty="0" smtClean="0"/>
          </a:p>
          <a:p>
            <a:pPr marL="457200" lvl="0" indent="-457200">
              <a:buFont typeface="+mj-lt"/>
              <a:buAutoNum type="arabicPeriod"/>
            </a:pPr>
            <a:r>
              <a:rPr lang="en-US" dirty="0" smtClean="0"/>
              <a:t>What </a:t>
            </a:r>
            <a:r>
              <a:rPr lang="en-US" dirty="0"/>
              <a:t>do you need to surrender and let go of today?</a:t>
            </a:r>
          </a:p>
        </p:txBody>
      </p:sp>
    </p:spTree>
    <p:extLst>
      <p:ext uri="{BB962C8B-B14F-4D97-AF65-F5344CB8AC3E}">
        <p14:creationId xmlns:p14="http://schemas.microsoft.com/office/powerpoint/2010/main" val="24277173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0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685800" y="2438400"/>
            <a:ext cx="8001000" cy="685800"/>
          </a:xfrm>
        </p:spPr>
        <p:txBody>
          <a:bodyPr/>
          <a:lstStyle/>
          <a:p>
            <a:pPr eaLnBrk="1" hangingPunct="1">
              <a:defRPr/>
            </a:pPr>
            <a:r>
              <a:rPr lang="en-US" sz="3600" b="1" i="1" dirty="0" smtClean="0">
                <a:effectLst>
                  <a:outerShdw blurRad="38100" dist="38100" dir="2700000" algn="tl">
                    <a:srgbClr val="DDDDDD"/>
                  </a:outerShdw>
                </a:effectLst>
                <a:latin typeface="Candara" charset="0"/>
                <a:ea typeface="MS PGothic" charset="0"/>
                <a:cs typeface="Arial" charset="0"/>
              </a:rPr>
              <a:t>Thinking Rightly about Priorities</a:t>
            </a:r>
            <a:endParaRPr lang="en-US" sz="3600" b="1" i="1"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685800" y="3200400"/>
            <a:ext cx="8001000" cy="2362200"/>
          </a:xfrm>
        </p:spPr>
        <p:txBody>
          <a:bodyPr/>
          <a:lstStyle/>
          <a:p>
            <a:pPr algn="ctr" eaLnBrk="1" hangingPunct="1">
              <a:buFontTx/>
              <a:buNone/>
              <a:defRPr/>
            </a:pPr>
            <a:r>
              <a:rPr lang="en-US" sz="2800" b="1" i="1" dirty="0" smtClean="0">
                <a:effectLst>
                  <a:outerShdw blurRad="38100" dist="38100" dir="2700000" algn="tl">
                    <a:srgbClr val="DDDDDD"/>
                  </a:outerShdw>
                </a:effectLst>
                <a:latin typeface="Candara" charset="0"/>
                <a:ea typeface="MS PGothic" charset="0"/>
                <a:cs typeface="Arial" charset="0"/>
              </a:rPr>
              <a:t>Thinking Rightly Series [2]</a:t>
            </a:r>
            <a:endParaRPr lang="en-US" sz="2800" b="1" i="1" dirty="0">
              <a:effectLst>
                <a:outerShdw blurRad="38100" dist="38100" dir="2700000" algn="tl">
                  <a:srgbClr val="DDDDDD"/>
                </a:outerShdw>
              </a:effectLst>
              <a:latin typeface="Candara" charset="0"/>
              <a:ea typeface="MS PGothic" charset="0"/>
              <a:cs typeface="Arial" charset="0"/>
            </a:endParaRPr>
          </a:p>
          <a:p>
            <a:pPr algn="ctr" eaLnBrk="1" hangingPunct="1">
              <a:buFontTx/>
              <a:buNone/>
              <a:defRPr/>
            </a:pPr>
            <a:r>
              <a:rPr lang="en-US" sz="2600" i="1" dirty="0" smtClean="0">
                <a:effectLst>
                  <a:outerShdw blurRad="38100" dist="38100" dir="2700000" algn="tl">
                    <a:srgbClr val="DDDDDD"/>
                  </a:outerShdw>
                </a:effectLst>
                <a:latin typeface="Candara" charset="0"/>
                <a:ea typeface="MS PGothic" charset="0"/>
                <a:cs typeface="Arial" charset="0"/>
              </a:rPr>
              <a:t>John 1:19-39</a:t>
            </a:r>
            <a:endParaRPr lang="en-US" sz="2600" i="1" dirty="0">
              <a:effectLst>
                <a:outerShdw blurRad="38100" dist="38100" dir="2700000" algn="tl">
                  <a:srgbClr val="DDDDDD"/>
                </a:outerShdw>
              </a:effectLst>
              <a:latin typeface="Candara" charset="0"/>
              <a:ea typeface="MS PGothic" charset="0"/>
              <a:cs typeface="Arial" charset="0"/>
            </a:endParaRPr>
          </a:p>
          <a:p>
            <a:pPr algn="ctr">
              <a:buFontTx/>
              <a:buNone/>
              <a:defRPr/>
            </a:pPr>
            <a:r>
              <a:rPr lang="en-US" sz="2800" b="1" dirty="0" smtClean="0">
                <a:latin typeface="Candara"/>
                <a:cs typeface="Candara"/>
              </a:rPr>
              <a:t>©</a:t>
            </a:r>
            <a:r>
              <a:rPr lang="en-US" sz="2800" dirty="0" smtClean="0"/>
              <a:t> </a:t>
            </a:r>
            <a:r>
              <a:rPr lang="en-US" sz="2800" b="1" dirty="0" smtClean="0">
                <a:effectLst>
                  <a:outerShdw blurRad="38100" dist="38100" dir="2700000" algn="tl">
                    <a:srgbClr val="DDDDDD"/>
                  </a:outerShdw>
                </a:effectLst>
                <a:latin typeface="Candara" charset="0"/>
                <a:ea typeface="MS PGothic" charset="0"/>
                <a:cs typeface="Arial" charset="0"/>
              </a:rPr>
              <a:t>July 12, 2015</a:t>
            </a:r>
            <a:endParaRPr lang="en-US" b="1" dirty="0" smtClean="0">
              <a:effectLst>
                <a:outerShdw blurRad="38100" dist="38100" dir="2700000" algn="tl">
                  <a:srgbClr val="DDDDDD"/>
                </a:outerShdw>
              </a:effectLst>
              <a:latin typeface="Candara" charset="0"/>
              <a:ea typeface="MS PGothic" charset="0"/>
              <a:cs typeface="Arial" charset="0"/>
            </a:endParaRPr>
          </a:p>
          <a:p>
            <a:pPr algn="ctr">
              <a:buFontTx/>
              <a:buNone/>
              <a:defRPr/>
            </a:pPr>
            <a:r>
              <a:rPr lang="en-US" sz="2800" b="1" i="1" dirty="0" smtClean="0">
                <a:effectLst>
                  <a:outerShdw blurRad="38100" dist="38100" dir="2700000" algn="tl">
                    <a:srgbClr val="DDDDDD"/>
                  </a:outerShdw>
                </a:effectLst>
                <a:latin typeface="Candara" charset="0"/>
                <a:ea typeface="MS PGothic" charset="0"/>
                <a:cs typeface="Arial" charset="0"/>
              </a:rPr>
              <a:t>Pastor Paul K. Kim</a:t>
            </a:r>
          </a:p>
          <a:p>
            <a:pPr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70264255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533400"/>
            <a:ext cx="8686800" cy="762000"/>
          </a:xfrm>
        </p:spPr>
        <p:txBody>
          <a:bodyPr/>
          <a:lstStyle/>
          <a:p>
            <a:r>
              <a:rPr lang="en-US" sz="2800" b="1" dirty="0">
                <a:latin typeface="Candara" charset="0"/>
                <a:ea typeface="MS PGothic" charset="0"/>
                <a:cs typeface="Arial" charset="0"/>
              </a:rPr>
              <a:t>A QUESTION ON FIRST THING/ULTIMATE PRIORITY</a:t>
            </a:r>
          </a:p>
        </p:txBody>
      </p:sp>
      <p:sp>
        <p:nvSpPr>
          <p:cNvPr id="27651" name="Rectangle 3"/>
          <p:cNvSpPr>
            <a:spLocks noGrp="1" noChangeArrowheads="1"/>
          </p:cNvSpPr>
          <p:nvPr>
            <p:ph type="body" idx="1"/>
          </p:nvPr>
        </p:nvSpPr>
        <p:spPr>
          <a:xfrm>
            <a:off x="228600" y="1447800"/>
            <a:ext cx="8762999" cy="5257800"/>
          </a:xfrm>
        </p:spPr>
        <p:txBody>
          <a:bodyPr/>
          <a:lstStyle/>
          <a:p>
            <a:pPr marL="458788" indent="-458788">
              <a:defRPr/>
            </a:pPr>
            <a:r>
              <a:rPr lang="en-US" sz="2400" b="1" dirty="0">
                <a:latin typeface="Candara" charset="0"/>
                <a:ea typeface="MS PGothic" charset="0"/>
                <a:cs typeface="Arial" charset="0"/>
              </a:rPr>
              <a:t>The two disciples of John the Baptist (v</a:t>
            </a:r>
            <a:r>
              <a:rPr lang="en-US" sz="2400" b="1" dirty="0" smtClean="0">
                <a:latin typeface="Candara" charset="0"/>
                <a:ea typeface="MS PGothic" charset="0"/>
                <a:cs typeface="Arial" charset="0"/>
              </a:rPr>
              <a:t>. 35)</a:t>
            </a:r>
            <a:endParaRPr lang="en-US" sz="2400" b="1" dirty="0">
              <a:latin typeface="Candara" charset="0"/>
              <a:ea typeface="MS PGothic" charset="0"/>
              <a:cs typeface="Arial" charset="0"/>
            </a:endParaRPr>
          </a:p>
          <a:p>
            <a:pPr marL="919163" lvl="1" indent="-461963">
              <a:buFont typeface="Wingdings" charset="2"/>
              <a:buChar char="Ø"/>
              <a:defRPr/>
            </a:pPr>
            <a:r>
              <a:rPr lang="en-US" sz="2300" dirty="0">
                <a:latin typeface="Candara" charset="0"/>
                <a:ea typeface="MS PGothic" charset="0"/>
                <a:cs typeface="Arial" charset="0"/>
              </a:rPr>
              <a:t>John the Baptist was a radical man of God. </a:t>
            </a:r>
            <a:r>
              <a:rPr lang="en-US" sz="2300" dirty="0" smtClean="0">
                <a:latin typeface="Candara" charset="0"/>
                <a:ea typeface="MS PGothic" charset="0"/>
                <a:cs typeface="Arial" charset="0"/>
              </a:rPr>
              <a:t>Jesus </a:t>
            </a:r>
            <a:r>
              <a:rPr lang="en-US" sz="2300" dirty="0">
                <a:latin typeface="Candara" charset="0"/>
                <a:ea typeface="MS PGothic" charset="0"/>
                <a:cs typeface="Arial" charset="0"/>
              </a:rPr>
              <a:t>said of him, </a:t>
            </a:r>
            <a:r>
              <a:rPr lang="en-US" sz="2300" i="1" dirty="0">
                <a:latin typeface="Candara" charset="0"/>
                <a:ea typeface="MS PGothic" charset="0"/>
                <a:cs typeface="Arial" charset="0"/>
              </a:rPr>
              <a:t>“Among those born of women there has not arisen anyone </a:t>
            </a:r>
            <a:r>
              <a:rPr lang="en-US" sz="2300" i="1" dirty="0" smtClean="0">
                <a:latin typeface="Candara" charset="0"/>
                <a:ea typeface="MS PGothic" charset="0"/>
                <a:cs typeface="Arial" charset="0"/>
              </a:rPr>
              <a:t>greater </a:t>
            </a:r>
            <a:r>
              <a:rPr lang="en-US" sz="2300" i="1" dirty="0">
                <a:latin typeface="Candara" charset="0"/>
                <a:ea typeface="MS PGothic" charset="0"/>
                <a:cs typeface="Arial" charset="0"/>
              </a:rPr>
              <a:t>than </a:t>
            </a:r>
            <a:r>
              <a:rPr lang="en-US" sz="2300" i="1" dirty="0" smtClean="0">
                <a:latin typeface="Candara" charset="0"/>
                <a:ea typeface="MS PGothic" charset="0"/>
                <a:cs typeface="Arial" charset="0"/>
              </a:rPr>
              <a:t>John” </a:t>
            </a:r>
            <a:r>
              <a:rPr lang="en-US" sz="2300" dirty="0" smtClean="0">
                <a:latin typeface="Candara" charset="0"/>
                <a:ea typeface="MS PGothic" charset="0"/>
                <a:cs typeface="Arial" charset="0"/>
              </a:rPr>
              <a:t>(</a:t>
            </a:r>
            <a:r>
              <a:rPr lang="en-US" sz="2300" dirty="0">
                <a:latin typeface="Candara" charset="0"/>
                <a:ea typeface="MS PGothic" charset="0"/>
                <a:cs typeface="Arial" charset="0"/>
              </a:rPr>
              <a:t>Matt 11:</a:t>
            </a:r>
            <a:r>
              <a:rPr lang="en-US" sz="2300" dirty="0" smtClean="0">
                <a:latin typeface="Candara" charset="0"/>
                <a:ea typeface="MS PGothic" charset="0"/>
                <a:cs typeface="Arial" charset="0"/>
              </a:rPr>
              <a:t>1)</a:t>
            </a:r>
            <a:r>
              <a:rPr lang="en-US" sz="2300" dirty="0" smtClean="0">
                <a:latin typeface="Candara" charset="0"/>
                <a:ea typeface="MS PGothic" charset="0"/>
                <a:cs typeface="Arial" charset="0"/>
              </a:rPr>
              <a:t>.</a:t>
            </a:r>
            <a:endParaRPr lang="en-US" sz="2300" dirty="0">
              <a:latin typeface="Candara" charset="0"/>
              <a:ea typeface="MS PGothic" charset="0"/>
              <a:cs typeface="Arial" charset="0"/>
            </a:endParaRPr>
          </a:p>
          <a:p>
            <a:pPr marL="919163" lvl="1" indent="-461963">
              <a:buFont typeface="Wingdings" charset="2"/>
              <a:buChar char="Ø"/>
              <a:defRPr/>
            </a:pPr>
            <a:r>
              <a:rPr lang="en-US" sz="2300" dirty="0">
                <a:latin typeface="Candara" charset="0"/>
                <a:ea typeface="MS PGothic" charset="0"/>
                <a:cs typeface="Arial" charset="0"/>
              </a:rPr>
              <a:t>So, </a:t>
            </a:r>
            <a:r>
              <a:rPr lang="en-US" sz="2300" dirty="0" smtClean="0">
                <a:latin typeface="Candara" charset="0"/>
                <a:ea typeface="MS PGothic" charset="0"/>
                <a:cs typeface="Arial" charset="0"/>
              </a:rPr>
              <a:t>these two were also </a:t>
            </a:r>
            <a:r>
              <a:rPr lang="en-US" sz="2300" dirty="0" smtClean="0">
                <a:solidFill>
                  <a:srgbClr val="FF0000"/>
                </a:solidFill>
                <a:latin typeface="Candara" charset="0"/>
                <a:ea typeface="MS PGothic" charset="0"/>
                <a:cs typeface="Arial" charset="0"/>
              </a:rPr>
              <a:t>radical</a:t>
            </a:r>
            <a:r>
              <a:rPr lang="en-US" sz="2300" dirty="0">
                <a:solidFill>
                  <a:srgbClr val="FF0000"/>
                </a:solidFill>
                <a:latin typeface="Candara" charset="0"/>
                <a:ea typeface="MS PGothic" charset="0"/>
                <a:cs typeface="Arial" charset="0"/>
              </a:rPr>
              <a:t>, spiritually sharp people</a:t>
            </a:r>
            <a:r>
              <a:rPr lang="en-US" sz="2300" dirty="0" smtClean="0">
                <a:latin typeface="Candara" charset="0"/>
                <a:ea typeface="MS PGothic" charset="0"/>
                <a:cs typeface="Arial" charset="0"/>
              </a:rPr>
              <a:t>.</a:t>
            </a:r>
          </a:p>
          <a:p>
            <a:pPr marL="919163" lvl="1" indent="-461963">
              <a:buFont typeface="Wingdings" charset="2"/>
              <a:buChar char="Ø"/>
              <a:defRPr/>
            </a:pPr>
            <a:endParaRPr lang="en-US" sz="1400" b="1" dirty="0">
              <a:latin typeface="Candara" charset="0"/>
              <a:ea typeface="MS PGothic" charset="0"/>
              <a:cs typeface="Arial" charset="0"/>
            </a:endParaRPr>
          </a:p>
          <a:p>
            <a:pPr marL="458788" indent="-458788">
              <a:defRPr/>
            </a:pPr>
            <a:r>
              <a:rPr lang="en-US" sz="2400" b="1" dirty="0">
                <a:latin typeface="Candara" charset="0"/>
                <a:ea typeface="MS PGothic" charset="0"/>
                <a:cs typeface="Arial" charset="0"/>
              </a:rPr>
              <a:t>Jesus’ question: “What are you SEEKING?” (v</a:t>
            </a:r>
            <a:r>
              <a:rPr lang="en-US" sz="2400" b="1" dirty="0" smtClean="0">
                <a:latin typeface="Candara" charset="0"/>
                <a:ea typeface="MS PGothic" charset="0"/>
                <a:cs typeface="Arial" charset="0"/>
              </a:rPr>
              <a:t>. 38</a:t>
            </a:r>
            <a:r>
              <a:rPr lang="en-US" sz="2400" b="1" dirty="0" smtClean="0">
                <a:latin typeface="Candara" charset="0"/>
                <a:ea typeface="MS PGothic" charset="0"/>
                <a:cs typeface="Arial" charset="0"/>
              </a:rPr>
              <a:t>)</a:t>
            </a:r>
          </a:p>
          <a:p>
            <a:pPr marL="919163" lvl="1" indent="-461963">
              <a:buFont typeface="Wingdings" charset="2"/>
              <a:buChar char="Ø"/>
              <a:defRPr/>
            </a:pPr>
            <a:r>
              <a:rPr lang="en-US" sz="2300" dirty="0">
                <a:latin typeface="Candara" charset="0"/>
                <a:ea typeface="MS PGothic" charset="0"/>
                <a:cs typeface="Arial" charset="0"/>
              </a:rPr>
              <a:t>This was </a:t>
            </a:r>
            <a:r>
              <a:rPr lang="en-US" sz="2300" dirty="0">
                <a:solidFill>
                  <a:srgbClr val="FF0000"/>
                </a:solidFill>
                <a:latin typeface="Candara" charset="0"/>
                <a:ea typeface="MS PGothic" charset="0"/>
                <a:cs typeface="Arial" charset="0"/>
              </a:rPr>
              <a:t>a question on their priorities/drive/passion</a:t>
            </a:r>
          </a:p>
          <a:p>
            <a:pPr marL="919163" lvl="1" indent="-461963">
              <a:buFont typeface="Wingdings" charset="2"/>
              <a:buChar char="Ø"/>
              <a:defRPr/>
            </a:pPr>
            <a:r>
              <a:rPr lang="en-US" sz="2300" dirty="0">
                <a:latin typeface="Candara" charset="0"/>
                <a:ea typeface="MS PGothic" charset="0"/>
                <a:cs typeface="Arial" charset="0"/>
              </a:rPr>
              <a:t>What drives you? What is your ultimate priority? </a:t>
            </a:r>
            <a:br>
              <a:rPr lang="en-US" sz="2300" dirty="0">
                <a:latin typeface="Candara" charset="0"/>
                <a:ea typeface="MS PGothic" charset="0"/>
                <a:cs typeface="Arial" charset="0"/>
              </a:rPr>
            </a:br>
            <a:r>
              <a:rPr lang="en-US" sz="2300" i="1" dirty="0">
                <a:latin typeface="Candara" charset="0"/>
                <a:ea typeface="MS PGothic" charset="0"/>
                <a:cs typeface="Arial" charset="0"/>
              </a:rPr>
              <a:t>“What are you after?” </a:t>
            </a:r>
            <a:r>
              <a:rPr lang="en-US" sz="2300" dirty="0">
                <a:latin typeface="Candara" charset="0"/>
                <a:ea typeface="MS PGothic" charset="0"/>
                <a:cs typeface="Arial" charset="0"/>
              </a:rPr>
              <a:t>[MSG</a:t>
            </a:r>
            <a:r>
              <a:rPr lang="en-US" sz="2300" dirty="0" smtClean="0">
                <a:latin typeface="Candara" charset="0"/>
                <a:ea typeface="MS PGothic" charset="0"/>
                <a:cs typeface="Arial" charset="0"/>
              </a:rPr>
              <a:t>]</a:t>
            </a:r>
            <a:endParaRPr lang="en-US" sz="2300" b="1" dirty="0">
              <a:latin typeface="Candara" charset="0"/>
              <a:ea typeface="MS PGothic" charset="0"/>
              <a:cs typeface="Arial" charset="0"/>
            </a:endParaRPr>
          </a:p>
          <a:p>
            <a:pPr marL="0" indent="0" algn="ctr">
              <a:buNone/>
              <a:defRPr/>
            </a:pPr>
            <a:endParaRPr lang="en-US" sz="800" b="1" dirty="0">
              <a:latin typeface="Candara" charset="0"/>
              <a:ea typeface="MS PGothic" charset="0"/>
              <a:cs typeface="Arial" charset="0"/>
            </a:endParaRPr>
          </a:p>
        </p:txBody>
      </p:sp>
    </p:spTree>
    <p:extLst>
      <p:ext uri="{BB962C8B-B14F-4D97-AF65-F5344CB8AC3E}">
        <p14:creationId xmlns:p14="http://schemas.microsoft.com/office/powerpoint/2010/main" val="40360243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457200"/>
            <a:ext cx="8686800" cy="762000"/>
          </a:xfrm>
        </p:spPr>
        <p:txBody>
          <a:bodyPr/>
          <a:lstStyle/>
          <a:p>
            <a:r>
              <a:rPr lang="en-US" sz="2800" b="1" dirty="0">
                <a:latin typeface="Candara" charset="0"/>
                <a:ea typeface="MS PGothic" charset="0"/>
                <a:cs typeface="Arial" charset="0"/>
              </a:rPr>
              <a:t>JESUS’ OWN ANSWER ON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WHAT </a:t>
            </a:r>
            <a:r>
              <a:rPr lang="en-US" sz="2800" b="1" dirty="0">
                <a:latin typeface="Candara" charset="0"/>
                <a:ea typeface="MS PGothic" charset="0"/>
                <a:cs typeface="Arial" charset="0"/>
              </a:rPr>
              <a:t>TO SEEK AS THE FIRST THING </a:t>
            </a:r>
          </a:p>
        </p:txBody>
      </p:sp>
      <p:sp>
        <p:nvSpPr>
          <p:cNvPr id="27651" name="Rectangle 3"/>
          <p:cNvSpPr>
            <a:spLocks noGrp="1" noChangeArrowheads="1"/>
          </p:cNvSpPr>
          <p:nvPr>
            <p:ph type="body" idx="1"/>
          </p:nvPr>
        </p:nvSpPr>
        <p:spPr>
          <a:xfrm>
            <a:off x="228601" y="1447799"/>
            <a:ext cx="8716102" cy="5257801"/>
          </a:xfrm>
        </p:spPr>
        <p:txBody>
          <a:bodyPr/>
          <a:lstStyle/>
          <a:p>
            <a:pPr marL="0" indent="0">
              <a:buNone/>
              <a:defRPr/>
            </a:pPr>
            <a:r>
              <a:rPr lang="en-US" sz="2400" b="1" dirty="0" smtClean="0">
                <a:latin typeface="Candara"/>
                <a:cs typeface="Candara"/>
              </a:rPr>
              <a:t>* Seek </a:t>
            </a:r>
            <a:r>
              <a:rPr lang="en-US" sz="2400" b="1" dirty="0">
                <a:latin typeface="Candara"/>
                <a:cs typeface="Candara"/>
              </a:rPr>
              <a:t>THIS first: </a:t>
            </a:r>
            <a:r>
              <a:rPr lang="en-US" sz="2300" i="1" dirty="0">
                <a:latin typeface="Candara"/>
                <a:cs typeface="Candara"/>
              </a:rPr>
              <a:t>“But SEEK FIRST the kingdom of God and his righteousness, and all these things will be added to </a:t>
            </a:r>
            <a:r>
              <a:rPr lang="en-US" sz="2300" i="1" dirty="0" smtClean="0">
                <a:latin typeface="Candara"/>
                <a:cs typeface="Candara"/>
              </a:rPr>
              <a:t>you” (Matt. 6:33)</a:t>
            </a:r>
            <a:endParaRPr lang="en-US" sz="2300" i="1" dirty="0">
              <a:latin typeface="Candara"/>
              <a:cs typeface="Candara"/>
            </a:endParaRPr>
          </a:p>
          <a:p>
            <a:pPr marL="0" indent="0">
              <a:buNone/>
              <a:defRPr/>
            </a:pPr>
            <a:endParaRPr lang="en-US" sz="1000" b="1" spc="-10" dirty="0" smtClean="0">
              <a:solidFill>
                <a:srgbClr val="000000"/>
              </a:solidFill>
              <a:latin typeface="Candara" charset="0"/>
              <a:ea typeface="MS PGothic" charset="0"/>
              <a:cs typeface="Arial" charset="0"/>
            </a:endParaRPr>
          </a:p>
          <a:p>
            <a:pPr>
              <a:defRPr/>
            </a:pPr>
            <a:r>
              <a:rPr lang="en-US" sz="2400" b="1" spc="-10" dirty="0">
                <a:solidFill>
                  <a:srgbClr val="000000"/>
                </a:solidFill>
                <a:latin typeface="Candara" charset="0"/>
                <a:ea typeface="MS PGothic" charset="0"/>
                <a:cs typeface="Arial" charset="0"/>
              </a:rPr>
              <a:t>"The Kingdom of God": </a:t>
            </a:r>
            <a:r>
              <a:rPr lang="en-US" sz="2400" b="1" spc="-10" dirty="0">
                <a:solidFill>
                  <a:srgbClr val="FF0000"/>
                </a:solidFill>
                <a:latin typeface="Candara" charset="0"/>
                <a:ea typeface="MS PGothic" charset="0"/>
                <a:cs typeface="Arial" charset="0"/>
              </a:rPr>
              <a:t>God’s SOVEREIGN </a:t>
            </a:r>
            <a:r>
              <a:rPr lang="en-US" sz="2400" b="1" spc="-10" dirty="0" smtClean="0">
                <a:solidFill>
                  <a:srgbClr val="FF0000"/>
                </a:solidFill>
                <a:latin typeface="Candara" charset="0"/>
                <a:ea typeface="MS PGothic" charset="0"/>
                <a:cs typeface="Arial" charset="0"/>
              </a:rPr>
              <a:t>REIGN</a:t>
            </a:r>
            <a:endParaRPr lang="en-US" sz="2400" b="1" spc="-10" dirty="0">
              <a:solidFill>
                <a:srgbClr val="FF0000"/>
              </a:solidFill>
              <a:latin typeface="Candara" charset="0"/>
              <a:ea typeface="MS PGothic" charset="0"/>
              <a:cs typeface="Arial" charset="0"/>
            </a:endParaRPr>
          </a:p>
          <a:p>
            <a:pPr marL="796925" lvl="1" indent="-461963">
              <a:buFont typeface="Wingdings" charset="2"/>
              <a:buChar char="Ø"/>
              <a:defRPr/>
            </a:pPr>
            <a:r>
              <a:rPr lang="en-US" sz="2300" dirty="0">
                <a:latin typeface="Candara" charset="0"/>
                <a:ea typeface="MS PGothic" charset="0"/>
                <a:cs typeface="Arial" charset="0"/>
              </a:rPr>
              <a:t>Kingship = </a:t>
            </a:r>
            <a:r>
              <a:rPr lang="en-US" sz="2300" dirty="0" smtClean="0">
                <a:latin typeface="Candara" charset="0"/>
                <a:ea typeface="MS PGothic" charset="0"/>
                <a:cs typeface="Arial" charset="0"/>
              </a:rPr>
              <a:t>reign/rule </a:t>
            </a:r>
            <a:r>
              <a:rPr lang="en-US" sz="2300" dirty="0">
                <a:latin typeface="Candara" charset="0"/>
                <a:ea typeface="MS PGothic" charset="0"/>
                <a:cs typeface="Arial" charset="0"/>
              </a:rPr>
              <a:t>of a sovereignty king</a:t>
            </a:r>
          </a:p>
          <a:p>
            <a:pPr marL="796925" lvl="1" indent="-461963">
              <a:buFont typeface="Wingdings" charset="2"/>
              <a:buChar char="Ø"/>
              <a:defRPr/>
            </a:pPr>
            <a:r>
              <a:rPr lang="en-US" sz="2300" dirty="0">
                <a:latin typeface="Candara" charset="0"/>
                <a:ea typeface="MS PGothic" charset="0"/>
                <a:cs typeface="Arial" charset="0"/>
              </a:rPr>
              <a:t>Jesus’ prayer reflects his priority: “You kingdom come on earth as it is in heaven” (Matt. 6:10).</a:t>
            </a:r>
          </a:p>
          <a:p>
            <a:pPr>
              <a:defRPr/>
            </a:pPr>
            <a:endParaRPr lang="en-US" sz="1000" b="1" spc="-10" dirty="0" smtClean="0">
              <a:solidFill>
                <a:srgbClr val="000000"/>
              </a:solidFill>
              <a:latin typeface="Candara" charset="0"/>
              <a:ea typeface="MS PGothic" charset="0"/>
              <a:cs typeface="Arial" charset="0"/>
            </a:endParaRPr>
          </a:p>
          <a:p>
            <a:pPr>
              <a:defRPr/>
            </a:pPr>
            <a:r>
              <a:rPr lang="en-US" sz="2400" b="1" spc="-10" dirty="0">
                <a:solidFill>
                  <a:srgbClr val="000000"/>
                </a:solidFill>
                <a:latin typeface="Candara" charset="0"/>
                <a:ea typeface="MS PGothic" charset="0"/>
                <a:cs typeface="Arial" charset="0"/>
              </a:rPr>
              <a:t>"His Righteousness": </a:t>
            </a:r>
            <a:r>
              <a:rPr lang="en-US" sz="2400" b="1" spc="-10" dirty="0">
                <a:solidFill>
                  <a:srgbClr val="FF0000"/>
                </a:solidFill>
                <a:latin typeface="Candara" charset="0"/>
                <a:ea typeface="MS PGothic" charset="0"/>
                <a:cs typeface="Arial" charset="0"/>
              </a:rPr>
              <a:t>The manifestation of God’s </a:t>
            </a:r>
            <a:r>
              <a:rPr lang="en-US" sz="2400" b="1" spc="-10" dirty="0" smtClean="0">
                <a:solidFill>
                  <a:srgbClr val="FF0000"/>
                </a:solidFill>
                <a:latin typeface="Candara" charset="0"/>
                <a:ea typeface="MS PGothic" charset="0"/>
                <a:cs typeface="Arial" charset="0"/>
              </a:rPr>
              <a:t>WILL</a:t>
            </a:r>
            <a:endParaRPr lang="en-US" sz="2400" b="1" spc="-10" dirty="0">
              <a:solidFill>
                <a:srgbClr val="FF0000"/>
              </a:solidFill>
              <a:latin typeface="Candara" charset="0"/>
              <a:ea typeface="MS PGothic" charset="0"/>
              <a:cs typeface="Arial" charset="0"/>
            </a:endParaRPr>
          </a:p>
          <a:p>
            <a:pPr marL="796925" lvl="1" indent="-461963">
              <a:buFont typeface="Wingdings" charset="2"/>
              <a:buChar char="Ø"/>
              <a:defRPr/>
            </a:pPr>
            <a:r>
              <a:rPr lang="en-US" sz="2300" dirty="0">
                <a:latin typeface="Candara" charset="0"/>
                <a:ea typeface="MS PGothic" charset="0"/>
                <a:cs typeface="Arial" charset="0"/>
              </a:rPr>
              <a:t>Outcome of God’s sovereign reign.</a:t>
            </a:r>
          </a:p>
          <a:p>
            <a:pPr marL="796925" lvl="1" indent="-461963">
              <a:buFont typeface="Wingdings" charset="2"/>
              <a:buChar char="Ø"/>
              <a:defRPr/>
            </a:pPr>
            <a:r>
              <a:rPr lang="en-US" sz="2300" dirty="0">
                <a:latin typeface="Candara" charset="0"/>
                <a:ea typeface="MS PGothic" charset="0"/>
                <a:cs typeface="Arial" charset="0"/>
              </a:rPr>
              <a:t>Practical life of God’s will under his sovereign reign</a:t>
            </a:r>
          </a:p>
          <a:p>
            <a:pPr marL="0" indent="0" algn="ctr">
              <a:spcBef>
                <a:spcPts val="0"/>
              </a:spcBef>
              <a:buNone/>
            </a:pPr>
            <a:endParaRPr lang="en-US" sz="1000" i="1" dirty="0">
              <a:latin typeface="Candara"/>
              <a:cs typeface="Candara"/>
            </a:endParaRPr>
          </a:p>
        </p:txBody>
      </p:sp>
    </p:spTree>
    <p:extLst>
      <p:ext uri="{BB962C8B-B14F-4D97-AF65-F5344CB8AC3E}">
        <p14:creationId xmlns:p14="http://schemas.microsoft.com/office/powerpoint/2010/main" val="11480289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5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8686800" cy="990600"/>
          </a:xfrm>
        </p:spPr>
        <p:txBody>
          <a:bodyPr/>
          <a:lstStyle/>
          <a:p>
            <a:r>
              <a:rPr lang="en-US" sz="2800" b="1" dirty="0">
                <a:latin typeface="Candara" charset="0"/>
                <a:ea typeface="MS PGothic" charset="0"/>
                <a:cs typeface="Arial" charset="0"/>
              </a:rPr>
              <a:t>WHAT DOES IT REALLY MEAN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TO </a:t>
            </a:r>
            <a:r>
              <a:rPr lang="en-US" sz="2800" b="1" dirty="0">
                <a:latin typeface="Candara" charset="0"/>
                <a:ea typeface="MS PGothic" charset="0"/>
                <a:cs typeface="Arial" charset="0"/>
              </a:rPr>
              <a:t>SEEK FIRST GOD’S REIGN AND WILL?</a:t>
            </a:r>
          </a:p>
        </p:txBody>
      </p:sp>
      <p:sp>
        <p:nvSpPr>
          <p:cNvPr id="27651" name="Rectangle 3"/>
          <p:cNvSpPr>
            <a:spLocks noGrp="1" noChangeArrowheads="1"/>
          </p:cNvSpPr>
          <p:nvPr>
            <p:ph type="body" idx="1"/>
          </p:nvPr>
        </p:nvSpPr>
        <p:spPr>
          <a:xfrm>
            <a:off x="228601" y="1447799"/>
            <a:ext cx="8797172" cy="5410201"/>
          </a:xfrm>
        </p:spPr>
        <p:txBody>
          <a:bodyPr/>
          <a:lstStyle/>
          <a:p>
            <a:pPr marL="458788" indent="-458788">
              <a:buNone/>
              <a:defRPr/>
            </a:pPr>
            <a:r>
              <a:rPr lang="en-US" sz="2400" b="1" spc="-10" dirty="0" smtClean="0">
                <a:solidFill>
                  <a:srgbClr val="000000"/>
                </a:solidFill>
                <a:latin typeface="Candara" charset="0"/>
                <a:ea typeface="MS PGothic" charset="0"/>
                <a:cs typeface="Arial" charset="0"/>
              </a:rPr>
              <a:t>1)    To </a:t>
            </a:r>
            <a:r>
              <a:rPr lang="en-US" sz="2400" b="1" spc="-10" dirty="0">
                <a:solidFill>
                  <a:srgbClr val="000000"/>
                </a:solidFill>
                <a:latin typeface="Candara" charset="0"/>
                <a:ea typeface="MS PGothic" charset="0"/>
                <a:cs typeface="Arial" charset="0"/>
              </a:rPr>
              <a:t>put God first means </a:t>
            </a:r>
            <a:r>
              <a:rPr lang="en-US" sz="2400" b="1" spc="-10" dirty="0">
                <a:solidFill>
                  <a:srgbClr val="FF0000"/>
                </a:solidFill>
                <a:latin typeface="Candara" charset="0"/>
                <a:ea typeface="MS PGothic" charset="0"/>
                <a:cs typeface="Arial" charset="0"/>
              </a:rPr>
              <a:t>to WILL ONE </a:t>
            </a:r>
            <a:r>
              <a:rPr lang="en-US" sz="2400" b="1" spc="-10" dirty="0" smtClean="0">
                <a:solidFill>
                  <a:srgbClr val="FF0000"/>
                </a:solidFill>
                <a:latin typeface="Candara" charset="0"/>
                <a:ea typeface="MS PGothic" charset="0"/>
                <a:cs typeface="Arial" charset="0"/>
              </a:rPr>
              <a:t>THING. </a:t>
            </a:r>
          </a:p>
          <a:p>
            <a:pPr marL="0" indent="0" algn="ctr">
              <a:spcBef>
                <a:spcPts val="0"/>
              </a:spcBef>
              <a:buNone/>
            </a:pPr>
            <a:endParaRPr lang="en-US" sz="1400" i="1" dirty="0">
              <a:latin typeface="Candara"/>
              <a:cs typeface="Candara"/>
            </a:endParaRPr>
          </a:p>
          <a:p>
            <a:pPr marL="0" indent="0" algn="ctr">
              <a:spcBef>
                <a:spcPts val="0"/>
              </a:spcBef>
              <a:buNone/>
            </a:pPr>
            <a:r>
              <a:rPr lang="en-US" sz="2200" i="1" baseline="30000" dirty="0" smtClean="0">
                <a:latin typeface="Candara"/>
                <a:cs typeface="Candara"/>
              </a:rPr>
              <a:t>6</a:t>
            </a:r>
            <a:r>
              <a:rPr lang="en-US" sz="2200" i="1" dirty="0">
                <a:latin typeface="Candara"/>
                <a:cs typeface="Candara"/>
              </a:rPr>
              <a:t> But let him ask in faith, with no doubting, </a:t>
            </a:r>
            <a:br>
              <a:rPr lang="en-US" sz="2200" i="1" dirty="0">
                <a:latin typeface="Candara"/>
                <a:cs typeface="Candara"/>
              </a:rPr>
            </a:br>
            <a:r>
              <a:rPr lang="en-US" sz="2200" i="1" dirty="0">
                <a:latin typeface="Candara"/>
                <a:cs typeface="Candara"/>
              </a:rPr>
              <a:t>for the one who doubts is like a wave of the sea</a:t>
            </a:r>
            <a:br>
              <a:rPr lang="en-US" sz="2200" i="1" dirty="0">
                <a:latin typeface="Candara"/>
                <a:cs typeface="Candara"/>
              </a:rPr>
            </a:br>
            <a:r>
              <a:rPr lang="en-US" sz="2200" i="1" dirty="0">
                <a:latin typeface="Candara"/>
                <a:cs typeface="Candara"/>
              </a:rPr>
              <a:t> that is driven and tossed by the wind. </a:t>
            </a:r>
            <a:r>
              <a:rPr lang="en-US" sz="2200" i="1" baseline="30000" dirty="0">
                <a:latin typeface="Candara"/>
                <a:cs typeface="Candara"/>
              </a:rPr>
              <a:t>7</a:t>
            </a:r>
            <a:r>
              <a:rPr lang="en-US" sz="2200" i="1" dirty="0">
                <a:latin typeface="Candara"/>
                <a:cs typeface="Candara"/>
              </a:rPr>
              <a:t> For that person</a:t>
            </a:r>
            <a:br>
              <a:rPr lang="en-US" sz="2200" i="1" dirty="0">
                <a:latin typeface="Candara"/>
                <a:cs typeface="Candara"/>
              </a:rPr>
            </a:br>
            <a:r>
              <a:rPr lang="en-US" sz="2200" i="1" dirty="0">
                <a:latin typeface="Candara"/>
                <a:cs typeface="Candara"/>
              </a:rPr>
              <a:t> must not suppose that he will receive anything</a:t>
            </a:r>
            <a:br>
              <a:rPr lang="en-US" sz="2200" i="1" dirty="0">
                <a:latin typeface="Candara"/>
                <a:cs typeface="Candara"/>
              </a:rPr>
            </a:br>
            <a:r>
              <a:rPr lang="en-US" sz="2200" i="1" dirty="0">
                <a:latin typeface="Candara"/>
                <a:cs typeface="Candara"/>
              </a:rPr>
              <a:t> from the Lord; </a:t>
            </a:r>
            <a:r>
              <a:rPr lang="en-US" sz="2200" i="1" baseline="30000" dirty="0">
                <a:latin typeface="Candara"/>
                <a:cs typeface="Candara"/>
              </a:rPr>
              <a:t>8</a:t>
            </a:r>
            <a:r>
              <a:rPr lang="en-US" sz="2200" i="1" dirty="0">
                <a:latin typeface="Candara"/>
                <a:cs typeface="Candara"/>
              </a:rPr>
              <a:t> he is a double-minded man, </a:t>
            </a:r>
            <a:br>
              <a:rPr lang="en-US" sz="2200" i="1" dirty="0">
                <a:latin typeface="Candara"/>
                <a:cs typeface="Candara"/>
              </a:rPr>
            </a:br>
            <a:r>
              <a:rPr lang="en-US" sz="2200" i="1" dirty="0">
                <a:latin typeface="Candara"/>
                <a:cs typeface="Candara"/>
              </a:rPr>
              <a:t>unstable in all his ways.</a:t>
            </a:r>
          </a:p>
          <a:p>
            <a:pPr marL="0" indent="0" algn="ctr">
              <a:spcBef>
                <a:spcPts val="0"/>
              </a:spcBef>
              <a:buNone/>
            </a:pPr>
            <a:r>
              <a:rPr lang="en-US" sz="2200" i="1" dirty="0">
                <a:latin typeface="Candara"/>
                <a:cs typeface="Candara"/>
              </a:rPr>
              <a:t>James 1:6</a:t>
            </a:r>
            <a:r>
              <a:rPr lang="en-US" sz="2200" i="1" dirty="0" smtClean="0">
                <a:latin typeface="Candara"/>
                <a:cs typeface="Candara"/>
              </a:rPr>
              <a:t>-8</a:t>
            </a:r>
            <a:endParaRPr lang="en-US" sz="2200" i="1" dirty="0">
              <a:latin typeface="Candara"/>
              <a:cs typeface="Candara"/>
            </a:endParaRPr>
          </a:p>
          <a:p>
            <a:pPr marL="0" indent="0" algn="ctr">
              <a:spcBef>
                <a:spcPts val="0"/>
              </a:spcBef>
              <a:buNone/>
            </a:pPr>
            <a:endParaRPr lang="en-US" sz="1400" i="1" dirty="0">
              <a:latin typeface="Candara"/>
              <a:cs typeface="Candara"/>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It is to </a:t>
            </a:r>
            <a:r>
              <a:rPr lang="en-US" sz="2300" b="1" kern="1200" dirty="0">
                <a:solidFill>
                  <a:prstClr val="black"/>
                </a:solidFill>
                <a:latin typeface="Candara" charset="0"/>
                <a:ea typeface="ＭＳ Ｐゴシック" charset="0"/>
                <a:cs typeface="Candara" charset="0"/>
              </a:rPr>
              <a:t>have </a:t>
            </a:r>
            <a:r>
              <a:rPr lang="en-US" sz="2300" b="1" kern="1200" dirty="0" smtClean="0">
                <a:solidFill>
                  <a:prstClr val="black"/>
                </a:solidFill>
                <a:latin typeface="Candara" charset="0"/>
                <a:ea typeface="ＭＳ Ｐゴシック" charset="0"/>
                <a:cs typeface="Candara" charset="0"/>
              </a:rPr>
              <a:t>single</a:t>
            </a:r>
            <a:r>
              <a:rPr lang="en-US" sz="2300" b="1" kern="1200" dirty="0">
                <a:solidFill>
                  <a:prstClr val="black"/>
                </a:solidFill>
                <a:latin typeface="Candara" charset="0"/>
                <a:ea typeface="ＭＳ Ｐゴシック" charset="0"/>
                <a:cs typeface="Candara" charset="0"/>
              </a:rPr>
              <a:t>-mindedness: </a:t>
            </a:r>
            <a:r>
              <a:rPr lang="en-US" sz="2300" b="1" i="1" kern="1200" dirty="0" smtClean="0">
                <a:solidFill>
                  <a:prstClr val="black"/>
                </a:solidFill>
                <a:latin typeface="Candara" charset="0"/>
                <a:ea typeface="ＭＳ Ｐゴシック" charset="0"/>
                <a:cs typeface="Candara" charset="0"/>
              </a:rPr>
              <a:t>“Purity </a:t>
            </a:r>
            <a:r>
              <a:rPr lang="en-US" sz="2300" b="1" i="1" kern="1200" dirty="0">
                <a:solidFill>
                  <a:prstClr val="black"/>
                </a:solidFill>
                <a:latin typeface="Candara" charset="0"/>
                <a:ea typeface="ＭＳ Ｐゴシック" charset="0"/>
                <a:cs typeface="Candara" charset="0"/>
              </a:rPr>
              <a:t>of heart is to will one thing.” </a:t>
            </a:r>
            <a:r>
              <a:rPr lang="en-US" sz="2300" b="1" kern="1200" dirty="0">
                <a:solidFill>
                  <a:prstClr val="black"/>
                </a:solidFill>
                <a:latin typeface="Candara" charset="0"/>
                <a:ea typeface="ＭＳ Ｐゴシック" charset="0"/>
                <a:cs typeface="Candara" charset="0"/>
              </a:rPr>
              <a:t>– Soren Kierkegaard </a:t>
            </a:r>
            <a:endParaRPr lang="en-US" sz="2300" b="1" kern="1200" dirty="0" smtClean="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A </a:t>
            </a:r>
            <a:r>
              <a:rPr lang="en-US" sz="2300" b="1" kern="1200" dirty="0">
                <a:solidFill>
                  <a:prstClr val="black"/>
                </a:solidFill>
                <a:latin typeface="Candara" charset="0"/>
                <a:ea typeface="ＭＳ Ｐゴシック" charset="0"/>
                <a:cs typeface="Candara" charset="0"/>
              </a:rPr>
              <a:t>double-minded </a:t>
            </a:r>
            <a:r>
              <a:rPr lang="en-US" sz="2300" b="1" kern="1200" dirty="0" smtClean="0">
                <a:solidFill>
                  <a:prstClr val="black"/>
                </a:solidFill>
                <a:latin typeface="Candara" charset="0"/>
                <a:ea typeface="ＭＳ Ｐゴシック" charset="0"/>
                <a:cs typeface="Candara" charset="0"/>
              </a:rPr>
              <a:t>person cannot seek one thing; hence, seeking God first becomes a mere rhetoric not a reality.  </a:t>
            </a: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This requires us to get rid of ALL BARRIERS to will one thing. </a:t>
            </a:r>
            <a:endParaRPr lang="en-US" sz="2300" b="1" kern="1200" dirty="0">
              <a:solidFill>
                <a:prstClr val="black"/>
              </a:solidFill>
              <a:latin typeface="Candara" charset="0"/>
              <a:ea typeface="ＭＳ Ｐゴシック" charset="0"/>
              <a:cs typeface="Candara" charset="0"/>
            </a:endParaRPr>
          </a:p>
        </p:txBody>
      </p:sp>
    </p:spTree>
    <p:extLst>
      <p:ext uri="{BB962C8B-B14F-4D97-AF65-F5344CB8AC3E}">
        <p14:creationId xmlns:p14="http://schemas.microsoft.com/office/powerpoint/2010/main" val="17465237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533400"/>
            <a:ext cx="8686800" cy="762000"/>
          </a:xfrm>
        </p:spPr>
        <p:txBody>
          <a:bodyPr/>
          <a:lstStyle/>
          <a:p>
            <a:r>
              <a:rPr lang="en-US" sz="2800" b="1" dirty="0" smtClean="0">
                <a:latin typeface="Candara" charset="0"/>
                <a:ea typeface="MS PGothic" charset="0"/>
                <a:cs typeface="Arial" charset="0"/>
              </a:rPr>
              <a:t>FOUR COMMON </a:t>
            </a:r>
            <a:r>
              <a:rPr lang="en-US" sz="2800" b="1" dirty="0" smtClean="0">
                <a:latin typeface="Candara" charset="0"/>
                <a:ea typeface="MS PGothic" charset="0"/>
                <a:cs typeface="Arial" charset="0"/>
              </a:rPr>
              <a:t>BARRIERS TO SINGLE-MINDNESS</a:t>
            </a:r>
            <a:endParaRPr lang="en-US" sz="2800" b="1" dirty="0">
              <a:latin typeface="Candara" charset="0"/>
              <a:ea typeface="MS PGothic" charset="0"/>
              <a:cs typeface="Arial" charset="0"/>
            </a:endParaRPr>
          </a:p>
        </p:txBody>
      </p:sp>
      <p:sp>
        <p:nvSpPr>
          <p:cNvPr id="27651" name="Rectangle 3"/>
          <p:cNvSpPr>
            <a:spLocks noGrp="1" noChangeArrowheads="1"/>
          </p:cNvSpPr>
          <p:nvPr>
            <p:ph type="body" idx="1"/>
          </p:nvPr>
        </p:nvSpPr>
        <p:spPr>
          <a:xfrm>
            <a:off x="228601" y="1447800"/>
            <a:ext cx="8763000" cy="5257800"/>
          </a:xfrm>
        </p:spPr>
        <p:txBody>
          <a:bodyPr/>
          <a:lstStyle/>
          <a:p>
            <a:pPr marL="457200" indent="-457200">
              <a:buFont typeface="+mj-lt"/>
              <a:buAutoNum type="arabicPeriod"/>
              <a:defRPr/>
            </a:pPr>
            <a:r>
              <a:rPr lang="en-US" sz="2400" b="1" dirty="0" smtClean="0">
                <a:solidFill>
                  <a:srgbClr val="FF0000"/>
                </a:solidFill>
                <a:latin typeface="Candara" charset="0"/>
                <a:ea typeface="MS PGothic" charset="0"/>
                <a:cs typeface="Arial" charset="0"/>
              </a:rPr>
              <a:t>Compartmentalization: </a:t>
            </a:r>
            <a:r>
              <a:rPr lang="en-US" sz="2400" b="1" dirty="0">
                <a:latin typeface="Candara" charset="0"/>
                <a:ea typeface="MS PGothic" charset="0"/>
                <a:cs typeface="Arial" charset="0"/>
              </a:rPr>
              <a:t>God is a mere a part not the whole—a means to a good life, not end in life</a:t>
            </a:r>
            <a:r>
              <a:rPr lang="en-US" sz="2400" b="1" dirty="0" smtClean="0">
                <a:latin typeface="Candara" charset="0"/>
                <a:ea typeface="MS PGothic" charset="0"/>
                <a:cs typeface="Arial" charset="0"/>
              </a:rPr>
              <a:t>.</a:t>
            </a:r>
          </a:p>
          <a:p>
            <a:pPr marL="457200" indent="-457200">
              <a:buFont typeface="+mj-lt"/>
              <a:buAutoNum type="arabicPeriod"/>
              <a:defRPr/>
            </a:pPr>
            <a:endParaRPr lang="en-US" sz="1000" b="1" dirty="0">
              <a:solidFill>
                <a:srgbClr val="FF0000"/>
              </a:solidFill>
              <a:latin typeface="Candara" charset="0"/>
              <a:ea typeface="MS PGothic" charset="0"/>
              <a:cs typeface="Arial" charset="0"/>
            </a:endParaRPr>
          </a:p>
          <a:p>
            <a:pPr marL="457200" indent="-457200">
              <a:buFont typeface="+mj-lt"/>
              <a:buAutoNum type="arabicPeriod"/>
              <a:defRPr/>
            </a:pPr>
            <a:r>
              <a:rPr lang="en-US" sz="2400" b="1" dirty="0">
                <a:solidFill>
                  <a:srgbClr val="FF0000"/>
                </a:solidFill>
                <a:latin typeface="Candara" charset="0"/>
                <a:ea typeface="MS PGothic" charset="0"/>
                <a:cs typeface="Arial" charset="0"/>
              </a:rPr>
              <a:t>Indecision: </a:t>
            </a:r>
            <a:r>
              <a:rPr lang="en-US" sz="2400" b="1" dirty="0">
                <a:latin typeface="Candara" charset="0"/>
                <a:ea typeface="MS PGothic" charset="0"/>
                <a:cs typeface="Arial" charset="0"/>
              </a:rPr>
              <a:t>We will the Good but we also do not will the Good. </a:t>
            </a:r>
            <a:r>
              <a:rPr lang="en-US" sz="2350" i="1" dirty="0">
                <a:latin typeface="Candara" charset="0"/>
                <a:ea typeface="MS PGothic" charset="0"/>
                <a:cs typeface="Arial" charset="0"/>
              </a:rPr>
              <a:t>“I was neither wholly willing nor </a:t>
            </a:r>
            <a:r>
              <a:rPr lang="en-US" sz="2350" i="1" dirty="0" smtClean="0">
                <a:latin typeface="Candara" charset="0"/>
                <a:ea typeface="MS PGothic" charset="0"/>
                <a:cs typeface="Arial" charset="0"/>
              </a:rPr>
              <a:t>wholly </a:t>
            </a:r>
            <a:r>
              <a:rPr lang="en-US" sz="2350" i="1" dirty="0" smtClean="0">
                <a:latin typeface="Candara" charset="0"/>
                <a:ea typeface="MS PGothic" charset="0"/>
                <a:cs typeface="Arial" charset="0"/>
              </a:rPr>
              <a:t>unwilling.” – St. Augustine</a:t>
            </a:r>
            <a:endParaRPr lang="en-US" sz="2350" i="1" dirty="0" smtClean="0">
              <a:latin typeface="Candara" charset="0"/>
              <a:ea typeface="MS PGothic" charset="0"/>
              <a:cs typeface="Arial" charset="0"/>
            </a:endParaRPr>
          </a:p>
          <a:p>
            <a:pPr marL="457200" indent="-457200">
              <a:buFont typeface="+mj-lt"/>
              <a:buAutoNum type="arabicPeriod"/>
              <a:defRPr/>
            </a:pPr>
            <a:endParaRPr lang="en-US" sz="1000" b="1" dirty="0">
              <a:solidFill>
                <a:srgbClr val="FF0000"/>
              </a:solidFill>
              <a:latin typeface="Candara" charset="0"/>
              <a:ea typeface="MS PGothic" charset="0"/>
              <a:cs typeface="Arial" charset="0"/>
            </a:endParaRPr>
          </a:p>
          <a:p>
            <a:pPr marL="457200" indent="-457200">
              <a:buFont typeface="+mj-lt"/>
              <a:buAutoNum type="arabicPeriod"/>
              <a:defRPr/>
            </a:pPr>
            <a:r>
              <a:rPr lang="en-US" sz="2400" b="1" dirty="0">
                <a:solidFill>
                  <a:srgbClr val="FF0000"/>
                </a:solidFill>
                <a:latin typeface="Candara" charset="0"/>
                <a:ea typeface="MS PGothic" charset="0"/>
                <a:cs typeface="Arial" charset="0"/>
              </a:rPr>
              <a:t>Good Things: </a:t>
            </a:r>
            <a:r>
              <a:rPr lang="en-US" sz="2400" b="1" dirty="0">
                <a:latin typeface="Candara" charset="0"/>
                <a:ea typeface="MS PGothic" charset="0"/>
                <a:cs typeface="Arial" charset="0"/>
              </a:rPr>
              <a:t>T</a:t>
            </a:r>
            <a:r>
              <a:rPr lang="en-US" sz="2400" b="1" dirty="0" smtClean="0">
                <a:latin typeface="Candara" charset="0"/>
                <a:ea typeface="MS PGothic" charset="0"/>
                <a:cs typeface="Arial" charset="0"/>
              </a:rPr>
              <a:t>he </a:t>
            </a:r>
            <a:r>
              <a:rPr lang="en-US" sz="2400" b="1" dirty="0">
                <a:latin typeface="Candara" charset="0"/>
                <a:ea typeface="MS PGothic" charset="0"/>
                <a:cs typeface="Arial" charset="0"/>
              </a:rPr>
              <a:t>enemy of the BEST THING is </a:t>
            </a:r>
            <a:r>
              <a:rPr lang="en-US" sz="2400" b="1" u="sng" dirty="0">
                <a:latin typeface="Candara" charset="0"/>
                <a:ea typeface="MS PGothic" charset="0"/>
                <a:cs typeface="Arial" charset="0"/>
              </a:rPr>
              <a:t>not</a:t>
            </a:r>
            <a:r>
              <a:rPr lang="en-US" sz="2400" b="1" dirty="0">
                <a:latin typeface="Candara" charset="0"/>
                <a:ea typeface="MS PGothic" charset="0"/>
                <a:cs typeface="Arial" charset="0"/>
              </a:rPr>
              <a:t> bad </a:t>
            </a:r>
            <a:r>
              <a:rPr lang="en-US" sz="2400" b="1" dirty="0" smtClean="0">
                <a:latin typeface="Candara" charset="0"/>
                <a:ea typeface="MS PGothic" charset="0"/>
                <a:cs typeface="Arial" charset="0"/>
              </a:rPr>
              <a:t>things but </a:t>
            </a:r>
            <a:r>
              <a:rPr lang="en-US" sz="2400" b="1" dirty="0">
                <a:latin typeface="Candara" charset="0"/>
                <a:ea typeface="MS PGothic" charset="0"/>
                <a:cs typeface="Arial" charset="0"/>
              </a:rPr>
              <a:t>good things</a:t>
            </a:r>
            <a:r>
              <a:rPr lang="en-US" sz="2400" b="1" dirty="0" smtClean="0">
                <a:latin typeface="Candara" charset="0"/>
                <a:ea typeface="MS PGothic" charset="0"/>
                <a:cs typeface="Arial" charset="0"/>
              </a:rPr>
              <a:t>.</a:t>
            </a:r>
          </a:p>
          <a:p>
            <a:pPr marL="457200" indent="-457200">
              <a:buFont typeface="+mj-lt"/>
              <a:buAutoNum type="arabicPeriod"/>
              <a:defRPr/>
            </a:pPr>
            <a:endParaRPr lang="en-US" sz="1000" b="1" dirty="0">
              <a:latin typeface="Candara" charset="0"/>
              <a:ea typeface="MS PGothic" charset="0"/>
              <a:cs typeface="Arial" charset="0"/>
            </a:endParaRPr>
          </a:p>
          <a:p>
            <a:pPr marL="457200" indent="-457200">
              <a:buFont typeface="+mj-lt"/>
              <a:buAutoNum type="arabicPeriod"/>
              <a:defRPr/>
            </a:pPr>
            <a:r>
              <a:rPr lang="en-US" sz="2400" b="1" dirty="0">
                <a:solidFill>
                  <a:srgbClr val="FF0000"/>
                </a:solidFill>
                <a:latin typeface="Candara" charset="0"/>
                <a:ea typeface="MS PGothic" charset="0"/>
                <a:cs typeface="Arial" charset="0"/>
              </a:rPr>
              <a:t>Self-Rationalization: </a:t>
            </a:r>
            <a:r>
              <a:rPr lang="en-US" sz="2400" b="1" dirty="0">
                <a:latin typeface="Candara" charset="0"/>
                <a:ea typeface="MS PGothic" charset="0"/>
                <a:cs typeface="Arial" charset="0"/>
              </a:rPr>
              <a:t>We mistakenly think </a:t>
            </a:r>
            <a:r>
              <a:rPr lang="en-US" sz="2400" b="1" dirty="0" smtClean="0">
                <a:latin typeface="Candara" charset="0"/>
                <a:ea typeface="MS PGothic" charset="0"/>
                <a:cs typeface="Arial" charset="0"/>
              </a:rPr>
              <a:t>that </a:t>
            </a:r>
            <a:r>
              <a:rPr lang="en-US" sz="2400" b="1" smtClean="0">
                <a:latin typeface="Candara" charset="0"/>
                <a:ea typeface="MS PGothic" charset="0"/>
                <a:cs typeface="Arial" charset="0"/>
              </a:rPr>
              <a:t>God </a:t>
            </a:r>
            <a:r>
              <a:rPr lang="en-US" sz="2400" b="1" smtClean="0">
                <a:latin typeface="Candara" charset="0"/>
                <a:ea typeface="MS PGothic" charset="0"/>
                <a:cs typeface="Arial" charset="0"/>
              </a:rPr>
              <a:t>IS</a:t>
            </a:r>
            <a:r>
              <a:rPr lang="en-US" sz="2400" b="1" smtClean="0">
                <a:latin typeface="Candara" charset="0"/>
                <a:ea typeface="MS PGothic" charset="0"/>
                <a:cs typeface="Arial" charset="0"/>
              </a:rPr>
              <a:t> </a:t>
            </a:r>
            <a:r>
              <a:rPr lang="en-US" sz="2400" b="1" dirty="0" smtClean="0">
                <a:latin typeface="Candara" charset="0"/>
                <a:ea typeface="MS PGothic" charset="0"/>
                <a:cs typeface="Arial" charset="0"/>
              </a:rPr>
              <a:t>our top priority. </a:t>
            </a:r>
            <a:r>
              <a:rPr lang="en-US" sz="2400" b="1" dirty="0">
                <a:latin typeface="Candara" charset="0"/>
                <a:ea typeface="MS PGothic" charset="0"/>
                <a:cs typeface="Arial" charset="0"/>
              </a:rPr>
              <a:t>We </a:t>
            </a:r>
            <a:r>
              <a:rPr lang="en-US" sz="2400" b="1" dirty="0" smtClean="0">
                <a:latin typeface="Candara" charset="0"/>
                <a:ea typeface="MS PGothic" charset="0"/>
                <a:cs typeface="Arial" charset="0"/>
              </a:rPr>
              <a:t>want what </a:t>
            </a:r>
            <a:r>
              <a:rPr lang="en-US" sz="2400" b="1" dirty="0">
                <a:latin typeface="Candara" charset="0"/>
                <a:ea typeface="MS PGothic" charset="0"/>
                <a:cs typeface="Arial" charset="0"/>
              </a:rPr>
              <a:t>God </a:t>
            </a:r>
            <a:r>
              <a:rPr lang="en-US" sz="2400" b="1" dirty="0" smtClean="0">
                <a:latin typeface="Candara" charset="0"/>
                <a:ea typeface="MS PGothic" charset="0"/>
                <a:cs typeface="Arial" charset="0"/>
              </a:rPr>
              <a:t>wills for us, </a:t>
            </a:r>
            <a:r>
              <a:rPr lang="en-US" sz="2400" b="1" dirty="0">
                <a:latin typeface="Candara" charset="0"/>
                <a:ea typeface="MS PGothic" charset="0"/>
                <a:cs typeface="Arial" charset="0"/>
              </a:rPr>
              <a:t>but </a:t>
            </a:r>
            <a:r>
              <a:rPr lang="en-US" sz="2400" b="1" dirty="0" smtClean="0">
                <a:latin typeface="Candara" charset="0"/>
                <a:ea typeface="MS PGothic" charset="0"/>
                <a:cs typeface="Arial" charset="0"/>
              </a:rPr>
              <a:t>we also want </a:t>
            </a:r>
            <a:r>
              <a:rPr lang="en-US" sz="2400" b="1" dirty="0">
                <a:latin typeface="Candara" charset="0"/>
                <a:ea typeface="MS PGothic" charset="0"/>
                <a:cs typeface="Arial" charset="0"/>
              </a:rPr>
              <a:t>something else. </a:t>
            </a:r>
            <a:r>
              <a:rPr lang="en-US" sz="2400" b="1" dirty="0" smtClean="0">
                <a:latin typeface="Candara" charset="0"/>
                <a:ea typeface="MS PGothic" charset="0"/>
                <a:cs typeface="Arial" charset="0"/>
              </a:rPr>
              <a:t>So, </a:t>
            </a:r>
            <a:r>
              <a:rPr lang="en-US" sz="2400" b="1" dirty="0" smtClean="0">
                <a:latin typeface="Candara" charset="0"/>
                <a:ea typeface="MS PGothic" charset="0"/>
                <a:cs typeface="Arial" charset="0"/>
              </a:rPr>
              <a:t>we rationalize our double-mindedness. </a:t>
            </a:r>
            <a:endParaRPr lang="en-US" sz="2400" b="1" dirty="0">
              <a:latin typeface="Candara" charset="0"/>
              <a:ea typeface="MS PGothic" charset="0"/>
              <a:cs typeface="Arial" charset="0"/>
            </a:endParaRPr>
          </a:p>
        </p:txBody>
      </p:sp>
    </p:spTree>
    <p:extLst>
      <p:ext uri="{BB962C8B-B14F-4D97-AF65-F5344CB8AC3E}">
        <p14:creationId xmlns:p14="http://schemas.microsoft.com/office/powerpoint/2010/main" val="6340275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8686800" cy="990600"/>
          </a:xfrm>
        </p:spPr>
        <p:txBody>
          <a:bodyPr/>
          <a:lstStyle/>
          <a:p>
            <a:r>
              <a:rPr lang="en-US" sz="2800" b="1" dirty="0">
                <a:latin typeface="Candara" charset="0"/>
                <a:ea typeface="MS PGothic" charset="0"/>
                <a:cs typeface="Arial" charset="0"/>
              </a:rPr>
              <a:t>WHAT DOES IT REALLY MEAN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TO </a:t>
            </a:r>
            <a:r>
              <a:rPr lang="en-US" sz="2800" b="1" dirty="0">
                <a:latin typeface="Candara" charset="0"/>
                <a:ea typeface="MS PGothic" charset="0"/>
                <a:cs typeface="Arial" charset="0"/>
              </a:rPr>
              <a:t>SEEK FIRST GOD’S REIGN AND WILL?</a:t>
            </a:r>
          </a:p>
        </p:txBody>
      </p:sp>
      <p:sp>
        <p:nvSpPr>
          <p:cNvPr id="27651" name="Rectangle 3"/>
          <p:cNvSpPr>
            <a:spLocks noGrp="1" noChangeArrowheads="1"/>
          </p:cNvSpPr>
          <p:nvPr>
            <p:ph type="body" idx="1"/>
          </p:nvPr>
        </p:nvSpPr>
        <p:spPr>
          <a:xfrm>
            <a:off x="228601" y="1447799"/>
            <a:ext cx="8797172" cy="5410201"/>
          </a:xfrm>
        </p:spPr>
        <p:txBody>
          <a:bodyPr/>
          <a:lstStyle/>
          <a:p>
            <a:pPr marL="458788" indent="-458788">
              <a:buNone/>
              <a:defRPr/>
            </a:pPr>
            <a:r>
              <a:rPr lang="en-US" sz="2400" b="1" spc="-10" dirty="0">
                <a:solidFill>
                  <a:srgbClr val="000000"/>
                </a:solidFill>
                <a:latin typeface="Candara" charset="0"/>
                <a:ea typeface="MS PGothic" charset="0"/>
                <a:cs typeface="Arial" charset="0"/>
              </a:rPr>
              <a:t>2</a:t>
            </a:r>
            <a:r>
              <a:rPr lang="en-US" sz="2400" b="1" spc="-10" dirty="0" smtClean="0">
                <a:solidFill>
                  <a:srgbClr val="000000"/>
                </a:solidFill>
                <a:latin typeface="Candara" charset="0"/>
                <a:ea typeface="MS PGothic" charset="0"/>
                <a:cs typeface="Arial" charset="0"/>
              </a:rPr>
              <a:t>)    To </a:t>
            </a:r>
            <a:r>
              <a:rPr lang="en-US" sz="2400" b="1" spc="-10" dirty="0">
                <a:solidFill>
                  <a:srgbClr val="000000"/>
                </a:solidFill>
                <a:latin typeface="Candara" charset="0"/>
                <a:ea typeface="MS PGothic" charset="0"/>
                <a:cs typeface="Arial" charset="0"/>
              </a:rPr>
              <a:t>put God first means </a:t>
            </a:r>
            <a:r>
              <a:rPr lang="en-US" sz="2400" b="1" spc="-10" dirty="0">
                <a:solidFill>
                  <a:srgbClr val="FF0000"/>
                </a:solidFill>
                <a:latin typeface="Candara" charset="0"/>
                <a:ea typeface="MS PGothic" charset="0"/>
                <a:cs typeface="Arial" charset="0"/>
              </a:rPr>
              <a:t>t</a:t>
            </a:r>
            <a:r>
              <a:rPr lang="en-US" sz="2400" b="1" spc="-10" dirty="0" smtClean="0">
                <a:solidFill>
                  <a:srgbClr val="FF0000"/>
                </a:solidFill>
                <a:latin typeface="Candara" charset="0"/>
                <a:ea typeface="MS PGothic" charset="0"/>
                <a:cs typeface="Arial" charset="0"/>
              </a:rPr>
              <a:t>o SEEK </a:t>
            </a:r>
            <a:r>
              <a:rPr lang="en-US" sz="2400" b="1" spc="-10" dirty="0">
                <a:solidFill>
                  <a:srgbClr val="FF0000"/>
                </a:solidFill>
                <a:latin typeface="Candara" charset="0"/>
                <a:ea typeface="MS PGothic" charset="0"/>
                <a:cs typeface="Arial" charset="0"/>
              </a:rPr>
              <a:t>WHAT GOD DESIRES AS “THE FIRST THING</a:t>
            </a:r>
            <a:r>
              <a:rPr lang="en-US" sz="2400" b="1" spc="-10" dirty="0" smtClean="0">
                <a:solidFill>
                  <a:srgbClr val="FF0000"/>
                </a:solidFill>
                <a:latin typeface="Candara" charset="0"/>
                <a:ea typeface="MS PGothic" charset="0"/>
                <a:cs typeface="Arial" charset="0"/>
              </a:rPr>
              <a:t>”. </a:t>
            </a:r>
          </a:p>
          <a:p>
            <a:pPr marL="0" indent="0" algn="ctr">
              <a:spcBef>
                <a:spcPts val="0"/>
              </a:spcBef>
              <a:buNone/>
            </a:pPr>
            <a:endParaRPr lang="en-US" sz="1400" i="1" dirty="0">
              <a:latin typeface="Candara"/>
              <a:cs typeface="Candara"/>
            </a:endParaRPr>
          </a:p>
          <a:p>
            <a:pPr marL="0" indent="0" algn="ctr">
              <a:spcBef>
                <a:spcPts val="0"/>
              </a:spcBef>
              <a:buNone/>
            </a:pPr>
            <a:r>
              <a:rPr lang="en-US" sz="2300" i="1" baseline="30000" dirty="0" smtClean="0">
                <a:latin typeface="Candara"/>
                <a:cs typeface="Candara"/>
              </a:rPr>
              <a:t>33</a:t>
            </a:r>
            <a:r>
              <a:rPr lang="en-US" sz="2300" i="1" dirty="0" smtClean="0">
                <a:latin typeface="Candara"/>
                <a:cs typeface="Candara"/>
              </a:rPr>
              <a:t> </a:t>
            </a:r>
            <a:r>
              <a:rPr lang="en-US" sz="2300" i="1" dirty="0">
                <a:latin typeface="Candara"/>
                <a:cs typeface="Candara"/>
              </a:rPr>
              <a:t>But seek first the kingdom of God and his righteousness</a:t>
            </a:r>
            <a:r>
              <a:rPr lang="en-US" sz="2300" i="1" dirty="0" smtClean="0">
                <a:latin typeface="Candara"/>
                <a:cs typeface="Candara"/>
              </a:rPr>
              <a:t>, </a:t>
            </a:r>
            <a:br>
              <a:rPr lang="en-US" sz="2300" i="1" dirty="0" smtClean="0">
                <a:latin typeface="Candara"/>
                <a:cs typeface="Candara"/>
              </a:rPr>
            </a:br>
            <a:r>
              <a:rPr lang="en-US" sz="2300" i="1" dirty="0" smtClean="0">
                <a:latin typeface="Candara"/>
                <a:cs typeface="Candara"/>
              </a:rPr>
              <a:t>and </a:t>
            </a:r>
            <a:r>
              <a:rPr lang="en-US" sz="2300" i="1" dirty="0">
                <a:latin typeface="Candara"/>
                <a:cs typeface="Candara"/>
              </a:rPr>
              <a:t>all these things will be added to you.</a:t>
            </a:r>
            <a:br>
              <a:rPr lang="en-US" sz="2300" i="1" dirty="0">
                <a:latin typeface="Candara"/>
                <a:cs typeface="Candara"/>
              </a:rPr>
            </a:br>
            <a:r>
              <a:rPr lang="en-US" sz="2300" i="1" dirty="0">
                <a:latin typeface="Candara"/>
                <a:cs typeface="Candara"/>
              </a:rPr>
              <a:t>Matthew 6:</a:t>
            </a:r>
            <a:r>
              <a:rPr lang="en-US" sz="2300" i="1" dirty="0" smtClean="0">
                <a:latin typeface="Candara"/>
                <a:cs typeface="Candara"/>
              </a:rPr>
              <a:t>33</a:t>
            </a:r>
            <a:endParaRPr lang="en-US" sz="2300" b="1" kern="1200" dirty="0">
              <a:solidFill>
                <a:prstClr val="black"/>
              </a:solidFill>
              <a:latin typeface="Candara" charset="0"/>
              <a:ea typeface="ＭＳ Ｐゴシック" charset="0"/>
              <a:cs typeface="Candara" charset="0"/>
            </a:endParaRPr>
          </a:p>
        </p:txBody>
      </p:sp>
    </p:spTree>
    <p:extLst>
      <p:ext uri="{BB962C8B-B14F-4D97-AF65-F5344CB8AC3E}">
        <p14:creationId xmlns:p14="http://schemas.microsoft.com/office/powerpoint/2010/main" val="25232229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8686800" cy="990600"/>
          </a:xfrm>
        </p:spPr>
        <p:txBody>
          <a:bodyPr/>
          <a:lstStyle/>
          <a:p>
            <a:r>
              <a:rPr lang="en-US" sz="2800" b="1" dirty="0">
                <a:latin typeface="Candara" charset="0"/>
                <a:ea typeface="MS PGothic" charset="0"/>
                <a:cs typeface="Arial" charset="0"/>
              </a:rPr>
              <a:t>WHAT DOES IT REALLY MEAN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TO </a:t>
            </a:r>
            <a:r>
              <a:rPr lang="en-US" sz="2800" b="1" dirty="0">
                <a:latin typeface="Candara" charset="0"/>
                <a:ea typeface="MS PGothic" charset="0"/>
                <a:cs typeface="Arial" charset="0"/>
              </a:rPr>
              <a:t>SEEK FIRST GOD’S REIGN AND WILL?</a:t>
            </a:r>
          </a:p>
        </p:txBody>
      </p:sp>
      <p:sp>
        <p:nvSpPr>
          <p:cNvPr id="27651" name="Rectangle 3"/>
          <p:cNvSpPr>
            <a:spLocks noGrp="1" noChangeArrowheads="1"/>
          </p:cNvSpPr>
          <p:nvPr>
            <p:ph type="body" idx="1"/>
          </p:nvPr>
        </p:nvSpPr>
        <p:spPr>
          <a:xfrm>
            <a:off x="228601" y="1447799"/>
            <a:ext cx="8797172" cy="5410201"/>
          </a:xfrm>
        </p:spPr>
        <p:txBody>
          <a:bodyPr/>
          <a:lstStyle/>
          <a:p>
            <a:pPr marL="458788" indent="-458788">
              <a:buNone/>
              <a:defRPr/>
            </a:pPr>
            <a:r>
              <a:rPr lang="en-US" sz="2400" b="1" spc="-10" dirty="0">
                <a:solidFill>
                  <a:srgbClr val="000000"/>
                </a:solidFill>
                <a:latin typeface="Candara" charset="0"/>
                <a:ea typeface="MS PGothic" charset="0"/>
                <a:cs typeface="Arial" charset="0"/>
              </a:rPr>
              <a:t>2</a:t>
            </a:r>
            <a:r>
              <a:rPr lang="en-US" sz="2400" b="1" spc="-10" dirty="0" smtClean="0">
                <a:solidFill>
                  <a:srgbClr val="000000"/>
                </a:solidFill>
                <a:latin typeface="Candara" charset="0"/>
                <a:ea typeface="MS PGothic" charset="0"/>
                <a:cs typeface="Arial" charset="0"/>
              </a:rPr>
              <a:t>)    To </a:t>
            </a:r>
            <a:r>
              <a:rPr lang="en-US" sz="2400" b="1" spc="-10" dirty="0">
                <a:solidFill>
                  <a:srgbClr val="000000"/>
                </a:solidFill>
                <a:latin typeface="Candara" charset="0"/>
                <a:ea typeface="MS PGothic" charset="0"/>
                <a:cs typeface="Arial" charset="0"/>
              </a:rPr>
              <a:t>put God first means </a:t>
            </a:r>
            <a:r>
              <a:rPr lang="en-US" sz="2400" b="1" spc="-10" dirty="0">
                <a:solidFill>
                  <a:srgbClr val="FF0000"/>
                </a:solidFill>
                <a:latin typeface="Candara" charset="0"/>
                <a:ea typeface="MS PGothic" charset="0"/>
                <a:cs typeface="Arial" charset="0"/>
              </a:rPr>
              <a:t>t</a:t>
            </a:r>
            <a:r>
              <a:rPr lang="en-US" sz="2400" b="1" spc="-10" dirty="0" smtClean="0">
                <a:solidFill>
                  <a:srgbClr val="FF0000"/>
                </a:solidFill>
                <a:latin typeface="Candara" charset="0"/>
                <a:ea typeface="MS PGothic" charset="0"/>
                <a:cs typeface="Arial" charset="0"/>
              </a:rPr>
              <a:t>o SEEK </a:t>
            </a:r>
            <a:r>
              <a:rPr lang="en-US" sz="2400" b="1" spc="-10" dirty="0">
                <a:solidFill>
                  <a:srgbClr val="FF0000"/>
                </a:solidFill>
                <a:latin typeface="Candara" charset="0"/>
                <a:ea typeface="MS PGothic" charset="0"/>
                <a:cs typeface="Arial" charset="0"/>
              </a:rPr>
              <a:t>WHAT GOD DESIRES AS “THE FIRST THING</a:t>
            </a:r>
            <a:r>
              <a:rPr lang="en-US" sz="2400" b="1" spc="-10" dirty="0" smtClean="0">
                <a:solidFill>
                  <a:srgbClr val="FF0000"/>
                </a:solidFill>
                <a:latin typeface="Candara" charset="0"/>
                <a:ea typeface="MS PGothic" charset="0"/>
                <a:cs typeface="Arial" charset="0"/>
              </a:rPr>
              <a:t>”. </a:t>
            </a:r>
          </a:p>
          <a:p>
            <a:pPr marL="0" indent="0" algn="ctr">
              <a:spcBef>
                <a:spcPts val="0"/>
              </a:spcBef>
              <a:buNone/>
            </a:pPr>
            <a:endParaRPr lang="en-US" sz="1400" i="1" dirty="0">
              <a:latin typeface="Candara"/>
              <a:cs typeface="Candara"/>
            </a:endParaRPr>
          </a:p>
          <a:p>
            <a:pPr marL="0" indent="0" algn="ctr">
              <a:spcBef>
                <a:spcPts val="0"/>
              </a:spcBef>
              <a:buNone/>
            </a:pPr>
            <a:r>
              <a:rPr lang="en-US" sz="2300" i="1" baseline="30000" dirty="0" smtClean="0">
                <a:latin typeface="Candara"/>
                <a:cs typeface="Candara"/>
              </a:rPr>
              <a:t>16</a:t>
            </a:r>
            <a:r>
              <a:rPr lang="en-US" sz="2300" i="1" dirty="0">
                <a:latin typeface="Candara"/>
                <a:cs typeface="Candara"/>
              </a:rPr>
              <a:t> But I say, walk by the Spirit, and you will not gratify</a:t>
            </a:r>
            <a:br>
              <a:rPr lang="en-US" sz="2300" i="1" dirty="0">
                <a:latin typeface="Candara"/>
                <a:cs typeface="Candara"/>
              </a:rPr>
            </a:br>
            <a:r>
              <a:rPr lang="en-US" sz="2300" i="1" dirty="0">
                <a:latin typeface="Candara"/>
                <a:cs typeface="Candara"/>
              </a:rPr>
              <a:t> the desires of the flesh. </a:t>
            </a:r>
            <a:r>
              <a:rPr lang="en-US" sz="2300" i="1" baseline="30000" dirty="0">
                <a:latin typeface="Candara"/>
                <a:cs typeface="Candara"/>
              </a:rPr>
              <a:t>17</a:t>
            </a:r>
            <a:r>
              <a:rPr lang="en-US" sz="2300" i="1" dirty="0">
                <a:latin typeface="Candara"/>
                <a:cs typeface="Candara"/>
              </a:rPr>
              <a:t> For the desires of the flesh are </a:t>
            </a:r>
            <a:br>
              <a:rPr lang="en-US" sz="2300" i="1" dirty="0">
                <a:latin typeface="Candara"/>
                <a:cs typeface="Candara"/>
              </a:rPr>
            </a:br>
            <a:r>
              <a:rPr lang="en-US" sz="2300" i="1" dirty="0">
                <a:latin typeface="Candara"/>
                <a:cs typeface="Candara"/>
              </a:rPr>
              <a:t>against the Spirit, and the desires of the Spirit are against </a:t>
            </a:r>
            <a:br>
              <a:rPr lang="en-US" sz="2300" i="1" dirty="0">
                <a:latin typeface="Candara"/>
                <a:cs typeface="Candara"/>
              </a:rPr>
            </a:br>
            <a:r>
              <a:rPr lang="en-US" sz="2300" i="1" dirty="0">
                <a:latin typeface="Candara"/>
                <a:cs typeface="Candara"/>
              </a:rPr>
              <a:t>the flesh, for these are opposed to each other, to keep </a:t>
            </a:r>
            <a:br>
              <a:rPr lang="en-US" sz="2300" i="1" dirty="0">
                <a:latin typeface="Candara"/>
                <a:cs typeface="Candara"/>
              </a:rPr>
            </a:br>
            <a:r>
              <a:rPr lang="en-US" sz="2300" i="1" dirty="0">
                <a:latin typeface="Candara"/>
                <a:cs typeface="Candara"/>
              </a:rPr>
              <a:t>you from doing the things you want to do. </a:t>
            </a:r>
          </a:p>
          <a:p>
            <a:pPr marL="0" indent="0" algn="ctr">
              <a:spcBef>
                <a:spcPts val="0"/>
              </a:spcBef>
              <a:buNone/>
            </a:pPr>
            <a:r>
              <a:rPr lang="en-US" sz="2300" i="1" dirty="0">
                <a:latin typeface="Candara"/>
                <a:cs typeface="Candara"/>
              </a:rPr>
              <a:t>Galatians 5:16-17</a:t>
            </a:r>
          </a:p>
          <a:p>
            <a:pPr marL="0" indent="0" algn="ctr">
              <a:spcBef>
                <a:spcPts val="0"/>
              </a:spcBef>
              <a:buNone/>
            </a:pPr>
            <a:endParaRPr lang="en-US" sz="1400" i="1" dirty="0">
              <a:latin typeface="Candara"/>
              <a:cs typeface="Candara"/>
            </a:endParaRPr>
          </a:p>
          <a:p>
            <a:pPr marL="914400" lvl="1" indent="-455613" defTabSz="457200">
              <a:spcBef>
                <a:spcPct val="0"/>
              </a:spcBef>
              <a:buFont typeface="Wingdings" charset="0"/>
              <a:buChar char="Ø"/>
              <a:defRPr/>
            </a:pPr>
            <a:r>
              <a:rPr lang="en-US" sz="2300" b="1" kern="1200" dirty="0">
                <a:solidFill>
                  <a:prstClr val="black"/>
                </a:solidFill>
                <a:latin typeface="Candara" charset="0"/>
                <a:ea typeface="ＭＳ Ｐゴシック" charset="0"/>
                <a:cs typeface="Candara" charset="0"/>
              </a:rPr>
              <a:t>Second Things: the </a:t>
            </a:r>
            <a:r>
              <a:rPr lang="en-US" sz="2300" b="1" kern="1200" dirty="0" smtClean="0">
                <a:solidFill>
                  <a:prstClr val="black"/>
                </a:solidFill>
                <a:latin typeface="Candara" charset="0"/>
                <a:ea typeface="ＭＳ Ｐゴシック" charset="0"/>
                <a:cs typeface="Candara" charset="0"/>
              </a:rPr>
              <a:t>conventional good </a:t>
            </a:r>
            <a:r>
              <a:rPr lang="en-US" sz="2300" b="1" kern="1200" dirty="0">
                <a:solidFill>
                  <a:prstClr val="black"/>
                </a:solidFill>
                <a:latin typeface="Candara" charset="0"/>
                <a:ea typeface="ＭＳ Ｐゴシック" charset="0"/>
                <a:cs typeface="Candara" charset="0"/>
              </a:rPr>
              <a:t>of the temporal</a:t>
            </a:r>
            <a:r>
              <a:rPr lang="en-US" sz="2300" b="1" kern="1200" dirty="0" smtClean="0">
                <a:solidFill>
                  <a:prstClr val="black"/>
                </a:solidFill>
                <a:latin typeface="Candara" charset="0"/>
                <a:ea typeface="ＭＳ Ｐゴシック" charset="0"/>
                <a:cs typeface="Candara" charset="0"/>
              </a:rPr>
              <a:t>/man-centered outcome [</a:t>
            </a:r>
            <a:r>
              <a:rPr lang="en-US" sz="2300" kern="1200" dirty="0" smtClean="0">
                <a:solidFill>
                  <a:prstClr val="black"/>
                </a:solidFill>
                <a:latin typeface="Candara" charset="0"/>
                <a:ea typeface="ＭＳ Ｐゴシック" charset="0"/>
                <a:cs typeface="Candara" charset="0"/>
              </a:rPr>
              <a:t>= </a:t>
            </a:r>
            <a:r>
              <a:rPr lang="en-US" sz="2300" i="1" kern="1200" dirty="0" smtClean="0">
                <a:solidFill>
                  <a:srgbClr val="FF0000"/>
                </a:solidFill>
                <a:latin typeface="Candara" charset="0"/>
                <a:ea typeface="ＭＳ Ｐゴシック" charset="0"/>
                <a:cs typeface="Candara" charset="0"/>
              </a:rPr>
              <a:t>what people desire for our own good</a:t>
            </a:r>
            <a:r>
              <a:rPr lang="en-US" sz="2300" b="1" kern="1200" dirty="0" smtClean="0">
                <a:solidFill>
                  <a:prstClr val="black"/>
                </a:solidFill>
                <a:latin typeface="Candara" charset="0"/>
                <a:ea typeface="ＭＳ Ｐゴシック" charset="0"/>
                <a:cs typeface="Candara" charset="0"/>
              </a:rPr>
              <a:t>].  </a:t>
            </a: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First </a:t>
            </a:r>
            <a:r>
              <a:rPr lang="en-US" sz="2300" b="1" kern="1200" dirty="0">
                <a:solidFill>
                  <a:prstClr val="black"/>
                </a:solidFill>
                <a:latin typeface="Candara" charset="0"/>
                <a:ea typeface="ＭＳ Ｐゴシック" charset="0"/>
                <a:cs typeface="Candara" charset="0"/>
              </a:rPr>
              <a:t>things: the </a:t>
            </a:r>
            <a:r>
              <a:rPr lang="en-US" sz="2300" b="1" kern="1200" dirty="0" smtClean="0">
                <a:solidFill>
                  <a:prstClr val="black"/>
                </a:solidFill>
                <a:latin typeface="Candara" charset="0"/>
                <a:ea typeface="ＭＳ Ｐゴシック" charset="0"/>
                <a:cs typeface="Candara" charset="0"/>
              </a:rPr>
              <a:t>true good </a:t>
            </a:r>
            <a:r>
              <a:rPr lang="en-US" sz="2300" b="1" kern="1200" dirty="0">
                <a:solidFill>
                  <a:prstClr val="black"/>
                </a:solidFill>
                <a:latin typeface="Candara" charset="0"/>
                <a:ea typeface="ＭＳ Ｐゴシック" charset="0"/>
                <a:cs typeface="Candara" charset="0"/>
              </a:rPr>
              <a:t>of the </a:t>
            </a:r>
            <a:r>
              <a:rPr lang="en-US" sz="2300" b="1" kern="1200" dirty="0" smtClean="0">
                <a:solidFill>
                  <a:prstClr val="black"/>
                </a:solidFill>
                <a:latin typeface="Candara" charset="0"/>
                <a:ea typeface="ＭＳ Ｐゴシック" charset="0"/>
                <a:cs typeface="Candara" charset="0"/>
              </a:rPr>
              <a:t>eternal</a:t>
            </a:r>
            <a:r>
              <a:rPr lang="en-US" sz="2300" b="1" kern="1200" dirty="0">
                <a:solidFill>
                  <a:prstClr val="black"/>
                </a:solidFill>
                <a:latin typeface="Candara" charset="0"/>
                <a:ea typeface="ＭＳ Ｐゴシック" charset="0"/>
                <a:cs typeface="Candara" charset="0"/>
              </a:rPr>
              <a:t>/God-centered outcome </a:t>
            </a:r>
            <a:r>
              <a:rPr lang="en-US" sz="2300" b="1" kern="1200" dirty="0" smtClean="0">
                <a:solidFill>
                  <a:prstClr val="black"/>
                </a:solidFill>
                <a:latin typeface="Candara" charset="0"/>
                <a:ea typeface="ＭＳ Ｐゴシック" charset="0"/>
                <a:cs typeface="Candara" charset="0"/>
              </a:rPr>
              <a:t>[</a:t>
            </a:r>
            <a:r>
              <a:rPr lang="en-US" sz="2300" kern="1200" dirty="0" smtClean="0">
                <a:solidFill>
                  <a:prstClr val="black"/>
                </a:solidFill>
                <a:latin typeface="Candara" charset="0"/>
                <a:ea typeface="ＭＳ Ｐゴシック" charset="0"/>
                <a:cs typeface="Candara" charset="0"/>
              </a:rPr>
              <a:t>= </a:t>
            </a:r>
            <a:r>
              <a:rPr lang="en-US" sz="2300" i="1" kern="1200" dirty="0">
                <a:solidFill>
                  <a:srgbClr val="FF0000"/>
                </a:solidFill>
                <a:latin typeface="Candara" charset="0"/>
                <a:ea typeface="ＭＳ Ｐゴシック" charset="0"/>
                <a:cs typeface="Candara" charset="0"/>
              </a:rPr>
              <a:t>w</a:t>
            </a:r>
            <a:r>
              <a:rPr lang="en-US" sz="2300" i="1" kern="1200" dirty="0" smtClean="0">
                <a:solidFill>
                  <a:srgbClr val="FF0000"/>
                </a:solidFill>
                <a:latin typeface="Candara" charset="0"/>
                <a:ea typeface="ＭＳ Ｐゴシック" charset="0"/>
                <a:cs typeface="Candara" charset="0"/>
              </a:rPr>
              <a:t>hat </a:t>
            </a:r>
            <a:r>
              <a:rPr lang="en-US" sz="2300" i="1" kern="1200" dirty="0">
                <a:solidFill>
                  <a:srgbClr val="FF0000"/>
                </a:solidFill>
                <a:latin typeface="Candara" charset="0"/>
                <a:ea typeface="ＭＳ Ｐゴシック" charset="0"/>
                <a:cs typeface="Candara" charset="0"/>
              </a:rPr>
              <a:t>does God </a:t>
            </a:r>
            <a:r>
              <a:rPr lang="en-US" sz="2300" i="1" kern="1200" dirty="0" smtClean="0">
                <a:solidFill>
                  <a:srgbClr val="FF0000"/>
                </a:solidFill>
                <a:latin typeface="Candara" charset="0"/>
                <a:ea typeface="ＭＳ Ｐゴシック" charset="0"/>
                <a:cs typeface="Candara" charset="0"/>
              </a:rPr>
              <a:t>desires for our own good</a:t>
            </a:r>
            <a:r>
              <a:rPr lang="en-US" sz="2300" b="1" kern="1200" dirty="0" smtClean="0">
                <a:solidFill>
                  <a:prstClr val="black"/>
                </a:solidFill>
                <a:latin typeface="Candara" charset="0"/>
                <a:ea typeface="ＭＳ Ｐゴシック" charset="0"/>
                <a:cs typeface="Candara" charset="0"/>
              </a:rPr>
              <a:t>].</a:t>
            </a:r>
            <a:endParaRPr lang="en-US" sz="2300" b="1" kern="1200" dirty="0">
              <a:solidFill>
                <a:prstClr val="black"/>
              </a:solidFill>
              <a:latin typeface="Candara" charset="0"/>
              <a:ea typeface="ＭＳ Ｐゴシック" charset="0"/>
              <a:cs typeface="Candara" charset="0"/>
            </a:endParaRPr>
          </a:p>
        </p:txBody>
      </p:sp>
    </p:spTree>
    <p:extLst>
      <p:ext uri="{BB962C8B-B14F-4D97-AF65-F5344CB8AC3E}">
        <p14:creationId xmlns:p14="http://schemas.microsoft.com/office/powerpoint/2010/main" val="31033464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8686800" cy="990600"/>
          </a:xfrm>
        </p:spPr>
        <p:txBody>
          <a:bodyPr/>
          <a:lstStyle/>
          <a:p>
            <a:r>
              <a:rPr lang="en-US" sz="2800" b="1" dirty="0">
                <a:latin typeface="Candara" charset="0"/>
                <a:ea typeface="MS PGothic" charset="0"/>
                <a:cs typeface="Arial" charset="0"/>
              </a:rPr>
              <a:t>WHAT DOES IT REALLY MEAN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TO </a:t>
            </a:r>
            <a:r>
              <a:rPr lang="en-US" sz="2800" b="1" dirty="0">
                <a:latin typeface="Candara" charset="0"/>
                <a:ea typeface="MS PGothic" charset="0"/>
                <a:cs typeface="Arial" charset="0"/>
              </a:rPr>
              <a:t>SEEK FIRST GOD’S REIGN AND WILL?</a:t>
            </a:r>
          </a:p>
        </p:txBody>
      </p:sp>
      <p:sp>
        <p:nvSpPr>
          <p:cNvPr id="27651" name="Rectangle 3"/>
          <p:cNvSpPr>
            <a:spLocks noGrp="1" noChangeArrowheads="1"/>
          </p:cNvSpPr>
          <p:nvPr>
            <p:ph type="body" idx="1"/>
          </p:nvPr>
        </p:nvSpPr>
        <p:spPr>
          <a:xfrm>
            <a:off x="228601" y="1447799"/>
            <a:ext cx="8797172" cy="5410201"/>
          </a:xfrm>
        </p:spPr>
        <p:txBody>
          <a:bodyPr/>
          <a:lstStyle/>
          <a:p>
            <a:pPr marL="458788" indent="-458788">
              <a:buNone/>
              <a:defRPr/>
            </a:pPr>
            <a:r>
              <a:rPr lang="en-US" sz="2400" b="1" spc="-10" dirty="0" smtClean="0">
                <a:solidFill>
                  <a:srgbClr val="000000"/>
                </a:solidFill>
                <a:latin typeface="Candara" charset="0"/>
                <a:ea typeface="MS PGothic" charset="0"/>
                <a:cs typeface="Arial" charset="0"/>
              </a:rPr>
              <a:t>3)    To </a:t>
            </a:r>
            <a:r>
              <a:rPr lang="en-US" sz="2400" b="1" spc="-10" dirty="0">
                <a:solidFill>
                  <a:srgbClr val="000000"/>
                </a:solidFill>
                <a:latin typeface="Candara" charset="0"/>
                <a:ea typeface="MS PGothic" charset="0"/>
                <a:cs typeface="Arial" charset="0"/>
              </a:rPr>
              <a:t>put God first means </a:t>
            </a:r>
            <a:r>
              <a:rPr lang="en-US" sz="2400" b="1" spc="-10" dirty="0">
                <a:solidFill>
                  <a:srgbClr val="FF0000"/>
                </a:solidFill>
                <a:latin typeface="Candara" charset="0"/>
                <a:ea typeface="MS PGothic" charset="0"/>
                <a:cs typeface="Arial" charset="0"/>
              </a:rPr>
              <a:t>to SEEK GOD AS THE CHIEF END IN LIFE NOT AS A MEANS TO AN </a:t>
            </a:r>
            <a:r>
              <a:rPr lang="en-US" sz="2400" b="1" spc="-10" dirty="0" smtClean="0">
                <a:solidFill>
                  <a:srgbClr val="FF0000"/>
                </a:solidFill>
                <a:latin typeface="Candara" charset="0"/>
                <a:ea typeface="MS PGothic" charset="0"/>
                <a:cs typeface="Arial" charset="0"/>
              </a:rPr>
              <a:t>END. </a:t>
            </a:r>
          </a:p>
          <a:p>
            <a:pPr marL="0" indent="0" algn="ctr">
              <a:spcBef>
                <a:spcPts val="0"/>
              </a:spcBef>
              <a:buNone/>
            </a:pPr>
            <a:endParaRPr lang="en-US" sz="1400" i="1" dirty="0">
              <a:latin typeface="Candara"/>
              <a:cs typeface="Candara"/>
            </a:endParaRPr>
          </a:p>
          <a:p>
            <a:pPr marL="0" indent="0" algn="ctr">
              <a:spcBef>
                <a:spcPts val="0"/>
              </a:spcBef>
              <a:buNone/>
            </a:pPr>
            <a:r>
              <a:rPr lang="en-US" sz="2300" i="1" dirty="0">
                <a:latin typeface="Candara"/>
                <a:cs typeface="Candara"/>
              </a:rPr>
              <a:t> </a:t>
            </a:r>
            <a:r>
              <a:rPr lang="en-US" sz="2300" i="1" baseline="30000" dirty="0">
                <a:latin typeface="Candara"/>
                <a:cs typeface="Candara"/>
              </a:rPr>
              <a:t>31</a:t>
            </a:r>
            <a:r>
              <a:rPr lang="en-US" sz="2300" i="1" dirty="0">
                <a:latin typeface="Candara"/>
                <a:cs typeface="Candara"/>
              </a:rPr>
              <a:t> So, whether you eat or drink, </a:t>
            </a:r>
            <a:br>
              <a:rPr lang="en-US" sz="2300" i="1" dirty="0">
                <a:latin typeface="Candara"/>
                <a:cs typeface="Candara"/>
              </a:rPr>
            </a:br>
            <a:r>
              <a:rPr lang="en-US" sz="2300" i="1" dirty="0">
                <a:latin typeface="Candara"/>
                <a:cs typeface="Candara"/>
              </a:rPr>
              <a:t>or whatever you do, do all to the glory of God.</a:t>
            </a:r>
            <a:br>
              <a:rPr lang="en-US" sz="2300" i="1" dirty="0">
                <a:latin typeface="Candara"/>
                <a:cs typeface="Candara"/>
              </a:rPr>
            </a:br>
            <a:r>
              <a:rPr lang="en-US" sz="2300" i="1" dirty="0">
                <a:latin typeface="Candara"/>
                <a:cs typeface="Candara"/>
              </a:rPr>
              <a:t>1 Corinthians 10:</a:t>
            </a:r>
            <a:r>
              <a:rPr lang="en-US" sz="2300" i="1" dirty="0" smtClean="0">
                <a:latin typeface="Candara"/>
                <a:cs typeface="Candara"/>
              </a:rPr>
              <a:t>31</a:t>
            </a:r>
            <a:endParaRPr lang="en-US" sz="2300" b="1" kern="1200" dirty="0">
              <a:solidFill>
                <a:prstClr val="black"/>
              </a:solidFill>
              <a:latin typeface="Candara" charset="0"/>
              <a:ea typeface="ＭＳ Ｐゴシック" charset="0"/>
              <a:cs typeface="Candara" charset="0"/>
            </a:endParaRPr>
          </a:p>
        </p:txBody>
      </p:sp>
    </p:spTree>
    <p:extLst>
      <p:ext uri="{BB962C8B-B14F-4D97-AF65-F5344CB8AC3E}">
        <p14:creationId xmlns:p14="http://schemas.microsoft.com/office/powerpoint/2010/main" val="245081078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W Sermo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70088</TotalTime>
  <Words>711</Words>
  <Application>Microsoft Macintosh PowerPoint</Application>
  <PresentationFormat>On-screen Show (4:3)</PresentationFormat>
  <Paragraphs>77</Paragraphs>
  <Slides>13</Slides>
  <Notes>12</Notes>
  <HiddenSlides>0</HiddenSlides>
  <MMClips>0</MMClips>
  <ScaleCrop>false</ScaleCrop>
  <HeadingPairs>
    <vt:vector size="4" baseType="variant">
      <vt:variant>
        <vt:lpstr>Theme</vt:lpstr>
      </vt:variant>
      <vt:variant>
        <vt:i4>34</vt:i4>
      </vt:variant>
      <vt:variant>
        <vt:lpstr>Slide Titles</vt:lpstr>
      </vt:variant>
      <vt:variant>
        <vt:i4>13</vt:i4>
      </vt:variant>
    </vt:vector>
  </HeadingPairs>
  <TitlesOfParts>
    <vt:vector size="47" baseType="lpstr">
      <vt:lpstr>Default Design</vt:lpstr>
      <vt:lpstr>1_Default Design</vt:lpstr>
      <vt:lpstr>3_Default Design</vt:lpstr>
      <vt:lpstr>2_Default Design</vt:lpstr>
      <vt:lpstr>4_Default Design</vt:lpstr>
      <vt:lpstr>5_Default Design</vt:lpstr>
      <vt:lpstr>6_Default Design</vt:lpstr>
      <vt:lpstr>8_Default Design</vt:lpstr>
      <vt:lpstr>7_Default Design</vt:lpstr>
      <vt:lpstr>CW Sermon Template</vt:lpstr>
      <vt:lpstr>9_Default Design</vt:lpstr>
      <vt:lpstr>10_Default Design</vt:lpstr>
      <vt:lpstr>11_Default Design</vt:lpstr>
      <vt:lpstr>12_Default Design</vt:lpstr>
      <vt:lpstr>13_Default Design</vt:lpstr>
      <vt:lpstr>17_Default Design</vt:lpstr>
      <vt:lpstr>14_Default Design</vt:lpstr>
      <vt:lpstr>15_Default Design</vt:lpstr>
      <vt:lpstr>16_Default Design</vt:lpstr>
      <vt:lpstr>18_Default Design</vt:lpstr>
      <vt:lpstr>19_Default Design</vt:lpstr>
      <vt:lpstr>20_Default Design</vt:lpstr>
      <vt:lpstr>21_Default Design</vt:lpstr>
      <vt:lpstr>22_Default Design</vt:lpstr>
      <vt:lpstr>23_Default Design</vt:lpstr>
      <vt:lpstr>24_Default Design</vt:lpstr>
      <vt:lpstr>25_Default Design</vt:lpstr>
      <vt:lpstr>26_Default Design</vt:lpstr>
      <vt:lpstr>27_Default Design</vt:lpstr>
      <vt:lpstr>28_Default Design</vt:lpstr>
      <vt:lpstr>29_Default Design</vt:lpstr>
      <vt:lpstr>30_Default Design</vt:lpstr>
      <vt:lpstr>31_Default Design</vt:lpstr>
      <vt:lpstr>2_Normal</vt:lpstr>
      <vt:lpstr>PowerPoint Presentation</vt:lpstr>
      <vt:lpstr>Thinking Rightly about Priorities</vt:lpstr>
      <vt:lpstr>A QUESTION ON FIRST THING/ULTIMATE PRIORITY</vt:lpstr>
      <vt:lpstr>JESUS’ OWN ANSWER ON  WHAT TO SEEK AS THE FIRST THING </vt:lpstr>
      <vt:lpstr>WHAT DOES IT REALLY MEAN  TO SEEK FIRST GOD’S REIGN AND WILL?</vt:lpstr>
      <vt:lpstr>FOUR COMMON BARRIERS TO SINGLE-MINDNESS</vt:lpstr>
      <vt:lpstr>WHAT DOES IT REALLY MEAN  TO SEEK FIRST GOD’S REIGN AND WILL?</vt:lpstr>
      <vt:lpstr>WHAT DOES IT REALLY MEAN  TO SEEK FIRST GOD’S REIGN AND WILL?</vt:lpstr>
      <vt:lpstr>WHAT DOES IT REALLY MEAN  TO SEEK FIRST GOD’S REIGN AND WILL?</vt:lpstr>
      <vt:lpstr>WHAT DOES IT REALLY MEAN  TO SEEK FIRST GOD’S REIGN AND WILL?</vt:lpstr>
      <vt:lpstr>PowerPoint Presentation</vt:lpstr>
      <vt:lpstr>THREE PRACTICAL QUESTIONS  FOR OUR EVERYDAY LIFE</vt:lpstr>
      <vt:lpstr>PowerPoint Presentation</vt:lpstr>
    </vt:vector>
  </TitlesOfParts>
  <Company>UFP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T. Kirk</dc:creator>
  <cp:lastModifiedBy>Paul Kim</cp:lastModifiedBy>
  <cp:revision>3203</cp:revision>
  <cp:lastPrinted>2015-03-08T16:07:57Z</cp:lastPrinted>
  <dcterms:created xsi:type="dcterms:W3CDTF">2007-10-20T20:09:35Z</dcterms:created>
  <dcterms:modified xsi:type="dcterms:W3CDTF">2015-07-13T14:22:34Z</dcterms:modified>
</cp:coreProperties>
</file>