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theme/theme10.xml" ContentType="application/vnd.openxmlformats-officedocument.theme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theme/theme11.xml" ContentType="application/vnd.openxmlformats-officedocument.theme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theme/theme12.xml" ContentType="application/vnd.openxmlformats-officedocument.theme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theme/theme13.xml" ContentType="application/vnd.openxmlformats-officedocument.theme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4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15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theme/theme16.xml" ContentType="application/vnd.openxmlformats-officedocument.theme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theme/theme17.xml" ContentType="application/vnd.openxmlformats-officedocument.theme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theme/theme18.xml" ContentType="application/vnd.openxmlformats-officedocument.theme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theme/theme19.xml" ContentType="application/vnd.openxmlformats-officedocument.theme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theme/theme20.xml" ContentType="application/vnd.openxmlformats-officedocument.theme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theme/theme21.xml" ContentType="application/vnd.openxmlformats-officedocument.theme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theme/theme22.xml" ContentType="application/vnd.openxmlformats-officedocument.theme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theme/theme23.xml" ContentType="application/vnd.openxmlformats-officedocument.theme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theme/theme24.xml" ContentType="application/vnd.openxmlformats-officedocument.theme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theme/theme25.xml" ContentType="application/vnd.openxmlformats-officedocument.theme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theme/theme26.xml" ContentType="application/vnd.openxmlformats-officedocument.theme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slideLayouts/slideLayout291.xml" ContentType="application/vnd.openxmlformats-officedocument.presentationml.slideLayout+xml"/>
  <Override PartName="/ppt/slideLayouts/slideLayout292.xml" ContentType="application/vnd.openxmlformats-officedocument.presentationml.slideLayout+xml"/>
  <Override PartName="/ppt/slideLayouts/slideLayout293.xml" ContentType="application/vnd.openxmlformats-officedocument.presentationml.slideLayout+xml"/>
  <Override PartName="/ppt/slideLayouts/slideLayout294.xml" ContentType="application/vnd.openxmlformats-officedocument.presentationml.slideLayout+xml"/>
  <Override PartName="/ppt/slideLayouts/slideLayout295.xml" ContentType="application/vnd.openxmlformats-officedocument.presentationml.slideLayout+xml"/>
  <Override PartName="/ppt/slideLayouts/slideLayout296.xml" ContentType="application/vnd.openxmlformats-officedocument.presentationml.slideLayout+xml"/>
  <Override PartName="/ppt/slideLayouts/slideLayout297.xml" ContentType="application/vnd.openxmlformats-officedocument.presentationml.slideLayout+xml"/>
  <Override PartName="/ppt/slideLayouts/slideLayout298.xml" ContentType="application/vnd.openxmlformats-officedocument.presentationml.slideLayout+xml"/>
  <Override PartName="/ppt/theme/theme27.xml" ContentType="application/vnd.openxmlformats-officedocument.theme+xml"/>
  <Override PartName="/ppt/slideLayouts/slideLayout299.xml" ContentType="application/vnd.openxmlformats-officedocument.presentationml.slideLayout+xml"/>
  <Override PartName="/ppt/slideLayouts/slideLayout300.xml" ContentType="application/vnd.openxmlformats-officedocument.presentationml.slideLayout+xml"/>
  <Override PartName="/ppt/slideLayouts/slideLayout301.xml" ContentType="application/vnd.openxmlformats-officedocument.presentationml.slideLayout+xml"/>
  <Override PartName="/ppt/slideLayouts/slideLayout302.xml" ContentType="application/vnd.openxmlformats-officedocument.presentationml.slideLayout+xml"/>
  <Override PartName="/ppt/slideLayouts/slideLayout303.xml" ContentType="application/vnd.openxmlformats-officedocument.presentationml.slideLayout+xml"/>
  <Override PartName="/ppt/slideLayouts/slideLayout304.xml" ContentType="application/vnd.openxmlformats-officedocument.presentationml.slideLayout+xml"/>
  <Override PartName="/ppt/slideLayouts/slideLayout305.xml" ContentType="application/vnd.openxmlformats-officedocument.presentationml.slideLayout+xml"/>
  <Override PartName="/ppt/slideLayouts/slideLayout306.xml" ContentType="application/vnd.openxmlformats-officedocument.presentationml.slideLayout+xml"/>
  <Override PartName="/ppt/slideLayouts/slideLayout307.xml" ContentType="application/vnd.openxmlformats-officedocument.presentationml.slideLayout+xml"/>
  <Override PartName="/ppt/slideLayouts/slideLayout308.xml" ContentType="application/vnd.openxmlformats-officedocument.presentationml.slideLayout+xml"/>
  <Override PartName="/ppt/slideLayouts/slideLayout309.xml" ContentType="application/vnd.openxmlformats-officedocument.presentationml.slideLayout+xml"/>
  <Override PartName="/ppt/theme/theme28.xml" ContentType="application/vnd.openxmlformats-officedocument.theme+xml"/>
  <Override PartName="/ppt/slideLayouts/slideLayout310.xml" ContentType="application/vnd.openxmlformats-officedocument.presentationml.slideLayout+xml"/>
  <Override PartName="/ppt/slideLayouts/slideLayout311.xml" ContentType="application/vnd.openxmlformats-officedocument.presentationml.slideLayout+xml"/>
  <Override PartName="/ppt/slideLayouts/slideLayout312.xml" ContentType="application/vnd.openxmlformats-officedocument.presentationml.slideLayout+xml"/>
  <Override PartName="/ppt/slideLayouts/slideLayout313.xml" ContentType="application/vnd.openxmlformats-officedocument.presentationml.slideLayout+xml"/>
  <Override PartName="/ppt/slideLayouts/slideLayout314.xml" ContentType="application/vnd.openxmlformats-officedocument.presentationml.slideLayout+xml"/>
  <Override PartName="/ppt/slideLayouts/slideLayout315.xml" ContentType="application/vnd.openxmlformats-officedocument.presentationml.slideLayout+xml"/>
  <Override PartName="/ppt/slideLayouts/slideLayout316.xml" ContentType="application/vnd.openxmlformats-officedocument.presentationml.slideLayout+xml"/>
  <Override PartName="/ppt/slideLayouts/slideLayout317.xml" ContentType="application/vnd.openxmlformats-officedocument.presentationml.slideLayout+xml"/>
  <Override PartName="/ppt/slideLayouts/slideLayout318.xml" ContentType="application/vnd.openxmlformats-officedocument.presentationml.slideLayout+xml"/>
  <Override PartName="/ppt/slideLayouts/slideLayout319.xml" ContentType="application/vnd.openxmlformats-officedocument.presentationml.slideLayout+xml"/>
  <Override PartName="/ppt/slideLayouts/slideLayout320.xml" ContentType="application/vnd.openxmlformats-officedocument.presentationml.slideLayout+xml"/>
  <Override PartName="/ppt/theme/theme29.xml" ContentType="application/vnd.openxmlformats-officedocument.theme+xml"/>
  <Override PartName="/ppt/slideLayouts/slideLayout321.xml" ContentType="application/vnd.openxmlformats-officedocument.presentationml.slideLayout+xml"/>
  <Override PartName="/ppt/slideLayouts/slideLayout322.xml" ContentType="application/vnd.openxmlformats-officedocument.presentationml.slideLayout+xml"/>
  <Override PartName="/ppt/slideLayouts/slideLayout323.xml" ContentType="application/vnd.openxmlformats-officedocument.presentationml.slideLayout+xml"/>
  <Override PartName="/ppt/slideLayouts/slideLayout324.xml" ContentType="application/vnd.openxmlformats-officedocument.presentationml.slideLayout+xml"/>
  <Override PartName="/ppt/slideLayouts/slideLayout325.xml" ContentType="application/vnd.openxmlformats-officedocument.presentationml.slideLayout+xml"/>
  <Override PartName="/ppt/slideLayouts/slideLayout326.xml" ContentType="application/vnd.openxmlformats-officedocument.presentationml.slideLayout+xml"/>
  <Override PartName="/ppt/slideLayouts/slideLayout327.xml" ContentType="application/vnd.openxmlformats-officedocument.presentationml.slideLayout+xml"/>
  <Override PartName="/ppt/slideLayouts/slideLayout328.xml" ContentType="application/vnd.openxmlformats-officedocument.presentationml.slideLayout+xml"/>
  <Override PartName="/ppt/slideLayouts/slideLayout329.xml" ContentType="application/vnd.openxmlformats-officedocument.presentationml.slideLayout+xml"/>
  <Override PartName="/ppt/slideLayouts/slideLayout330.xml" ContentType="application/vnd.openxmlformats-officedocument.presentationml.slideLayout+xml"/>
  <Override PartName="/ppt/slideLayouts/slideLayout331.xml" ContentType="application/vnd.openxmlformats-officedocument.presentationml.slideLayout+xml"/>
  <Override PartName="/ppt/theme/theme30.xml" ContentType="application/vnd.openxmlformats-officedocument.theme+xml"/>
  <Override PartName="/ppt/slideLayouts/slideLayout332.xml" ContentType="application/vnd.openxmlformats-officedocument.presentationml.slideLayout+xml"/>
  <Override PartName="/ppt/slideLayouts/slideLayout333.xml" ContentType="application/vnd.openxmlformats-officedocument.presentationml.slideLayout+xml"/>
  <Override PartName="/ppt/slideLayouts/slideLayout334.xml" ContentType="application/vnd.openxmlformats-officedocument.presentationml.slideLayout+xml"/>
  <Override PartName="/ppt/slideLayouts/slideLayout335.xml" ContentType="application/vnd.openxmlformats-officedocument.presentationml.slideLayout+xml"/>
  <Override PartName="/ppt/slideLayouts/slideLayout336.xml" ContentType="application/vnd.openxmlformats-officedocument.presentationml.slideLayout+xml"/>
  <Override PartName="/ppt/slideLayouts/slideLayout337.xml" ContentType="application/vnd.openxmlformats-officedocument.presentationml.slideLayout+xml"/>
  <Override PartName="/ppt/slideLayouts/slideLayout338.xml" ContentType="application/vnd.openxmlformats-officedocument.presentationml.slideLayout+xml"/>
  <Override PartName="/ppt/slideLayouts/slideLayout339.xml" ContentType="application/vnd.openxmlformats-officedocument.presentationml.slideLayout+xml"/>
  <Override PartName="/ppt/slideLayouts/slideLayout340.xml" ContentType="application/vnd.openxmlformats-officedocument.presentationml.slideLayout+xml"/>
  <Override PartName="/ppt/slideLayouts/slideLayout341.xml" ContentType="application/vnd.openxmlformats-officedocument.presentationml.slideLayout+xml"/>
  <Override PartName="/ppt/slideLayouts/slideLayout342.xml" ContentType="application/vnd.openxmlformats-officedocument.presentationml.slideLayout+xml"/>
  <Override PartName="/ppt/theme/theme31.xml" ContentType="application/vnd.openxmlformats-officedocument.theme+xml"/>
  <Override PartName="/ppt/slideLayouts/slideLayout343.xml" ContentType="application/vnd.openxmlformats-officedocument.presentationml.slideLayout+xml"/>
  <Override PartName="/ppt/slideLayouts/slideLayout344.xml" ContentType="application/vnd.openxmlformats-officedocument.presentationml.slideLayout+xml"/>
  <Override PartName="/ppt/slideLayouts/slideLayout345.xml" ContentType="application/vnd.openxmlformats-officedocument.presentationml.slideLayout+xml"/>
  <Override PartName="/ppt/slideLayouts/slideLayout346.xml" ContentType="application/vnd.openxmlformats-officedocument.presentationml.slideLayout+xml"/>
  <Override PartName="/ppt/slideLayouts/slideLayout347.xml" ContentType="application/vnd.openxmlformats-officedocument.presentationml.slideLayout+xml"/>
  <Override PartName="/ppt/slideLayouts/slideLayout348.xml" ContentType="application/vnd.openxmlformats-officedocument.presentationml.slideLayout+xml"/>
  <Override PartName="/ppt/slideLayouts/slideLayout349.xml" ContentType="application/vnd.openxmlformats-officedocument.presentationml.slideLayout+xml"/>
  <Override PartName="/ppt/slideLayouts/slideLayout350.xml" ContentType="application/vnd.openxmlformats-officedocument.presentationml.slideLayout+xml"/>
  <Override PartName="/ppt/slideLayouts/slideLayout351.xml" ContentType="application/vnd.openxmlformats-officedocument.presentationml.slideLayout+xml"/>
  <Override PartName="/ppt/slideLayouts/slideLayout352.xml" ContentType="application/vnd.openxmlformats-officedocument.presentationml.slideLayout+xml"/>
  <Override PartName="/ppt/slideLayouts/slideLayout353.xml" ContentType="application/vnd.openxmlformats-officedocument.presentationml.slideLayout+xml"/>
  <Override PartName="/ppt/theme/theme32.xml" ContentType="application/vnd.openxmlformats-officedocument.theme+xml"/>
  <Override PartName="/ppt/slideLayouts/slideLayout354.xml" ContentType="application/vnd.openxmlformats-officedocument.presentationml.slideLayout+xml"/>
  <Override PartName="/ppt/slideLayouts/slideLayout355.xml" ContentType="application/vnd.openxmlformats-officedocument.presentationml.slideLayout+xml"/>
  <Override PartName="/ppt/slideLayouts/slideLayout356.xml" ContentType="application/vnd.openxmlformats-officedocument.presentationml.slideLayout+xml"/>
  <Override PartName="/ppt/slideLayouts/slideLayout357.xml" ContentType="application/vnd.openxmlformats-officedocument.presentationml.slideLayout+xml"/>
  <Override PartName="/ppt/slideLayouts/slideLayout358.xml" ContentType="application/vnd.openxmlformats-officedocument.presentationml.slideLayout+xml"/>
  <Override PartName="/ppt/slideLayouts/slideLayout359.xml" ContentType="application/vnd.openxmlformats-officedocument.presentationml.slideLayout+xml"/>
  <Override PartName="/ppt/slideLayouts/slideLayout360.xml" ContentType="application/vnd.openxmlformats-officedocument.presentationml.slideLayout+xml"/>
  <Override PartName="/ppt/slideLayouts/slideLayout361.xml" ContentType="application/vnd.openxmlformats-officedocument.presentationml.slideLayout+xml"/>
  <Override PartName="/ppt/slideLayouts/slideLayout362.xml" ContentType="application/vnd.openxmlformats-officedocument.presentationml.slideLayout+xml"/>
  <Override PartName="/ppt/slideLayouts/slideLayout363.xml" ContentType="application/vnd.openxmlformats-officedocument.presentationml.slideLayout+xml"/>
  <Override PartName="/ppt/slideLayouts/slideLayout364.xml" ContentType="application/vnd.openxmlformats-officedocument.presentationml.slideLayout+xml"/>
  <Override PartName="/ppt/theme/theme33.xml" ContentType="application/vnd.openxmlformats-officedocument.theme+xml"/>
  <Override PartName="/ppt/slideLayouts/slideLayout365.xml" ContentType="application/vnd.openxmlformats-officedocument.presentationml.slideLayout+xml"/>
  <Override PartName="/ppt/slideLayouts/slideLayout366.xml" ContentType="application/vnd.openxmlformats-officedocument.presentationml.slideLayout+xml"/>
  <Override PartName="/ppt/slideLayouts/slideLayout367.xml" ContentType="application/vnd.openxmlformats-officedocument.presentationml.slideLayout+xml"/>
  <Override PartName="/ppt/slideLayouts/slideLayout368.xml" ContentType="application/vnd.openxmlformats-officedocument.presentationml.slideLayout+xml"/>
  <Override PartName="/ppt/slideLayouts/slideLayout369.xml" ContentType="application/vnd.openxmlformats-officedocument.presentationml.slideLayout+xml"/>
  <Override PartName="/ppt/slideLayouts/slideLayout370.xml" ContentType="application/vnd.openxmlformats-officedocument.presentationml.slideLayout+xml"/>
  <Override PartName="/ppt/slideLayouts/slideLayout371.xml" ContentType="application/vnd.openxmlformats-officedocument.presentationml.slideLayout+xml"/>
  <Override PartName="/ppt/slideLayouts/slideLayout372.xml" ContentType="application/vnd.openxmlformats-officedocument.presentationml.slideLayout+xml"/>
  <Override PartName="/ppt/slideLayouts/slideLayout373.xml" ContentType="application/vnd.openxmlformats-officedocument.presentationml.slideLayout+xml"/>
  <Override PartName="/ppt/slideLayouts/slideLayout374.xml" ContentType="application/vnd.openxmlformats-officedocument.presentationml.slideLayout+xml"/>
  <Override PartName="/ppt/slideLayouts/slideLayout375.xml" ContentType="application/vnd.openxmlformats-officedocument.presentationml.slideLayout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99" r:id="rId3"/>
    <p:sldMasterId id="2147483711" r:id="rId4"/>
    <p:sldMasterId id="2147483723" r:id="rId5"/>
    <p:sldMasterId id="2147483782" r:id="rId6"/>
    <p:sldMasterId id="2147483798" r:id="rId7"/>
    <p:sldMasterId id="2147483810" r:id="rId8"/>
    <p:sldMasterId id="2147485082" r:id="rId9"/>
    <p:sldMasterId id="2147500816" r:id="rId10"/>
    <p:sldMasterId id="2147506752" r:id="rId11"/>
    <p:sldMasterId id="2147507621" r:id="rId12"/>
    <p:sldMasterId id="2147509205" r:id="rId13"/>
    <p:sldMasterId id="2147510775" r:id="rId14"/>
    <p:sldMasterId id="2147510799" r:id="rId15"/>
    <p:sldMasterId id="2147510835" r:id="rId16"/>
    <p:sldMasterId id="2147510847" r:id="rId17"/>
    <p:sldMasterId id="2147510859" r:id="rId18"/>
    <p:sldMasterId id="2147510871" r:id="rId19"/>
    <p:sldMasterId id="2147510883" r:id="rId20"/>
    <p:sldMasterId id="2147510895" r:id="rId21"/>
    <p:sldMasterId id="2147510907" r:id="rId22"/>
    <p:sldMasterId id="2147510931" r:id="rId23"/>
    <p:sldMasterId id="2147510955" r:id="rId24"/>
    <p:sldMasterId id="2147510991" r:id="rId25"/>
    <p:sldMasterId id="2147511003" r:id="rId26"/>
    <p:sldMasterId id="2147511039" r:id="rId27"/>
    <p:sldMasterId id="2147511063" r:id="rId28"/>
    <p:sldMasterId id="2147511075" r:id="rId29"/>
    <p:sldMasterId id="2147511087" r:id="rId30"/>
    <p:sldMasterId id="2147511099" r:id="rId31"/>
    <p:sldMasterId id="2147511111" r:id="rId32"/>
    <p:sldMasterId id="2147511123" r:id="rId33"/>
    <p:sldMasterId id="2147511135" r:id="rId34"/>
  </p:sldMasterIdLst>
  <p:notesMasterIdLst>
    <p:notesMasterId r:id="rId47"/>
  </p:notesMasterIdLst>
  <p:handoutMasterIdLst>
    <p:handoutMasterId r:id="rId48"/>
  </p:handoutMasterIdLst>
  <p:sldIdLst>
    <p:sldId id="1626" r:id="rId35"/>
    <p:sldId id="2863" r:id="rId36"/>
    <p:sldId id="2865" r:id="rId37"/>
    <p:sldId id="2855" r:id="rId38"/>
    <p:sldId id="2867" r:id="rId39"/>
    <p:sldId id="2866" r:id="rId40"/>
    <p:sldId id="2868" r:id="rId41"/>
    <p:sldId id="2869" r:id="rId42"/>
    <p:sldId id="2870" r:id="rId43"/>
    <p:sldId id="2864" r:id="rId44"/>
    <p:sldId id="2823" r:id="rId45"/>
    <p:sldId id="1929" r:id="rId46"/>
  </p:sldIdLst>
  <p:sldSz cx="9144000" cy="6858000" type="screen4x3"/>
  <p:notesSz cx="9144000" cy="6858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000" i="1" kern="1200">
        <a:solidFill>
          <a:schemeClr val="tx1"/>
        </a:solidFill>
        <a:latin typeface="Eras Medium IT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F5C97"/>
    <a:srgbClr val="800000"/>
    <a:srgbClr val="CC3300"/>
    <a:srgbClr val="FFFF00"/>
    <a:srgbClr val="006600"/>
    <a:srgbClr val="6600FF"/>
    <a:srgbClr val="FFCC00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64" autoAdjust="0"/>
    <p:restoredTop sz="94660"/>
  </p:normalViewPr>
  <p:slideViewPr>
    <p:cSldViewPr>
      <p:cViewPr>
        <p:scale>
          <a:sx n="94" d="100"/>
          <a:sy n="94" d="100"/>
        </p:scale>
        <p:origin x="-1208" y="-3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19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2864" y="-120"/>
      </p:cViewPr>
      <p:guideLst>
        <p:guide orient="horz" pos="2160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4" Type="http://schemas.openxmlformats.org/officeDocument/2006/relationships/slideMaster" Target="slideMasters/slideMaster14.xml"/><Relationship Id="rId15" Type="http://schemas.openxmlformats.org/officeDocument/2006/relationships/slideMaster" Target="slideMasters/slideMaster15.xml"/><Relationship Id="rId16" Type="http://schemas.openxmlformats.org/officeDocument/2006/relationships/slideMaster" Target="slideMasters/slideMaster16.xml"/><Relationship Id="rId17" Type="http://schemas.openxmlformats.org/officeDocument/2006/relationships/slideMaster" Target="slideMasters/slideMaster17.xml"/><Relationship Id="rId18" Type="http://schemas.openxmlformats.org/officeDocument/2006/relationships/slideMaster" Target="slideMasters/slideMaster18.xml"/><Relationship Id="rId19" Type="http://schemas.openxmlformats.org/officeDocument/2006/relationships/slideMaster" Target="slideMasters/slideMaster19.xml"/><Relationship Id="rId50" Type="http://schemas.openxmlformats.org/officeDocument/2006/relationships/presProps" Target="presProps.xml"/><Relationship Id="rId51" Type="http://schemas.openxmlformats.org/officeDocument/2006/relationships/viewProps" Target="viewProps.xml"/><Relationship Id="rId52" Type="http://schemas.openxmlformats.org/officeDocument/2006/relationships/theme" Target="theme/theme1.xml"/><Relationship Id="rId53" Type="http://schemas.openxmlformats.org/officeDocument/2006/relationships/tableStyles" Target="tableStyles.xml"/><Relationship Id="rId40" Type="http://schemas.openxmlformats.org/officeDocument/2006/relationships/slide" Target="slides/slide6.xml"/><Relationship Id="rId41" Type="http://schemas.openxmlformats.org/officeDocument/2006/relationships/slide" Target="slides/slide7.xml"/><Relationship Id="rId42" Type="http://schemas.openxmlformats.org/officeDocument/2006/relationships/slide" Target="slides/slide8.xml"/><Relationship Id="rId43" Type="http://schemas.openxmlformats.org/officeDocument/2006/relationships/slide" Target="slides/slide9.xml"/><Relationship Id="rId44" Type="http://schemas.openxmlformats.org/officeDocument/2006/relationships/slide" Target="slides/slide10.xml"/><Relationship Id="rId45" Type="http://schemas.openxmlformats.org/officeDocument/2006/relationships/slide" Target="slides/slide11.xml"/><Relationship Id="rId46" Type="http://schemas.openxmlformats.org/officeDocument/2006/relationships/slide" Target="slides/slide12.xml"/><Relationship Id="rId47" Type="http://schemas.openxmlformats.org/officeDocument/2006/relationships/notesMaster" Target="notesMasters/notesMaster1.xml"/><Relationship Id="rId48" Type="http://schemas.openxmlformats.org/officeDocument/2006/relationships/handoutMaster" Target="handoutMasters/handoutMaster1.xml"/><Relationship Id="rId4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Master" Target="slideMasters/slideMaster8.xml"/><Relationship Id="rId9" Type="http://schemas.openxmlformats.org/officeDocument/2006/relationships/slideMaster" Target="slideMasters/slideMaster9.xml"/><Relationship Id="rId30" Type="http://schemas.openxmlformats.org/officeDocument/2006/relationships/slideMaster" Target="slideMasters/slideMaster30.xml"/><Relationship Id="rId31" Type="http://schemas.openxmlformats.org/officeDocument/2006/relationships/slideMaster" Target="slideMasters/slideMaster31.xml"/><Relationship Id="rId32" Type="http://schemas.openxmlformats.org/officeDocument/2006/relationships/slideMaster" Target="slideMasters/slideMaster32.xml"/><Relationship Id="rId33" Type="http://schemas.openxmlformats.org/officeDocument/2006/relationships/slideMaster" Target="slideMasters/slideMaster33.xml"/><Relationship Id="rId34" Type="http://schemas.openxmlformats.org/officeDocument/2006/relationships/slideMaster" Target="slideMasters/slideMaster34.xml"/><Relationship Id="rId35" Type="http://schemas.openxmlformats.org/officeDocument/2006/relationships/slide" Target="slides/slide1.xml"/><Relationship Id="rId36" Type="http://schemas.openxmlformats.org/officeDocument/2006/relationships/slide" Target="slides/slide2.xml"/><Relationship Id="rId37" Type="http://schemas.openxmlformats.org/officeDocument/2006/relationships/slide" Target="slides/slide3.xml"/><Relationship Id="rId38" Type="http://schemas.openxmlformats.org/officeDocument/2006/relationships/slide" Target="slides/slide4.xml"/><Relationship Id="rId39" Type="http://schemas.openxmlformats.org/officeDocument/2006/relationships/slide" Target="slides/slide5.xml"/><Relationship Id="rId20" Type="http://schemas.openxmlformats.org/officeDocument/2006/relationships/slideMaster" Target="slideMasters/slideMaster20.xml"/><Relationship Id="rId21" Type="http://schemas.openxmlformats.org/officeDocument/2006/relationships/slideMaster" Target="slideMasters/slideMaster21.xml"/><Relationship Id="rId22" Type="http://schemas.openxmlformats.org/officeDocument/2006/relationships/slideMaster" Target="slideMasters/slideMaster22.xml"/><Relationship Id="rId23" Type="http://schemas.openxmlformats.org/officeDocument/2006/relationships/slideMaster" Target="slideMasters/slideMaster23.xml"/><Relationship Id="rId24" Type="http://schemas.openxmlformats.org/officeDocument/2006/relationships/slideMaster" Target="slideMasters/slideMaster24.xml"/><Relationship Id="rId25" Type="http://schemas.openxmlformats.org/officeDocument/2006/relationships/slideMaster" Target="slideMasters/slideMaster25.xml"/><Relationship Id="rId26" Type="http://schemas.openxmlformats.org/officeDocument/2006/relationships/slideMaster" Target="slideMasters/slideMaster26.xml"/><Relationship Id="rId27" Type="http://schemas.openxmlformats.org/officeDocument/2006/relationships/slideMaster" Target="slideMasters/slideMaster27.xml"/><Relationship Id="rId28" Type="http://schemas.openxmlformats.org/officeDocument/2006/relationships/slideMaster" Target="slideMasters/slideMaster28.xml"/><Relationship Id="rId29" Type="http://schemas.openxmlformats.org/officeDocument/2006/relationships/slideMaster" Target="slideMasters/slideMaster29.xml"/><Relationship Id="rId10" Type="http://schemas.openxmlformats.org/officeDocument/2006/relationships/slideMaster" Target="slideMasters/slideMaster10.xml"/><Relationship Id="rId11" Type="http://schemas.openxmlformats.org/officeDocument/2006/relationships/slideMaster" Target="slideMasters/slideMaster11.xml"/><Relationship Id="rId12" Type="http://schemas.openxmlformats.org/officeDocument/2006/relationships/slideMaster" Target="slideMasters/slideMaster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B15D2E-FAE6-CE4D-B66C-E52BCAEE9D92}" type="datetimeFigureOut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752AC37-DC32-F041-8B94-A46DD5CF3B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5650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16EBBE3A-A97D-E042-B626-1CBB950C2DD7}" type="datetimeFigureOut">
              <a:rPr lang="en-US"/>
              <a:pPr>
                <a:defRPr/>
              </a:pPr>
              <a:t>6/24/15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lnSpc>
                <a:spcPct val="90000"/>
              </a:lnSpc>
              <a:spcBef>
                <a:spcPct val="20000"/>
              </a:spcBef>
              <a:defRPr sz="1200">
                <a:latin typeface="Eras Medium ITC" pitchFamily="34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spcBef>
                <a:spcPct val="20000"/>
              </a:spcBef>
              <a:defRPr sz="1200">
                <a:cs typeface="Arial" charset="0"/>
              </a:defRPr>
            </a:lvl1pPr>
          </a:lstStyle>
          <a:p>
            <a:pPr>
              <a:defRPr/>
            </a:pPr>
            <a:fld id="{482566C9-436E-5446-8C2F-A64C5671F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1755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2566C9-436E-5446-8C2F-A64C5671F7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8812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7874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353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193539" name="Slide Number Placeholder 3"/>
          <p:cNvSpPr txBox="1">
            <a:spLocks noGrp="1"/>
          </p:cNvSpPr>
          <p:nvPr/>
        </p:nvSpPr>
        <p:spPr bwMode="auto">
          <a:xfrm>
            <a:off x="5179484" y="6513910"/>
            <a:ext cx="3962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2pPr>
            <a:lvl3pPr marL="11430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3pPr>
            <a:lvl4pPr marL="16002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4pPr>
            <a:lvl5pPr marL="2057400" indent="-228600" eaLnBrk="0" hangingPunct="0"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i="1">
                <a:solidFill>
                  <a:schemeClr val="tx1"/>
                </a:solidFill>
                <a:latin typeface="Eras Medium ITC" charset="0"/>
                <a:ea typeface="ＭＳ Ｐゴシック" charset="0"/>
              </a:defRPr>
            </a:lvl9pPr>
          </a:lstStyle>
          <a:p>
            <a:pPr algn="r" eaLnBrk="1" hangingPunct="1">
              <a:lnSpc>
                <a:spcPct val="90000"/>
              </a:lnSpc>
              <a:spcBef>
                <a:spcPct val="20000"/>
              </a:spcBef>
            </a:pPr>
            <a:fld id="{DA7BB0C5-7562-894C-AF30-61FF206C61BB}" type="slidenum">
              <a:rPr lang="en-US" sz="1200">
                <a:solidFill>
                  <a:srgbClr val="000000"/>
                </a:solidFill>
              </a:rPr>
              <a:pPr algn="r" eaLnBrk="1" hangingPunct="1">
                <a:lnSpc>
                  <a:spcPct val="90000"/>
                </a:lnSpc>
                <a:spcBef>
                  <a:spcPct val="20000"/>
                </a:spcBef>
              </a:pPr>
              <a:t>2</a:t>
            </a:fld>
            <a:endParaRPr lang="en-US"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99682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3FC29-560A-2645-9C90-B9DC701C8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459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374BF8-D049-E641-A6E7-AAB1933AC3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15729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9144000" cy="1752600"/>
          </a:xfrm>
        </p:spPr>
        <p:txBody>
          <a:bodyPr/>
          <a:lstStyle>
            <a:lvl1pPr marL="0" indent="0" algn="ctr">
              <a:buNone/>
              <a:defRPr sz="2800" b="1" i="1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0" y="2209800"/>
            <a:ext cx="9144000" cy="594360"/>
          </a:xfrm>
        </p:spPr>
        <p:txBody>
          <a:bodyPr/>
          <a:lstStyle>
            <a:lvl1pPr>
              <a:defRPr sz="3800" b="1" i="1" cap="all"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396551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40276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pplication Ques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68680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18629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438195-789B-1946-86BE-7F02E667F6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32428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3BE58-1EA5-E44D-A5E3-F9AF6111DB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34789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5DB89-D584-8446-9F33-9F78E38331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563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7DB77-1002-DA4A-B741-AC9F6FDD3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022423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A39D49-8728-3A45-8550-5649222D9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6884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912F0-2131-734F-B499-AEAD63B06D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635279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F1EF4-3525-4448-A13F-71C1B5BD2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7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2B39A6-A610-6B46-AAA4-2A30858B07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9550205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E54EF3-BB9F-F54F-8B2B-2C9269DFDF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556757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BDFB0-7DA4-A241-A1A8-49EA5AA85E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15113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C39FDC-DBCB-0843-A4AE-D9517136BF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1182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B5A422-E24A-9D46-93BD-79796C9022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555438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57191A-C5BC-6242-9BBC-6652D7C4A3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808282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9175E4-1374-CB41-90A3-6DB85F278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982024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3040ED-2A92-114A-985B-F164D8B553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0414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6F5B0-0F85-F34F-8A40-876344470F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8065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908CA-6AF0-114F-9A6B-708CE8BDE4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0073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BCB5C1-6483-5849-8EF1-4825FFB312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626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6318E3-2AB3-B54E-87DA-A6C25FF5AD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01009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F88CC-569F-9E42-A13D-DFFD0ECFD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2606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F8CC3F-6B37-C04B-A9FE-432B4706E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17219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7A888E-00F5-A142-A366-EDD46E8730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05232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B0A50B-5A62-7C4D-B4D9-0409BE7D5E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13636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0169C97-1495-0446-B967-445D349E05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549115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9128EBD-EF9E-7B44-97A9-C3093EEED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2409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CC92684-D253-564D-A42C-8DFDC5EF64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05522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F372634-7A8B-2D44-A0C0-F1FE960117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28043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0AAF84E3-F464-6643-8BCA-ACC822031C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7391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8D63952-F4E8-E14F-B66C-FA95A55FF0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3926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F88F3-8445-6042-A507-A8D29ECB6D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38605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AC5540-11FC-044F-A33F-7C7B86233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06248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366B5B85-8AC8-5A4A-B105-CCF56821A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3446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2995325-1D9D-9B4E-83D2-3937B8997C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03529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E78DD09-47F4-7B43-9C39-022088DCA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26806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5FAE7583-7B49-1B4D-AC6A-1126A72A0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58721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26B29896-AA8C-B046-9DFA-AB2D34F069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05171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80130DDF-E378-914C-A80E-8FF33059B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1197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08264A7-4167-DB44-854C-D25A4702D5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0347822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BD5EC65C-2B83-404B-AAEF-96283FE07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5781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E35C927-A2FB-6143-B9CB-902D13AABC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604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25144E-8730-D048-8AB1-71BD8BBD8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243568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B4DC2E4-FC1B-7346-9074-E84798AC3A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758343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E4EE3C3D-FD0B-764D-8B73-E40EB8C998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409086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772E67D8-0C5E-AA4F-A2D8-8C7593259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84938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1965FF6D-25F9-BF4D-B186-6D0618C256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418653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ＭＳ Ｐゴシック" charset="0"/>
              </a:defRPr>
            </a:lvl1pPr>
          </a:lstStyle>
          <a:p>
            <a:pPr>
              <a:defRPr/>
            </a:pPr>
            <a:fld id="{F8F30657-3E40-CF49-82C6-7208DBC52F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766231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203B8-A07B-474A-8BFE-9236FB0E56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52701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E0565E-683E-C942-A689-C85EA5BAF1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9226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CBF5B5-F45B-CC41-A197-C639762588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025129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CB0469-351C-1840-BD9A-5D1EC9AE30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75006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7D78A-FAF1-584A-AD88-FC111B9C7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374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24818-6209-A440-8332-B535875D8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24685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996E6-1E8B-1D4E-A77D-44F00B82D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84109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AAEFF-373E-4C49-A729-28E80BCDC2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963723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D53D0-25BB-6B40-B124-F50DEE7AF6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22542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F7CF96-4DBE-5746-9632-6A7FB02A9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801088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0F51F3-C5FF-BE4D-9942-C8C731C48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08410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68FE0-6417-2B44-98AB-0D83C3F87E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184966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94EC9E-5422-3B45-84AF-9CDE372DD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368102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7D1708-CD57-7B4A-97C9-02EAD16D9E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00464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235-0146-D741-A213-B8C63C1BED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353685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D06217-6D2B-FC41-9CAD-F92136D9E8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6975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308988-10F9-B240-96D4-61B58BEDFC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27079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E3A23-A55D-0C47-881D-7CCA586442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996466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AE7729-D6EE-8940-9BED-3EA0709E0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173892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63B48-FF95-314D-A836-440E6F07EC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27697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BFCB38-5ECE-7A45-B5AE-F3CB40356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87151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4AD994-E908-7447-973D-D41D8FE815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817579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2009E9-D5AE-5C4A-A708-468F7E6B4D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4510428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C2341-470C-7A46-882D-D58076071B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246384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942FD18F-86FA-2C4D-8B76-434CC7FCA4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18654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E5DA1038-F9AC-6245-906C-D9962EC905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53854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AF4D601-04F9-DE41-AF5C-0FF20318F7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825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E98D-ACFE-544D-9A75-C14C09515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573849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08E24455-3CB0-6549-A02B-B14C0C41B43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044521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16B1BD9A-8861-8147-A225-1AC4D4DBB3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32305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C26C5AEA-EDE7-9148-8599-3ED3E53EDD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1756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80EBE30-1067-B44C-AF74-F37E708627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88525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5C202E33-6E0A-904F-870C-9A6938A5660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323189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37B80F4D-67AB-0047-86BE-082B6FA1C89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25244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23E0BD64-26B2-3947-8788-7B2FF0B1C7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511579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MS PGothic" charset="0"/>
              </a:defRPr>
            </a:lvl1pPr>
          </a:lstStyle>
          <a:p>
            <a:fld id="{68A533DA-D7AC-B94D-865A-03F96F4E2D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672681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512E4C-BE3E-464F-B59B-24A20244D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09430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87B142-A881-4C4E-B3E2-E544EE781C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34922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A1E3E1-99C0-5B4C-BAC1-139703E3C9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905988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C2A34-B588-0749-AF65-5EB0AE9F72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56632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F5411F-5BCD-4D46-8BE3-A0AF00C1ED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62637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D5CFED-1760-A64E-ACF5-4EEBFDD275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48522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0D928-6312-8044-8D78-AEA408A7F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17960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9CBFE-9B42-3941-A600-2D4B433538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455300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C3B2C6-1AAE-9145-88A1-16DC87995E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716695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E73B59-7159-1D40-8586-70C233BFD3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8174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81C0D-E1B2-7548-89EE-7844F1B9D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09435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D827F-E5B8-3343-BF30-A2678BBA66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936613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155B-90A8-B44B-B815-B1288CB1B4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708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95E28-A116-9F4A-B9C0-115FC7E9F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94058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DE0DF-0BD7-B145-90EB-3AE82322B4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189431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BCC6F-A29B-9247-8805-76C904D3E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27090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4A49D-032A-5246-8DB4-D535DF5D13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3448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4728C1-3D37-B64B-B9B1-23AE7306F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746955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14E498-625E-1E42-8EA6-4ECEDD6AD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050472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CE7E8-04D5-3240-9F26-B06BDC2B53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620991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CA0CCA-D498-9943-8CC4-3BBFD580F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41457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944912-83B5-F74F-AE9E-6369A22DE2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947257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A9624-D876-F74B-B9A0-BF73E64B00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919393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2A7FE-3D4B-6541-87E0-C2E37D598D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79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83DC98-6DFD-3147-BB75-2230E8B6B8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743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91D4B-18EB-7D45-8E5B-0B1D96942C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875415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F66A17-73FA-424C-BF89-65FD542B2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731626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700520-3932-F441-A491-3F04FFD138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7486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02FBF9-673A-0D4F-8ACF-1CEFBB3436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855579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99E699-43C8-4C49-81E2-001335DAE1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523411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15195-A87A-1545-8C8E-9D2DB91F00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553326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05E42-B0B5-D941-91E7-AD69B446C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172938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B767D9-A62A-0E49-A58D-DA02EEE926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082687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7A2948-5BEB-F040-B22F-578127914C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11502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376098-FB83-1646-A974-8E38D9F84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8194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27FAD-842D-EA4C-A020-127C8965AF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15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CB9293-C587-BD41-958C-0043B658D3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207506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790A0-52C4-C345-83B8-EF97C15C2F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032214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168945F-90D7-A541-9860-725505EEAE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77201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2F6D6C2-AF3B-8145-AFF7-7E19F200C4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496638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F6BA7-91EB-D24E-BE5C-ED138249BA5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102786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5F8BC4-C8AF-1540-89AB-D69194790E7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496475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AC27E6-DF20-C049-9392-0474CEDAC57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497574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5624D1-DF22-6E4A-9DF0-31229FFE3E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5118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550F37-FFB4-924E-AFF5-E7E9499AB78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098816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6CBED5-F545-934C-9A5F-C7BE7E38F95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37057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E6578-7048-704B-9C44-15D208DB0B1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3260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BECA5-AA36-5144-BCBF-25CE1FE0D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935958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3DA85EA-B925-B741-A9A7-30BE656E86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050147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0FD6F08-D4EB-BD4B-9C34-4796EAD235C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011447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52425-7E35-A141-8746-6514D4E9D9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162943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34D4D-BD8E-8F44-9DCC-AE38490EF5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62216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096BF2-EF96-C444-AE34-343DD7AF8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578311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24A8C-6B00-D34B-B072-DEDDCE82B9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22206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624391-F4CC-DB40-8D8C-F3BB162396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187782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72B21F-1690-DB43-AC57-E1D08888F6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755044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BB72E-3F53-4342-B1A0-1C8E09A25D9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651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92940-AAC6-3649-BACF-49C57AC070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789344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433AD3-4860-0043-86C5-EE56AD538C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788618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710CA-B58B-314F-BB62-CEFD0D171B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470893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CC316-691C-0347-8DF1-7D44B5F97D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715021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403414-0662-D249-AE10-41127F6ADF6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050727"/>
      </p:ext>
    </p:extLst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442B34D-0529-9C43-A94D-B987A850AD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188063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69F92D2-AC31-AD49-A4AB-F223E770BFC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068843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BE20F-EBCF-6243-BA5C-4B816E9C7A5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718072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06C5A3-B23C-F842-83E8-1436512E7E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013404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65CB12-E717-BD47-B069-6C8023C895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98660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9FF5B1A-FB1A-8A45-9089-673D0CCB9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36247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357488B-E258-3146-AAB0-F40D771F1C0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7636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F2224-3783-224C-81DC-227577552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997928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B1CAEA0-6F0F-464B-8476-011FAE5FB31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366323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7AB498-523F-F641-8587-D4C90335D3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0183921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CBD1D8-9DAA-774B-AA54-1C510B456F5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234789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6C70E3-A2AC-364C-824E-90C19ED1B19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7698128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39272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90623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987320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467338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62041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293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D2913-07A1-FA4D-B8D4-5C26568DE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75370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2327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061211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625128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269933"/>
      </p:ext>
    </p:extLst>
  </p:cSld>
  <p:clrMapOvr>
    <a:masterClrMapping/>
  </p:clrMapOvr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66792"/>
      </p:ext>
    </p:extLst>
  </p:cSld>
  <p:clrMapOvr>
    <a:masterClrMapping/>
  </p:clrMapOvr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0AD9A1-DF3D-4F44-91EB-6736C69C77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3945"/>
      </p:ext>
    </p:extLst>
  </p:cSld>
  <p:clrMapOvr>
    <a:masterClrMapping/>
  </p:clrMapOvr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099F89-BAA8-DF4E-B18C-75CED57DD5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900178"/>
      </p:ext>
    </p:extLst>
  </p:cSld>
  <p:clrMapOvr>
    <a:masterClrMapping/>
  </p:clrMapOvr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BDF7-CE67-B84E-B547-2DE9EC4D8F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216489"/>
      </p:ext>
    </p:extLst>
  </p:cSld>
  <p:clrMapOvr>
    <a:masterClrMapping/>
  </p:clrMapOvr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D80EAB-F1FF-2D43-81A0-A0BF9037D3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256729"/>
      </p:ext>
    </p:extLst>
  </p:cSld>
  <p:clrMapOvr>
    <a:masterClrMapping/>
  </p:clrMapOvr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F7E899-920F-CF46-8F81-D570420EBB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81658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24B211-C921-4D4C-ABF6-4479A611D9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2552"/>
      </p:ext>
    </p:extLst>
  </p:cSld>
  <p:clrMapOvr>
    <a:masterClrMapping/>
  </p:clrMapOvr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D70D85-F024-D249-9E5E-6C30CB8CB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589753"/>
      </p:ext>
    </p:extLst>
  </p:cSld>
  <p:clrMapOvr>
    <a:masterClrMapping/>
  </p:clrMapOvr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E46694-6E48-1F4F-9B36-F305B1F6BB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54844"/>
      </p:ext>
    </p:extLst>
  </p:cSld>
  <p:clrMapOvr>
    <a:masterClrMapping/>
  </p:clrMapOvr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2110C1-142F-3A40-A20C-BACD90E655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414908"/>
      </p:ext>
    </p:extLst>
  </p:cSld>
  <p:clrMapOvr>
    <a:masterClrMapping/>
  </p:clrMapOvr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1ACA3-8064-FA41-9D44-3531A24F9B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556849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A2882F-C501-204F-95C7-982137B6E1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926159"/>
      </p:ext>
    </p:extLst>
  </p:cSld>
  <p:clrMapOvr>
    <a:masterClrMapping/>
  </p:clrMapOvr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03E022-2165-1748-AA9E-5440FE8513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84788"/>
      </p:ext>
    </p:extLst>
  </p:cSld>
  <p:clrMapOvr>
    <a:masterClrMapping/>
  </p:clrMapOvr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833FD0-6887-6746-B038-20BC56D7B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855945"/>
      </p:ext>
    </p:extLst>
  </p:cSld>
  <p:clrMapOvr>
    <a:masterClrMapping/>
  </p:clrMapOvr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FEE78-F259-7D4A-9F61-8FDF9EE9D4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797023"/>
      </p:ext>
    </p:extLst>
  </p:cSld>
  <p:clrMapOvr>
    <a:masterClrMapping/>
  </p:clrMapOvr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A80EA-533D-5449-A5A5-EB837E3A0F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340855"/>
      </p:ext>
    </p:extLst>
  </p:cSld>
  <p:clrMapOvr>
    <a:masterClrMapping/>
  </p:clrMapOvr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54036-4C86-EA4C-B75D-5050339ED6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88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FE5D9C-4CAA-024F-A862-A3381A68B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07320"/>
      </p:ext>
    </p:extLst>
  </p:cSld>
  <p:clrMapOvr>
    <a:masterClrMapping/>
  </p:clrMapOvr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1EB14-5F75-194C-AA46-D8F0827230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027072"/>
      </p:ext>
    </p:extLst>
  </p:cSld>
  <p:clrMapOvr>
    <a:masterClrMapping/>
  </p:clrMapOvr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FCAB85-541E-F049-9594-56E7ACC02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748767"/>
      </p:ext>
    </p:extLst>
  </p:cSld>
  <p:clrMapOvr>
    <a:masterClrMapping/>
  </p:clrMapOvr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4095EE-245F-4C4B-BEFC-4C26D284C8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769718"/>
      </p:ext>
    </p:extLst>
  </p:cSld>
  <p:clrMapOvr>
    <a:masterClrMapping/>
  </p:clrMapOvr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45990-3FAD-5641-8E2B-31DFF63EC8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346354"/>
      </p:ext>
    </p:extLst>
  </p:cSld>
  <p:clrMapOvr>
    <a:masterClrMapping/>
  </p:clrMapOvr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4269E5-6556-D94C-B7AE-B560004981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426050"/>
      </p:ext>
    </p:extLst>
  </p:cSld>
  <p:clrMapOvr>
    <a:masterClrMapping/>
  </p:clrMapOvr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070CAF-5016-9E41-979F-98E48AD5F9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5279"/>
      </p:ext>
    </p:extLst>
  </p:cSld>
  <p:clrMapOvr>
    <a:masterClrMapping/>
  </p:clrMapOvr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E1E73-9F3B-B44E-BC25-2CCFA4495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210488"/>
      </p:ext>
    </p:extLst>
  </p:cSld>
  <p:clrMapOvr>
    <a:masterClrMapping/>
  </p:clrMapOvr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3B659F-AA70-0F47-8793-E47646D87C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506228"/>
      </p:ext>
    </p:extLst>
  </p:cSld>
  <p:clrMapOvr>
    <a:masterClrMapping/>
  </p:clrMapOvr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CE591F-B568-E942-81FC-6C7E226F3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36387"/>
      </p:ext>
    </p:extLst>
  </p:cSld>
  <p:clrMapOvr>
    <a:masterClrMapping/>
  </p:clrMapOvr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35B6A-80FB-C74F-A789-AF2CEB1C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699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8275-FC37-AE4D-95A4-68F01EF3B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369418"/>
      </p:ext>
    </p:extLst>
  </p:cSld>
  <p:clrMapOvr>
    <a:masterClrMapping/>
  </p:clrMapOvr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B45655-929F-6A43-9D8A-32A7D3A803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336441"/>
      </p:ext>
    </p:extLst>
  </p:cSld>
  <p:clrMapOvr>
    <a:masterClrMapping/>
  </p:clrMapOvr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000F0C-C288-3448-8491-4E0B07CB60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598459"/>
      </p:ext>
    </p:extLst>
  </p:cSld>
  <p:clrMapOvr>
    <a:masterClrMapping/>
  </p:clrMapOvr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F401ED-9A01-D541-9268-6E5E830E68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8780"/>
      </p:ext>
    </p:extLst>
  </p:cSld>
  <p:clrMapOvr>
    <a:masterClrMapping/>
  </p:clrMapOvr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BB47E6-1732-9543-9B99-018F8B9610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651495"/>
      </p:ext>
    </p:extLst>
  </p:cSld>
  <p:clrMapOvr>
    <a:masterClrMapping/>
  </p:clrMapOvr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712DAB-E05B-824B-8BFB-A69DC96255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33096"/>
      </p:ext>
    </p:extLst>
  </p:cSld>
  <p:clrMapOvr>
    <a:masterClrMapping/>
  </p:clrMapOvr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A7E7B8-3BB4-314A-8E27-4003D35FB1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39676"/>
      </p:ext>
    </p:extLst>
  </p:cSld>
  <p:clrMapOvr>
    <a:masterClrMapping/>
  </p:clrMapOvr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22061E-9D7C-6845-BB95-8F8DB6960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571813"/>
      </p:ext>
    </p:extLst>
  </p:cSld>
  <p:clrMapOvr>
    <a:masterClrMapping/>
  </p:clrMapOvr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F25AC2-CDAF-784E-B0E6-A18F11C9A5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88674"/>
      </p:ext>
    </p:extLst>
  </p:cSld>
  <p:clrMapOvr>
    <a:masterClrMapping/>
  </p:clrMapOvr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FD92D-D0EF-334D-984C-8579126316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348522"/>
      </p:ext>
    </p:extLst>
  </p:cSld>
  <p:clrMapOvr>
    <a:masterClrMapping/>
  </p:clrMapOvr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58D6E-9C81-D94B-BD32-F366E0A00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4551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517F3F-083D-9A4D-A23B-5A3BD485D0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588790"/>
      </p:ext>
    </p:extLst>
  </p:cSld>
  <p:clrMapOvr>
    <a:masterClrMapping/>
  </p:clrMapOvr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366FC2-0171-1240-9C88-D1647C0F4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61146"/>
      </p:ext>
    </p:extLst>
  </p:cSld>
  <p:clrMapOvr>
    <a:masterClrMapping/>
  </p:clrMapOvr>
</p:sldLayout>
</file>

<file path=ppt/slideLayouts/slideLayout2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84139-4EC2-454D-8C3D-585FABBF10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802396"/>
      </p:ext>
    </p:extLst>
  </p:cSld>
  <p:clrMapOvr>
    <a:masterClrMapping/>
  </p:clrMapOvr>
</p:sldLayout>
</file>

<file path=ppt/slideLayouts/slideLayout2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5038E7-F3FF-A741-B4C0-60F8EE10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075895"/>
      </p:ext>
    </p:extLst>
  </p:cSld>
  <p:clrMapOvr>
    <a:masterClrMapping/>
  </p:clrMapOvr>
</p:sldLayout>
</file>

<file path=ppt/slideLayouts/slideLayout2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197EA-5EE5-9449-80B3-38EB4BB6D9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05670"/>
      </p:ext>
    </p:extLst>
  </p:cSld>
  <p:clrMapOvr>
    <a:masterClrMapping/>
  </p:clrMapOvr>
</p:sldLayout>
</file>

<file path=ppt/slideLayouts/slideLayout2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DA2E6A-8BB7-0345-96A2-4579A8E499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5560184"/>
      </p:ext>
    </p:extLst>
  </p:cSld>
  <p:clrMapOvr>
    <a:masterClrMapping/>
  </p:clrMapOvr>
</p:sldLayout>
</file>

<file path=ppt/slideLayouts/slideLayout2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5ED2D-BB69-3C44-8FFB-FB509F5E1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302580"/>
      </p:ext>
    </p:extLst>
  </p:cSld>
  <p:clrMapOvr>
    <a:masterClrMapping/>
  </p:clrMapOvr>
</p:sldLayout>
</file>

<file path=ppt/slideLayouts/slideLayout2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3A5F5-316E-9849-AC54-F7828DF1C9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713614"/>
      </p:ext>
    </p:extLst>
  </p:cSld>
  <p:clrMapOvr>
    <a:masterClrMapping/>
  </p:clrMapOvr>
</p:sldLayout>
</file>

<file path=ppt/slideLayouts/slideLayout2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BD2389-62EE-764D-8180-1C18D1D058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700606"/>
      </p:ext>
    </p:extLst>
  </p:cSld>
  <p:clrMapOvr>
    <a:masterClrMapping/>
  </p:clrMapOvr>
</p:sldLayout>
</file>

<file path=ppt/slideLayouts/slideLayout2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1C2897-9BD8-6C46-B0CC-C20436BAD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048196"/>
      </p:ext>
    </p:extLst>
  </p:cSld>
  <p:clrMapOvr>
    <a:masterClrMapping/>
  </p:clrMapOvr>
</p:sldLayout>
</file>

<file path=ppt/slideLayouts/slideLayout2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A957D-78C7-0546-80D6-F79E1E6BA9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98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3E9606-F166-6D4D-B638-41696D4AA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8905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04F032-C73D-F747-A0F9-659711F945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2880056"/>
      </p:ext>
    </p:extLst>
  </p:cSld>
  <p:clrMapOvr>
    <a:masterClrMapping/>
  </p:clrMapOvr>
</p:sldLayout>
</file>

<file path=ppt/slideLayouts/slideLayout3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987C91-A899-CC41-AED2-1FE7521292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2684"/>
      </p:ext>
    </p:extLst>
  </p:cSld>
  <p:clrMapOvr>
    <a:masterClrMapping/>
  </p:clrMapOvr>
</p:sldLayout>
</file>

<file path=ppt/slideLayouts/slideLayout3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FEAB-4C59-294C-B6DF-75B7F99DC4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598198"/>
      </p:ext>
    </p:extLst>
  </p:cSld>
  <p:clrMapOvr>
    <a:masterClrMapping/>
  </p:clrMapOvr>
</p:sldLayout>
</file>

<file path=ppt/slideLayouts/slideLayout3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381548-B585-D54A-B661-15D4DABB69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325656"/>
      </p:ext>
    </p:extLst>
  </p:cSld>
  <p:clrMapOvr>
    <a:masterClrMapping/>
  </p:clrMapOvr>
</p:sldLayout>
</file>

<file path=ppt/slideLayouts/slideLayout3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2902F8-46AE-A64C-9560-72A3BEEFE9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54494"/>
      </p:ext>
    </p:extLst>
  </p:cSld>
  <p:clrMapOvr>
    <a:masterClrMapping/>
  </p:clrMapOvr>
</p:sldLayout>
</file>

<file path=ppt/slideLayouts/slideLayout3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DA5AA-964C-0C41-B17F-4E142BD805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978600"/>
      </p:ext>
    </p:extLst>
  </p:cSld>
  <p:clrMapOvr>
    <a:masterClrMapping/>
  </p:clrMapOvr>
</p:sldLayout>
</file>

<file path=ppt/slideLayouts/slideLayout3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C8307-7702-9E41-9A07-9769372A3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227591"/>
      </p:ext>
    </p:extLst>
  </p:cSld>
  <p:clrMapOvr>
    <a:masterClrMapping/>
  </p:clrMapOvr>
</p:sldLayout>
</file>

<file path=ppt/slideLayouts/slideLayout3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4C0F1-A0AC-3148-A885-E9C03FC214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067393"/>
      </p:ext>
    </p:extLst>
  </p:cSld>
  <p:clrMapOvr>
    <a:masterClrMapping/>
  </p:clrMapOvr>
</p:sldLayout>
</file>

<file path=ppt/slideLayouts/slideLayout3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350145-BA1C-734E-83FD-6FF588BD0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9083"/>
      </p:ext>
    </p:extLst>
  </p:cSld>
  <p:clrMapOvr>
    <a:masterClrMapping/>
  </p:clrMapOvr>
</p:sldLayout>
</file>

<file path=ppt/slideLayouts/slideLayout3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698BF3-99C7-4447-83DC-A99FD22C4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324370"/>
      </p:ext>
    </p:extLst>
  </p:cSld>
  <p:clrMapOvr>
    <a:masterClrMapping/>
  </p:clrMapOvr>
</p:sldLayout>
</file>

<file path=ppt/slideLayouts/slideLayout3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B95B81-F0AE-FA43-B1EC-271774F831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1325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70A8E-6338-FB47-9976-4B4F34ADE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30228"/>
      </p:ext>
    </p:extLst>
  </p:cSld>
  <p:clrMapOvr>
    <a:masterClrMapping/>
  </p:clrMapOvr>
</p:sldLayout>
</file>

<file path=ppt/slideLayouts/slideLayout3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54" indent="0" algn="ctr">
              <a:buNone/>
              <a:defRPr/>
            </a:lvl2pPr>
            <a:lvl3pPr marL="914306" indent="0" algn="ctr">
              <a:buNone/>
              <a:defRPr/>
            </a:lvl3pPr>
            <a:lvl4pPr marL="1371460" indent="0" algn="ctr">
              <a:buNone/>
              <a:defRPr/>
            </a:lvl4pPr>
            <a:lvl5pPr marL="1828613" indent="0" algn="ctr">
              <a:buNone/>
              <a:defRPr/>
            </a:lvl5pPr>
            <a:lvl6pPr marL="2285766" indent="0" algn="ctr">
              <a:buNone/>
              <a:defRPr/>
            </a:lvl6pPr>
            <a:lvl7pPr marL="2742920" indent="0" algn="ctr">
              <a:buNone/>
              <a:defRPr/>
            </a:lvl7pPr>
            <a:lvl8pPr marL="3200072" indent="0" algn="ctr">
              <a:buNone/>
              <a:defRPr/>
            </a:lvl8pPr>
            <a:lvl9pPr marL="3657226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E09B7B-4D90-9947-BA1C-07797741E4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309051"/>
      </p:ext>
    </p:extLst>
  </p:cSld>
  <p:clrMapOvr>
    <a:masterClrMapping/>
  </p:clrMapOvr>
</p:sldLayout>
</file>

<file path=ppt/slideLayouts/slideLayout3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7C165-4F3C-BC40-A2C2-8B09A5F8A0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5818"/>
      </p:ext>
    </p:extLst>
  </p:cSld>
  <p:clrMapOvr>
    <a:masterClrMapping/>
  </p:clrMapOvr>
</p:sldLayout>
</file>

<file path=ppt/slideLayouts/slideLayout3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54" indent="0">
              <a:buNone/>
              <a:defRPr sz="1800"/>
            </a:lvl2pPr>
            <a:lvl3pPr marL="914306" indent="0">
              <a:buNone/>
              <a:defRPr sz="1600"/>
            </a:lvl3pPr>
            <a:lvl4pPr marL="1371460" indent="0">
              <a:buNone/>
              <a:defRPr sz="1400"/>
            </a:lvl4pPr>
            <a:lvl5pPr marL="1828613" indent="0">
              <a:buNone/>
              <a:defRPr sz="1400"/>
            </a:lvl5pPr>
            <a:lvl6pPr marL="2285766" indent="0">
              <a:buNone/>
              <a:defRPr sz="1400"/>
            </a:lvl6pPr>
            <a:lvl7pPr marL="2742920" indent="0">
              <a:buNone/>
              <a:defRPr sz="1400"/>
            </a:lvl7pPr>
            <a:lvl8pPr marL="3200072" indent="0">
              <a:buNone/>
              <a:defRPr sz="1400"/>
            </a:lvl8pPr>
            <a:lvl9pPr marL="365722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A328AB-A448-1D4E-8D50-F03B0E4B58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938921"/>
      </p:ext>
    </p:extLst>
  </p:cSld>
  <p:clrMapOvr>
    <a:masterClrMapping/>
  </p:clrMapOvr>
</p:sldLayout>
</file>

<file path=ppt/slideLayouts/slideLayout3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A502CF-0991-2444-9A20-6E86DAFF98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567723"/>
      </p:ext>
    </p:extLst>
  </p:cSld>
  <p:clrMapOvr>
    <a:masterClrMapping/>
  </p:clrMapOvr>
</p:sldLayout>
</file>

<file path=ppt/slideLayouts/slideLayout3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54" indent="0">
              <a:buNone/>
              <a:defRPr sz="2000" b="1"/>
            </a:lvl2pPr>
            <a:lvl3pPr marL="914306" indent="0">
              <a:buNone/>
              <a:defRPr sz="1800" b="1"/>
            </a:lvl3pPr>
            <a:lvl4pPr marL="1371460" indent="0">
              <a:buNone/>
              <a:defRPr sz="1600" b="1"/>
            </a:lvl4pPr>
            <a:lvl5pPr marL="1828613" indent="0">
              <a:buNone/>
              <a:defRPr sz="1600" b="1"/>
            </a:lvl5pPr>
            <a:lvl6pPr marL="2285766" indent="0">
              <a:buNone/>
              <a:defRPr sz="1600" b="1"/>
            </a:lvl6pPr>
            <a:lvl7pPr marL="2742920" indent="0">
              <a:buNone/>
              <a:defRPr sz="1600" b="1"/>
            </a:lvl7pPr>
            <a:lvl8pPr marL="3200072" indent="0">
              <a:buNone/>
              <a:defRPr sz="1600" b="1"/>
            </a:lvl8pPr>
            <a:lvl9pPr marL="3657226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51083-5E74-244B-AE18-AAF5B8CCB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074041"/>
      </p:ext>
    </p:extLst>
  </p:cSld>
  <p:clrMapOvr>
    <a:masterClrMapping/>
  </p:clrMapOvr>
</p:sldLayout>
</file>

<file path=ppt/slideLayouts/slideLayout3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4794C8-1380-E441-97ED-DAF82C4FE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554649"/>
      </p:ext>
    </p:extLst>
  </p:cSld>
  <p:clrMapOvr>
    <a:masterClrMapping/>
  </p:clrMapOvr>
</p:sldLayout>
</file>

<file path=ppt/slideLayouts/slideLayout3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286E3D-FE65-BF46-AF7B-5E4028C2D4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2461"/>
      </p:ext>
    </p:extLst>
  </p:cSld>
  <p:clrMapOvr>
    <a:masterClrMapping/>
  </p:clrMapOvr>
</p:sldLayout>
</file>

<file path=ppt/slideLayouts/slideLayout3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16484-0B13-1E4C-9604-F9F2462576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9068823"/>
      </p:ext>
    </p:extLst>
  </p:cSld>
  <p:clrMapOvr>
    <a:masterClrMapping/>
  </p:clrMapOvr>
</p:sldLayout>
</file>

<file path=ppt/slideLayouts/slideLayout3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54" indent="0">
              <a:buNone/>
              <a:defRPr sz="2800"/>
            </a:lvl2pPr>
            <a:lvl3pPr marL="914306" indent="0">
              <a:buNone/>
              <a:defRPr sz="2400"/>
            </a:lvl3pPr>
            <a:lvl4pPr marL="1371460" indent="0">
              <a:buNone/>
              <a:defRPr sz="2000"/>
            </a:lvl4pPr>
            <a:lvl5pPr marL="1828613" indent="0">
              <a:buNone/>
              <a:defRPr sz="2000"/>
            </a:lvl5pPr>
            <a:lvl6pPr marL="2285766" indent="0">
              <a:buNone/>
              <a:defRPr sz="2000"/>
            </a:lvl6pPr>
            <a:lvl7pPr marL="2742920" indent="0">
              <a:buNone/>
              <a:defRPr sz="2000"/>
            </a:lvl7pPr>
            <a:lvl8pPr marL="3200072" indent="0">
              <a:buNone/>
              <a:defRPr sz="2000"/>
            </a:lvl8pPr>
            <a:lvl9pPr marL="3657226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54" indent="0">
              <a:buNone/>
              <a:defRPr sz="1200"/>
            </a:lvl2pPr>
            <a:lvl3pPr marL="914306" indent="0">
              <a:buNone/>
              <a:defRPr sz="1000"/>
            </a:lvl3pPr>
            <a:lvl4pPr marL="1371460" indent="0">
              <a:buNone/>
              <a:defRPr sz="900"/>
            </a:lvl4pPr>
            <a:lvl5pPr marL="1828613" indent="0">
              <a:buNone/>
              <a:defRPr sz="900"/>
            </a:lvl5pPr>
            <a:lvl6pPr marL="2285766" indent="0">
              <a:buNone/>
              <a:defRPr sz="900"/>
            </a:lvl6pPr>
            <a:lvl7pPr marL="2742920" indent="0">
              <a:buNone/>
              <a:defRPr sz="900"/>
            </a:lvl7pPr>
            <a:lvl8pPr marL="3200072" indent="0">
              <a:buNone/>
              <a:defRPr sz="900"/>
            </a:lvl8pPr>
            <a:lvl9pPr marL="365722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8F0E7-A26B-D645-9EED-45AEB4748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56961"/>
      </p:ext>
    </p:extLst>
  </p:cSld>
  <p:clrMapOvr>
    <a:masterClrMapping/>
  </p:clrMapOvr>
</p:sldLayout>
</file>

<file path=ppt/slideLayouts/slideLayout3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B174B-E2E1-5740-BB25-99ADA8B5BC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3732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22A2BA-5813-774E-8D3F-E7DC43B3BC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71351"/>
      </p:ext>
    </p:extLst>
  </p:cSld>
  <p:clrMapOvr>
    <a:masterClrMapping/>
  </p:clrMapOvr>
</p:sldLayout>
</file>

<file path=ppt/slideLayouts/slideLayout3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1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1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8C5E4E-A49D-A743-8200-A523A55D79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717720"/>
      </p:ext>
    </p:extLst>
  </p:cSld>
  <p:clrMapOvr>
    <a:masterClrMapping/>
  </p:clrMapOvr>
</p:sldLayout>
</file>

<file path=ppt/slideLayouts/slideLayout3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E7E17-A737-C44A-9D46-F44A808807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685721"/>
      </p:ext>
    </p:extLst>
  </p:cSld>
  <p:clrMapOvr>
    <a:masterClrMapping/>
  </p:clrMapOvr>
</p:sldLayout>
</file>

<file path=ppt/slideLayouts/slideLayout3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199773-DE23-354F-BD7E-B59E053E9F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95583"/>
      </p:ext>
    </p:extLst>
  </p:cSld>
  <p:clrMapOvr>
    <a:masterClrMapping/>
  </p:clrMapOvr>
</p:sldLayout>
</file>

<file path=ppt/slideLayouts/slideLayout3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CD176-3AAB-AB41-9EF8-122C7103B6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316877"/>
      </p:ext>
    </p:extLst>
  </p:cSld>
  <p:clrMapOvr>
    <a:masterClrMapping/>
  </p:clrMapOvr>
</p:sldLayout>
</file>

<file path=ppt/slideLayouts/slideLayout3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52F66-6E24-4441-811C-412EECCA5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989171"/>
      </p:ext>
    </p:extLst>
  </p:cSld>
  <p:clrMapOvr>
    <a:masterClrMapping/>
  </p:clrMapOvr>
</p:sldLayout>
</file>

<file path=ppt/slideLayouts/slideLayout3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3C5C8-4C98-9D4E-9398-974CC8D23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684318"/>
      </p:ext>
    </p:extLst>
  </p:cSld>
  <p:clrMapOvr>
    <a:masterClrMapping/>
  </p:clrMapOvr>
</p:sldLayout>
</file>

<file path=ppt/slideLayouts/slideLayout3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B69AE-1AAE-0C45-BB49-0B865F1F1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191981"/>
      </p:ext>
    </p:extLst>
  </p:cSld>
  <p:clrMapOvr>
    <a:masterClrMapping/>
  </p:clrMapOvr>
</p:sldLayout>
</file>

<file path=ppt/slideLayouts/slideLayout3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1EF51C-7ABA-504E-A688-547339970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931233"/>
      </p:ext>
    </p:extLst>
  </p:cSld>
  <p:clrMapOvr>
    <a:masterClrMapping/>
  </p:clrMapOvr>
</p:sldLayout>
</file>

<file path=ppt/slideLayouts/slideLayout3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98050E-770C-7B4B-8A4C-DBB81FAB1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262283"/>
      </p:ext>
    </p:extLst>
  </p:cSld>
  <p:clrMapOvr>
    <a:masterClrMapping/>
  </p:clrMapOvr>
</p:sldLayout>
</file>

<file path=ppt/slideLayouts/slideLayout3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960491-8CFE-A145-89D2-11756E778C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4547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1F2914-38C6-A049-9E02-ECD0C88D83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00475"/>
      </p:ext>
    </p:extLst>
  </p:cSld>
  <p:clrMapOvr>
    <a:masterClrMapping/>
  </p:clrMapOvr>
</p:sldLayout>
</file>

<file path=ppt/slideLayouts/slideLayout3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D07BB-003C-2E4B-93FF-8BF799C92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12818"/>
      </p:ext>
    </p:extLst>
  </p:cSld>
  <p:clrMapOvr>
    <a:masterClrMapping/>
  </p:clrMapOvr>
</p:sldLayout>
</file>

<file path=ppt/slideLayouts/slideLayout3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DE4F61-A3D8-1F46-8A20-4FD03CA194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435608"/>
      </p:ext>
    </p:extLst>
  </p:cSld>
  <p:clrMapOvr>
    <a:masterClrMapping/>
  </p:clrMapOvr>
</p:sldLayout>
</file>

<file path=ppt/slideLayouts/slideLayout3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9CD96C-6E2F-064B-BBA1-B1509EDD1F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355366"/>
      </p:ext>
    </p:extLst>
  </p:cSld>
  <p:clrMapOvr>
    <a:masterClrMapping/>
  </p:clrMapOvr>
</p:sldLayout>
</file>

<file path=ppt/slideLayouts/slideLayout3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24EE85-3FAA-BE49-B471-0127BBE64A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984153"/>
      </p:ext>
    </p:extLst>
  </p:cSld>
  <p:clrMapOvr>
    <a:masterClrMapping/>
  </p:clrMapOvr>
</p:sldLayout>
</file>

<file path=ppt/slideLayouts/slideLayout3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DB9DB-911E-044E-A7B8-0D406C4708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42513"/>
      </p:ext>
    </p:extLst>
  </p:cSld>
  <p:clrMapOvr>
    <a:masterClrMapping/>
  </p:clrMapOvr>
</p:sldLayout>
</file>

<file path=ppt/slideLayouts/slideLayout3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41F7D4-93F4-284F-8CEA-5A8FFA264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31399"/>
      </p:ext>
    </p:extLst>
  </p:cSld>
  <p:clrMapOvr>
    <a:masterClrMapping/>
  </p:clrMapOvr>
</p:sldLayout>
</file>

<file path=ppt/slideLayouts/slideLayout3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D1AE8-E175-6040-AE31-236BBD75ED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507244"/>
      </p:ext>
    </p:extLst>
  </p:cSld>
  <p:clrMapOvr>
    <a:masterClrMapping/>
  </p:clrMapOvr>
</p:sldLayout>
</file>

<file path=ppt/slideLayouts/slideLayout3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83DF3-9F6B-5A4F-9E14-45134F4EF6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9140"/>
      </p:ext>
    </p:extLst>
  </p:cSld>
  <p:clrMapOvr>
    <a:masterClrMapping/>
  </p:clrMapOvr>
</p:sldLayout>
</file>

<file path=ppt/slideLayouts/slideLayout3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771525-86D5-5C4A-B1C9-18938325DD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023346"/>
      </p:ext>
    </p:extLst>
  </p:cSld>
  <p:clrMapOvr>
    <a:masterClrMapping/>
  </p:clrMapOvr>
</p:sldLayout>
</file>

<file path=ppt/slideLayouts/slideLayout3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E29CB3-641A-DB4E-AA79-B8D61804D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0511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10B7A-FC7C-994F-9129-7A96B2EBD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754708"/>
      </p:ext>
    </p:extLst>
  </p:cSld>
  <p:clrMapOvr>
    <a:masterClrMapping/>
  </p:clrMapOvr>
</p:sldLayout>
</file>

<file path=ppt/slideLayouts/slideLayout3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B589E-8E55-E947-AE54-2C263E601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37753"/>
      </p:ext>
    </p:extLst>
  </p:cSld>
  <p:clrMapOvr>
    <a:masterClrMapping/>
  </p:clrMapOvr>
</p:sldLayout>
</file>

<file path=ppt/slideLayouts/slideLayout3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374560-6056-E747-9B90-1F37B18C70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05200"/>
      </p:ext>
    </p:extLst>
  </p:cSld>
  <p:clrMapOvr>
    <a:masterClrMapping/>
  </p:clrMapOvr>
</p:sldLayout>
</file>

<file path=ppt/slideLayouts/slideLayout3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AD1ADD-1D46-444B-8F19-8F62BAE9E3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949073"/>
      </p:ext>
    </p:extLst>
  </p:cSld>
  <p:clrMapOvr>
    <a:masterClrMapping/>
  </p:clrMapOvr>
</p:sldLayout>
</file>

<file path=ppt/slideLayouts/slideLayout3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D718A-027D-9646-A3BE-7C0C124F935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6082908"/>
      </p:ext>
    </p:extLst>
  </p:cSld>
  <p:clrMapOvr>
    <a:masterClrMapping/>
  </p:clrMapOvr>
</p:sldLayout>
</file>

<file path=ppt/slideLayouts/slideLayout3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6667E6-5E6F-934A-90E8-DD013E4E22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034279"/>
      </p:ext>
    </p:extLst>
  </p:cSld>
  <p:clrMapOvr>
    <a:masterClrMapping/>
  </p:clrMapOvr>
</p:sldLayout>
</file>

<file path=ppt/slideLayouts/slideLayout3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36993-8A7D-BE40-B2A0-02F87FAFB39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129910"/>
      </p:ext>
    </p:extLst>
  </p:cSld>
  <p:clrMapOvr>
    <a:masterClrMapping/>
  </p:clrMapOvr>
</p:sldLayout>
</file>

<file path=ppt/slideLayouts/slideLayout3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32FAB-4DD2-E84D-8FE2-FCBB253CF4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6094354"/>
      </p:ext>
    </p:extLst>
  </p:cSld>
  <p:clrMapOvr>
    <a:masterClrMapping/>
  </p:clrMapOvr>
</p:sldLayout>
</file>

<file path=ppt/slideLayouts/slideLayout3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76385-D970-4243-837B-9987D18FA5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6098603"/>
      </p:ext>
    </p:extLst>
  </p:cSld>
  <p:clrMapOvr>
    <a:masterClrMapping/>
  </p:clrMapOvr>
</p:sldLayout>
</file>

<file path=ppt/slideLayouts/slideLayout3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263E5-7A27-BB4B-A7C8-AA377B17A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8848058"/>
      </p:ext>
    </p:extLst>
  </p:cSld>
  <p:clrMapOvr>
    <a:masterClrMapping/>
  </p:clrMapOvr>
</p:sldLayout>
</file>

<file path=ppt/slideLayouts/slideLayout3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9BB78E-F8B5-B444-8753-D24E50D9B0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2762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76519C-435B-044D-A21B-2DEEF8B7B3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556567"/>
      </p:ext>
    </p:extLst>
  </p:cSld>
  <p:clrMapOvr>
    <a:masterClrMapping/>
  </p:clrMapOvr>
</p:sldLayout>
</file>

<file path=ppt/slideLayouts/slideLayout3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E1DD1-1251-6040-BCA6-92C934896F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018044"/>
      </p:ext>
    </p:extLst>
  </p:cSld>
  <p:clrMapOvr>
    <a:masterClrMapping/>
  </p:clrMapOvr>
</p:sldLayout>
</file>

<file path=ppt/slideLayouts/slideLayout3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E996A-9510-C24C-BF86-C1D4A6F7329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5433330"/>
      </p:ext>
    </p:extLst>
  </p:cSld>
  <p:clrMapOvr>
    <a:masterClrMapping/>
  </p:clrMapOvr>
</p:sldLayout>
</file>

<file path=ppt/slideLayouts/slideLayout3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F26DE9-BC5C-2448-8EE0-4C3F745090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366452"/>
      </p:ext>
    </p:extLst>
  </p:cSld>
  <p:clrMapOvr>
    <a:masterClrMapping/>
  </p:clrMapOvr>
</p:sldLayout>
</file>

<file path=ppt/slideLayouts/slideLayout3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887820-FDE8-7044-8FBB-8981F334C5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973363"/>
      </p:ext>
    </p:extLst>
  </p:cSld>
  <p:clrMapOvr>
    <a:masterClrMapping/>
  </p:clrMapOvr>
</p:sldLayout>
</file>

<file path=ppt/slideLayouts/slideLayout3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F46B-C909-184B-9D7D-A8624C9E57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171015"/>
      </p:ext>
    </p:extLst>
  </p:cSld>
  <p:clrMapOvr>
    <a:masterClrMapping/>
  </p:clrMapOvr>
</p:sldLayout>
</file>

<file path=ppt/slideLayouts/slideLayout3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809FBD-E720-E84A-8110-36EF73F20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871310"/>
      </p:ext>
    </p:extLst>
  </p:cSld>
  <p:clrMapOvr>
    <a:masterClrMapping/>
  </p:clrMapOvr>
</p:sldLayout>
</file>

<file path=ppt/slideLayouts/slideLayout35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3D375-4B65-924D-B5FD-0853D260C2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798"/>
      </p:ext>
    </p:extLst>
  </p:cSld>
  <p:clrMapOvr>
    <a:masterClrMapping/>
  </p:clrMapOvr>
</p:sldLayout>
</file>

<file path=ppt/slideLayouts/slideLayout3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4B465D-08F7-5D46-A81F-1550DCEE4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731269"/>
      </p:ext>
    </p:extLst>
  </p:cSld>
  <p:clrMapOvr>
    <a:masterClrMapping/>
  </p:clrMapOvr>
</p:sldLayout>
</file>

<file path=ppt/slideLayouts/slideLayout35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B57D-8E2F-8C42-9341-D241A925B5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518355"/>
      </p:ext>
    </p:extLst>
  </p:cSld>
  <p:clrMapOvr>
    <a:masterClrMapping/>
  </p:clrMapOvr>
</p:sldLayout>
</file>

<file path=ppt/slideLayouts/slideLayout3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C6D6F5-3046-E747-B6F9-FF1DCF50AA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39026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F9F8D9-64FF-344A-A250-1695B46CDB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262575"/>
      </p:ext>
    </p:extLst>
  </p:cSld>
  <p:clrMapOvr>
    <a:masterClrMapping/>
  </p:clrMapOvr>
</p:sldLayout>
</file>

<file path=ppt/slideLayouts/slideLayout3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836B1-78AD-E547-A9F5-F11948376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01622"/>
      </p:ext>
    </p:extLst>
  </p:cSld>
  <p:clrMapOvr>
    <a:masterClrMapping/>
  </p:clrMapOvr>
</p:sldLayout>
</file>

<file path=ppt/slideLayouts/slideLayout36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3335A6-4659-024C-8DFF-CEA01F5532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724098"/>
      </p:ext>
    </p:extLst>
  </p:cSld>
  <p:clrMapOvr>
    <a:masterClrMapping/>
  </p:clrMapOvr>
</p:sldLayout>
</file>

<file path=ppt/slideLayouts/slideLayout3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BB0D0-378C-534B-8018-25A1A0916D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37097"/>
      </p:ext>
    </p:extLst>
  </p:cSld>
  <p:clrMapOvr>
    <a:masterClrMapping/>
  </p:clrMapOvr>
</p:sldLayout>
</file>

<file path=ppt/slideLayouts/slideLayout36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DDD2FD-F9EF-6D49-86EC-9A94EA4B76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531384"/>
      </p:ext>
    </p:extLst>
  </p:cSld>
  <p:clrMapOvr>
    <a:masterClrMapping/>
  </p:clrMapOvr>
</p:sldLayout>
</file>

<file path=ppt/slideLayouts/slideLayout3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361DEF-D6D6-AB4C-8037-88180CB746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887470"/>
      </p:ext>
    </p:extLst>
  </p:cSld>
  <p:clrMapOvr>
    <a:masterClrMapping/>
  </p:clrMapOvr>
</p:sldLayout>
</file>

<file path=ppt/slideLayouts/slideLayout3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42214EC-B6E1-1F4D-A0B7-E1234D56E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0207"/>
      </p:ext>
    </p:extLst>
  </p:cSld>
  <p:clrMapOvr>
    <a:masterClrMapping/>
  </p:clrMapOvr>
</p:sldLayout>
</file>

<file path=ppt/slideLayouts/slideLayout36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 sz="2400" b="1">
                <a:latin typeface="Candara"/>
                <a:cs typeface="Candara"/>
              </a:defRPr>
            </a:lvl1pPr>
            <a:lvl2pPr marL="457200" indent="0">
              <a:buFont typeface="Wingdings" charset="2"/>
              <a:buNone/>
              <a:defRPr sz="2300" b="1">
                <a:latin typeface="Candara"/>
                <a:cs typeface="Candara"/>
              </a:defRPr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A10B823-4BCA-4847-9E9C-52FFB9F844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773668"/>
      </p:ext>
    </p:extLst>
  </p:cSld>
  <p:clrMapOvr>
    <a:masterClrMapping/>
  </p:clrMapOvr>
</p:sldLayout>
</file>

<file path=ppt/slideLayouts/slideLayout36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FFC3AE35-BE47-9440-93AF-A946EC85F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6582403"/>
      </p:ext>
    </p:extLst>
  </p:cSld>
  <p:clrMapOvr>
    <a:masterClrMapping/>
  </p:clrMapOvr>
</p:sldLayout>
</file>

<file path=ppt/slideLayouts/slideLayout3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1C7C4FF9-3A3A-4641-AA28-F90B9F2570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968327"/>
      </p:ext>
    </p:extLst>
  </p:cSld>
  <p:clrMapOvr>
    <a:masterClrMapping/>
  </p:clrMapOvr>
</p:sldLayout>
</file>

<file path=ppt/slideLayouts/slideLayout36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C0881160-D1AA-B446-A54D-078003365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116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62C00-D3F8-704A-AEBB-3DF97F162E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20451"/>
      </p:ext>
    </p:extLst>
  </p:cSld>
  <p:clrMapOvr>
    <a:masterClrMapping/>
  </p:clrMapOvr>
</p:sldLayout>
</file>

<file path=ppt/slideLayouts/slideLayout3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0631F684-539D-DD44-834F-BC13A160A1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4017496"/>
      </p:ext>
    </p:extLst>
  </p:cSld>
  <p:clrMapOvr>
    <a:masterClrMapping/>
  </p:clrMapOvr>
</p:sldLayout>
</file>

<file path=ppt/slideLayouts/slideLayout37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6B1DFC5F-D4D1-9B48-BE1B-83258BC363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32704"/>
      </p:ext>
    </p:extLst>
  </p:cSld>
  <p:clrMapOvr>
    <a:masterClrMapping/>
  </p:clrMapOvr>
</p:sldLayout>
</file>

<file path=ppt/slideLayouts/slideLayout37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3BD984AF-F241-EE4C-8222-85195A9908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601156"/>
      </p:ext>
    </p:extLst>
  </p:cSld>
  <p:clrMapOvr>
    <a:masterClrMapping/>
  </p:clrMapOvr>
</p:sldLayout>
</file>

<file path=ppt/slideLayouts/slideLayout37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DAC27B7-3E5E-3640-99C2-BCB67B2202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167194"/>
      </p:ext>
    </p:extLst>
  </p:cSld>
  <p:clrMapOvr>
    <a:masterClrMapping/>
  </p:clrMapOvr>
</p:sldLayout>
</file>

<file path=ppt/slideLayouts/slideLayout3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58483A43-03D9-D448-9507-748667DDE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669531"/>
      </p:ext>
    </p:extLst>
  </p:cSld>
  <p:clrMapOvr>
    <a:masterClrMapping/>
  </p:clrMapOvr>
</p:sldLayout>
</file>

<file path=ppt/slideLayouts/slideLayout3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fld id="{43B883AE-092D-FE46-B9B0-DA60D5C61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86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AD02F-EFE2-E84F-80D3-2224754B44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230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4F2809-4791-1640-91F7-6262B1B2C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947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5B96C-B097-5741-88A1-C4F6CA20BB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57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9C0245-420D-DB46-9740-CFF3197886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8782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DC80B-288B-9F4E-B1B9-253AD2F0D4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355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88815-2F7C-334F-8C2E-9DC3B8D91F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9182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3098C-0F1F-7E40-A500-419C54887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7990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87A25-BD42-BF4B-BDDF-1D8C0EE421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874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EAE9AA-1898-BD4E-99A2-0D26AAD6CF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2917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5763FD-617D-5D4C-A1F1-170E2781FE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02542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BD22B3-1656-E846-B5CF-B5DDAAEFDE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25384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FF688B-B769-FE48-8431-58CC6D0FA4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5792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F9BE6-8E70-9049-82EA-EA3CBFAAC9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161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F803C2-7A58-CE42-9A07-6A80968E3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2219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270AC-B9FB-614B-9916-C1E136D916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8993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4D29C1-9EA0-EB40-AAD6-C74C331CC5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68512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39D98-0975-F74E-B636-B81BC104B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603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E1806-7304-4641-804B-D08639B5C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5236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BDA593-7A12-F44E-BA7E-0128151355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02254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79A7-12AC-794C-9651-83F6B88F2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91928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51B49F32-426B-BE45-BB87-2FD2ED13F1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3914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D6CEFE9-C49A-EB4E-BC48-182631B65B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8598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6C8C8699-9883-B949-ABCD-06BB16FC95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94943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3F2F435-63AC-0D43-8F7E-F1C7D49F3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84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FA306-1D1C-B54A-85C5-0F9993CE0F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52140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1DAB1-3C75-B040-A27A-24A08BEF4F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28142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CF7D4428-3EE0-2E46-9C11-712B28A79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92330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4581A9-306D-B546-9F42-EE9B92EF9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445416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3343D5C-BDE3-B04C-92DD-65F7499A7B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0201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1156D6FB-8443-9447-BB85-462E1C138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60161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88507CC-E0F9-7C4B-9417-2EEF6DE3E2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1030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947AE4FF-2D57-1B42-99D6-863D791E3B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67490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EC2C634-6753-2A4A-86B9-08E693EEA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466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47EC26F1-A82E-164C-8B7C-8C2D884C6F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0949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28F29DB-4DD0-2646-A741-46F2FC3E9B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0165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4BE11-B421-964E-A457-E521B1998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1962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06559B6E-E7BC-7646-87BC-60F51EBEC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36856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7607DCE-85D7-E448-B466-298AB492F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84992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8E43DFD6-A408-334F-A309-043F172100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3149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DD994392-192C-704B-87CA-68AA4535F5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4345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FBEF95F7-60D7-594B-A6D2-FA7BB0884F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050289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2CF64519-1550-654A-BA85-07283101A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31119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7BDF0F8E-11FC-074B-BB69-C398DB972F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482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i="1">
                <a:latin typeface="Eras Medium ITC" charset="0"/>
              </a:defRPr>
            </a:lvl1pPr>
          </a:lstStyle>
          <a:p>
            <a:pPr>
              <a:defRPr/>
            </a:pPr>
            <a:fld id="{A3FE0373-F564-9B43-A270-96AEFBA71A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6987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216BE4-6E4E-1D45-9047-719CB12DF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88906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3EBC5E-F786-1B49-93FF-D94C8F830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3922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04F61-7153-3547-81D4-BE27B2B84E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944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448695-1692-9D42-8EB9-5E5BC7F4F8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904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FCC33B-B964-4549-9AB9-6AEDD426EA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98091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3A81FD-0B28-E341-A39A-C6DC2EFDCC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343138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955E3B-31A9-3243-90AE-FC0FA45D7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64129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19F46-0CC1-3F4E-8396-869669B776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63956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B411-DC19-7B48-8692-0E561C1397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5773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EFD072-F469-2C49-9E7B-998EA9B930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182438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3589AB-DEEA-A34B-9CE2-A3585D833B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45488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25337-87B0-B846-9D7D-386CFBD7DF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229039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AF49A-265E-A54C-B210-CF22C62A31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4065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EEB8C5-D52B-324D-9287-8DCCE6BFD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08715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BD6B4-FC4D-4C45-8F48-828946936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668620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17C1CB-8824-E142-867A-D07DDC1488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54324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9FF7D4-425A-984C-AD90-639229B2D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116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2CB951-B975-2B48-AF60-6EE8B124BC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5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FC9C9-8114-F945-A2DA-F4AE496A8A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56225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900332-834B-7049-AAF1-B4FF783666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117450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EF7999-D237-ED42-B67D-0B9CCC1066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183303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4C337B-EA76-084A-A0E7-237C1B9293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57293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9F71B0-52C4-914C-9453-C64CBF391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51960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04800"/>
            <a:ext cx="2057400" cy="5821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21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46ADB-B8CF-1F44-A445-1921454CDD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25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1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0.xml"/><Relationship Id="rId12" Type="http://schemas.openxmlformats.org/officeDocument/2006/relationships/slideLayout" Target="../slideLayouts/slideLayout111.xml"/><Relationship Id="rId13" Type="http://schemas.openxmlformats.org/officeDocument/2006/relationships/theme" Target="../theme/theme10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00.xml"/><Relationship Id="rId2" Type="http://schemas.openxmlformats.org/officeDocument/2006/relationships/slideLayout" Target="../slideLayouts/slideLayout101.xml"/><Relationship Id="rId3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6.xml"/><Relationship Id="rId8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09.xml"/></Relationships>
</file>

<file path=ppt/slideMasters/_rels/slideMaster1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22.xml"/><Relationship Id="rId12" Type="http://schemas.openxmlformats.org/officeDocument/2006/relationships/theme" Target="../theme/theme1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12.xml"/><Relationship Id="rId2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14.xml"/><Relationship Id="rId4" Type="http://schemas.openxmlformats.org/officeDocument/2006/relationships/slideLayout" Target="../slideLayouts/slideLayout115.xml"/><Relationship Id="rId5" Type="http://schemas.openxmlformats.org/officeDocument/2006/relationships/slideLayout" Target="../slideLayouts/slideLayout116.xml"/><Relationship Id="rId6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18.xml"/><Relationship Id="rId8" Type="http://schemas.openxmlformats.org/officeDocument/2006/relationships/slideLayout" Target="../slideLayouts/slideLayout119.xml"/><Relationship Id="rId9" Type="http://schemas.openxmlformats.org/officeDocument/2006/relationships/slideLayout" Target="../slideLayouts/slideLayout120.xml"/><Relationship Id="rId10" Type="http://schemas.openxmlformats.org/officeDocument/2006/relationships/slideLayout" Target="../slideLayouts/slideLayout121.xml"/></Relationships>
</file>

<file path=ppt/slideMasters/_rels/slideMaster1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3.xml"/><Relationship Id="rId12" Type="http://schemas.openxmlformats.org/officeDocument/2006/relationships/theme" Target="../theme/theme1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3.xml"/><Relationship Id="rId2" Type="http://schemas.openxmlformats.org/officeDocument/2006/relationships/slideLayout" Target="../slideLayouts/slideLayout124.xml"/><Relationship Id="rId3" Type="http://schemas.openxmlformats.org/officeDocument/2006/relationships/slideLayout" Target="../slideLayouts/slideLayout125.xml"/><Relationship Id="rId4" Type="http://schemas.openxmlformats.org/officeDocument/2006/relationships/slideLayout" Target="../slideLayouts/slideLayout126.xml"/><Relationship Id="rId5" Type="http://schemas.openxmlformats.org/officeDocument/2006/relationships/slideLayout" Target="../slideLayouts/slideLayout127.xml"/><Relationship Id="rId6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29.xml"/><Relationship Id="rId8" Type="http://schemas.openxmlformats.org/officeDocument/2006/relationships/slideLayout" Target="../slideLayouts/slideLayout130.xml"/><Relationship Id="rId9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32.xml"/></Relationships>
</file>

<file path=ppt/slideMasters/_rels/slideMaster1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44.xml"/><Relationship Id="rId12" Type="http://schemas.openxmlformats.org/officeDocument/2006/relationships/theme" Target="../theme/theme1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34.xml"/><Relationship Id="rId2" Type="http://schemas.openxmlformats.org/officeDocument/2006/relationships/slideLayout" Target="../slideLayouts/slideLayout135.xml"/><Relationship Id="rId3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3.xml"/></Relationships>
</file>

<file path=ppt/slideMasters/_rels/slideMaster1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55.xml"/><Relationship Id="rId12" Type="http://schemas.openxmlformats.org/officeDocument/2006/relationships/theme" Target="../theme/theme1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45.xml"/><Relationship Id="rId2" Type="http://schemas.openxmlformats.org/officeDocument/2006/relationships/slideLayout" Target="../slideLayouts/slideLayout146.xml"/><Relationship Id="rId3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9.xml"/><Relationship Id="rId6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1.xml"/><Relationship Id="rId8" Type="http://schemas.openxmlformats.org/officeDocument/2006/relationships/slideLayout" Target="../slideLayouts/slideLayout152.xml"/><Relationship Id="rId9" Type="http://schemas.openxmlformats.org/officeDocument/2006/relationships/slideLayout" Target="../slideLayouts/slideLayout153.xml"/><Relationship Id="rId10" Type="http://schemas.openxmlformats.org/officeDocument/2006/relationships/slideLayout" Target="../slideLayouts/slideLayout154.xml"/></Relationships>
</file>

<file path=ppt/slideMasters/_rels/slideMaster1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66.xml"/><Relationship Id="rId12" Type="http://schemas.openxmlformats.org/officeDocument/2006/relationships/theme" Target="../theme/theme1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56.xml"/><Relationship Id="rId2" Type="http://schemas.openxmlformats.org/officeDocument/2006/relationships/slideLayout" Target="../slideLayouts/slideLayout157.xml"/><Relationship Id="rId3" Type="http://schemas.openxmlformats.org/officeDocument/2006/relationships/slideLayout" Target="../slideLayouts/slideLayout158.xml"/><Relationship Id="rId4" Type="http://schemas.openxmlformats.org/officeDocument/2006/relationships/slideLayout" Target="../slideLayouts/slideLayout159.xml"/><Relationship Id="rId5" Type="http://schemas.openxmlformats.org/officeDocument/2006/relationships/slideLayout" Target="../slideLayouts/slideLayout160.xml"/><Relationship Id="rId6" Type="http://schemas.openxmlformats.org/officeDocument/2006/relationships/slideLayout" Target="../slideLayouts/slideLayout161.xml"/><Relationship Id="rId7" Type="http://schemas.openxmlformats.org/officeDocument/2006/relationships/slideLayout" Target="../slideLayouts/slideLayout162.xml"/><Relationship Id="rId8" Type="http://schemas.openxmlformats.org/officeDocument/2006/relationships/slideLayout" Target="../slideLayouts/slideLayout163.xml"/><Relationship Id="rId9" Type="http://schemas.openxmlformats.org/officeDocument/2006/relationships/slideLayout" Target="../slideLayouts/slideLayout164.xml"/><Relationship Id="rId10" Type="http://schemas.openxmlformats.org/officeDocument/2006/relationships/slideLayout" Target="../slideLayouts/slideLayout165.xml"/></Relationships>
</file>

<file path=ppt/slideMasters/_rels/slideMaster1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7.xml"/><Relationship Id="rId12" Type="http://schemas.openxmlformats.org/officeDocument/2006/relationships/theme" Target="../theme/theme1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67.xml"/><Relationship Id="rId2" Type="http://schemas.openxmlformats.org/officeDocument/2006/relationships/slideLayout" Target="../slideLayouts/slideLayout168.xml"/><Relationship Id="rId3" Type="http://schemas.openxmlformats.org/officeDocument/2006/relationships/slideLayout" Target="../slideLayouts/slideLayout169.xml"/><Relationship Id="rId4" Type="http://schemas.openxmlformats.org/officeDocument/2006/relationships/slideLayout" Target="../slideLayouts/slideLayout170.xml"/><Relationship Id="rId5" Type="http://schemas.openxmlformats.org/officeDocument/2006/relationships/slideLayout" Target="../slideLayouts/slideLayout171.xml"/><Relationship Id="rId6" Type="http://schemas.openxmlformats.org/officeDocument/2006/relationships/slideLayout" Target="../slideLayouts/slideLayout172.xml"/><Relationship Id="rId7" Type="http://schemas.openxmlformats.org/officeDocument/2006/relationships/slideLayout" Target="../slideLayouts/slideLayout173.xml"/><Relationship Id="rId8" Type="http://schemas.openxmlformats.org/officeDocument/2006/relationships/slideLayout" Target="../slideLayouts/slideLayout174.xml"/><Relationship Id="rId9" Type="http://schemas.openxmlformats.org/officeDocument/2006/relationships/slideLayout" Target="../slideLayouts/slideLayout175.xml"/><Relationship Id="rId10" Type="http://schemas.openxmlformats.org/officeDocument/2006/relationships/slideLayout" Target="../slideLayouts/slideLayout176.xml"/></Relationships>
</file>

<file path=ppt/slideMasters/_rels/slideMaster1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88.xml"/><Relationship Id="rId12" Type="http://schemas.openxmlformats.org/officeDocument/2006/relationships/theme" Target="../theme/theme1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78.xml"/><Relationship Id="rId2" Type="http://schemas.openxmlformats.org/officeDocument/2006/relationships/slideLayout" Target="../slideLayouts/slideLayout179.xml"/><Relationship Id="rId3" Type="http://schemas.openxmlformats.org/officeDocument/2006/relationships/slideLayout" Target="../slideLayouts/slideLayout180.xml"/><Relationship Id="rId4" Type="http://schemas.openxmlformats.org/officeDocument/2006/relationships/slideLayout" Target="../slideLayouts/slideLayout181.xml"/><Relationship Id="rId5" Type="http://schemas.openxmlformats.org/officeDocument/2006/relationships/slideLayout" Target="../slideLayouts/slideLayout182.xml"/><Relationship Id="rId6" Type="http://schemas.openxmlformats.org/officeDocument/2006/relationships/slideLayout" Target="../slideLayouts/slideLayout183.xml"/><Relationship Id="rId7" Type="http://schemas.openxmlformats.org/officeDocument/2006/relationships/slideLayout" Target="../slideLayouts/slideLayout184.xml"/><Relationship Id="rId8" Type="http://schemas.openxmlformats.org/officeDocument/2006/relationships/slideLayout" Target="../slideLayouts/slideLayout185.xml"/><Relationship Id="rId9" Type="http://schemas.openxmlformats.org/officeDocument/2006/relationships/slideLayout" Target="../slideLayouts/slideLayout186.xml"/><Relationship Id="rId10" Type="http://schemas.openxmlformats.org/officeDocument/2006/relationships/slideLayout" Target="../slideLayouts/slideLayout187.xml"/></Relationships>
</file>

<file path=ppt/slideMasters/_rels/slideMaster1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99.xml"/><Relationship Id="rId12" Type="http://schemas.openxmlformats.org/officeDocument/2006/relationships/theme" Target="../theme/theme1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89.xml"/><Relationship Id="rId2" Type="http://schemas.openxmlformats.org/officeDocument/2006/relationships/slideLayout" Target="../slideLayouts/slideLayout190.xml"/><Relationship Id="rId3" Type="http://schemas.openxmlformats.org/officeDocument/2006/relationships/slideLayout" Target="../slideLayouts/slideLayout191.xml"/><Relationship Id="rId4" Type="http://schemas.openxmlformats.org/officeDocument/2006/relationships/slideLayout" Target="../slideLayouts/slideLayout192.xml"/><Relationship Id="rId5" Type="http://schemas.openxmlformats.org/officeDocument/2006/relationships/slideLayout" Target="../slideLayouts/slideLayout193.xml"/><Relationship Id="rId6" Type="http://schemas.openxmlformats.org/officeDocument/2006/relationships/slideLayout" Target="../slideLayouts/slideLayout194.xml"/><Relationship Id="rId7" Type="http://schemas.openxmlformats.org/officeDocument/2006/relationships/slideLayout" Target="../slideLayouts/slideLayout195.xml"/><Relationship Id="rId8" Type="http://schemas.openxmlformats.org/officeDocument/2006/relationships/slideLayout" Target="../slideLayouts/slideLayout196.xml"/><Relationship Id="rId9" Type="http://schemas.openxmlformats.org/officeDocument/2006/relationships/slideLayout" Target="../slideLayouts/slideLayout197.xml"/><Relationship Id="rId10" Type="http://schemas.openxmlformats.org/officeDocument/2006/relationships/slideLayout" Target="../slideLayouts/slideLayout198.xml"/></Relationships>
</file>

<file path=ppt/slideMasters/_rels/slideMaster1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10.xml"/><Relationship Id="rId12" Type="http://schemas.openxmlformats.org/officeDocument/2006/relationships/theme" Target="../theme/theme1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00.xml"/><Relationship Id="rId2" Type="http://schemas.openxmlformats.org/officeDocument/2006/relationships/slideLayout" Target="../slideLayouts/slideLayout201.xml"/><Relationship Id="rId3" Type="http://schemas.openxmlformats.org/officeDocument/2006/relationships/slideLayout" Target="../slideLayouts/slideLayout202.xml"/><Relationship Id="rId4" Type="http://schemas.openxmlformats.org/officeDocument/2006/relationships/slideLayout" Target="../slideLayouts/slideLayout203.xml"/><Relationship Id="rId5" Type="http://schemas.openxmlformats.org/officeDocument/2006/relationships/slideLayout" Target="../slideLayouts/slideLayout204.xml"/><Relationship Id="rId6" Type="http://schemas.openxmlformats.org/officeDocument/2006/relationships/slideLayout" Target="../slideLayouts/slideLayout205.xml"/><Relationship Id="rId7" Type="http://schemas.openxmlformats.org/officeDocument/2006/relationships/slideLayout" Target="../slideLayouts/slideLayout206.xml"/><Relationship Id="rId8" Type="http://schemas.openxmlformats.org/officeDocument/2006/relationships/slideLayout" Target="../slideLayouts/slideLayout207.xml"/><Relationship Id="rId9" Type="http://schemas.openxmlformats.org/officeDocument/2006/relationships/slideLayout" Target="../slideLayouts/slideLayout208.xml"/><Relationship Id="rId10" Type="http://schemas.openxmlformats.org/officeDocument/2006/relationships/slideLayout" Target="../slideLayouts/slideLayout209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2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1.xml"/><Relationship Id="rId12" Type="http://schemas.openxmlformats.org/officeDocument/2006/relationships/theme" Target="../theme/theme2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11.xml"/><Relationship Id="rId2" Type="http://schemas.openxmlformats.org/officeDocument/2006/relationships/slideLayout" Target="../slideLayouts/slideLayout212.xml"/><Relationship Id="rId3" Type="http://schemas.openxmlformats.org/officeDocument/2006/relationships/slideLayout" Target="../slideLayouts/slideLayout213.xml"/><Relationship Id="rId4" Type="http://schemas.openxmlformats.org/officeDocument/2006/relationships/slideLayout" Target="../slideLayouts/slideLayout214.xml"/><Relationship Id="rId5" Type="http://schemas.openxmlformats.org/officeDocument/2006/relationships/slideLayout" Target="../slideLayouts/slideLayout215.xml"/><Relationship Id="rId6" Type="http://schemas.openxmlformats.org/officeDocument/2006/relationships/slideLayout" Target="../slideLayouts/slideLayout216.xml"/><Relationship Id="rId7" Type="http://schemas.openxmlformats.org/officeDocument/2006/relationships/slideLayout" Target="../slideLayouts/slideLayout217.xml"/><Relationship Id="rId8" Type="http://schemas.openxmlformats.org/officeDocument/2006/relationships/slideLayout" Target="../slideLayouts/slideLayout218.xml"/><Relationship Id="rId9" Type="http://schemas.openxmlformats.org/officeDocument/2006/relationships/slideLayout" Target="../slideLayouts/slideLayout219.xml"/><Relationship Id="rId10" Type="http://schemas.openxmlformats.org/officeDocument/2006/relationships/slideLayout" Target="../slideLayouts/slideLayout220.xml"/></Relationships>
</file>

<file path=ppt/slideMasters/_rels/slideMaster2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2.xml"/><Relationship Id="rId12" Type="http://schemas.openxmlformats.org/officeDocument/2006/relationships/theme" Target="../theme/theme2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22.xml"/><Relationship Id="rId2" Type="http://schemas.openxmlformats.org/officeDocument/2006/relationships/slideLayout" Target="../slideLayouts/slideLayout223.xml"/><Relationship Id="rId3" Type="http://schemas.openxmlformats.org/officeDocument/2006/relationships/slideLayout" Target="../slideLayouts/slideLayout224.xml"/><Relationship Id="rId4" Type="http://schemas.openxmlformats.org/officeDocument/2006/relationships/slideLayout" Target="../slideLayouts/slideLayout225.xml"/><Relationship Id="rId5" Type="http://schemas.openxmlformats.org/officeDocument/2006/relationships/slideLayout" Target="../slideLayouts/slideLayout226.xml"/><Relationship Id="rId6" Type="http://schemas.openxmlformats.org/officeDocument/2006/relationships/slideLayout" Target="../slideLayouts/slideLayout227.xml"/><Relationship Id="rId7" Type="http://schemas.openxmlformats.org/officeDocument/2006/relationships/slideLayout" Target="../slideLayouts/slideLayout228.xml"/><Relationship Id="rId8" Type="http://schemas.openxmlformats.org/officeDocument/2006/relationships/slideLayout" Target="../slideLayouts/slideLayout229.xml"/><Relationship Id="rId9" Type="http://schemas.openxmlformats.org/officeDocument/2006/relationships/slideLayout" Target="../slideLayouts/slideLayout230.xml"/><Relationship Id="rId10" Type="http://schemas.openxmlformats.org/officeDocument/2006/relationships/slideLayout" Target="../slideLayouts/slideLayout231.xml"/></Relationships>
</file>

<file path=ppt/slideMasters/_rels/slideMaster2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43.xml"/><Relationship Id="rId12" Type="http://schemas.openxmlformats.org/officeDocument/2006/relationships/theme" Target="../theme/theme2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3.xml"/><Relationship Id="rId2" Type="http://schemas.openxmlformats.org/officeDocument/2006/relationships/slideLayout" Target="../slideLayouts/slideLayout234.xml"/><Relationship Id="rId3" Type="http://schemas.openxmlformats.org/officeDocument/2006/relationships/slideLayout" Target="../slideLayouts/slideLayout235.xml"/><Relationship Id="rId4" Type="http://schemas.openxmlformats.org/officeDocument/2006/relationships/slideLayout" Target="../slideLayouts/slideLayout236.xml"/><Relationship Id="rId5" Type="http://schemas.openxmlformats.org/officeDocument/2006/relationships/slideLayout" Target="../slideLayouts/slideLayout237.xml"/><Relationship Id="rId6" Type="http://schemas.openxmlformats.org/officeDocument/2006/relationships/slideLayout" Target="../slideLayouts/slideLayout238.xml"/><Relationship Id="rId7" Type="http://schemas.openxmlformats.org/officeDocument/2006/relationships/slideLayout" Target="../slideLayouts/slideLayout239.xml"/><Relationship Id="rId8" Type="http://schemas.openxmlformats.org/officeDocument/2006/relationships/slideLayout" Target="../slideLayouts/slideLayout240.xml"/><Relationship Id="rId9" Type="http://schemas.openxmlformats.org/officeDocument/2006/relationships/slideLayout" Target="../slideLayouts/slideLayout241.xml"/><Relationship Id="rId10" Type="http://schemas.openxmlformats.org/officeDocument/2006/relationships/slideLayout" Target="../slideLayouts/slideLayout242.xml"/></Relationships>
</file>

<file path=ppt/slideMasters/_rels/slideMaster2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4.xml"/><Relationship Id="rId12" Type="http://schemas.openxmlformats.org/officeDocument/2006/relationships/theme" Target="../theme/theme2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44.xml"/><Relationship Id="rId2" Type="http://schemas.openxmlformats.org/officeDocument/2006/relationships/slideLayout" Target="../slideLayouts/slideLayout245.xml"/><Relationship Id="rId3" Type="http://schemas.openxmlformats.org/officeDocument/2006/relationships/slideLayout" Target="../slideLayouts/slideLayout246.xml"/><Relationship Id="rId4" Type="http://schemas.openxmlformats.org/officeDocument/2006/relationships/slideLayout" Target="../slideLayouts/slideLayout247.xml"/><Relationship Id="rId5" Type="http://schemas.openxmlformats.org/officeDocument/2006/relationships/slideLayout" Target="../slideLayouts/slideLayout248.xml"/><Relationship Id="rId6" Type="http://schemas.openxmlformats.org/officeDocument/2006/relationships/slideLayout" Target="../slideLayouts/slideLayout249.xml"/><Relationship Id="rId7" Type="http://schemas.openxmlformats.org/officeDocument/2006/relationships/slideLayout" Target="../slideLayouts/slideLayout250.xml"/><Relationship Id="rId8" Type="http://schemas.openxmlformats.org/officeDocument/2006/relationships/slideLayout" Target="../slideLayouts/slideLayout251.xml"/><Relationship Id="rId9" Type="http://schemas.openxmlformats.org/officeDocument/2006/relationships/slideLayout" Target="../slideLayouts/slideLayout252.xml"/><Relationship Id="rId10" Type="http://schemas.openxmlformats.org/officeDocument/2006/relationships/slideLayout" Target="../slideLayouts/slideLayout253.xml"/></Relationships>
</file>

<file path=ppt/slideMasters/_rels/slideMaster2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65.xml"/><Relationship Id="rId12" Type="http://schemas.openxmlformats.org/officeDocument/2006/relationships/theme" Target="../theme/theme2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55.xml"/><Relationship Id="rId2" Type="http://schemas.openxmlformats.org/officeDocument/2006/relationships/slideLayout" Target="../slideLayouts/slideLayout256.xml"/><Relationship Id="rId3" Type="http://schemas.openxmlformats.org/officeDocument/2006/relationships/slideLayout" Target="../slideLayouts/slideLayout257.xml"/><Relationship Id="rId4" Type="http://schemas.openxmlformats.org/officeDocument/2006/relationships/slideLayout" Target="../slideLayouts/slideLayout258.xml"/><Relationship Id="rId5" Type="http://schemas.openxmlformats.org/officeDocument/2006/relationships/slideLayout" Target="../slideLayouts/slideLayout259.xml"/><Relationship Id="rId6" Type="http://schemas.openxmlformats.org/officeDocument/2006/relationships/slideLayout" Target="../slideLayouts/slideLayout260.xml"/><Relationship Id="rId7" Type="http://schemas.openxmlformats.org/officeDocument/2006/relationships/slideLayout" Target="../slideLayouts/slideLayout261.xml"/><Relationship Id="rId8" Type="http://schemas.openxmlformats.org/officeDocument/2006/relationships/slideLayout" Target="../slideLayouts/slideLayout262.xml"/><Relationship Id="rId9" Type="http://schemas.openxmlformats.org/officeDocument/2006/relationships/slideLayout" Target="../slideLayouts/slideLayout263.xml"/><Relationship Id="rId10" Type="http://schemas.openxmlformats.org/officeDocument/2006/relationships/slideLayout" Target="../slideLayouts/slideLayout264.xml"/></Relationships>
</file>

<file path=ppt/slideMasters/_rels/slideMaster2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76.xml"/><Relationship Id="rId12" Type="http://schemas.openxmlformats.org/officeDocument/2006/relationships/theme" Target="../theme/theme2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66.xml"/><Relationship Id="rId2" Type="http://schemas.openxmlformats.org/officeDocument/2006/relationships/slideLayout" Target="../slideLayouts/slideLayout267.xml"/><Relationship Id="rId3" Type="http://schemas.openxmlformats.org/officeDocument/2006/relationships/slideLayout" Target="../slideLayouts/slideLayout268.xml"/><Relationship Id="rId4" Type="http://schemas.openxmlformats.org/officeDocument/2006/relationships/slideLayout" Target="../slideLayouts/slideLayout269.xml"/><Relationship Id="rId5" Type="http://schemas.openxmlformats.org/officeDocument/2006/relationships/slideLayout" Target="../slideLayouts/slideLayout270.xml"/><Relationship Id="rId6" Type="http://schemas.openxmlformats.org/officeDocument/2006/relationships/slideLayout" Target="../slideLayouts/slideLayout271.xml"/><Relationship Id="rId7" Type="http://schemas.openxmlformats.org/officeDocument/2006/relationships/slideLayout" Target="../slideLayouts/slideLayout272.xml"/><Relationship Id="rId8" Type="http://schemas.openxmlformats.org/officeDocument/2006/relationships/slideLayout" Target="../slideLayouts/slideLayout273.xml"/><Relationship Id="rId9" Type="http://schemas.openxmlformats.org/officeDocument/2006/relationships/slideLayout" Target="../slideLayouts/slideLayout274.xml"/><Relationship Id="rId10" Type="http://schemas.openxmlformats.org/officeDocument/2006/relationships/slideLayout" Target="../slideLayouts/slideLayout275.xml"/></Relationships>
</file>

<file path=ppt/slideMasters/_rels/slideMaster2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7.xml"/><Relationship Id="rId12" Type="http://schemas.openxmlformats.org/officeDocument/2006/relationships/theme" Target="../theme/theme2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77.xml"/><Relationship Id="rId2" Type="http://schemas.openxmlformats.org/officeDocument/2006/relationships/slideLayout" Target="../slideLayouts/slideLayout278.xml"/><Relationship Id="rId3" Type="http://schemas.openxmlformats.org/officeDocument/2006/relationships/slideLayout" Target="../slideLayouts/slideLayout279.xml"/><Relationship Id="rId4" Type="http://schemas.openxmlformats.org/officeDocument/2006/relationships/slideLayout" Target="../slideLayouts/slideLayout280.xml"/><Relationship Id="rId5" Type="http://schemas.openxmlformats.org/officeDocument/2006/relationships/slideLayout" Target="../slideLayouts/slideLayout281.xml"/><Relationship Id="rId6" Type="http://schemas.openxmlformats.org/officeDocument/2006/relationships/slideLayout" Target="../slideLayouts/slideLayout282.xml"/><Relationship Id="rId7" Type="http://schemas.openxmlformats.org/officeDocument/2006/relationships/slideLayout" Target="../slideLayouts/slideLayout283.xml"/><Relationship Id="rId8" Type="http://schemas.openxmlformats.org/officeDocument/2006/relationships/slideLayout" Target="../slideLayouts/slideLayout284.xml"/><Relationship Id="rId9" Type="http://schemas.openxmlformats.org/officeDocument/2006/relationships/slideLayout" Target="../slideLayouts/slideLayout285.xml"/><Relationship Id="rId10" Type="http://schemas.openxmlformats.org/officeDocument/2006/relationships/slideLayout" Target="../slideLayouts/slideLayout286.xml"/></Relationships>
</file>

<file path=ppt/slideMasters/_rels/slideMaster2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98.xml"/><Relationship Id="rId12" Type="http://schemas.openxmlformats.org/officeDocument/2006/relationships/theme" Target="../theme/theme2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90.xml"/><Relationship Id="rId4" Type="http://schemas.openxmlformats.org/officeDocument/2006/relationships/slideLayout" Target="../slideLayouts/slideLayout291.xml"/><Relationship Id="rId5" Type="http://schemas.openxmlformats.org/officeDocument/2006/relationships/slideLayout" Target="../slideLayouts/slideLayout292.xml"/><Relationship Id="rId6" Type="http://schemas.openxmlformats.org/officeDocument/2006/relationships/slideLayout" Target="../slideLayouts/slideLayout293.xml"/><Relationship Id="rId7" Type="http://schemas.openxmlformats.org/officeDocument/2006/relationships/slideLayout" Target="../slideLayouts/slideLayout294.xml"/><Relationship Id="rId8" Type="http://schemas.openxmlformats.org/officeDocument/2006/relationships/slideLayout" Target="../slideLayouts/slideLayout295.xml"/><Relationship Id="rId9" Type="http://schemas.openxmlformats.org/officeDocument/2006/relationships/slideLayout" Target="../slideLayouts/slideLayout296.xml"/><Relationship Id="rId10" Type="http://schemas.openxmlformats.org/officeDocument/2006/relationships/slideLayout" Target="../slideLayouts/slideLayout297.xml"/></Relationships>
</file>

<file path=ppt/slideMasters/_rels/slideMaster2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09.xml"/><Relationship Id="rId12" Type="http://schemas.openxmlformats.org/officeDocument/2006/relationships/theme" Target="../theme/theme2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99.xml"/><Relationship Id="rId2" Type="http://schemas.openxmlformats.org/officeDocument/2006/relationships/slideLayout" Target="../slideLayouts/slideLayout300.xml"/><Relationship Id="rId3" Type="http://schemas.openxmlformats.org/officeDocument/2006/relationships/slideLayout" Target="../slideLayouts/slideLayout301.xml"/><Relationship Id="rId4" Type="http://schemas.openxmlformats.org/officeDocument/2006/relationships/slideLayout" Target="../slideLayouts/slideLayout302.xml"/><Relationship Id="rId5" Type="http://schemas.openxmlformats.org/officeDocument/2006/relationships/slideLayout" Target="../slideLayouts/slideLayout303.xml"/><Relationship Id="rId6" Type="http://schemas.openxmlformats.org/officeDocument/2006/relationships/slideLayout" Target="../slideLayouts/slideLayout304.xml"/><Relationship Id="rId7" Type="http://schemas.openxmlformats.org/officeDocument/2006/relationships/slideLayout" Target="../slideLayouts/slideLayout305.xml"/><Relationship Id="rId8" Type="http://schemas.openxmlformats.org/officeDocument/2006/relationships/slideLayout" Target="../slideLayouts/slideLayout306.xml"/><Relationship Id="rId9" Type="http://schemas.openxmlformats.org/officeDocument/2006/relationships/slideLayout" Target="../slideLayouts/slideLayout307.xml"/><Relationship Id="rId10" Type="http://schemas.openxmlformats.org/officeDocument/2006/relationships/slideLayout" Target="../slideLayouts/slideLayout308.xml"/></Relationships>
</file>

<file path=ppt/slideMasters/_rels/slideMaster2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20.xml"/><Relationship Id="rId12" Type="http://schemas.openxmlformats.org/officeDocument/2006/relationships/theme" Target="../theme/theme2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10.xml"/><Relationship Id="rId2" Type="http://schemas.openxmlformats.org/officeDocument/2006/relationships/slideLayout" Target="../slideLayouts/slideLayout311.xml"/><Relationship Id="rId3" Type="http://schemas.openxmlformats.org/officeDocument/2006/relationships/slideLayout" Target="../slideLayouts/slideLayout312.xml"/><Relationship Id="rId4" Type="http://schemas.openxmlformats.org/officeDocument/2006/relationships/slideLayout" Target="../slideLayouts/slideLayout313.xml"/><Relationship Id="rId5" Type="http://schemas.openxmlformats.org/officeDocument/2006/relationships/slideLayout" Target="../slideLayouts/slideLayout314.xml"/><Relationship Id="rId6" Type="http://schemas.openxmlformats.org/officeDocument/2006/relationships/slideLayout" Target="../slideLayouts/slideLayout315.xml"/><Relationship Id="rId7" Type="http://schemas.openxmlformats.org/officeDocument/2006/relationships/slideLayout" Target="../slideLayouts/slideLayout316.xml"/><Relationship Id="rId8" Type="http://schemas.openxmlformats.org/officeDocument/2006/relationships/slideLayout" Target="../slideLayouts/slideLayout317.xml"/><Relationship Id="rId9" Type="http://schemas.openxmlformats.org/officeDocument/2006/relationships/slideLayout" Target="../slideLayouts/slideLayout318.xml"/><Relationship Id="rId10" Type="http://schemas.openxmlformats.org/officeDocument/2006/relationships/slideLayout" Target="../slideLayouts/slideLayout319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30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1.xml"/><Relationship Id="rId12" Type="http://schemas.openxmlformats.org/officeDocument/2006/relationships/theme" Target="../theme/theme30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21.xml"/><Relationship Id="rId2" Type="http://schemas.openxmlformats.org/officeDocument/2006/relationships/slideLayout" Target="../slideLayouts/slideLayout322.xml"/><Relationship Id="rId3" Type="http://schemas.openxmlformats.org/officeDocument/2006/relationships/slideLayout" Target="../slideLayouts/slideLayout323.xml"/><Relationship Id="rId4" Type="http://schemas.openxmlformats.org/officeDocument/2006/relationships/slideLayout" Target="../slideLayouts/slideLayout324.xml"/><Relationship Id="rId5" Type="http://schemas.openxmlformats.org/officeDocument/2006/relationships/slideLayout" Target="../slideLayouts/slideLayout325.xml"/><Relationship Id="rId6" Type="http://schemas.openxmlformats.org/officeDocument/2006/relationships/slideLayout" Target="../slideLayouts/slideLayout326.xml"/><Relationship Id="rId7" Type="http://schemas.openxmlformats.org/officeDocument/2006/relationships/slideLayout" Target="../slideLayouts/slideLayout327.xml"/><Relationship Id="rId8" Type="http://schemas.openxmlformats.org/officeDocument/2006/relationships/slideLayout" Target="../slideLayouts/slideLayout328.xml"/><Relationship Id="rId9" Type="http://schemas.openxmlformats.org/officeDocument/2006/relationships/slideLayout" Target="../slideLayouts/slideLayout329.xml"/><Relationship Id="rId10" Type="http://schemas.openxmlformats.org/officeDocument/2006/relationships/slideLayout" Target="../slideLayouts/slideLayout330.xml"/></Relationships>
</file>

<file path=ppt/slideMasters/_rels/slideMaster3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42.xml"/><Relationship Id="rId12" Type="http://schemas.openxmlformats.org/officeDocument/2006/relationships/theme" Target="../theme/theme31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32.xml"/><Relationship Id="rId2" Type="http://schemas.openxmlformats.org/officeDocument/2006/relationships/slideLayout" Target="../slideLayouts/slideLayout333.xml"/><Relationship Id="rId3" Type="http://schemas.openxmlformats.org/officeDocument/2006/relationships/slideLayout" Target="../slideLayouts/slideLayout334.xml"/><Relationship Id="rId4" Type="http://schemas.openxmlformats.org/officeDocument/2006/relationships/slideLayout" Target="../slideLayouts/slideLayout335.xml"/><Relationship Id="rId5" Type="http://schemas.openxmlformats.org/officeDocument/2006/relationships/slideLayout" Target="../slideLayouts/slideLayout336.xml"/><Relationship Id="rId6" Type="http://schemas.openxmlformats.org/officeDocument/2006/relationships/slideLayout" Target="../slideLayouts/slideLayout337.xml"/><Relationship Id="rId7" Type="http://schemas.openxmlformats.org/officeDocument/2006/relationships/slideLayout" Target="../slideLayouts/slideLayout338.xml"/><Relationship Id="rId8" Type="http://schemas.openxmlformats.org/officeDocument/2006/relationships/slideLayout" Target="../slideLayouts/slideLayout339.xml"/><Relationship Id="rId9" Type="http://schemas.openxmlformats.org/officeDocument/2006/relationships/slideLayout" Target="../slideLayouts/slideLayout340.xml"/><Relationship Id="rId10" Type="http://schemas.openxmlformats.org/officeDocument/2006/relationships/slideLayout" Target="../slideLayouts/slideLayout341.xml"/></Relationships>
</file>

<file path=ppt/slideMasters/_rels/slideMaster3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3.xml"/><Relationship Id="rId12" Type="http://schemas.openxmlformats.org/officeDocument/2006/relationships/theme" Target="../theme/theme3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3.xml"/><Relationship Id="rId2" Type="http://schemas.openxmlformats.org/officeDocument/2006/relationships/slideLayout" Target="../slideLayouts/slideLayout344.xml"/><Relationship Id="rId3" Type="http://schemas.openxmlformats.org/officeDocument/2006/relationships/slideLayout" Target="../slideLayouts/slideLayout345.xml"/><Relationship Id="rId4" Type="http://schemas.openxmlformats.org/officeDocument/2006/relationships/slideLayout" Target="../slideLayouts/slideLayout346.xml"/><Relationship Id="rId5" Type="http://schemas.openxmlformats.org/officeDocument/2006/relationships/slideLayout" Target="../slideLayouts/slideLayout347.xml"/><Relationship Id="rId6" Type="http://schemas.openxmlformats.org/officeDocument/2006/relationships/slideLayout" Target="../slideLayouts/slideLayout348.xml"/><Relationship Id="rId7" Type="http://schemas.openxmlformats.org/officeDocument/2006/relationships/slideLayout" Target="../slideLayouts/slideLayout349.xml"/><Relationship Id="rId8" Type="http://schemas.openxmlformats.org/officeDocument/2006/relationships/slideLayout" Target="../slideLayouts/slideLayout350.xml"/><Relationship Id="rId9" Type="http://schemas.openxmlformats.org/officeDocument/2006/relationships/slideLayout" Target="../slideLayouts/slideLayout351.xml"/><Relationship Id="rId10" Type="http://schemas.openxmlformats.org/officeDocument/2006/relationships/slideLayout" Target="../slideLayouts/slideLayout352.xml"/></Relationships>
</file>

<file path=ppt/slideMasters/_rels/slideMaster3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4.xml"/><Relationship Id="rId12" Type="http://schemas.openxmlformats.org/officeDocument/2006/relationships/theme" Target="../theme/theme33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54.xml"/><Relationship Id="rId2" Type="http://schemas.openxmlformats.org/officeDocument/2006/relationships/slideLayout" Target="../slideLayouts/slideLayout355.xml"/><Relationship Id="rId3" Type="http://schemas.openxmlformats.org/officeDocument/2006/relationships/slideLayout" Target="../slideLayouts/slideLayout356.xml"/><Relationship Id="rId4" Type="http://schemas.openxmlformats.org/officeDocument/2006/relationships/slideLayout" Target="../slideLayouts/slideLayout357.xml"/><Relationship Id="rId5" Type="http://schemas.openxmlformats.org/officeDocument/2006/relationships/slideLayout" Target="../slideLayouts/slideLayout358.xml"/><Relationship Id="rId6" Type="http://schemas.openxmlformats.org/officeDocument/2006/relationships/slideLayout" Target="../slideLayouts/slideLayout359.xml"/><Relationship Id="rId7" Type="http://schemas.openxmlformats.org/officeDocument/2006/relationships/slideLayout" Target="../slideLayouts/slideLayout360.xml"/><Relationship Id="rId8" Type="http://schemas.openxmlformats.org/officeDocument/2006/relationships/slideLayout" Target="../slideLayouts/slideLayout361.xml"/><Relationship Id="rId9" Type="http://schemas.openxmlformats.org/officeDocument/2006/relationships/slideLayout" Target="../slideLayouts/slideLayout362.xml"/><Relationship Id="rId10" Type="http://schemas.openxmlformats.org/officeDocument/2006/relationships/slideLayout" Target="../slideLayouts/slideLayout363.xml"/></Relationships>
</file>

<file path=ppt/slideMasters/_rels/slideMaster3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75.xml"/><Relationship Id="rId12" Type="http://schemas.openxmlformats.org/officeDocument/2006/relationships/theme" Target="../theme/theme34.xml"/><Relationship Id="rId13" Type="http://schemas.openxmlformats.org/officeDocument/2006/relationships/image" Target="../media/image2.jpeg"/><Relationship Id="rId1" Type="http://schemas.openxmlformats.org/officeDocument/2006/relationships/slideLayout" Target="../slideLayouts/slideLayout365.xml"/><Relationship Id="rId2" Type="http://schemas.openxmlformats.org/officeDocument/2006/relationships/slideLayout" Target="../slideLayouts/slideLayout366.xml"/><Relationship Id="rId3" Type="http://schemas.openxmlformats.org/officeDocument/2006/relationships/slideLayout" Target="../slideLayouts/slideLayout367.xml"/><Relationship Id="rId4" Type="http://schemas.openxmlformats.org/officeDocument/2006/relationships/slideLayout" Target="../slideLayouts/slideLayout368.xml"/><Relationship Id="rId5" Type="http://schemas.openxmlformats.org/officeDocument/2006/relationships/slideLayout" Target="../slideLayouts/slideLayout369.xml"/><Relationship Id="rId6" Type="http://schemas.openxmlformats.org/officeDocument/2006/relationships/slideLayout" Target="../slideLayouts/slideLayout370.xml"/><Relationship Id="rId7" Type="http://schemas.openxmlformats.org/officeDocument/2006/relationships/slideLayout" Target="../slideLayouts/slideLayout371.xml"/><Relationship Id="rId8" Type="http://schemas.openxmlformats.org/officeDocument/2006/relationships/slideLayout" Target="../slideLayouts/slideLayout372.xml"/><Relationship Id="rId9" Type="http://schemas.openxmlformats.org/officeDocument/2006/relationships/slideLayout" Target="../slideLayouts/slideLayout373.xml"/><Relationship Id="rId10" Type="http://schemas.openxmlformats.org/officeDocument/2006/relationships/slideLayout" Target="../slideLayouts/slideLayout37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56.xml"/><Relationship Id="rId2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9.xml"/><Relationship Id="rId5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2.xml"/><Relationship Id="rId8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9.xml"/><Relationship Id="rId4" Type="http://schemas.openxmlformats.org/officeDocument/2006/relationships/slideLayout" Target="../slideLayouts/slideLayout70.xml"/><Relationship Id="rId5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3.xml"/><Relationship Id="rId8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78.xml"/><Relationship Id="rId2" Type="http://schemas.openxmlformats.org/officeDocument/2006/relationships/slideLayout" Target="../slideLayouts/slideLayout79.xml"/><Relationship Id="rId3" Type="http://schemas.openxmlformats.org/officeDocument/2006/relationships/slideLayout" Target="../slideLayouts/slideLayout80.xml"/><Relationship Id="rId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4.xml"/><Relationship Id="rId8" Type="http://schemas.openxmlformats.org/officeDocument/2006/relationships/slideLayout" Target="../slideLayouts/slideLayout85.xml"/><Relationship Id="rId9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89.xml"/><Relationship Id="rId2" Type="http://schemas.openxmlformats.org/officeDocument/2006/relationships/slideLayout" Target="../slideLayouts/slideLayout90.xml"/><Relationship Id="rId3" Type="http://schemas.openxmlformats.org/officeDocument/2006/relationships/slideLayout" Target="../slideLayouts/slideLayout91.xml"/><Relationship Id="rId4" Type="http://schemas.openxmlformats.org/officeDocument/2006/relationships/slideLayout" Target="../slideLayouts/slideLayout92.xml"/><Relationship Id="rId5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5.xml"/><Relationship Id="rId8" Type="http://schemas.openxmlformats.org/officeDocument/2006/relationships/slideLayout" Target="../slideLayouts/slideLayout96.xml"/><Relationship Id="rId9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0FEA81C-25FE-5545-BA87-44E01D7AB7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20" r:id="rId1"/>
    <p:sldLayoutId id="2147510621" r:id="rId2"/>
    <p:sldLayoutId id="2147510622" r:id="rId3"/>
    <p:sldLayoutId id="2147510623" r:id="rId4"/>
    <p:sldLayoutId id="2147510624" r:id="rId5"/>
    <p:sldLayoutId id="2147510625" r:id="rId6"/>
    <p:sldLayoutId id="2147510626" r:id="rId7"/>
    <p:sldLayoutId id="2147510627" r:id="rId8"/>
    <p:sldLayoutId id="2147510628" r:id="rId9"/>
    <p:sldLayoutId id="2147510629" r:id="rId10"/>
    <p:sldLayoutId id="214751063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228600"/>
            <a:ext cx="91440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914400"/>
            <a:ext cx="86868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D61402-0C7A-024F-B0DE-D22A59869D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0" r:id="rId1"/>
    <p:sldLayoutId id="2147510751" r:id="rId2"/>
    <p:sldLayoutId id="2147510752" r:id="rId3"/>
    <p:sldLayoutId id="2147510697" r:id="rId4"/>
    <p:sldLayoutId id="2147510698" r:id="rId5"/>
    <p:sldLayoutId id="2147510699" r:id="rId6"/>
    <p:sldLayoutId id="2147510700" r:id="rId7"/>
    <p:sldLayoutId id="2147510701" r:id="rId8"/>
    <p:sldLayoutId id="2147510702" r:id="rId9"/>
    <p:sldLayoutId id="2147510703" r:id="rId10"/>
    <p:sldLayoutId id="2147510704" r:id="rId11"/>
    <p:sldLayoutId id="214751070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457200" indent="-457200" algn="l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ndara"/>
          <a:ea typeface="ＭＳ Ｐゴシック" charset="0"/>
          <a:cs typeface="+mn-cs"/>
        </a:defRPr>
      </a:lvl1pPr>
      <a:lvl2pPr marL="742950" indent="-285750" algn="ctr" rtl="0" eaLnBrk="0" fontAlgn="base" hangingPunct="0">
        <a:spcBef>
          <a:spcPct val="0"/>
        </a:spcBef>
        <a:spcAft>
          <a:spcPct val="0"/>
        </a:spcAft>
        <a:defRPr sz="2200" i="1">
          <a:solidFill>
            <a:schemeClr val="tx1"/>
          </a:solidFill>
          <a:latin typeface="Candara"/>
          <a:ea typeface="Arial" charset="0"/>
          <a:cs typeface="+mn-cs"/>
        </a:defRPr>
      </a:lvl2pPr>
      <a:lvl3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Ø"/>
        <a:defRPr sz="2300" b="1">
          <a:solidFill>
            <a:schemeClr val="tx1"/>
          </a:solidFill>
          <a:latin typeface="Candara"/>
          <a:ea typeface="Arial" charset="0"/>
          <a:cs typeface="+mn-cs"/>
        </a:defRPr>
      </a:lvl3pPr>
      <a:lvl4pPr marL="914400" indent="-457200" algn="l" rtl="0" eaLnBrk="0" fontAlgn="base" hangingPunct="0">
        <a:spcBef>
          <a:spcPct val="0"/>
        </a:spcBef>
        <a:spcAft>
          <a:spcPct val="0"/>
        </a:spcAft>
        <a:buFont typeface="Wingdings" charset="0"/>
        <a:buChar char="ü"/>
        <a:defRPr sz="2000">
          <a:solidFill>
            <a:srgbClr val="0000FF"/>
          </a:solidFill>
          <a:latin typeface="Candara"/>
          <a:ea typeface="Arial" charset="0"/>
          <a:cs typeface="+mn-cs"/>
        </a:defRPr>
      </a:lvl4pPr>
      <a:lvl5pPr marL="1371600" indent="-457200" algn="l" rtl="0" eaLnBrk="0" fontAlgn="base" hangingPunct="0">
        <a:spcBef>
          <a:spcPct val="0"/>
        </a:spcBef>
        <a:spcAft>
          <a:spcPct val="0"/>
        </a:spcAft>
        <a:buChar char="»"/>
        <a:defRPr sz="2000">
          <a:solidFill>
            <a:schemeClr val="tx1"/>
          </a:solidFill>
          <a:latin typeface="Candara"/>
          <a:ea typeface="Arial" charset="0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19399872-6E7A-284E-A63F-CD7B61DAA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06" r:id="rId1"/>
    <p:sldLayoutId id="2147510707" r:id="rId2"/>
    <p:sldLayoutId id="2147510708" r:id="rId3"/>
    <p:sldLayoutId id="2147510709" r:id="rId4"/>
    <p:sldLayoutId id="2147510710" r:id="rId5"/>
    <p:sldLayoutId id="2147510711" r:id="rId6"/>
    <p:sldLayoutId id="2147510712" r:id="rId7"/>
    <p:sldLayoutId id="2147510713" r:id="rId8"/>
    <p:sldLayoutId id="2147510714" r:id="rId9"/>
    <p:sldLayoutId id="2147510715" r:id="rId10"/>
    <p:sldLayoutId id="214751071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FE47291-C8AF-1D4B-B8A8-79B624AF0E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53" r:id="rId1"/>
    <p:sldLayoutId id="2147510754" r:id="rId2"/>
    <p:sldLayoutId id="2147510755" r:id="rId3"/>
    <p:sldLayoutId id="2147510756" r:id="rId4"/>
    <p:sldLayoutId id="2147510757" r:id="rId5"/>
    <p:sldLayoutId id="2147510758" r:id="rId6"/>
    <p:sldLayoutId id="2147510759" r:id="rId7"/>
    <p:sldLayoutId id="2147510760" r:id="rId8"/>
    <p:sldLayoutId id="2147510761" r:id="rId9"/>
    <p:sldLayoutId id="2147510762" r:id="rId10"/>
    <p:sldLayoutId id="21475107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8C29015-5700-2D41-9569-F0AC5B91E7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64" r:id="rId1"/>
    <p:sldLayoutId id="2147510765" r:id="rId2"/>
    <p:sldLayoutId id="2147510766" r:id="rId3"/>
    <p:sldLayoutId id="2147510767" r:id="rId4"/>
    <p:sldLayoutId id="2147510768" r:id="rId5"/>
    <p:sldLayoutId id="2147510769" r:id="rId6"/>
    <p:sldLayoutId id="2147510770" r:id="rId7"/>
    <p:sldLayoutId id="2147510771" r:id="rId8"/>
    <p:sldLayoutId id="2147510772" r:id="rId9"/>
    <p:sldLayoutId id="2147510773" r:id="rId10"/>
    <p:sldLayoutId id="21475107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CF3F18D-A41F-0F49-9BA3-D6117130A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97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776" r:id="rId1"/>
    <p:sldLayoutId id="2147510777" r:id="rId2"/>
    <p:sldLayoutId id="2147510778" r:id="rId3"/>
    <p:sldLayoutId id="2147510779" r:id="rId4"/>
    <p:sldLayoutId id="2147510780" r:id="rId5"/>
    <p:sldLayoutId id="2147510781" r:id="rId6"/>
    <p:sldLayoutId id="2147510782" r:id="rId7"/>
    <p:sldLayoutId id="2147510783" r:id="rId8"/>
    <p:sldLayoutId id="2147510784" r:id="rId9"/>
    <p:sldLayoutId id="2147510785" r:id="rId10"/>
    <p:sldLayoutId id="21475107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C15E4C9-9402-7A45-BA0C-F19ACCA9D7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311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00" r:id="rId1"/>
    <p:sldLayoutId id="2147510801" r:id="rId2"/>
    <p:sldLayoutId id="2147510802" r:id="rId3"/>
    <p:sldLayoutId id="2147510803" r:id="rId4"/>
    <p:sldLayoutId id="2147510804" r:id="rId5"/>
    <p:sldLayoutId id="2147510805" r:id="rId6"/>
    <p:sldLayoutId id="2147510806" r:id="rId7"/>
    <p:sldLayoutId id="2147510807" r:id="rId8"/>
    <p:sldLayoutId id="2147510808" r:id="rId9"/>
    <p:sldLayoutId id="2147510809" r:id="rId10"/>
    <p:sldLayoutId id="21475108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F38B5D-84A9-034A-9BFB-E6F798AFC6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67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36" r:id="rId1"/>
    <p:sldLayoutId id="2147510837" r:id="rId2"/>
    <p:sldLayoutId id="2147510838" r:id="rId3"/>
    <p:sldLayoutId id="2147510839" r:id="rId4"/>
    <p:sldLayoutId id="2147510840" r:id="rId5"/>
    <p:sldLayoutId id="2147510841" r:id="rId6"/>
    <p:sldLayoutId id="2147510842" r:id="rId7"/>
    <p:sldLayoutId id="2147510843" r:id="rId8"/>
    <p:sldLayoutId id="2147510844" r:id="rId9"/>
    <p:sldLayoutId id="2147510845" r:id="rId10"/>
    <p:sldLayoutId id="214751084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82000F88-DF64-0640-8E29-434363F4D5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03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48" r:id="rId1"/>
    <p:sldLayoutId id="2147510849" r:id="rId2"/>
    <p:sldLayoutId id="2147510850" r:id="rId3"/>
    <p:sldLayoutId id="2147510851" r:id="rId4"/>
    <p:sldLayoutId id="2147510852" r:id="rId5"/>
    <p:sldLayoutId id="2147510853" r:id="rId6"/>
    <p:sldLayoutId id="2147510854" r:id="rId7"/>
    <p:sldLayoutId id="2147510855" r:id="rId8"/>
    <p:sldLayoutId id="2147510856" r:id="rId9"/>
    <p:sldLayoutId id="2147510857" r:id="rId10"/>
    <p:sldLayoutId id="214751085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endParaRPr lang="en-US" i="0"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cs typeface="Arial" charset="0"/>
              </a:defRPr>
            </a:lvl1pPr>
          </a:lstStyle>
          <a:p>
            <a:pPr>
              <a:defRPr/>
            </a:pPr>
            <a:fld id="{B84F0A5A-A96B-4048-9348-360DF1EE3319}" type="slidenum">
              <a:rPr lang="en-US" i="0">
                <a:latin typeface="Arial" charset="0"/>
              </a:rPr>
              <a:pPr>
                <a:defRPr/>
              </a:pPr>
              <a:t>‹#›</a:t>
            </a:fld>
            <a:endParaRPr lang="en-US" i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09027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60" r:id="rId1"/>
    <p:sldLayoutId id="2147510861" r:id="rId2"/>
    <p:sldLayoutId id="2147510862" r:id="rId3"/>
    <p:sldLayoutId id="2147510863" r:id="rId4"/>
    <p:sldLayoutId id="2147510864" r:id="rId5"/>
    <p:sldLayoutId id="2147510865" r:id="rId6"/>
    <p:sldLayoutId id="2147510866" r:id="rId7"/>
    <p:sldLayoutId id="2147510867" r:id="rId8"/>
    <p:sldLayoutId id="2147510868" r:id="rId9"/>
    <p:sldLayoutId id="2147510869" r:id="rId10"/>
    <p:sldLayoutId id="21475108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 smtClean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E3BB0FF-B24E-7C48-A20C-06BA747AC3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19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72" r:id="rId1"/>
    <p:sldLayoutId id="2147510873" r:id="rId2"/>
    <p:sldLayoutId id="2147510874" r:id="rId3"/>
    <p:sldLayoutId id="2147510875" r:id="rId4"/>
    <p:sldLayoutId id="2147510876" r:id="rId5"/>
    <p:sldLayoutId id="2147510877" r:id="rId6"/>
    <p:sldLayoutId id="2147510878" r:id="rId7"/>
    <p:sldLayoutId id="2147510879" r:id="rId8"/>
    <p:sldLayoutId id="2147510880" r:id="rId9"/>
    <p:sldLayoutId id="2147510881" r:id="rId10"/>
    <p:sldLayoutId id="21475108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191BEEA-BB41-CD4B-9D36-1DDB0CC013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31" r:id="rId1"/>
    <p:sldLayoutId id="2147510632" r:id="rId2"/>
    <p:sldLayoutId id="2147510633" r:id="rId3"/>
    <p:sldLayoutId id="2147510634" r:id="rId4"/>
    <p:sldLayoutId id="2147510635" r:id="rId5"/>
    <p:sldLayoutId id="2147510636" r:id="rId6"/>
    <p:sldLayoutId id="2147510637" r:id="rId7"/>
    <p:sldLayoutId id="2147510638" r:id="rId8"/>
    <p:sldLayoutId id="2147510639" r:id="rId9"/>
    <p:sldLayoutId id="2147510640" r:id="rId10"/>
    <p:sldLayoutId id="214751064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fld id="{CCC81F94-2CFD-8647-9E13-8601D26FA723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84289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84" r:id="rId1"/>
    <p:sldLayoutId id="2147510885" r:id="rId2"/>
    <p:sldLayoutId id="2147510886" r:id="rId3"/>
    <p:sldLayoutId id="2147510887" r:id="rId4"/>
    <p:sldLayoutId id="2147510888" r:id="rId5"/>
    <p:sldLayoutId id="2147510889" r:id="rId6"/>
    <p:sldLayoutId id="2147510890" r:id="rId7"/>
    <p:sldLayoutId id="2147510891" r:id="rId8"/>
    <p:sldLayoutId id="2147510892" r:id="rId9"/>
    <p:sldLayoutId id="2147510893" r:id="rId10"/>
    <p:sldLayoutId id="214751089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F74E3C8C-595E-E443-9735-D1467AD8AF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61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896" r:id="rId1"/>
    <p:sldLayoutId id="2147510897" r:id="rId2"/>
    <p:sldLayoutId id="2147510898" r:id="rId3"/>
    <p:sldLayoutId id="2147510899" r:id="rId4"/>
    <p:sldLayoutId id="2147510900" r:id="rId5"/>
    <p:sldLayoutId id="2147510901" r:id="rId6"/>
    <p:sldLayoutId id="2147510902" r:id="rId7"/>
    <p:sldLayoutId id="2147510903" r:id="rId8"/>
    <p:sldLayoutId id="2147510904" r:id="rId9"/>
    <p:sldLayoutId id="2147510905" r:id="rId10"/>
    <p:sldLayoutId id="21475109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</a:defRPr>
            </a:lvl1pPr>
          </a:lstStyle>
          <a:p>
            <a:fld id="{74D2E023-9DEB-E840-90F9-A5DDD94C0206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‹#›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71012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08" r:id="rId1"/>
    <p:sldLayoutId id="2147510909" r:id="rId2"/>
    <p:sldLayoutId id="2147510910" r:id="rId3"/>
    <p:sldLayoutId id="2147510911" r:id="rId4"/>
    <p:sldLayoutId id="2147510912" r:id="rId5"/>
    <p:sldLayoutId id="2147510913" r:id="rId6"/>
    <p:sldLayoutId id="2147510914" r:id="rId7"/>
    <p:sldLayoutId id="2147510915" r:id="rId8"/>
    <p:sldLayoutId id="2147510916" r:id="rId9"/>
    <p:sldLayoutId id="2147510917" r:id="rId10"/>
    <p:sldLayoutId id="214751091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689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32" r:id="rId1"/>
    <p:sldLayoutId id="2147510933" r:id="rId2"/>
    <p:sldLayoutId id="2147510934" r:id="rId3"/>
    <p:sldLayoutId id="2147510935" r:id="rId4"/>
    <p:sldLayoutId id="2147510936" r:id="rId5"/>
    <p:sldLayoutId id="2147510937" r:id="rId6"/>
    <p:sldLayoutId id="2147510938" r:id="rId7"/>
    <p:sldLayoutId id="2147510939" r:id="rId8"/>
    <p:sldLayoutId id="2147510940" r:id="rId9"/>
    <p:sldLayoutId id="2147510941" r:id="rId10"/>
    <p:sldLayoutId id="214751094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635D8D00-F7A0-3A43-8D57-69D6B84F07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51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56" r:id="rId1"/>
    <p:sldLayoutId id="2147510957" r:id="rId2"/>
    <p:sldLayoutId id="2147510958" r:id="rId3"/>
    <p:sldLayoutId id="2147510959" r:id="rId4"/>
    <p:sldLayoutId id="2147510960" r:id="rId5"/>
    <p:sldLayoutId id="2147510961" r:id="rId6"/>
    <p:sldLayoutId id="2147510962" r:id="rId7"/>
    <p:sldLayoutId id="2147510963" r:id="rId8"/>
    <p:sldLayoutId id="2147510964" r:id="rId9"/>
    <p:sldLayoutId id="2147510965" r:id="rId10"/>
    <p:sldLayoutId id="21475109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67FA673-8D4F-D646-BAF0-6208C5D462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945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0992" r:id="rId1"/>
    <p:sldLayoutId id="2147510993" r:id="rId2"/>
    <p:sldLayoutId id="2147510994" r:id="rId3"/>
    <p:sldLayoutId id="2147510995" r:id="rId4"/>
    <p:sldLayoutId id="2147510996" r:id="rId5"/>
    <p:sldLayoutId id="2147510997" r:id="rId6"/>
    <p:sldLayoutId id="2147510998" r:id="rId7"/>
    <p:sldLayoutId id="2147510999" r:id="rId8"/>
    <p:sldLayoutId id="2147511000" r:id="rId9"/>
    <p:sldLayoutId id="2147511001" r:id="rId10"/>
    <p:sldLayoutId id="214751100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B2E00F3-1409-C545-ABCE-B58B7E761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172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04" r:id="rId1"/>
    <p:sldLayoutId id="2147511005" r:id="rId2"/>
    <p:sldLayoutId id="2147511006" r:id="rId3"/>
    <p:sldLayoutId id="2147511007" r:id="rId4"/>
    <p:sldLayoutId id="2147511008" r:id="rId5"/>
    <p:sldLayoutId id="2147511009" r:id="rId6"/>
    <p:sldLayoutId id="2147511010" r:id="rId7"/>
    <p:sldLayoutId id="2147511011" r:id="rId8"/>
    <p:sldLayoutId id="2147511012" r:id="rId9"/>
    <p:sldLayoutId id="2147511013" r:id="rId10"/>
    <p:sldLayoutId id="214751101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B8386AF4-C9CA-D042-9661-387DAB8741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3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40" r:id="rId1"/>
    <p:sldLayoutId id="2147511041" r:id="rId2"/>
    <p:sldLayoutId id="2147511042" r:id="rId3"/>
    <p:sldLayoutId id="2147511043" r:id="rId4"/>
    <p:sldLayoutId id="2147511044" r:id="rId5"/>
    <p:sldLayoutId id="2147511045" r:id="rId6"/>
    <p:sldLayoutId id="2147511046" r:id="rId7"/>
    <p:sldLayoutId id="2147511047" r:id="rId8"/>
    <p:sldLayoutId id="2147511048" r:id="rId9"/>
    <p:sldLayoutId id="2147511049" r:id="rId10"/>
    <p:sldLayoutId id="214751105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9399F498-DDA1-1247-92D9-CCA456933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59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64" r:id="rId1"/>
    <p:sldLayoutId id="2147511065" r:id="rId2"/>
    <p:sldLayoutId id="2147511066" r:id="rId3"/>
    <p:sldLayoutId id="2147511067" r:id="rId4"/>
    <p:sldLayoutId id="2147511068" r:id="rId5"/>
    <p:sldLayoutId id="2147511069" r:id="rId6"/>
    <p:sldLayoutId id="2147511070" r:id="rId7"/>
    <p:sldLayoutId id="2147511071" r:id="rId8"/>
    <p:sldLayoutId id="2147511072" r:id="rId9"/>
    <p:sldLayoutId id="2147511073" r:id="rId10"/>
    <p:sldLayoutId id="21475110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ea typeface="MS PGothic" charset="0"/>
              <a:cs typeface="MS PGothic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91C5607C-E5BB-CA42-833F-A14C7D083387}" type="slidenum">
              <a:rPr lang="en-US">
                <a:ea typeface="MS PGothic" charset="0"/>
                <a:cs typeface="MS PGothic" charset="0"/>
              </a:rPr>
              <a:pPr>
                <a:defRPr/>
              </a:pPr>
              <a:t>‹#›</a:t>
            </a:fld>
            <a:endParaRPr lang="en-US">
              <a:ea typeface="MS PGothic" charset="0"/>
              <a:cs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722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76" r:id="rId1"/>
    <p:sldLayoutId id="2147511077" r:id="rId2"/>
    <p:sldLayoutId id="2147511078" r:id="rId3"/>
    <p:sldLayoutId id="2147511079" r:id="rId4"/>
    <p:sldLayoutId id="2147511080" r:id="rId5"/>
    <p:sldLayoutId id="2147511081" r:id="rId6"/>
    <p:sldLayoutId id="2147511082" r:id="rId7"/>
    <p:sldLayoutId id="2147511083" r:id="rId8"/>
    <p:sldLayoutId id="2147511084" r:id="rId9"/>
    <p:sldLayoutId id="2147511085" r:id="rId10"/>
    <p:sldLayoutId id="21475110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306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46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613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865" indent="-342865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874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2883" indent="-22857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036" indent="-228576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190" indent="-228576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343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496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8650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5802" indent="-228576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3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0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72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6" algn="l" defTabSz="91430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53D6B2C5-A86A-4648-A427-EA5B13061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42" r:id="rId1"/>
    <p:sldLayoutId id="2147510643" r:id="rId2"/>
    <p:sldLayoutId id="2147510644" r:id="rId3"/>
    <p:sldLayoutId id="2147510645" r:id="rId4"/>
    <p:sldLayoutId id="2147510646" r:id="rId5"/>
    <p:sldLayoutId id="2147510647" r:id="rId6"/>
    <p:sldLayoutId id="2147510648" r:id="rId7"/>
    <p:sldLayoutId id="2147510649" r:id="rId8"/>
    <p:sldLayoutId id="2147510650" r:id="rId9"/>
    <p:sldLayoutId id="2147510651" r:id="rId10"/>
    <p:sldLayoutId id="214751065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716F8E90-25F5-804D-B97F-CF2A0FFC92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47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088" r:id="rId1"/>
    <p:sldLayoutId id="2147511089" r:id="rId2"/>
    <p:sldLayoutId id="2147511090" r:id="rId3"/>
    <p:sldLayoutId id="2147511091" r:id="rId4"/>
    <p:sldLayoutId id="2147511092" r:id="rId5"/>
    <p:sldLayoutId id="2147511093" r:id="rId6"/>
    <p:sldLayoutId id="2147511094" r:id="rId7"/>
    <p:sldLayoutId id="2147511095" r:id="rId8"/>
    <p:sldLayoutId id="2147511096" r:id="rId9"/>
    <p:sldLayoutId id="2147511097" r:id="rId10"/>
    <p:sldLayoutId id="214751109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92B09246-444E-CF4A-9226-F7B6327A4A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31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00" r:id="rId1"/>
    <p:sldLayoutId id="2147511101" r:id="rId2"/>
    <p:sldLayoutId id="2147511102" r:id="rId3"/>
    <p:sldLayoutId id="2147511103" r:id="rId4"/>
    <p:sldLayoutId id="2147511104" r:id="rId5"/>
    <p:sldLayoutId id="2147511105" r:id="rId6"/>
    <p:sldLayoutId id="2147511106" r:id="rId7"/>
    <p:sldLayoutId id="2147511107" r:id="rId8"/>
    <p:sldLayoutId id="2147511108" r:id="rId9"/>
    <p:sldLayoutId id="2147511109" r:id="rId10"/>
    <p:sldLayoutId id="214751111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latin typeface="Arial" charset="0"/>
                <a:cs typeface="MS PGothic" charset="0"/>
              </a:defRPr>
            </a:lvl1pPr>
          </a:lstStyle>
          <a:p>
            <a:pPr>
              <a:defRPr/>
            </a:pPr>
            <a:fld id="{C07C5F23-A5C0-0647-8166-CF649048564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93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12" r:id="rId1"/>
    <p:sldLayoutId id="2147511113" r:id="rId2"/>
    <p:sldLayoutId id="2147511114" r:id="rId3"/>
    <p:sldLayoutId id="2147511115" r:id="rId4"/>
    <p:sldLayoutId id="2147511116" r:id="rId5"/>
    <p:sldLayoutId id="2147511117" r:id="rId6"/>
    <p:sldLayoutId id="2147511118" r:id="rId7"/>
    <p:sldLayoutId id="2147511119" r:id="rId8"/>
    <p:sldLayoutId id="2147511120" r:id="rId9"/>
    <p:sldLayoutId id="2147511121" r:id="rId10"/>
    <p:sldLayoutId id="21475111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A6398F6E-A68F-DB4B-B414-379BBD23E5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47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24" r:id="rId1"/>
    <p:sldLayoutId id="2147511125" r:id="rId2"/>
    <p:sldLayoutId id="2147511126" r:id="rId3"/>
    <p:sldLayoutId id="2147511127" r:id="rId4"/>
    <p:sldLayoutId id="2147511128" r:id="rId5"/>
    <p:sldLayoutId id="2147511129" r:id="rId6"/>
    <p:sldLayoutId id="2147511130" r:id="rId7"/>
    <p:sldLayoutId id="2147511131" r:id="rId8"/>
    <p:sldLayoutId id="2147511132" r:id="rId9"/>
    <p:sldLayoutId id="2147511133" r:id="rId10"/>
    <p:sldLayoutId id="214751113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116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defRPr>
            </a:lvl1pPr>
          </a:lstStyle>
          <a:p>
            <a:pPr>
              <a:defRPr/>
            </a:pPr>
            <a:fld id="{932B51CD-39DC-9542-8862-93B080A637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4597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11136" r:id="rId1"/>
    <p:sldLayoutId id="2147511137" r:id="rId2"/>
    <p:sldLayoutId id="2147511138" r:id="rId3"/>
    <p:sldLayoutId id="2147511139" r:id="rId4"/>
    <p:sldLayoutId id="2147511140" r:id="rId5"/>
    <p:sldLayoutId id="2147511141" r:id="rId6"/>
    <p:sldLayoutId id="2147511142" r:id="rId7"/>
    <p:sldLayoutId id="2147511143" r:id="rId8"/>
    <p:sldLayoutId id="2147511144" r:id="rId9"/>
    <p:sldLayoutId id="2147511145" r:id="rId10"/>
    <p:sldLayoutId id="2147511146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800000"/>
          </a:solidFill>
          <a:latin typeface="Candara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800000"/>
          </a:solidFill>
          <a:latin typeface="Candara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F8CE344F-9F1A-774A-88AA-3D7B180A39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53" r:id="rId1"/>
    <p:sldLayoutId id="2147510654" r:id="rId2"/>
    <p:sldLayoutId id="2147510655" r:id="rId3"/>
    <p:sldLayoutId id="2147510656" r:id="rId4"/>
    <p:sldLayoutId id="2147510657" r:id="rId5"/>
    <p:sldLayoutId id="2147510658" r:id="rId6"/>
    <p:sldLayoutId id="2147510659" r:id="rId7"/>
    <p:sldLayoutId id="2147510660" r:id="rId8"/>
    <p:sldLayoutId id="2147510661" r:id="rId9"/>
    <p:sldLayoutId id="2147510662" r:id="rId10"/>
    <p:sldLayoutId id="214751066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CB6A9333-4134-D446-BA36-C1573574FB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64" r:id="rId1"/>
    <p:sldLayoutId id="2147510665" r:id="rId2"/>
    <p:sldLayoutId id="2147510666" r:id="rId3"/>
    <p:sldLayoutId id="2147510667" r:id="rId4"/>
    <p:sldLayoutId id="2147510668" r:id="rId5"/>
    <p:sldLayoutId id="2147510669" r:id="rId6"/>
    <p:sldLayoutId id="2147510670" r:id="rId7"/>
    <p:sldLayoutId id="2147510671" r:id="rId8"/>
    <p:sldLayoutId id="2147510672" r:id="rId9"/>
    <p:sldLayoutId id="2147510673" r:id="rId10"/>
    <p:sldLayoutId id="2147510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1F78E54-4723-984C-B994-E737C39BE7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17" r:id="rId1"/>
    <p:sldLayoutId id="2147510718" r:id="rId2"/>
    <p:sldLayoutId id="2147510719" r:id="rId3"/>
    <p:sldLayoutId id="2147510720" r:id="rId4"/>
    <p:sldLayoutId id="2147510721" r:id="rId5"/>
    <p:sldLayoutId id="2147510722" r:id="rId6"/>
    <p:sldLayoutId id="2147510723" r:id="rId7"/>
    <p:sldLayoutId id="2147510724" r:id="rId8"/>
    <p:sldLayoutId id="2147510725" r:id="rId9"/>
    <p:sldLayoutId id="2147510726" r:id="rId10"/>
    <p:sldLayoutId id="214751072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CA473DC-F563-3D4E-A9D2-68E9FEE8E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728" r:id="rId1"/>
    <p:sldLayoutId id="2147510729" r:id="rId2"/>
    <p:sldLayoutId id="2147510730" r:id="rId3"/>
    <p:sldLayoutId id="2147510731" r:id="rId4"/>
    <p:sldLayoutId id="2147510732" r:id="rId5"/>
    <p:sldLayoutId id="2147510733" r:id="rId6"/>
    <p:sldLayoutId id="2147510734" r:id="rId7"/>
    <p:sldLayoutId id="2147510735" r:id="rId8"/>
    <p:sldLayoutId id="2147510736" r:id="rId9"/>
    <p:sldLayoutId id="2147510737" r:id="rId10"/>
    <p:sldLayoutId id="214751073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defRPr>
            </a:lvl1pPr>
          </a:lstStyle>
          <a:p>
            <a:pPr>
              <a:defRPr/>
            </a:pPr>
            <a:fld id="{BA5AFAB2-C6CA-694E-AC88-82DBB9931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75" r:id="rId1"/>
    <p:sldLayoutId id="2147510676" r:id="rId2"/>
    <p:sldLayoutId id="2147510677" r:id="rId3"/>
    <p:sldLayoutId id="2147510678" r:id="rId4"/>
    <p:sldLayoutId id="2147510679" r:id="rId5"/>
    <p:sldLayoutId id="2147510680" r:id="rId6"/>
    <p:sldLayoutId id="2147510681" r:id="rId7"/>
    <p:sldLayoutId id="2147510682" r:id="rId8"/>
    <p:sldLayoutId id="2147510683" r:id="rId9"/>
    <p:sldLayoutId id="2147510684" r:id="rId10"/>
    <p:sldLayoutId id="214751068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MS PGothic" pitchFamily="34" charset="-128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048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spcBef>
                <a:spcPct val="0"/>
              </a:spcBef>
              <a:defRPr sz="1400" i="0">
                <a:solidFill>
                  <a:srgbClr val="000000"/>
                </a:solidFill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139A57-1C88-0D4A-9316-0FCC6646DB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10686" r:id="rId1"/>
    <p:sldLayoutId id="2147510687" r:id="rId2"/>
    <p:sldLayoutId id="2147510688" r:id="rId3"/>
    <p:sldLayoutId id="2147510689" r:id="rId4"/>
    <p:sldLayoutId id="2147510690" r:id="rId5"/>
    <p:sldLayoutId id="2147510691" r:id="rId6"/>
    <p:sldLayoutId id="2147510692" r:id="rId7"/>
    <p:sldLayoutId id="2147510693" r:id="rId8"/>
    <p:sldLayoutId id="2147510694" r:id="rId9"/>
    <p:sldLayoutId id="2147510695" r:id="rId10"/>
    <p:sldLayoutId id="2147510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800000"/>
          </a:solidFill>
          <a:latin typeface="Eras Bold ITC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6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5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990600"/>
          </a:xfrm>
        </p:spPr>
        <p:txBody>
          <a:bodyPr/>
          <a:lstStyle/>
          <a:p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 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The</a:t>
            </a:r>
            <a:r>
              <a:rPr lang="en-US" sz="3600" b="1" dirty="0" smtClean="0">
                <a:latin typeface="Candara" charset="0"/>
                <a:ea typeface="MS PGothic" charset="0"/>
                <a:cs typeface="Arial" charset="0"/>
              </a:rPr>
              <a:t> 5 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Essential Elements</a:t>
            </a:r>
            <a:r>
              <a:rPr lang="en-US" sz="3200" b="1" baseline="3000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*</a:t>
            </a: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3200" b="1" dirty="0" smtClean="0">
                <a:latin typeface="Candara" charset="0"/>
                <a:ea typeface="MS PGothic" charset="0"/>
                <a:cs typeface="Arial" charset="0"/>
              </a:rPr>
              <a:t>the Blessing Described in Scripture</a:t>
            </a:r>
            <a:endParaRPr lang="en-US" sz="32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00200"/>
            <a:ext cx="8762999" cy="5257800"/>
          </a:xfrm>
        </p:spPr>
        <p:txBody>
          <a:bodyPr/>
          <a:lstStyle/>
          <a:p>
            <a:pPr marL="458788" indent="-458788">
              <a:buFontTx/>
              <a:buNone/>
            </a:pPr>
            <a:endParaRPr lang="en-US" sz="800" b="1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858838" lvl="1" indent="-458788">
              <a:buFont typeface="Eras Bold ITC" charset="0"/>
              <a:buAutoNum type="arabicPeriod"/>
            </a:pPr>
            <a:r>
              <a:rPr lang="en-US" sz="2600" b="1" dirty="0">
                <a:latin typeface="Candara" charset="0"/>
                <a:cs typeface="MS PGothic" charset="0"/>
              </a:rPr>
              <a:t>Meaningful and appropriate touch</a:t>
            </a:r>
          </a:p>
          <a:p>
            <a:pPr marL="858838" lvl="1" indent="-458788">
              <a:buFont typeface="Eras Bold ITC" charset="0"/>
              <a:buAutoNum type="arabicPeriod"/>
            </a:pPr>
            <a:r>
              <a:rPr lang="en-US" sz="2600" b="1" dirty="0">
                <a:latin typeface="Candara" charset="0"/>
                <a:cs typeface="MS PGothic" charset="0"/>
              </a:rPr>
              <a:t>A spoken message</a:t>
            </a:r>
          </a:p>
          <a:p>
            <a:pPr marL="858838" lvl="1" indent="-458788">
              <a:buFont typeface="Eras Bold ITC" charset="0"/>
              <a:buAutoNum type="arabicPeriod"/>
            </a:pPr>
            <a:r>
              <a:rPr lang="en-US" sz="2600" b="1" dirty="0">
                <a:latin typeface="Candara" charset="0"/>
                <a:cs typeface="MS PGothic" charset="0"/>
              </a:rPr>
              <a:t>Attaching high value to the one being blessed</a:t>
            </a:r>
          </a:p>
          <a:p>
            <a:pPr marL="858838" lvl="1" indent="-458788">
              <a:buFont typeface="Eras Bold ITC" charset="0"/>
              <a:buAutoNum type="arabicPeriod"/>
            </a:pPr>
            <a:r>
              <a:rPr lang="en-US" sz="2600" b="1" dirty="0">
                <a:latin typeface="Candara" charset="0"/>
                <a:cs typeface="MS PGothic" charset="0"/>
              </a:rPr>
              <a:t>Picturing a special future for him or her</a:t>
            </a:r>
          </a:p>
          <a:p>
            <a:pPr marL="858838" lvl="1" indent="-458788">
              <a:buFont typeface="Eras Bold ITC" charset="0"/>
              <a:buAutoNum type="arabicPeriod"/>
            </a:pPr>
            <a:r>
              <a:rPr lang="en-US" sz="2600" b="1" dirty="0">
                <a:latin typeface="Candara" charset="0"/>
                <a:cs typeface="MS PGothic" charset="0"/>
              </a:rPr>
              <a:t>An active commitment to fulfill the blessing</a:t>
            </a:r>
            <a:endParaRPr lang="en-US" sz="2600" b="1" i="1" dirty="0">
              <a:latin typeface="Candara" charset="0"/>
              <a:cs typeface="MS PGothic" charset="0"/>
            </a:endParaRPr>
          </a:p>
          <a:p>
            <a:pPr marL="858838" lvl="1" indent="-458788">
              <a:buFont typeface="Eras Bold ITC" charset="0"/>
              <a:buAutoNum type="arabicPeriod"/>
            </a:pPr>
            <a:endParaRPr lang="en-US" sz="2400" b="1" i="1" dirty="0" smtClean="0">
              <a:latin typeface="Candara" charset="0"/>
              <a:cs typeface="MS PGothic" charset="0"/>
            </a:endParaRPr>
          </a:p>
          <a:p>
            <a:pPr marL="400050" lvl="1" indent="0">
              <a:buNone/>
            </a:pPr>
            <a:endParaRPr lang="en-US" sz="2400" b="1" i="1" dirty="0" smtClean="0">
              <a:latin typeface="Candara" charset="0"/>
              <a:cs typeface="MS PGothic" charset="0"/>
            </a:endParaRPr>
          </a:p>
          <a:p>
            <a:pPr marL="400050" lvl="1" indent="0">
              <a:buNone/>
            </a:pPr>
            <a:endParaRPr lang="en-US" sz="2400" b="1" i="1" dirty="0">
              <a:latin typeface="Candara" charset="0"/>
              <a:cs typeface="MS PGothic" charset="0"/>
            </a:endParaRPr>
          </a:p>
          <a:p>
            <a:pPr marL="858838" lvl="1" indent="-458788">
              <a:buFont typeface="Eras Bold ITC" charset="0"/>
              <a:buAutoNum type="arabicPeriod"/>
            </a:pPr>
            <a:endParaRPr lang="en-US" sz="1800" b="1" i="1" dirty="0" smtClean="0">
              <a:latin typeface="Candara" charset="0"/>
              <a:cs typeface="MS PGothic" charset="0"/>
            </a:endParaRPr>
          </a:p>
          <a:p>
            <a:pPr marL="400050" lvl="1" indent="0" algn="r">
              <a:buNone/>
            </a:pPr>
            <a:endParaRPr lang="en-US" sz="1800" dirty="0" smtClean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400050" lvl="1" indent="0" algn="r">
              <a:buNone/>
            </a:pPr>
            <a:endParaRPr lang="en-US" sz="1400" dirty="0" smtClean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400050" lvl="1" indent="0" algn="r">
              <a:buNone/>
            </a:pPr>
            <a:r>
              <a:rPr lang="en-US" sz="1800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* Taken from </a:t>
            </a:r>
            <a:r>
              <a:rPr lang="en-US" sz="1800" i="1" u="sng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The Blessing</a:t>
            </a:r>
            <a:r>
              <a:rPr lang="en-US" sz="1800" i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 </a:t>
            </a:r>
            <a:r>
              <a:rPr lang="en-US" sz="1800" dirty="0">
                <a:solidFill>
                  <a:srgbClr val="FF0000"/>
                </a:solidFill>
                <a:latin typeface="Candara" charset="0"/>
                <a:cs typeface="MS PGothic" charset="0"/>
              </a:rPr>
              <a:t>by John Trent &amp; Gary Smalley</a:t>
            </a:r>
            <a:r>
              <a:rPr lang="en-US" sz="1800" i="1" dirty="0" smtClean="0">
                <a:solidFill>
                  <a:srgbClr val="FF0000"/>
                </a:solidFill>
                <a:latin typeface="Candara" charset="0"/>
                <a:cs typeface="MS PGothic" charset="0"/>
              </a:rPr>
              <a:t>, p. 45</a:t>
            </a:r>
            <a:endParaRPr lang="en-US" sz="1800" i="1" dirty="0">
              <a:solidFill>
                <a:srgbClr val="FF0000"/>
              </a:solidFill>
              <a:latin typeface="Candara" charset="0"/>
              <a:cs typeface="MS PGothic" charset="0"/>
            </a:endParaRPr>
          </a:p>
          <a:p>
            <a:pPr marL="0" indent="0" algn="ctr">
              <a:buNone/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193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81000"/>
            <a:ext cx="8686800" cy="914400"/>
          </a:xfrm>
        </p:spPr>
        <p:txBody>
          <a:bodyPr/>
          <a:lstStyle/>
          <a:p>
            <a:pPr eaLnBrk="1" hangingPunct="1"/>
            <a:r>
              <a:rPr lang="en-US" dirty="0">
                <a:latin typeface="Candara" charset="0"/>
                <a:cs typeface="MS PGothic" charset="0"/>
              </a:rPr>
              <a:t>THREE PRACTICAL QUESTIONS </a:t>
            </a:r>
            <a:br>
              <a:rPr lang="en-US" dirty="0">
                <a:latin typeface="Candara" charset="0"/>
                <a:cs typeface="MS PGothic" charset="0"/>
              </a:rPr>
            </a:br>
            <a:r>
              <a:rPr lang="en-US" dirty="0">
                <a:latin typeface="Candara" charset="0"/>
                <a:cs typeface="MS PGothic" charset="0"/>
              </a:rPr>
              <a:t>FOR OUR EVERYDAY LIFE</a:t>
            </a:r>
          </a:p>
        </p:txBody>
      </p:sp>
      <p:sp>
        <p:nvSpPr>
          <p:cNvPr id="206850" name="Rectangle 3"/>
          <p:cNvSpPr>
            <a:spLocks noGrp="1" noChangeArrowheads="1"/>
          </p:cNvSpPr>
          <p:nvPr>
            <p:ph idx="1"/>
          </p:nvPr>
        </p:nvSpPr>
        <p:spPr>
          <a:xfrm>
            <a:off x="216186" y="1524000"/>
            <a:ext cx="8796076" cy="5181600"/>
          </a:xfrm>
        </p:spPr>
        <p:txBody>
          <a:bodyPr/>
          <a:lstStyle/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does this message hit home for you? What will you do about it?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What decision do you need to make in order for you not to leave the blessing for your child[</a:t>
            </a:r>
            <a:r>
              <a:rPr lang="en-US" dirty="0" err="1"/>
              <a:t>ren</a:t>
            </a:r>
            <a:r>
              <a:rPr lang="en-US" dirty="0"/>
              <a:t>] to chance? </a:t>
            </a:r>
          </a:p>
          <a:p>
            <a:pPr marL="457200" lvl="0" indent="-457200">
              <a:buFont typeface="+mj-lt"/>
              <a:buAutoNum type="arabicPeriod"/>
            </a:pPr>
            <a:endParaRPr lang="en-US" sz="2000" dirty="0"/>
          </a:p>
          <a:p>
            <a:pPr marL="457200" lvl="0" indent="-457200">
              <a:buFont typeface="+mj-lt"/>
              <a:buAutoNum type="arabicPeriod"/>
            </a:pPr>
            <a:r>
              <a:rPr lang="en-US" dirty="0"/>
              <a:t>In what ways would you turn to your heavenly Father for the deficit of the blessing in your life or the guidance for your blessing on your children?</a:t>
            </a:r>
          </a:p>
        </p:txBody>
      </p:sp>
    </p:spTree>
    <p:extLst>
      <p:ext uri="{BB962C8B-B14F-4D97-AF65-F5344CB8AC3E}">
        <p14:creationId xmlns:p14="http://schemas.microsoft.com/office/powerpoint/2010/main" val="24277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41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1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362200"/>
            <a:ext cx="80772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3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The Blessing of a Father</a:t>
            </a:r>
            <a:endParaRPr lang="en-US" sz="3800" b="1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1290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09600" y="3200400"/>
            <a:ext cx="8001000" cy="2133600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A Special Father’s Day Message</a:t>
            </a:r>
          </a:p>
          <a:p>
            <a:pPr algn="ctr" eaLnBrk="1" hangingPunct="1">
              <a:buFontTx/>
              <a:buNone/>
              <a:defRPr/>
            </a:pPr>
            <a:r>
              <a:rPr lang="en-US" sz="2600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Genesis 27:1-40</a:t>
            </a:r>
          </a:p>
          <a:p>
            <a:pPr algn="ctr">
              <a:buFontTx/>
              <a:buNone/>
              <a:defRPr/>
            </a:pPr>
            <a:r>
              <a:rPr lang="en-US" sz="2800" b="1" dirty="0">
                <a:latin typeface="Candara"/>
                <a:cs typeface="Candara"/>
              </a:rPr>
              <a:t>©</a:t>
            </a:r>
            <a:r>
              <a:rPr lang="en-US" sz="2800" dirty="0"/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June 21, 2015</a:t>
            </a:r>
            <a:endParaRPr lang="en-US" b="1" dirty="0" smtClean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  <a:p>
            <a:pPr algn="ctr">
              <a:buFontTx/>
              <a:buNone/>
              <a:defRPr/>
            </a:pPr>
            <a:r>
              <a:rPr lang="en-US" sz="2800" b="1" i="1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Candara" charset="0"/>
                <a:ea typeface="MS PGothic" charset="0"/>
                <a:cs typeface="Arial" charset="0"/>
              </a:rPr>
              <a:t>Pastor Paul K. Kim</a:t>
            </a:r>
          </a:p>
          <a:p>
            <a:pPr algn="ctr">
              <a:buFontTx/>
              <a:buNone/>
              <a:defRPr/>
            </a:pPr>
            <a:endParaRPr lang="en-US" i="1" dirty="0">
              <a:effectLst>
                <a:outerShdw blurRad="38100" dist="38100" dir="2700000" algn="tl">
                  <a:srgbClr val="DDDDDD"/>
                </a:outerShdw>
              </a:effectLst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007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A FATHER’S ROLE: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/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TWO-WAY IMPACT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ON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US AND OUR CHILDREN 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600200"/>
            <a:ext cx="8716102" cy="5105400"/>
          </a:xfrm>
        </p:spPr>
        <p:txBody>
          <a:bodyPr/>
          <a:lstStyle/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has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lasting impact on us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—positively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negatively—even through the adult stage of life.</a:t>
            </a:r>
          </a:p>
          <a:p>
            <a:pPr marL="458788" indent="-458788"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has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lasting impact on our children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—positively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or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negatively—especially in each developmental stage.</a:t>
            </a:r>
          </a:p>
          <a:p>
            <a:pPr marL="458788" indent="-458788"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has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360-degree influence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on the children—i.e., things are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more caught than taught.  </a:t>
            </a:r>
            <a:endParaRPr lang="en-US" sz="24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endParaRPr lang="en-US" sz="1200" b="1" dirty="0">
              <a:latin typeface="Candara" charset="0"/>
              <a:ea typeface="MS PGothic" charset="0"/>
              <a:cs typeface="Arial" charset="0"/>
            </a:endParaRPr>
          </a:p>
          <a:p>
            <a:pPr marL="458788" indent="-458788">
              <a:defRPr/>
            </a:pP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It is </a:t>
            </a:r>
            <a:r>
              <a:rPr lang="en-US" sz="2400" b="1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God-ordained role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as a leader and </a:t>
            </a:r>
            <a:r>
              <a:rPr lang="en-US" sz="2400" b="1" dirty="0" smtClean="0">
                <a:latin typeface="Candara" charset="0"/>
                <a:ea typeface="MS PGothic" charset="0"/>
                <a:cs typeface="Arial" charset="0"/>
              </a:rPr>
              <a:t>coach </a:t>
            </a:r>
            <a:r>
              <a:rPr lang="en-US" sz="2400" b="1" dirty="0">
                <a:latin typeface="Candara" charset="0"/>
                <a:ea typeface="MS PGothic" charset="0"/>
                <a:cs typeface="Arial" charset="0"/>
              </a:rPr>
              <a:t>of a child’s development.</a:t>
            </a:r>
          </a:p>
          <a:p>
            <a:pPr marL="0" indent="0" algn="ctr">
              <a:buNone/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02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WHAT WAYS IS THE BLESSING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FATHER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 IMPORTANT TO OUR CHILDREN?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32057"/>
            <a:ext cx="8716102" cy="5273543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1)    A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father’s blessing 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a priceless gift that one can give to his children.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1</a:t>
            </a: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When Isaac was old and his eyes were dim so that he could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not </a:t>
            </a:r>
            <a:r>
              <a:rPr lang="en-US" sz="2200" i="1" dirty="0">
                <a:latin typeface="Candara"/>
                <a:cs typeface="Candara"/>
              </a:rPr>
              <a:t>see, </a:t>
            </a:r>
            <a:r>
              <a:rPr lang="en-US" sz="2200" i="1" dirty="0" smtClean="0">
                <a:latin typeface="Candara"/>
                <a:cs typeface="Candara"/>
              </a:rPr>
              <a:t>he </a:t>
            </a:r>
            <a:r>
              <a:rPr lang="en-US" sz="2200" i="1" dirty="0">
                <a:latin typeface="Candara"/>
                <a:cs typeface="Candara"/>
              </a:rPr>
              <a:t>called Esau his older son and said to him, “My son”;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he answered</a:t>
            </a:r>
            <a:r>
              <a:rPr lang="en-US" sz="2200" i="1" dirty="0" smtClean="0">
                <a:latin typeface="Candara"/>
                <a:cs typeface="Candara"/>
              </a:rPr>
              <a:t>, “</a:t>
            </a:r>
            <a:r>
              <a:rPr lang="en-US" sz="2200" i="1" dirty="0">
                <a:latin typeface="Candara"/>
                <a:cs typeface="Candara"/>
              </a:rPr>
              <a:t>Here I am.” </a:t>
            </a:r>
            <a:r>
              <a:rPr lang="en-US" sz="2200" i="1" baseline="30000" dirty="0">
                <a:latin typeface="Candara"/>
                <a:cs typeface="Candara"/>
              </a:rPr>
              <a:t>2</a:t>
            </a:r>
            <a:r>
              <a:rPr lang="en-US" sz="2200" i="1" dirty="0">
                <a:latin typeface="Candara"/>
                <a:cs typeface="Candara"/>
              </a:rPr>
              <a:t> He said, “Behold, I am old; I do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not know </a:t>
            </a:r>
            <a:r>
              <a:rPr lang="en-US" sz="2200" i="1" dirty="0">
                <a:latin typeface="Candara"/>
                <a:cs typeface="Candara"/>
              </a:rPr>
              <a:t>the day of </a:t>
            </a:r>
            <a:r>
              <a:rPr lang="en-US" sz="2200" i="1" dirty="0" smtClean="0">
                <a:latin typeface="Candara"/>
                <a:cs typeface="Candara"/>
              </a:rPr>
              <a:t>my death</a:t>
            </a:r>
            <a:r>
              <a:rPr lang="en-US" sz="2200" i="1" dirty="0">
                <a:latin typeface="Candara"/>
                <a:cs typeface="Candara"/>
              </a:rPr>
              <a:t>. </a:t>
            </a:r>
            <a:r>
              <a:rPr lang="en-US" sz="2200" i="1" baseline="30000" dirty="0">
                <a:latin typeface="Candara"/>
                <a:cs typeface="Candara"/>
              </a:rPr>
              <a:t>3</a:t>
            </a:r>
            <a:r>
              <a:rPr lang="en-US" sz="2200" i="1" dirty="0">
                <a:latin typeface="Candara"/>
                <a:cs typeface="Candara"/>
              </a:rPr>
              <a:t> Now then, take your weapons, your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quiver </a:t>
            </a:r>
            <a:r>
              <a:rPr lang="en-US" sz="2200" i="1" dirty="0">
                <a:latin typeface="Candara"/>
                <a:cs typeface="Candara"/>
              </a:rPr>
              <a:t>and your bow, and go out to the field and hunt game for me,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baseline="30000" dirty="0" smtClean="0">
                <a:latin typeface="Candara"/>
                <a:cs typeface="Candara"/>
              </a:rPr>
              <a:t>4</a:t>
            </a: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dirty="0" smtClean="0">
                <a:latin typeface="Candara"/>
                <a:cs typeface="Candara"/>
              </a:rPr>
              <a:t>and prepare </a:t>
            </a:r>
            <a:r>
              <a:rPr lang="en-US" sz="2200" i="1" dirty="0">
                <a:latin typeface="Candara"/>
                <a:cs typeface="Candara"/>
              </a:rPr>
              <a:t>for me delicious food, such as I love, and bring it to me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so </a:t>
            </a:r>
            <a:r>
              <a:rPr lang="en-US" sz="2200" i="1" dirty="0">
                <a:latin typeface="Candara"/>
                <a:cs typeface="Candara"/>
              </a:rPr>
              <a:t>that I may eat, that my soul may bless you before I die.</a:t>
            </a:r>
            <a:r>
              <a:rPr lang="en-US" sz="2200" i="1" dirty="0" smtClean="0">
                <a:latin typeface="Candara"/>
                <a:cs typeface="Candara"/>
              </a:rPr>
              <a:t>”</a:t>
            </a: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dirty="0" smtClean="0">
                <a:latin typeface="Candara"/>
                <a:cs typeface="Candara"/>
              </a:rPr>
              <a:t>(vs. 1-4)</a:t>
            </a: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 smtClean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Although it was a cultural and traditional practice, we can sense Isaac’s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self-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awareness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of this precious gift.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must become self-aware of this gift in our hands.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ads can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make a world of difference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their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 children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with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gift.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buNone/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8028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WHAT WAYS IS THE BLESSING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FATHER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 IMPORTANT TO OUR CHILDREN?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32057"/>
            <a:ext cx="8797172" cy="5273543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   A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father’s blessing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something all children long for.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 smtClean="0">
                <a:latin typeface="Candara"/>
                <a:cs typeface="Candara"/>
              </a:rPr>
              <a:t>34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As soon as Esau heard the words of his father, 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he </a:t>
            </a:r>
            <a:r>
              <a:rPr lang="en-US" sz="2200" i="1" dirty="0">
                <a:latin typeface="Candara"/>
                <a:cs typeface="Candara"/>
              </a:rPr>
              <a:t>cried out </a:t>
            </a:r>
            <a:r>
              <a:rPr lang="en-US" sz="2200" i="1" dirty="0" smtClean="0">
                <a:latin typeface="Candara"/>
                <a:cs typeface="Candara"/>
              </a:rPr>
              <a:t>with an </a:t>
            </a:r>
            <a:r>
              <a:rPr lang="en-US" sz="2200" i="1" dirty="0">
                <a:latin typeface="Candara"/>
                <a:cs typeface="Candara"/>
              </a:rPr>
              <a:t>exceedingly great and bitter cry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and said </a:t>
            </a:r>
            <a:r>
              <a:rPr lang="en-US" sz="2200" i="1" dirty="0">
                <a:latin typeface="Candara"/>
                <a:cs typeface="Candara"/>
              </a:rPr>
              <a:t>to his father</a:t>
            </a:r>
            <a:r>
              <a:rPr lang="en-US" sz="2200" i="1" dirty="0" smtClean="0">
                <a:latin typeface="Candara"/>
                <a:cs typeface="Candara"/>
              </a:rPr>
              <a:t>, </a:t>
            </a:r>
            <a:r>
              <a:rPr lang="en-US" sz="2200" i="1" dirty="0">
                <a:latin typeface="Candara"/>
                <a:cs typeface="Candara"/>
              </a:rPr>
              <a:t>“Bless me</a:t>
            </a:r>
            <a:r>
              <a:rPr lang="en-US" sz="2200" i="1" dirty="0" smtClean="0">
                <a:latin typeface="Candara"/>
                <a:cs typeface="Candara"/>
              </a:rPr>
              <a:t>, </a:t>
            </a:r>
            <a:r>
              <a:rPr lang="en-US" sz="2200" i="1" dirty="0">
                <a:latin typeface="Candara"/>
                <a:cs typeface="Candara"/>
              </a:rPr>
              <a:t>even me also, O my father!”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b="1" i="1" baseline="30000" dirty="0" smtClean="0">
                <a:latin typeface="Candara"/>
                <a:cs typeface="Candara"/>
              </a:rPr>
              <a:t>35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But he said, “Your brother </a:t>
            </a:r>
            <a:r>
              <a:rPr lang="en-US" sz="2200" i="1" dirty="0" smtClean="0">
                <a:latin typeface="Candara"/>
                <a:cs typeface="Candara"/>
              </a:rPr>
              <a:t>came deceitfully,</a:t>
            </a:r>
            <a:r>
              <a:rPr lang="en-US" sz="2200" i="1" dirty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he has </a:t>
            </a:r>
            <a:r>
              <a:rPr lang="en-US" sz="2200" i="1" dirty="0" smtClean="0">
                <a:latin typeface="Candara"/>
                <a:cs typeface="Candara"/>
              </a:rPr>
              <a:t>taken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away your blessing.” </a:t>
            </a:r>
            <a:r>
              <a:rPr lang="en-US" sz="2200" b="1" i="1" baseline="30000" dirty="0">
                <a:latin typeface="Candara"/>
                <a:cs typeface="Candara"/>
              </a:rPr>
              <a:t>36 </a:t>
            </a:r>
            <a:r>
              <a:rPr lang="en-US" sz="2200" i="1" dirty="0">
                <a:latin typeface="Candara"/>
                <a:cs typeface="Candara"/>
              </a:rPr>
              <a:t>Esau said</a:t>
            </a:r>
            <a:r>
              <a:rPr lang="en-US" sz="2200" i="1" dirty="0" smtClean="0">
                <a:latin typeface="Candara"/>
                <a:cs typeface="Candara"/>
              </a:rPr>
              <a:t>,</a:t>
            </a:r>
            <a:r>
              <a:rPr lang="en-US" sz="2200" i="1" dirty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“</a:t>
            </a:r>
            <a:r>
              <a:rPr lang="en-US" sz="2200" i="1" dirty="0">
                <a:latin typeface="Candara"/>
                <a:cs typeface="Candara"/>
              </a:rPr>
              <a:t>Is h</a:t>
            </a:r>
            <a:r>
              <a:rPr lang="en-US" sz="2200" i="1" dirty="0" smtClean="0">
                <a:latin typeface="Candara"/>
                <a:cs typeface="Candara"/>
              </a:rPr>
              <a:t>e </a:t>
            </a:r>
            <a:r>
              <a:rPr lang="en-US" sz="2200" i="1" dirty="0">
                <a:latin typeface="Candara"/>
                <a:cs typeface="Candara"/>
              </a:rPr>
              <a:t>not rightly </a:t>
            </a:r>
            <a:r>
              <a:rPr lang="en-US" sz="2200" i="1" dirty="0" smtClean="0">
                <a:latin typeface="Candara"/>
                <a:cs typeface="Candara"/>
              </a:rPr>
              <a:t>named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Jacob</a:t>
            </a:r>
            <a:r>
              <a:rPr lang="en-US" sz="2200" i="1" dirty="0">
                <a:latin typeface="Candara"/>
                <a:cs typeface="Candara"/>
              </a:rPr>
              <a:t>? </a:t>
            </a:r>
            <a:r>
              <a:rPr lang="en-US" sz="2200" i="1" dirty="0" smtClean="0">
                <a:latin typeface="Candara"/>
                <a:cs typeface="Candara"/>
              </a:rPr>
              <a:t>For </a:t>
            </a:r>
            <a:r>
              <a:rPr lang="en-US" sz="2200" i="1" dirty="0">
                <a:latin typeface="Candara"/>
                <a:cs typeface="Candara"/>
              </a:rPr>
              <a:t>he has cheated me these </a:t>
            </a:r>
            <a:r>
              <a:rPr lang="en-US" sz="2200" i="1" dirty="0" smtClean="0">
                <a:latin typeface="Candara"/>
                <a:cs typeface="Candara"/>
              </a:rPr>
              <a:t>two </a:t>
            </a:r>
            <a:r>
              <a:rPr lang="en-US" sz="2200" i="1" dirty="0">
                <a:latin typeface="Candara"/>
                <a:cs typeface="Candara"/>
              </a:rPr>
              <a:t>times. </a:t>
            </a:r>
            <a:r>
              <a:rPr lang="en-US" sz="2200" i="1" dirty="0" smtClean="0">
                <a:latin typeface="Candara"/>
                <a:cs typeface="Candara"/>
              </a:rPr>
              <a:t>He took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away </a:t>
            </a:r>
            <a:r>
              <a:rPr lang="en-US" sz="2200" i="1" dirty="0" smtClean="0">
                <a:latin typeface="Candara"/>
                <a:cs typeface="Candara"/>
              </a:rPr>
              <a:t>my birthright</a:t>
            </a:r>
            <a:r>
              <a:rPr lang="en-US" sz="2200" i="1" dirty="0">
                <a:latin typeface="Candara"/>
                <a:cs typeface="Candara"/>
              </a:rPr>
              <a:t>, and behold, now he has </a:t>
            </a:r>
            <a:r>
              <a:rPr lang="en-US" sz="2200" i="1" dirty="0" smtClean="0">
                <a:latin typeface="Candara"/>
                <a:cs typeface="Candara"/>
              </a:rPr>
              <a:t>taken 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away </a:t>
            </a:r>
            <a:r>
              <a:rPr lang="en-US" sz="2200" i="1" dirty="0">
                <a:latin typeface="Candara"/>
                <a:cs typeface="Candara"/>
              </a:rPr>
              <a:t>my blessing.” </a:t>
            </a:r>
            <a:r>
              <a:rPr lang="en-US" sz="2200" i="1" dirty="0" smtClean="0">
                <a:latin typeface="Candara"/>
                <a:cs typeface="Candara"/>
              </a:rPr>
              <a:t>Then he </a:t>
            </a:r>
            <a:r>
              <a:rPr lang="en-US" sz="2200" i="1" dirty="0">
                <a:latin typeface="Candara"/>
                <a:cs typeface="Candara"/>
              </a:rPr>
              <a:t>said, “Have you </a:t>
            </a:r>
            <a:r>
              <a:rPr lang="en-US" sz="2200" i="1" dirty="0" smtClean="0">
                <a:latin typeface="Candara"/>
                <a:cs typeface="Candara"/>
              </a:rPr>
              <a:t>not</a:t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dirty="0">
                <a:latin typeface="Candara"/>
                <a:cs typeface="Candara"/>
              </a:rPr>
              <a:t>reserved a blessing for me?</a:t>
            </a:r>
            <a:r>
              <a:rPr lang="en-US" sz="2200" i="1" dirty="0" smtClean="0">
                <a:latin typeface="Candara"/>
                <a:cs typeface="Candara"/>
              </a:rPr>
              <a:t>” (vs. 34-36)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102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WHAT WAYS IS THE BLESSING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FATHER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 IMPORTANT TO OUR CHILDREN?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32057"/>
            <a:ext cx="8797172" cy="5273543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2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   A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father’s blessing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something all children long for.    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>
                <a:latin typeface="Candara"/>
                <a:cs typeface="Candara"/>
              </a:rPr>
              <a:t>37 </a:t>
            </a:r>
            <a:r>
              <a:rPr lang="en-US" sz="2200" i="1" dirty="0">
                <a:latin typeface="Candara"/>
                <a:cs typeface="Candara"/>
              </a:rPr>
              <a:t>Isaac answered and said to Esau, “Behold, I have made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him </a:t>
            </a:r>
            <a:r>
              <a:rPr lang="en-US" sz="2200" i="1" dirty="0">
                <a:latin typeface="Candara"/>
                <a:cs typeface="Candara"/>
              </a:rPr>
              <a:t>lord over </a:t>
            </a:r>
            <a:r>
              <a:rPr lang="en-US" sz="2200" i="1" dirty="0" smtClean="0">
                <a:latin typeface="Candara"/>
                <a:cs typeface="Candara"/>
              </a:rPr>
              <a:t>you</a:t>
            </a:r>
            <a:r>
              <a:rPr lang="en-US" sz="2200" i="1" dirty="0">
                <a:latin typeface="Candara"/>
                <a:cs typeface="Candara"/>
              </a:rPr>
              <a:t>, and all his brothers I have given to him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for </a:t>
            </a:r>
            <a:r>
              <a:rPr lang="en-US" sz="2200" i="1" dirty="0">
                <a:latin typeface="Candara"/>
                <a:cs typeface="Candara"/>
              </a:rPr>
              <a:t>servants, and with grain </a:t>
            </a:r>
            <a:r>
              <a:rPr lang="en-US" sz="2200" i="1" dirty="0" smtClean="0">
                <a:latin typeface="Candara"/>
                <a:cs typeface="Candara"/>
              </a:rPr>
              <a:t>and </a:t>
            </a:r>
            <a:r>
              <a:rPr lang="en-US" sz="2200" i="1" dirty="0">
                <a:latin typeface="Candara"/>
                <a:cs typeface="Candara"/>
              </a:rPr>
              <a:t>wine I have sustained him.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What then </a:t>
            </a:r>
            <a:r>
              <a:rPr lang="en-US" sz="2200" i="1" dirty="0">
                <a:latin typeface="Candara"/>
                <a:cs typeface="Candara"/>
              </a:rPr>
              <a:t>can I do for you, my son?” </a:t>
            </a:r>
            <a:r>
              <a:rPr lang="en-US" sz="2200" b="1" i="1" baseline="30000" dirty="0">
                <a:latin typeface="Candara"/>
                <a:cs typeface="Candara"/>
              </a:rPr>
              <a:t>38 </a:t>
            </a:r>
            <a:r>
              <a:rPr lang="en-US" sz="2200" i="1" dirty="0" smtClean="0">
                <a:latin typeface="Candara"/>
                <a:cs typeface="Candara"/>
              </a:rPr>
              <a:t>Esau said </a:t>
            </a:r>
            <a:r>
              <a:rPr lang="en-US" sz="2200" i="1" dirty="0">
                <a:latin typeface="Candara"/>
                <a:cs typeface="Candara"/>
              </a:rPr>
              <a:t>to his father,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“</a:t>
            </a:r>
            <a:r>
              <a:rPr lang="en-US" sz="2200" i="1" dirty="0">
                <a:latin typeface="Candara"/>
                <a:cs typeface="Candara"/>
              </a:rPr>
              <a:t>Have </a:t>
            </a:r>
            <a:r>
              <a:rPr lang="en-US" sz="2200" i="1" dirty="0" smtClean="0">
                <a:latin typeface="Candara"/>
                <a:cs typeface="Candara"/>
              </a:rPr>
              <a:t>you</a:t>
            </a:r>
            <a:r>
              <a:rPr lang="en-US" sz="2200" i="1" dirty="0">
                <a:latin typeface="Candara"/>
                <a:cs typeface="Candara"/>
              </a:rPr>
              <a:t> </a:t>
            </a:r>
            <a:r>
              <a:rPr lang="en-US" sz="2200" i="1" dirty="0" smtClean="0">
                <a:latin typeface="Candara"/>
                <a:cs typeface="Candara"/>
              </a:rPr>
              <a:t>but </a:t>
            </a:r>
            <a:r>
              <a:rPr lang="en-US" sz="2200" i="1" dirty="0">
                <a:latin typeface="Candara"/>
                <a:cs typeface="Candara"/>
              </a:rPr>
              <a:t>one blessing, my father? Bless me, even m</a:t>
            </a:r>
            <a:r>
              <a:rPr lang="en-US" sz="2200" i="1" dirty="0" smtClean="0">
                <a:latin typeface="Candara"/>
                <a:cs typeface="Candara"/>
              </a:rPr>
              <a:t>e </a:t>
            </a:r>
            <a:r>
              <a:rPr lang="en-US" sz="2200" i="1" dirty="0">
                <a:latin typeface="Candara"/>
                <a:cs typeface="Candara"/>
              </a:rPr>
              <a:t>also,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O </a:t>
            </a:r>
            <a:r>
              <a:rPr lang="en-US" sz="2200" i="1" dirty="0">
                <a:latin typeface="Candara"/>
                <a:cs typeface="Candara"/>
              </a:rPr>
              <a:t>my father.” And Esau lifted up his voice and wept. (vs. 37-38)</a:t>
            </a: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1400" i="1" dirty="0">
              <a:latin typeface="Candara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an innate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motive for all of us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to desire and long for a father’s unconditional love, acceptance, and belief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for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us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Despite disappointments, disillusionments, and rebellions in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some,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a deep longing hidden in those hearts as well.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This is the reason why a father’s blessing among many important aspects of fatherhood has a lasting impact.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buNone/>
              <a:defRPr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6523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WHAT WAYS IS THE BLESSING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FATHER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 IMPORTANT TO OUR CHILDREN?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32057"/>
            <a:ext cx="8797172" cy="5425943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    A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father’s blessing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powerful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enough to shape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his children’s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destiny.   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b="1" i="1" baseline="30000" dirty="0" smtClean="0">
                <a:latin typeface="Candara"/>
                <a:cs typeface="Candara"/>
              </a:rPr>
              <a:t>26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Then his father Isaac said to him, “Come near and kiss me, my son.” 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b="1" i="1" baseline="30000" dirty="0" smtClean="0">
                <a:latin typeface="Candara"/>
                <a:cs typeface="Candara"/>
              </a:rPr>
              <a:t>27</a:t>
            </a:r>
            <a:r>
              <a:rPr lang="en-US" sz="2200" b="1" i="1" baseline="30000" dirty="0">
                <a:latin typeface="Candara"/>
                <a:cs typeface="Candara"/>
              </a:rPr>
              <a:t> </a:t>
            </a:r>
            <a:r>
              <a:rPr lang="en-US" sz="2200" i="1" dirty="0">
                <a:latin typeface="Candara"/>
                <a:cs typeface="Candara"/>
              </a:rPr>
              <a:t>So he came near and kissed him. And Isaac smelled the smell of his </a:t>
            </a:r>
            <a:r>
              <a:rPr lang="en-US" sz="2200" i="1" dirty="0" smtClean="0">
                <a:latin typeface="Candara"/>
                <a:cs typeface="Candara"/>
              </a:rPr>
              <a:t/>
            </a:r>
            <a:br>
              <a:rPr lang="en-US" sz="2200" i="1" dirty="0" smtClean="0">
                <a:latin typeface="Candara"/>
                <a:cs typeface="Candara"/>
              </a:rPr>
            </a:br>
            <a:r>
              <a:rPr lang="en-US" sz="2200" i="1" dirty="0" smtClean="0">
                <a:latin typeface="Candara"/>
                <a:cs typeface="Candara"/>
              </a:rPr>
              <a:t>garments</a:t>
            </a:r>
            <a:r>
              <a:rPr lang="en-US" sz="2200" i="1" dirty="0">
                <a:latin typeface="Candara"/>
                <a:cs typeface="Candara"/>
              </a:rPr>
              <a:t> and blessed him and said</a:t>
            </a:r>
            <a:r>
              <a:rPr lang="en-US" sz="2200" i="1" dirty="0" smtClean="0">
                <a:latin typeface="Candara"/>
                <a:cs typeface="Candara"/>
              </a:rPr>
              <a:t>, “</a:t>
            </a:r>
            <a:r>
              <a:rPr lang="en-US" sz="2200" i="1" dirty="0">
                <a:latin typeface="Candara"/>
                <a:cs typeface="Candara"/>
              </a:rPr>
              <a:t>See, the smell of my son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is as the smell of a field that the </a:t>
            </a:r>
            <a:r>
              <a:rPr lang="en-US" sz="2200" i="1" cap="small" dirty="0">
                <a:latin typeface="Candara"/>
                <a:cs typeface="Candara"/>
              </a:rPr>
              <a:t>Lord</a:t>
            </a:r>
            <a:r>
              <a:rPr lang="en-US" sz="2200" i="1" dirty="0">
                <a:latin typeface="Candara"/>
                <a:cs typeface="Candara"/>
              </a:rPr>
              <a:t> has blessed!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b="1" i="1" baseline="30000" dirty="0">
                <a:latin typeface="Candara"/>
                <a:cs typeface="Candara"/>
              </a:rPr>
              <a:t>28 </a:t>
            </a:r>
            <a:r>
              <a:rPr lang="en-US" sz="2200" i="1" dirty="0">
                <a:latin typeface="Candara"/>
                <a:cs typeface="Candara"/>
              </a:rPr>
              <a:t>May God give you of the dew of heaven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of the fatness of the earth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 plenty of grain and wine.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b="1" i="1" baseline="30000" dirty="0">
                <a:latin typeface="Candara"/>
                <a:cs typeface="Candara"/>
              </a:rPr>
              <a:t>29 </a:t>
            </a:r>
            <a:r>
              <a:rPr lang="en-US" sz="2200" i="1" dirty="0">
                <a:latin typeface="Candara"/>
                <a:cs typeface="Candara"/>
              </a:rPr>
              <a:t>Let peoples serve you,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nations bow down to you.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Be lord over your brothers,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may your mother's sons bow down to you.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Cursed be everyone who curses you,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blessed be everyone who blesses you!</a:t>
            </a:r>
            <a:r>
              <a:rPr lang="en-US" sz="2200" i="1" dirty="0" smtClean="0">
                <a:latin typeface="Candara"/>
                <a:cs typeface="Candara"/>
              </a:rPr>
              <a:t>”</a:t>
            </a:r>
            <a:r>
              <a:rPr lang="en-US" sz="2200" i="1" dirty="0">
                <a:latin typeface="Candara"/>
                <a:cs typeface="Candara"/>
              </a:rPr>
              <a:t> (vs. </a:t>
            </a:r>
            <a:r>
              <a:rPr lang="en-US" sz="2200" i="1" dirty="0" smtClean="0">
                <a:latin typeface="Candara"/>
                <a:cs typeface="Candara"/>
              </a:rPr>
              <a:t>26-29)</a:t>
            </a: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840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WHAT WAYS IS THE BLESSING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FATHER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 IMPORTANT TO OUR CHILDREN?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32057"/>
            <a:ext cx="8797172" cy="5425943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3)    A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father’s blessing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powerful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enough to shape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his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children’s destiny.   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39</a:t>
            </a:r>
            <a:r>
              <a:rPr lang="en-US" sz="2200" i="1" dirty="0">
                <a:latin typeface="Candara"/>
                <a:cs typeface="Candara"/>
              </a:rPr>
              <a:t> Then Isaac his father answered and said to him: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“Behold, away from the fatness of the earth shall your dwelling be,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away from the dew of heaven on high.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baseline="30000" dirty="0">
                <a:latin typeface="Candara"/>
                <a:cs typeface="Candara"/>
              </a:rPr>
              <a:t>40</a:t>
            </a:r>
            <a:r>
              <a:rPr lang="en-US" sz="2200" i="1" dirty="0">
                <a:latin typeface="Candara"/>
                <a:cs typeface="Candara"/>
              </a:rPr>
              <a:t> By your sword you shall live,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and you shall serve your brother;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but when you grow restless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    you shall break his yoke from your neck.</a:t>
            </a:r>
            <a:r>
              <a:rPr lang="en-US" sz="2200" i="1" dirty="0" smtClean="0">
                <a:latin typeface="Candara"/>
                <a:cs typeface="Candara"/>
              </a:rPr>
              <a:t>”</a:t>
            </a:r>
            <a:r>
              <a:rPr lang="en-US" sz="2200" i="1" dirty="0">
                <a:latin typeface="Candara"/>
                <a:cs typeface="Candara"/>
              </a:rPr>
              <a:t> (vs. </a:t>
            </a:r>
            <a:r>
              <a:rPr lang="en-US" sz="2200" i="1" dirty="0" smtClean="0">
                <a:latin typeface="Candara"/>
                <a:cs typeface="Candara"/>
              </a:rPr>
              <a:t>39-40)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i="1" dirty="0" smtClean="0">
              <a:latin typeface="Candara"/>
              <a:ea typeface="MS PGothic" charset="0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powerful enough to make or break one’s emotional, relational stability, confidence, and view of life.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powerful enough to pass on the legacy [negative or positive] unto the next generation.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It is powerful enough to shape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one’s own 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view of God.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8015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533400"/>
            <a:ext cx="8686800" cy="762000"/>
          </a:xfrm>
        </p:spPr>
        <p:txBody>
          <a:bodyPr/>
          <a:lstStyle/>
          <a:p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IN WHAT WAYS IS THE BLESSING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OF </a:t>
            </a:r>
            <a:b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</a:b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A </a:t>
            </a:r>
            <a:r>
              <a:rPr lang="en-US" sz="2800" b="1" dirty="0">
                <a:latin typeface="Candara" charset="0"/>
                <a:ea typeface="MS PGothic" charset="0"/>
                <a:cs typeface="Arial" charset="0"/>
              </a:rPr>
              <a:t>FATHER </a:t>
            </a:r>
            <a:r>
              <a:rPr lang="en-US" sz="2800" b="1" dirty="0" smtClean="0">
                <a:latin typeface="Candara" charset="0"/>
                <a:ea typeface="MS PGothic" charset="0"/>
                <a:cs typeface="Arial" charset="0"/>
              </a:rPr>
              <a:t>SO IMPORTANT TO OUR CHILDREN?</a:t>
            </a:r>
            <a:endParaRPr lang="en-US" sz="2800" b="1" dirty="0">
              <a:latin typeface="Candara" charset="0"/>
              <a:ea typeface="MS PGothic" charset="0"/>
              <a:cs typeface="Arial" charset="0"/>
            </a:endParaRP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1" y="1432057"/>
            <a:ext cx="8797172" cy="5425943"/>
          </a:xfrm>
        </p:spPr>
        <p:txBody>
          <a:bodyPr/>
          <a:lstStyle/>
          <a:p>
            <a:pPr marL="458788" indent="-458788">
              <a:buNone/>
              <a:defRPr/>
            </a:pP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4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)    A </a:t>
            </a:r>
            <a:r>
              <a:rPr lang="en-US" sz="2400" b="1" spc="-10" dirty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father’s blessing </a:t>
            </a:r>
            <a:r>
              <a:rPr lang="en-US" sz="2400" b="1" spc="-10" dirty="0" smtClean="0">
                <a:solidFill>
                  <a:srgbClr val="000000"/>
                </a:solidFill>
                <a:latin typeface="Candara" charset="0"/>
                <a:ea typeface="MS PGothic" charset="0"/>
                <a:cs typeface="Arial" charset="0"/>
              </a:rPr>
              <a:t>is </a:t>
            </a:r>
            <a:r>
              <a:rPr lang="en-US" sz="2400" b="1" spc="-10" dirty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something all dads can give through simple deliberate </a:t>
            </a:r>
            <a:r>
              <a:rPr lang="en-US" sz="2400" b="1" spc="-10" dirty="0" smtClean="0">
                <a:solidFill>
                  <a:srgbClr val="FF0000"/>
                </a:solidFill>
                <a:latin typeface="Candara" charset="0"/>
                <a:ea typeface="MS PGothic" charset="0"/>
                <a:cs typeface="Arial" charset="0"/>
              </a:rPr>
              <a:t>ways in everyday life.    </a:t>
            </a:r>
            <a:endParaRPr lang="en-US" sz="2400" b="1" spc="-10" dirty="0">
              <a:solidFill>
                <a:srgbClr val="FF0000"/>
              </a:solidFill>
              <a:latin typeface="Candara" charset="0"/>
              <a:ea typeface="MS PGothic" charset="0"/>
              <a:cs typeface="Arial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baseline="30000" dirty="0" smtClean="0">
                <a:latin typeface="Candara"/>
                <a:cs typeface="Candara"/>
              </a:rPr>
              <a:t>25</a:t>
            </a:r>
            <a:r>
              <a:rPr lang="en-US" sz="2200" i="1" dirty="0">
                <a:latin typeface="Candara"/>
                <a:cs typeface="Candara"/>
              </a:rPr>
              <a:t> Whoever brings blessing will be enriched,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and one who waters will himself be watered.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Proverbs 11:</a:t>
            </a:r>
            <a:r>
              <a:rPr lang="en-US" sz="2200" i="1" dirty="0" smtClean="0">
                <a:latin typeface="Candara"/>
                <a:cs typeface="Candara"/>
              </a:rPr>
              <a:t>25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000" i="1" dirty="0">
              <a:latin typeface="Candara"/>
              <a:cs typeface="Candara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 smtClean="0">
                <a:latin typeface="Candara"/>
                <a:cs typeface="Candara"/>
              </a:rPr>
              <a:t> </a:t>
            </a:r>
            <a:r>
              <a:rPr lang="en-US" sz="2200" i="1" baseline="30000" dirty="0" smtClean="0">
                <a:latin typeface="Candara"/>
                <a:cs typeface="Candara"/>
              </a:rPr>
              <a:t>6</a:t>
            </a:r>
            <a:r>
              <a:rPr lang="en-US" sz="2200" i="1" dirty="0">
                <a:latin typeface="Candara"/>
                <a:cs typeface="Candara"/>
              </a:rPr>
              <a:t> </a:t>
            </a:r>
            <a:r>
              <a:rPr lang="en-US" sz="2200" i="1" dirty="0" smtClean="0">
                <a:latin typeface="Candara"/>
                <a:cs typeface="Candara"/>
              </a:rPr>
              <a:t>Grandchildren </a:t>
            </a:r>
            <a:r>
              <a:rPr lang="en-US" sz="2200" i="1" dirty="0">
                <a:latin typeface="Candara"/>
                <a:cs typeface="Candara"/>
              </a:rPr>
              <a:t>are the crown of the aged,</a:t>
            </a:r>
            <a:br>
              <a:rPr lang="en-US" sz="2200" i="1" dirty="0">
                <a:latin typeface="Candara"/>
                <a:cs typeface="Candara"/>
              </a:rPr>
            </a:br>
            <a:r>
              <a:rPr lang="en-US" sz="2200" i="1" dirty="0">
                <a:latin typeface="Candara"/>
                <a:cs typeface="Candara"/>
              </a:rPr>
              <a:t>and the glory of children is their fathers.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en-US" sz="2200" i="1" dirty="0">
                <a:latin typeface="Candara"/>
                <a:cs typeface="Candara"/>
              </a:rPr>
              <a:t>Proverbs 17:6</a:t>
            </a:r>
          </a:p>
          <a:p>
            <a:pPr marL="0" indent="0" algn="ctr">
              <a:spcBef>
                <a:spcPts val="0"/>
              </a:spcBef>
              <a:buNone/>
            </a:pPr>
            <a:endParaRPr lang="en-US" sz="1400" b="1" i="1" dirty="0" smtClean="0">
              <a:latin typeface="Candara"/>
              <a:ea typeface="MS PGothic" charset="0"/>
              <a:cs typeface="Candara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We—</a:t>
            </a:r>
            <a:r>
              <a:rPr lang="en-US" sz="2300" b="1" kern="120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every dad/parent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—</a:t>
            </a: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can do this!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must not leave giving the blessing to a chance.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If we missed the blessing in our childhood (or experienced the lack or the opposite), we must look to God (Ps. 68:5).</a:t>
            </a:r>
          </a:p>
          <a:p>
            <a:pPr marL="914400" lvl="1" indent="-455613" defTabSz="457200">
              <a:spcBef>
                <a:spcPct val="0"/>
              </a:spcBef>
              <a:buFont typeface="Wingdings" charset="0"/>
              <a:buChar char="Ø"/>
              <a:defRPr/>
            </a:pPr>
            <a:r>
              <a:rPr lang="en-US" sz="2300" b="1" kern="1200" dirty="0" smtClean="0">
                <a:solidFill>
                  <a:prstClr val="black"/>
                </a:solidFill>
                <a:latin typeface="Candara" charset="0"/>
                <a:ea typeface="ＭＳ Ｐゴシック" charset="0"/>
                <a:cs typeface="Candara" charset="0"/>
              </a:rPr>
              <a:t>We must practice the 5 practical ways of the blessing.</a:t>
            </a:r>
            <a:endParaRPr lang="en-US" sz="2300" b="1" kern="1200" dirty="0">
              <a:solidFill>
                <a:prstClr val="black"/>
              </a:solidFill>
              <a:latin typeface="Candara" charset="0"/>
              <a:ea typeface="ＭＳ Ｐゴシック" charset="0"/>
              <a:cs typeface="Candara" charset="0"/>
            </a:endParaRPr>
          </a:p>
          <a:p>
            <a:pPr marL="0" indent="0" algn="ctr">
              <a:spcBef>
                <a:spcPts val="0"/>
              </a:spcBef>
              <a:buNone/>
            </a:pPr>
            <a:endParaRPr lang="en-US" sz="800" b="1" dirty="0">
              <a:latin typeface="Candara" charset="0"/>
              <a:ea typeface="MS PGothic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267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CW Sermon Template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2_Norm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0070C0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Eras Bold ITC"/>
        <a:ea typeface=""/>
        <a:cs typeface="Arial"/>
      </a:majorFont>
      <a:minorFont>
        <a:latin typeface="Eras Medium IT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990600" marR="0" indent="-533400" algn="l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ras Medium ITC" pitchFamily="34" charset="0"/>
            <a:cs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69880</TotalTime>
  <Words>377</Words>
  <Application>Microsoft Macintosh PowerPoint</Application>
  <PresentationFormat>On-screen Show (4:3)</PresentationFormat>
  <Paragraphs>80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34</vt:i4>
      </vt:variant>
      <vt:variant>
        <vt:lpstr>Slide Titles</vt:lpstr>
      </vt:variant>
      <vt:variant>
        <vt:i4>12</vt:i4>
      </vt:variant>
    </vt:vector>
  </HeadingPairs>
  <TitlesOfParts>
    <vt:vector size="46" baseType="lpstr">
      <vt:lpstr>Default Design</vt:lpstr>
      <vt:lpstr>1_Default Design</vt:lpstr>
      <vt:lpstr>3_Default Design</vt:lpstr>
      <vt:lpstr>2_Default Design</vt:lpstr>
      <vt:lpstr>4_Default Design</vt:lpstr>
      <vt:lpstr>5_Default Design</vt:lpstr>
      <vt:lpstr>6_Default Design</vt:lpstr>
      <vt:lpstr>8_Default Design</vt:lpstr>
      <vt:lpstr>7_Default Design</vt:lpstr>
      <vt:lpstr>CW Sermon Template</vt:lpstr>
      <vt:lpstr>9_Default Design</vt:lpstr>
      <vt:lpstr>10_Default Design</vt:lpstr>
      <vt:lpstr>11_Default Design</vt:lpstr>
      <vt:lpstr>12_Default Design</vt:lpstr>
      <vt:lpstr>13_Default Design</vt:lpstr>
      <vt:lpstr>17_Default Design</vt:lpstr>
      <vt:lpstr>14_Default Design</vt:lpstr>
      <vt:lpstr>15_Default Design</vt:lpstr>
      <vt:lpstr>16_Default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2_Normal</vt:lpstr>
      <vt:lpstr>PowerPoint Presentation</vt:lpstr>
      <vt:lpstr>The Blessing of a Father</vt:lpstr>
      <vt:lpstr>A FATHER’S ROLE:  A TWO-WAY IMPACT ON US AND OUR CHILDREN </vt:lpstr>
      <vt:lpstr>IN WHAT WAYS IS THE BLESSING OF  A FATHER SO IMPORTANT TO OUR CHILDREN?</vt:lpstr>
      <vt:lpstr>IN WHAT WAYS IS THE BLESSING OF  A FATHER SO IMPORTANT TO OUR CHILDREN?</vt:lpstr>
      <vt:lpstr>IN WHAT WAYS IS THE BLESSING OF  A FATHER SO IMPORTANT TO OUR CHILDREN?</vt:lpstr>
      <vt:lpstr>IN WHAT WAYS IS THE BLESSING OF  A FATHER SO IMPORTANT TO OUR CHILDREN?</vt:lpstr>
      <vt:lpstr>IN WHAT WAYS IS THE BLESSING OF  A FATHER SO IMPORTANT TO OUR CHILDREN?</vt:lpstr>
      <vt:lpstr>IN WHAT WAYS IS THE BLESSING OF  A FATHER SO IMPORTANT TO OUR CHILDREN?</vt:lpstr>
      <vt:lpstr> The 5 Essential Elements*of  the Blessing Described in Scripture</vt:lpstr>
      <vt:lpstr>THREE PRACTICAL QUESTIONS  FOR OUR EVERYDAY LIFE</vt:lpstr>
      <vt:lpstr>PowerPoint Presentation</vt:lpstr>
    </vt:vector>
  </TitlesOfParts>
  <Company>UFP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James T. Kirk</dc:creator>
  <cp:lastModifiedBy>Paul Kim</cp:lastModifiedBy>
  <cp:revision>3177</cp:revision>
  <cp:lastPrinted>2015-03-08T16:07:57Z</cp:lastPrinted>
  <dcterms:created xsi:type="dcterms:W3CDTF">2007-10-20T20:09:35Z</dcterms:created>
  <dcterms:modified xsi:type="dcterms:W3CDTF">2015-06-24T20:19:18Z</dcterms:modified>
</cp:coreProperties>
</file>