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15" r:id="rId27"/>
    <p:sldMasterId id="2147511039" r:id="rId28"/>
    <p:sldMasterId id="2147511063" r:id="rId29"/>
    <p:sldMasterId id="2147511075" r:id="rId30"/>
    <p:sldMasterId id="2147511087" r:id="rId31"/>
    <p:sldMasterId id="2147511099" r:id="rId32"/>
    <p:sldMasterId id="2147511111" r:id="rId33"/>
    <p:sldMasterId id="2147511123" r:id="rId34"/>
    <p:sldMasterId id="2147511135" r:id="rId35"/>
    <p:sldMasterId id="2147511147" r:id="rId36"/>
    <p:sldMasterId id="2147511159" r:id="rId37"/>
  </p:sldMasterIdLst>
  <p:notesMasterIdLst>
    <p:notesMasterId r:id="rId50"/>
  </p:notesMasterIdLst>
  <p:handoutMasterIdLst>
    <p:handoutMasterId r:id="rId51"/>
  </p:handoutMasterIdLst>
  <p:sldIdLst>
    <p:sldId id="1626" r:id="rId38"/>
    <p:sldId id="2646" r:id="rId39"/>
    <p:sldId id="2487" r:id="rId40"/>
    <p:sldId id="2647" r:id="rId41"/>
    <p:sldId id="2488" r:id="rId42"/>
    <p:sldId id="2651" r:id="rId43"/>
    <p:sldId id="2652" r:id="rId44"/>
    <p:sldId id="2649" r:id="rId45"/>
    <p:sldId id="2650" r:id="rId46"/>
    <p:sldId id="2648" r:id="rId47"/>
    <p:sldId id="2496" r:id="rId48"/>
    <p:sldId id="1929" r:id="rId4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432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2515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5B56BDEA-D6D3-564E-A6E1-A2D0669859FD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09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6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3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41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39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3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49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5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33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433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EF3CF-4D47-A04F-8CDA-F4840735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995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95784-6FE1-4E45-A1D4-983E57CC4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813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55C88-DDFD-A548-807C-E8DF389E7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9177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F1C6-5E9A-1C43-8029-1D760BCF9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24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BD271-8B3A-AC4C-9A9F-19575F762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522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AC12-D539-0E46-B70E-632955489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172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D23C-BB17-B245-877A-102B7F7C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8377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1217-F1C9-FE4F-95F3-7270A520E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8439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226F-F861-9240-81CD-00C6A35E3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888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B50C-75B8-D643-8044-113425526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284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A7AD-F409-5040-8439-31E6B1461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690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468D-AC90-3248-9FE6-8563B3062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4928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4C07-AB64-7749-B13D-6AE1A6B4D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322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030B-D5C8-D646-A516-F78B51C74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3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7CB0-1436-3E42-9196-F0E0987E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3394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73E5-0537-D04B-9BDA-DB8432FA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9920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43FDD-3FD4-0E4E-A26A-E49096D68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302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66E4-97C9-F142-9569-91567F2F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1128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B6809-DED8-214E-ADFA-473521F65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4483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9067-3FBC-DC42-AC33-F74796120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1046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CF27C-69A0-6148-B4FB-396E0DACB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2636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9D9E-43C0-2749-AD11-EF9BA27AF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3924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A66B-13E2-054C-8784-390DA93293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87468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0FF2-F2BF-F041-90CB-68E7B31C8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3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51EC3-8585-1E45-9064-95021936A7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3202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D4C08-1C8C-6D42-98DE-A991F5883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2285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92B6-FE22-7441-BDF5-B2DF494B40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4299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C4FA7-FCA5-DA4A-AAB9-32B5248A7F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0023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73D0-986B-9943-8787-FC52460CB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802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9DCF3-20E5-8549-BB38-BBD7E26056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1460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B29C-CF19-8049-90B4-BE3D5FEB01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4250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6B80-8EDE-284E-9409-6D2CA841B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020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CD48F-1CA2-7B4B-8E0A-22B3E30A2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38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8.xml"/><Relationship Id="rId12" Type="http://schemas.openxmlformats.org/officeDocument/2006/relationships/theme" Target="../theme/theme3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0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16" r:id="rId1"/>
    <p:sldLayoutId id="2147511017" r:id="rId2"/>
    <p:sldLayoutId id="2147511018" r:id="rId3"/>
    <p:sldLayoutId id="2147511019" r:id="rId4"/>
    <p:sldLayoutId id="2147511020" r:id="rId5"/>
    <p:sldLayoutId id="2147511021" r:id="rId6"/>
    <p:sldLayoutId id="2147511022" r:id="rId7"/>
    <p:sldLayoutId id="2147511023" r:id="rId8"/>
    <p:sldLayoutId id="2147511024" r:id="rId9"/>
    <p:sldLayoutId id="2147511025" r:id="rId10"/>
    <p:sldLayoutId id="21475110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AFB8777F-9666-974B-9B0F-3D6D3909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2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D7898B60-0223-FC4A-B931-8F16BA43F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7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48" r:id="rId1"/>
    <p:sldLayoutId id="2147511149" r:id="rId2"/>
    <p:sldLayoutId id="2147511150" r:id="rId3"/>
    <p:sldLayoutId id="2147511151" r:id="rId4"/>
    <p:sldLayoutId id="2147511152" r:id="rId5"/>
    <p:sldLayoutId id="2147511153" r:id="rId6"/>
    <p:sldLayoutId id="2147511154" r:id="rId7"/>
    <p:sldLayoutId id="2147511155" r:id="rId8"/>
    <p:sldLayoutId id="2147511156" r:id="rId9"/>
    <p:sldLayoutId id="2147511157" r:id="rId10"/>
    <p:sldLayoutId id="2147511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E2C52C86-3B3E-9449-AF98-83B88C4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0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9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7772400" cy="6400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I Love You, Lord</a:t>
            </a:r>
            <a:endParaRPr lang="en-US" sz="2800" b="1" dirty="0">
              <a:solidFill>
                <a:srgbClr val="80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000" b="1" i="1" dirty="0" smtClean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by Laurie Klein (v.1)</a:t>
            </a:r>
            <a:r>
              <a:rPr lang="en-US" sz="2000" b="1" i="1" dirty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 </a:t>
            </a:r>
            <a:r>
              <a:rPr lang="en-US" sz="2000" b="1" i="1" dirty="0" smtClean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and by John Piper (vs. 2 &amp; 3)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400" b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I love you, Lord, and I lift my voice</a:t>
            </a:r>
            <a:b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To worship you, O my soul, rejoice!</a:t>
            </a:r>
            <a:b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Take joy, my King, in what you hear:</a:t>
            </a:r>
            <a:b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May it be a sweet, sweet sound in your ear.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200" b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I love You, Lord, and I stand amazed;</a:t>
            </a:r>
            <a:b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My sins are gone! May Your name be praised!</a:t>
            </a:r>
            <a:b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Exult, my soul! And behold His face;</a:t>
            </a:r>
            <a:b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I will ever sing, O my King, of Your grace.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200" b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I love You, Lord, and for You I wait:</a:t>
            </a:r>
            <a:b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Your promises and Your power are great!</a:t>
            </a:r>
            <a:b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Make haste, my God, may I taste Your ways;</a:t>
            </a:r>
            <a:b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I will magnify Your sweet peace all of my days.</a:t>
            </a:r>
          </a:p>
        </p:txBody>
      </p:sp>
    </p:spTree>
    <p:extLst>
      <p:ext uri="{BB962C8B-B14F-4D97-AF65-F5344CB8AC3E}">
        <p14:creationId xmlns:p14="http://schemas.microsoft.com/office/powerpoint/2010/main" val="373070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9395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now more convinced of your need for loving Christ passionately as your </a:t>
            </a:r>
            <a:r>
              <a:rPr lang="en-US" i="1" dirty="0"/>
              <a:t>preeminent </a:t>
            </a:r>
            <a:r>
              <a:rPr lang="en-US" dirty="0"/>
              <a:t>love?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return to your first love for Jesus this week? What </a:t>
            </a:r>
            <a:r>
              <a:rPr lang="en-US" dirty="0" smtClean="0"/>
              <a:t>first step will you take?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do you need to remember and repent from? What do you need to redo in order to rekindle your love for Jesus? </a:t>
            </a:r>
          </a:p>
        </p:txBody>
      </p:sp>
    </p:spTree>
    <p:extLst>
      <p:ext uri="{BB962C8B-B14F-4D97-AF65-F5344CB8AC3E}">
        <p14:creationId xmlns:p14="http://schemas.microsoft.com/office/powerpoint/2010/main" val="33352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0"/>
            <a:ext cx="8077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Returning to Your First Love</a:t>
            </a:r>
            <a:endParaRPr lang="en-US" sz="40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048000"/>
            <a:ext cx="8153400" cy="2514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7th Anniversary &amp; 2015 Vision Message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Revelation 2:1-7</a:t>
            </a:r>
            <a:endParaRPr lang="en-US" sz="2800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February 1, 2015</a:t>
            </a: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</p:txBody>
      </p:sp>
    </p:spTree>
    <p:extLst>
      <p:ext uri="{BB962C8B-B14F-4D97-AF65-F5344CB8AC3E}">
        <p14:creationId xmlns:p14="http://schemas.microsoft.com/office/powerpoint/2010/main" val="333236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 VISION FOR AN ALL-OUT LOVE FOR CHRIST [REV. 2:1-7]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143000"/>
            <a:ext cx="8716102" cy="5562600"/>
          </a:xfrm>
        </p:spPr>
        <p:txBody>
          <a:bodyPr/>
          <a:lstStyle/>
          <a:p>
            <a:pPr marL="458788" lvl="0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first of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7 letters: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This was the first of Jesus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’ direct words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to 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seven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churches in Asia Minor; these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7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letters represented as types of church, applicable to all churches.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church in Ephesus: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The Ephesian church was started with a “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ospel explosion” by the apostle Paul’s teaching;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as a result, it became 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mother church of the other six churches.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“wake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up”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call for us as well as for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them: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To this incredible church, Jesus sternly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warned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them; this wake-up call to return to their first love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for Christ is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also for us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today.</a:t>
            </a:r>
            <a:endParaRPr lang="en-US" sz="2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Christ-centered vision for </a:t>
            </a:r>
            <a:r>
              <a:rPr lang="en-US" sz="2400" b="1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 </a:t>
            </a:r>
            <a:r>
              <a:rPr lang="en-US" sz="2400" b="1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“all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-</a:t>
            </a:r>
            <a:r>
              <a:rPr lang="en-US" sz="2400" b="1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out </a:t>
            </a:r>
            <a:r>
              <a:rPr lang="en-US" sz="2400" b="1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love”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all of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us: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This is Christ’s call to cultivate a passionate preeminent love for Him as the most important thing as His church.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2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686800" cy="4114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b="1" dirty="0" smtClean="0">
                <a:latin typeface="Candara" charset="0"/>
                <a:ea typeface="MS PGothic" charset="0"/>
              </a:rPr>
              <a:t>CrossWay’s vision [spiritual direction] for 2015 is:</a:t>
            </a:r>
          </a:p>
          <a:p>
            <a:pPr algn="ctr">
              <a:buFont typeface="Wingdings" charset="2"/>
              <a:buChar char="v"/>
              <a:defRPr/>
            </a:pPr>
            <a:endParaRPr lang="en-US" sz="800" b="1" dirty="0" smtClean="0">
              <a:latin typeface="Candara" charset="0"/>
              <a:ea typeface="MS PGothic" charset="0"/>
            </a:endParaRPr>
          </a:p>
          <a:p>
            <a:pPr marL="0" indent="0" algn="ctr">
              <a:buNone/>
              <a:defRPr/>
            </a:pPr>
            <a:r>
              <a:rPr lang="en-US" sz="2800" b="1" i="1" dirty="0">
                <a:solidFill>
                  <a:srgbClr val="FF0000"/>
                </a:solidFill>
                <a:latin typeface="Candara" charset="0"/>
                <a:ea typeface="MS PGothic" charset="0"/>
              </a:rPr>
              <a:t>“To return to our first love for Christ </a:t>
            </a:r>
            <a:r>
              <a:rPr lang="en-US" sz="2800" b="1" i="1" dirty="0" smtClean="0">
                <a:solidFill>
                  <a:srgbClr val="FF0000"/>
                </a:solidFill>
                <a:latin typeface="Candara" charset="0"/>
                <a:ea typeface="MS PGothic" charset="0"/>
              </a:rPr>
              <a:t>passionately.”</a:t>
            </a:r>
            <a:endParaRPr lang="en-US" sz="2800" b="1" i="1" dirty="0">
              <a:solidFill>
                <a:srgbClr val="FF0000"/>
              </a:solidFill>
              <a:latin typeface="Candar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3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RETURNING TO YOUR FIRST LOVE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CHRIST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ALL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YEAR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LONG/LIFE LONG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19200"/>
            <a:ext cx="8958215" cy="56388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35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Why is it so important to love Jesus passionately</a:t>
            </a:r>
            <a:r>
              <a:rPr lang="en-US" sz="235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?</a:t>
            </a:r>
            <a:endParaRPr lang="en-US" sz="235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0">
              <a:buFont typeface="Wingdings" charset="2"/>
              <a:buChar char="§"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</a:t>
            </a: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“To the angel of the church in Ephesus write</a:t>
            </a:r>
            <a:r>
              <a:rPr lang="en-US" sz="2200" i="1" dirty="0" smtClean="0">
                <a:latin typeface="Candara"/>
                <a:cs typeface="Candara"/>
              </a:rPr>
              <a:t>: </a:t>
            </a:r>
            <a:r>
              <a:rPr lang="en-US" sz="2200" i="1" dirty="0">
                <a:latin typeface="Candara"/>
                <a:cs typeface="Candara"/>
              </a:rPr>
              <a:t>‘The </a:t>
            </a:r>
            <a:r>
              <a:rPr lang="en-US" sz="2200" i="1" dirty="0" smtClean="0">
                <a:latin typeface="Candara"/>
                <a:cs typeface="Candara"/>
              </a:rPr>
              <a:t>words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of him who holds the seven stars in his right hand, </a:t>
            </a:r>
            <a:r>
              <a:rPr lang="en-US" sz="2200" i="1" dirty="0" smtClean="0">
                <a:latin typeface="Candara"/>
                <a:cs typeface="Candara"/>
              </a:rPr>
              <a:t>who walks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among the seven golden lampstands</a:t>
            </a:r>
            <a:r>
              <a:rPr lang="en-US" sz="2200" i="1" dirty="0" smtClean="0">
                <a:latin typeface="Candara"/>
                <a:cs typeface="Candara"/>
              </a:rPr>
              <a:t>. </a:t>
            </a:r>
            <a:r>
              <a:rPr lang="en-US" sz="2200" i="1" baseline="30000" dirty="0" smtClean="0">
                <a:latin typeface="Candara"/>
                <a:cs typeface="Candara"/>
              </a:rPr>
              <a:t>2</a:t>
            </a:r>
            <a:r>
              <a:rPr lang="en-US" sz="2200" i="1" dirty="0">
                <a:latin typeface="Candara"/>
                <a:cs typeface="Candara"/>
              </a:rPr>
              <a:t> “‘I know your works, </a:t>
            </a:r>
            <a:r>
              <a:rPr lang="en-US" sz="2200" i="1" dirty="0" smtClean="0">
                <a:latin typeface="Candara"/>
                <a:cs typeface="Candara"/>
              </a:rPr>
              <a:t>your toil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and your patient endurance, and how you cannot bear with </a:t>
            </a:r>
            <a:r>
              <a:rPr lang="en-US" sz="2200" i="1" dirty="0" smtClean="0">
                <a:latin typeface="Candara"/>
                <a:cs typeface="Candara"/>
              </a:rPr>
              <a:t>those who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are </a:t>
            </a:r>
            <a:r>
              <a:rPr lang="en-US" sz="2200" i="1" dirty="0">
                <a:latin typeface="Candara"/>
                <a:cs typeface="Candara"/>
              </a:rPr>
              <a:t>evil, but have tested those who call themselves apostles and </a:t>
            </a:r>
            <a:r>
              <a:rPr lang="en-US" sz="2200" i="1" dirty="0" smtClean="0">
                <a:latin typeface="Candara"/>
                <a:cs typeface="Candara"/>
              </a:rPr>
              <a:t>are not</a:t>
            </a:r>
            <a:r>
              <a:rPr lang="en-US" sz="2200" i="1" dirty="0">
                <a:latin typeface="Candara"/>
                <a:cs typeface="Candara"/>
              </a:rPr>
              <a:t>,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and </a:t>
            </a:r>
            <a:r>
              <a:rPr lang="en-US" sz="2200" i="1" dirty="0">
                <a:latin typeface="Candara"/>
                <a:cs typeface="Candara"/>
              </a:rPr>
              <a:t>found them to be false</a:t>
            </a:r>
            <a:r>
              <a:rPr lang="en-US" sz="2200" i="1" dirty="0" smtClean="0">
                <a:latin typeface="Candara"/>
                <a:cs typeface="Candara"/>
              </a:rPr>
              <a:t>. </a:t>
            </a:r>
            <a:r>
              <a:rPr lang="en-US" sz="2200" i="1" baseline="30000" dirty="0" smtClean="0">
                <a:latin typeface="Candara"/>
                <a:cs typeface="Candara"/>
              </a:rPr>
              <a:t>3</a:t>
            </a:r>
            <a:r>
              <a:rPr lang="en-US" sz="2200" i="1" dirty="0">
                <a:latin typeface="Candara"/>
                <a:cs typeface="Candara"/>
              </a:rPr>
              <a:t> I know you are enduring patiently </a:t>
            </a:r>
            <a:r>
              <a:rPr lang="en-US" sz="2200" i="1" dirty="0" smtClean="0">
                <a:latin typeface="Candara"/>
                <a:cs typeface="Candara"/>
              </a:rPr>
              <a:t>and bearing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up</a:t>
            </a:r>
            <a:r>
              <a:rPr lang="en-US" sz="2200" i="1" dirty="0">
                <a:latin typeface="Candara"/>
                <a:cs typeface="Candara"/>
              </a:rPr>
              <a:t> for my name's sake, and you have not grown weary</a:t>
            </a:r>
            <a:r>
              <a:rPr lang="en-US" sz="2200" i="1" dirty="0" smtClean="0">
                <a:latin typeface="Candara"/>
                <a:cs typeface="Candara"/>
              </a:rPr>
              <a:t>. </a:t>
            </a:r>
            <a:r>
              <a:rPr lang="en-US" sz="2200" i="1" baseline="30000" dirty="0" smtClean="0">
                <a:latin typeface="Candara"/>
                <a:cs typeface="Candara"/>
              </a:rPr>
              <a:t>4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But </a:t>
            </a:r>
            <a:r>
              <a:rPr lang="en-US" sz="2200" i="1" dirty="0" smtClean="0">
                <a:latin typeface="Candara"/>
                <a:cs typeface="Candara"/>
              </a:rPr>
              <a:t>I </a:t>
            </a:r>
            <a:r>
              <a:rPr lang="en-US" sz="2200" i="1" dirty="0">
                <a:latin typeface="Candara"/>
                <a:cs typeface="Candara"/>
              </a:rPr>
              <a:t>have this against you, that you have abandoned the love you had at first</a:t>
            </a:r>
            <a:r>
              <a:rPr lang="en-US" sz="2200" i="1" dirty="0" smtClean="0">
                <a:latin typeface="Candara"/>
                <a:cs typeface="Candara"/>
              </a:rPr>
              <a:t>. (vs. 1-4)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b="1" i="1" kern="1200" dirty="0">
              <a:solidFill>
                <a:prstClr val="black"/>
              </a:solidFill>
              <a:latin typeface="Candara"/>
              <a:ea typeface="ＭＳ Ｐゴシック" charset="0"/>
              <a:cs typeface="Candara"/>
            </a:endParaRPr>
          </a:p>
          <a:p>
            <a:pPr marL="914400" lvl="1" indent="-455613" defTabSz="457200">
              <a:lnSpc>
                <a:spcPts val="2660"/>
              </a:lnSpc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Ephesian church was a great church in so many ways—their hard work, doctrine/discernment, &amp; perseverance.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lnSpc>
                <a:spcPts val="2660"/>
              </a:lnSpc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Yet, what matters most to Jesus was and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their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first love for Christ—i.e., loving Christ is what it means to be a Christian.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2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715000"/>
          </a:xfrm>
        </p:spPr>
        <p:txBody>
          <a:bodyPr/>
          <a:lstStyle/>
          <a:p>
            <a:pPr marL="0" indent="0" algn="ctr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15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When they had finished breakfast,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Jesus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said to Simon Peter, “Simon, son of John,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do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you love me more than these?” He said to him,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“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Yes, Lord; you know that I love you.” He said to him,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Feed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my lambs.” </a:t>
            </a:r>
            <a:r>
              <a:rPr lang="en-US" sz="2400" b="1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16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He said to him a second time, “Simon,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son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of John, do you love me?” He said to him, “Yes, Lord;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you know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that I love you.” He said to him, “Tend my sheep.”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17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He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said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to him the third time, “Simon, son of John, do you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love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me?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”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Peter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was grieved because he said to him the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third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time,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“Do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you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love me?” and he said to him,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“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Lord, you know everything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;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you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know that I love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you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.”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Jesus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said to him, “Feed my sheep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.”</a:t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John 21:15-17</a:t>
            </a:r>
            <a:endParaRPr lang="en-US" sz="2400" i="1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200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623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RETURNING TO YOUR FIRST LOVE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CHRIST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ALL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YEAR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LONG/LIFE LONG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19200"/>
            <a:ext cx="8958215" cy="56388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35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Why is it so important to love Jesus passionately</a:t>
            </a:r>
            <a:r>
              <a:rPr lang="en-US" sz="235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?</a:t>
            </a:r>
            <a:endParaRPr lang="en-US" sz="235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0">
              <a:buFont typeface="Wingdings" charset="2"/>
              <a:buChar char="§"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</a:t>
            </a: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“To the angel of the church in Ephesus write</a:t>
            </a:r>
            <a:r>
              <a:rPr lang="en-US" sz="2200" i="1" dirty="0" smtClean="0">
                <a:latin typeface="Candara"/>
                <a:cs typeface="Candara"/>
              </a:rPr>
              <a:t>: </a:t>
            </a:r>
            <a:r>
              <a:rPr lang="en-US" sz="2200" i="1" dirty="0">
                <a:latin typeface="Candara"/>
                <a:cs typeface="Candara"/>
              </a:rPr>
              <a:t>‘The </a:t>
            </a:r>
            <a:r>
              <a:rPr lang="en-US" sz="2200" i="1" dirty="0" smtClean="0">
                <a:latin typeface="Candara"/>
                <a:cs typeface="Candara"/>
              </a:rPr>
              <a:t>words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of him who holds the seven stars in his right hand, </a:t>
            </a:r>
            <a:r>
              <a:rPr lang="en-US" sz="2200" i="1" dirty="0" smtClean="0">
                <a:latin typeface="Candara"/>
                <a:cs typeface="Candara"/>
              </a:rPr>
              <a:t>who walks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among the seven golden lampstands</a:t>
            </a:r>
            <a:r>
              <a:rPr lang="en-US" sz="2200" i="1" dirty="0" smtClean="0">
                <a:latin typeface="Candara"/>
                <a:cs typeface="Candara"/>
              </a:rPr>
              <a:t>. </a:t>
            </a:r>
            <a:r>
              <a:rPr lang="en-US" sz="2200" i="1" baseline="30000" dirty="0" smtClean="0">
                <a:latin typeface="Candara"/>
                <a:cs typeface="Candara"/>
              </a:rPr>
              <a:t>2</a:t>
            </a:r>
            <a:r>
              <a:rPr lang="en-US" sz="2200" i="1" dirty="0">
                <a:latin typeface="Candara"/>
                <a:cs typeface="Candara"/>
              </a:rPr>
              <a:t> “‘I know your works, </a:t>
            </a:r>
            <a:r>
              <a:rPr lang="en-US" sz="2200" i="1" dirty="0" smtClean="0">
                <a:latin typeface="Candara"/>
                <a:cs typeface="Candara"/>
              </a:rPr>
              <a:t>your toil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and your patient endurance, and how you cannot bear with </a:t>
            </a:r>
            <a:r>
              <a:rPr lang="en-US" sz="2200" i="1" dirty="0" smtClean="0">
                <a:latin typeface="Candara"/>
                <a:cs typeface="Candara"/>
              </a:rPr>
              <a:t>those who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are </a:t>
            </a:r>
            <a:r>
              <a:rPr lang="en-US" sz="2200" i="1" dirty="0">
                <a:latin typeface="Candara"/>
                <a:cs typeface="Candara"/>
              </a:rPr>
              <a:t>evil, but have tested those who call themselves apostles and </a:t>
            </a:r>
            <a:r>
              <a:rPr lang="en-US" sz="2200" i="1" dirty="0" smtClean="0">
                <a:latin typeface="Candara"/>
                <a:cs typeface="Candara"/>
              </a:rPr>
              <a:t>are not</a:t>
            </a:r>
            <a:r>
              <a:rPr lang="en-US" sz="2200" i="1" dirty="0">
                <a:latin typeface="Candara"/>
                <a:cs typeface="Candara"/>
              </a:rPr>
              <a:t>,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and </a:t>
            </a:r>
            <a:r>
              <a:rPr lang="en-US" sz="2200" i="1" dirty="0">
                <a:latin typeface="Candara"/>
                <a:cs typeface="Candara"/>
              </a:rPr>
              <a:t>found them to be false</a:t>
            </a:r>
            <a:r>
              <a:rPr lang="en-US" sz="2200" i="1" dirty="0" smtClean="0">
                <a:latin typeface="Candara"/>
                <a:cs typeface="Candara"/>
              </a:rPr>
              <a:t>. </a:t>
            </a:r>
            <a:r>
              <a:rPr lang="en-US" sz="2200" i="1" baseline="30000" dirty="0" smtClean="0">
                <a:latin typeface="Candara"/>
                <a:cs typeface="Candara"/>
              </a:rPr>
              <a:t>3</a:t>
            </a:r>
            <a:r>
              <a:rPr lang="en-US" sz="2200" i="1" dirty="0">
                <a:latin typeface="Candara"/>
                <a:cs typeface="Candara"/>
              </a:rPr>
              <a:t> I know you are enduring patiently </a:t>
            </a:r>
            <a:r>
              <a:rPr lang="en-US" sz="2200" i="1" dirty="0" smtClean="0">
                <a:latin typeface="Candara"/>
                <a:cs typeface="Candara"/>
              </a:rPr>
              <a:t>and bearing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up</a:t>
            </a:r>
            <a:r>
              <a:rPr lang="en-US" sz="2200" i="1" dirty="0">
                <a:latin typeface="Candara"/>
                <a:cs typeface="Candara"/>
              </a:rPr>
              <a:t> for my name's sake, and you have not grown weary</a:t>
            </a:r>
            <a:r>
              <a:rPr lang="en-US" sz="2200" i="1" dirty="0" smtClean="0">
                <a:latin typeface="Candara"/>
                <a:cs typeface="Candara"/>
              </a:rPr>
              <a:t>. </a:t>
            </a:r>
            <a:r>
              <a:rPr lang="en-US" sz="2200" i="1" baseline="30000" dirty="0" smtClean="0">
                <a:latin typeface="Candara"/>
                <a:cs typeface="Candara"/>
              </a:rPr>
              <a:t>4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But </a:t>
            </a:r>
            <a:r>
              <a:rPr lang="en-US" sz="2200" i="1" dirty="0" smtClean="0">
                <a:latin typeface="Candara"/>
                <a:cs typeface="Candara"/>
              </a:rPr>
              <a:t>I </a:t>
            </a:r>
            <a:r>
              <a:rPr lang="en-US" sz="2200" i="1" dirty="0">
                <a:latin typeface="Candara"/>
                <a:cs typeface="Candara"/>
              </a:rPr>
              <a:t>have this against you, that you have abandoned the love you had at first</a:t>
            </a:r>
            <a:r>
              <a:rPr lang="en-US" sz="2200" i="1" dirty="0" smtClean="0">
                <a:latin typeface="Candara"/>
                <a:cs typeface="Candara"/>
              </a:rPr>
              <a:t>. (vs. 1-4)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b="1" i="1" kern="1200" dirty="0">
              <a:solidFill>
                <a:prstClr val="black"/>
              </a:solidFill>
              <a:latin typeface="Candara"/>
              <a:ea typeface="ＭＳ Ｐゴシック" charset="0"/>
              <a:cs typeface="Candara"/>
            </a:endParaRPr>
          </a:p>
          <a:p>
            <a:pPr marL="914400" lvl="1" indent="-455613" defTabSz="457200">
              <a:lnSpc>
                <a:spcPts val="2660"/>
              </a:lnSpc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Ephesian church was a great church in so many ways—their hard work, doctrine/discernment, &amp; perseverance.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lnSpc>
                <a:spcPts val="2660"/>
              </a:lnSpc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Yet, what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matters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most to Jesus was and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their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first love for Christ—i.e., loving Christ is what it means to be a Christian.</a:t>
            </a:r>
          </a:p>
          <a:p>
            <a:pPr marL="914400" lvl="1" indent="-455613" defTabSz="457200">
              <a:lnSpc>
                <a:spcPts val="2660"/>
              </a:lnSpc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Today Jesus asks the same question that was given to Peter (John 21); “Do you love me more than these?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”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4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RETURNING TO YOUR FIRST LOVE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CHRIST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ALL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YEAR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LONG/LIFE LONG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19200"/>
            <a:ext cx="8958215" cy="54864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35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What does it mean to return to your first love for Jesus</a:t>
            </a:r>
            <a:r>
              <a:rPr lang="en-US" sz="235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?</a:t>
            </a:r>
          </a:p>
          <a:p>
            <a:pPr marL="0" lvl="0" indent="0">
              <a:buNone/>
              <a:defRPr/>
            </a:pPr>
            <a:endParaRPr lang="en-US" sz="5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i="1" baseline="30000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21</a:t>
            </a:r>
            <a:r>
              <a:rPr lang="en-US" sz="2200" i="1" dirty="0">
                <a:latin typeface="Candara"/>
                <a:cs typeface="Candara"/>
              </a:rPr>
              <a:t> Whoever has my commandments and keeps them,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he </a:t>
            </a:r>
            <a:r>
              <a:rPr lang="en-US" sz="2200" i="1" dirty="0">
                <a:latin typeface="Candara"/>
                <a:cs typeface="Candara"/>
              </a:rPr>
              <a:t>it is who loves me. And he who loves me will be loved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by </a:t>
            </a:r>
            <a:r>
              <a:rPr lang="en-US" sz="2200" i="1" dirty="0">
                <a:latin typeface="Candara"/>
                <a:cs typeface="Candara"/>
              </a:rPr>
              <a:t>my Father, and I will love him and manifest myself to him.</a:t>
            </a:r>
            <a:r>
              <a:rPr lang="en-US" sz="2200" i="1" dirty="0" smtClean="0">
                <a:latin typeface="Candara"/>
                <a:cs typeface="Candara"/>
              </a:rPr>
              <a:t>”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John 14:21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“Anyone who loves their father or mother more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than me </a:t>
            </a:r>
            <a:r>
              <a:rPr lang="en-US" sz="2200" i="1" dirty="0">
                <a:latin typeface="Candara"/>
                <a:cs typeface="Candara"/>
              </a:rPr>
              <a:t>is not worthy of me; anyone who loves their son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or daughter </a:t>
            </a:r>
            <a:r>
              <a:rPr lang="en-US" sz="2200" i="1" dirty="0">
                <a:latin typeface="Candara"/>
                <a:cs typeface="Candara"/>
              </a:rPr>
              <a:t>more </a:t>
            </a:r>
            <a:r>
              <a:rPr lang="en-US" sz="2200" i="1" dirty="0" smtClean="0">
                <a:latin typeface="Candara"/>
                <a:cs typeface="Candara"/>
              </a:rPr>
              <a:t>than </a:t>
            </a:r>
            <a:r>
              <a:rPr lang="en-US" sz="2200" i="1" dirty="0">
                <a:latin typeface="Candara"/>
                <a:cs typeface="Candara"/>
              </a:rPr>
              <a:t>me is not worthy of me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Matthew 10:35</a:t>
            </a:r>
            <a:endParaRPr lang="en-US" sz="8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b="1" i="1" kern="1200" dirty="0" smtClean="0">
              <a:solidFill>
                <a:prstClr val="black"/>
              </a:solidFill>
              <a:latin typeface="Candara"/>
              <a:ea typeface="ＭＳ Ｐゴシック" charset="0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means to love Christ not just with a prominent love but with a </a:t>
            </a:r>
            <a:r>
              <a:rPr lang="en-US" sz="2300" b="1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preeminent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love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—much more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than duty or sentimentality.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means to center your life around loving Christ with joy!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are to make loving Christ BOTH the most important duty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and the most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delightful joy in our life’s journey!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1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RETURNING TO YOUR FIRST LOVE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CHRIST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ALL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YEAR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LONG/LIFE LONG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19200"/>
            <a:ext cx="8958215" cy="56388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3)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35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How do you return to your first love for Jesus?</a:t>
            </a:r>
          </a:p>
          <a:p>
            <a:pPr lvl="0">
              <a:buFont typeface="Wingdings" charset="2"/>
              <a:buChar char="§"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5</a:t>
            </a:r>
            <a:r>
              <a:rPr lang="en-US" sz="2200" i="1" dirty="0">
                <a:latin typeface="Candara"/>
                <a:cs typeface="Candara"/>
              </a:rPr>
              <a:t> Remember therefore from where you have fallen;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repent</a:t>
            </a:r>
            <a:r>
              <a:rPr lang="en-US" sz="2200" i="1" dirty="0">
                <a:latin typeface="Candara"/>
                <a:cs typeface="Candara"/>
              </a:rPr>
              <a:t>, and do the works you did at first. If not, I will come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to you </a:t>
            </a:r>
            <a:r>
              <a:rPr lang="en-US" sz="2200" i="1" dirty="0">
                <a:latin typeface="Candara"/>
                <a:cs typeface="Candara"/>
              </a:rPr>
              <a:t>and remove your lampstand from its place, unless you repent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>
                <a:latin typeface="Candara"/>
                <a:cs typeface="Candara"/>
              </a:rPr>
              <a:t>6</a:t>
            </a:r>
            <a:r>
              <a:rPr lang="en-US" sz="2200" i="1" dirty="0">
                <a:latin typeface="Candara"/>
                <a:cs typeface="Candara"/>
              </a:rPr>
              <a:t> Yet this you have: you hate the works of the </a:t>
            </a:r>
            <a:r>
              <a:rPr lang="en-US" sz="2200" i="1" dirty="0" err="1">
                <a:latin typeface="Candara"/>
                <a:cs typeface="Candara"/>
              </a:rPr>
              <a:t>Nicolaitans</a:t>
            </a:r>
            <a:r>
              <a:rPr lang="en-US" sz="2200" i="1" dirty="0">
                <a:latin typeface="Candara"/>
                <a:cs typeface="Candara"/>
              </a:rPr>
              <a:t>, which I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also </a:t>
            </a:r>
            <a:r>
              <a:rPr lang="en-US" sz="2200" i="1" dirty="0">
                <a:latin typeface="Candara"/>
                <a:cs typeface="Candara"/>
              </a:rPr>
              <a:t>hate. </a:t>
            </a:r>
            <a:r>
              <a:rPr lang="en-US" sz="2200" i="1" baseline="30000" dirty="0">
                <a:latin typeface="Candara"/>
                <a:cs typeface="Candara"/>
              </a:rPr>
              <a:t>7</a:t>
            </a:r>
            <a:r>
              <a:rPr lang="en-US" sz="2200" i="1" dirty="0">
                <a:latin typeface="Candara"/>
                <a:cs typeface="Candara"/>
              </a:rPr>
              <a:t> He who has an ear, let him hear what the Spirit says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to the churches</a:t>
            </a:r>
            <a:r>
              <a:rPr lang="en-US" sz="2200" i="1" dirty="0">
                <a:latin typeface="Candara"/>
                <a:cs typeface="Candara"/>
              </a:rPr>
              <a:t>. To the one who conquers I will grant to eat of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the </a:t>
            </a:r>
            <a:r>
              <a:rPr lang="en-US" sz="2200" i="1" dirty="0">
                <a:latin typeface="Candara"/>
                <a:cs typeface="Candara"/>
              </a:rPr>
              <a:t>tree of life, which is in the paradise of God</a:t>
            </a:r>
            <a:r>
              <a:rPr lang="en-US" sz="2200" i="1" dirty="0" smtClean="0">
                <a:latin typeface="Candara"/>
                <a:cs typeface="Candara"/>
              </a:rPr>
              <a:t>.’ (vs. 5-7)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b="1" i="1" kern="1200" dirty="0">
              <a:solidFill>
                <a:prstClr val="black"/>
              </a:solidFill>
              <a:latin typeface="Candara"/>
              <a:ea typeface="ＭＳ Ｐゴシック" charset="0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REMEMBER: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where you have fallen—where you started drifting away from your pure undivided love for Christ.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REPENT: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turn around from your current way to loving Christ passionately—feelings or duties are not enough.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REDO: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Do the things you used to do—by faith not by feelings—as your water your heart, obeying your way into joy!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7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63903</TotalTime>
  <Words>364</Words>
  <Application>Microsoft Macintosh PowerPoint</Application>
  <PresentationFormat>On-screen Show (4:3)</PresentationFormat>
  <Paragraphs>67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12</vt:i4>
      </vt:variant>
    </vt:vector>
  </HeadingPairs>
  <TitlesOfParts>
    <vt:vector size="49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2_Normal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PowerPoint Presentation</vt:lpstr>
      <vt:lpstr>Returning to Your First Love</vt:lpstr>
      <vt:lpstr>A VISION FOR AN ALL-OUT LOVE FOR CHRIST [REV. 2:1-7] </vt:lpstr>
      <vt:lpstr>PowerPoint Presentation</vt:lpstr>
      <vt:lpstr>RETURNING TO YOUR FIRST LOVE  FOR CHRIST ALL YEAR LONG/LIFE LONG</vt:lpstr>
      <vt:lpstr>PowerPoint Presentation</vt:lpstr>
      <vt:lpstr>RETURNING TO YOUR FIRST LOVE  FOR CHRIST ALL YEAR LONG/LIFE LONG</vt:lpstr>
      <vt:lpstr>RETURNING TO YOUR FIRST LOVE  FOR CHRIST ALL YEAR LONG/LIFE LONG</vt:lpstr>
      <vt:lpstr>RETURNING TO YOUR FIRST LOVE  FOR CHRIST ALL YEAR LONG/LIFE LONG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2944</cp:revision>
  <cp:lastPrinted>2014-10-05T15:08:28Z</cp:lastPrinted>
  <dcterms:created xsi:type="dcterms:W3CDTF">2007-10-20T20:09:35Z</dcterms:created>
  <dcterms:modified xsi:type="dcterms:W3CDTF">2015-02-02T19:36:46Z</dcterms:modified>
</cp:coreProperties>
</file>