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15" r:id="rId27"/>
    <p:sldMasterId id="2147511039" r:id="rId28"/>
    <p:sldMasterId id="2147511063" r:id="rId29"/>
    <p:sldMasterId id="2147511075" r:id="rId30"/>
    <p:sldMasterId id="2147511087" r:id="rId31"/>
  </p:sldMasterIdLst>
  <p:notesMasterIdLst>
    <p:notesMasterId r:id="rId45"/>
  </p:notesMasterIdLst>
  <p:handoutMasterIdLst>
    <p:handoutMasterId r:id="rId46"/>
  </p:handoutMasterIdLst>
  <p:sldIdLst>
    <p:sldId id="1626" r:id="rId32"/>
    <p:sldId id="2486" r:id="rId33"/>
    <p:sldId id="2487" r:id="rId34"/>
    <p:sldId id="2488" r:id="rId35"/>
    <p:sldId id="2613" r:id="rId36"/>
    <p:sldId id="2610" r:id="rId37"/>
    <p:sldId id="2615" r:id="rId38"/>
    <p:sldId id="2611" r:id="rId39"/>
    <p:sldId id="2607" r:id="rId40"/>
    <p:sldId id="2612" r:id="rId41"/>
    <p:sldId id="2600" r:id="rId42"/>
    <p:sldId id="2496" r:id="rId43"/>
    <p:sldId id="1929" r:id="rId44"/>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072" y="-26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 Target="slides/slide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xml"/><Relationship Id="rId34" Type="http://schemas.openxmlformats.org/officeDocument/2006/relationships/slide" Target="slides/slide3.xml"/><Relationship Id="rId35" Type="http://schemas.openxmlformats.org/officeDocument/2006/relationships/slide" Target="slides/slide4.xml"/><Relationship Id="rId36" Type="http://schemas.openxmlformats.org/officeDocument/2006/relationships/slide" Target="slides/slide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6.xml"/><Relationship Id="rId38" Type="http://schemas.openxmlformats.org/officeDocument/2006/relationships/slide" Target="slides/slide7.xml"/><Relationship Id="rId39" Type="http://schemas.openxmlformats.org/officeDocument/2006/relationships/slide" Target="slides/slide8.xml"/><Relationship Id="rId40" Type="http://schemas.openxmlformats.org/officeDocument/2006/relationships/slide" Target="slides/slide9.xml"/><Relationship Id="rId41" Type="http://schemas.openxmlformats.org/officeDocument/2006/relationships/slide" Target="slides/slide10.xml"/><Relationship Id="rId42" Type="http://schemas.openxmlformats.org/officeDocument/2006/relationships/slide" Target="slides/slide11.xml"/><Relationship Id="rId43" Type="http://schemas.openxmlformats.org/officeDocument/2006/relationships/slide" Target="slides/slide12.xml"/><Relationship Id="rId44" Type="http://schemas.openxmlformats.org/officeDocument/2006/relationships/slide" Target="slides/slide1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12/30/14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12/30/14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3819809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1614269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078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099176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0133341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873503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9080643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7778749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9582185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4884233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6301643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2.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457151663"/>
      </p:ext>
    </p:extLst>
  </p:cSld>
  <p:clrMap bg1="lt1" tx1="dk1" bg2="lt2" tx2="dk2" accent1="accent1" accent2="accent2" accent3="accent3" accent4="accent4" accent5="accent5" accent6="accent6" hlink="hlink" folHlink="folHlink"/>
  <p:sldLayoutIdLst>
    <p:sldLayoutId id="2147511016" r:id="rId1"/>
    <p:sldLayoutId id="2147511017" r:id="rId2"/>
    <p:sldLayoutId id="2147511018" r:id="rId3"/>
    <p:sldLayoutId id="2147511019" r:id="rId4"/>
    <p:sldLayoutId id="2147511020" r:id="rId5"/>
    <p:sldLayoutId id="2147511021" r:id="rId6"/>
    <p:sldLayoutId id="2147511022" r:id="rId7"/>
    <p:sldLayoutId id="2147511023" r:id="rId8"/>
    <p:sldLayoutId id="2147511024" r:id="rId9"/>
    <p:sldLayoutId id="2147511025" r:id="rId10"/>
    <p:sldLayoutId id="21475110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533400"/>
          </a:xfrm>
        </p:spPr>
        <p:txBody>
          <a:bodyPr/>
          <a:lstStyle/>
          <a:p>
            <a:r>
              <a:rPr lang="en-US" sz="2800" b="1" dirty="0">
                <a:latin typeface="Candara" charset="0"/>
                <a:ea typeface="MS PGothic" charset="0"/>
                <a:cs typeface="Arial" charset="0"/>
              </a:rPr>
              <a:t>WHAT TO </a:t>
            </a:r>
            <a:r>
              <a:rPr lang="en-US" sz="2800" b="1" dirty="0" smtClean="0">
                <a:latin typeface="Candara" charset="0"/>
                <a:ea typeface="MS PGothic" charset="0"/>
                <a:cs typeface="Arial" charset="0"/>
              </a:rPr>
              <a:t>DO TO </a:t>
            </a:r>
            <a:r>
              <a:rPr lang="en-US" sz="2800" b="1" dirty="0">
                <a:latin typeface="Candara" charset="0"/>
                <a:ea typeface="MS PGothic" charset="0"/>
                <a:cs typeface="Arial" charset="0"/>
              </a:rPr>
              <a:t>RENEW YOUR STRENGTH</a:t>
            </a:r>
          </a:p>
        </p:txBody>
      </p:sp>
      <p:sp>
        <p:nvSpPr>
          <p:cNvPr id="27651" name="Rectangle 3"/>
          <p:cNvSpPr>
            <a:spLocks noGrp="1" noChangeArrowheads="1"/>
          </p:cNvSpPr>
          <p:nvPr>
            <p:ph type="body" idx="1"/>
          </p:nvPr>
        </p:nvSpPr>
        <p:spPr>
          <a:xfrm>
            <a:off x="121605" y="1143000"/>
            <a:ext cx="8958215" cy="5715000"/>
          </a:xfrm>
        </p:spPr>
        <p:txBody>
          <a:bodyPr/>
          <a:lstStyle/>
          <a:p>
            <a:pPr marL="461963" indent="-461963">
              <a:buNone/>
              <a:defRPr/>
            </a:pPr>
            <a:r>
              <a:rPr lang="en-US" sz="2400" b="1" dirty="0">
                <a:latin typeface="Candara" charset="0"/>
                <a:ea typeface="MS PGothic" charset="0"/>
                <a:cs typeface="Arial" charset="0"/>
              </a:rPr>
              <a:t>4</a:t>
            </a:r>
            <a:r>
              <a:rPr lang="en-US" sz="2400" b="1" dirty="0" smtClean="0">
                <a:latin typeface="Candara" charset="0"/>
                <a:ea typeface="MS PGothic" charset="0"/>
                <a:cs typeface="Arial" charset="0"/>
              </a:rPr>
              <a:t>)   To </a:t>
            </a:r>
            <a:r>
              <a:rPr lang="en-US" sz="2400" b="1" dirty="0">
                <a:latin typeface="Candara" charset="0"/>
                <a:ea typeface="MS PGothic" charset="0"/>
                <a:cs typeface="Arial" charset="0"/>
              </a:rPr>
              <a:t>renew your strength, </a:t>
            </a:r>
            <a:r>
              <a:rPr lang="en-US" sz="2400" b="1" dirty="0">
                <a:solidFill>
                  <a:srgbClr val="FF0000"/>
                </a:solidFill>
                <a:latin typeface="Candara" charset="0"/>
                <a:ea typeface="MS PGothic" charset="0"/>
                <a:cs typeface="Arial" charset="0"/>
              </a:rPr>
              <a:t>wait for the LORD </a:t>
            </a:r>
            <a:r>
              <a:rPr lang="en-US" sz="2400" b="1" dirty="0" smtClean="0">
                <a:solidFill>
                  <a:srgbClr val="FF0000"/>
                </a:solidFill>
                <a:latin typeface="Candara" charset="0"/>
                <a:ea typeface="MS PGothic" charset="0"/>
                <a:cs typeface="Arial" charset="0"/>
              </a:rPr>
              <a:t>patiently.</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30</a:t>
            </a:r>
            <a:r>
              <a:rPr lang="en-US" sz="2200" i="1" dirty="0">
                <a:latin typeface="Candara"/>
                <a:cs typeface="Candara"/>
              </a:rPr>
              <a:t> Even youths shall faint and be weary,</a:t>
            </a:r>
            <a:br>
              <a:rPr lang="en-US" sz="2200" i="1" dirty="0">
                <a:latin typeface="Candara"/>
                <a:cs typeface="Candara"/>
              </a:rPr>
            </a:br>
            <a:r>
              <a:rPr lang="en-US" sz="2200" i="1" dirty="0">
                <a:latin typeface="Candara"/>
                <a:cs typeface="Candara"/>
              </a:rPr>
              <a:t> and young men shall fall exhausted;</a:t>
            </a:r>
            <a:br>
              <a:rPr lang="en-US" sz="2200" i="1" dirty="0">
                <a:latin typeface="Candara"/>
                <a:cs typeface="Candara"/>
              </a:rPr>
            </a:br>
            <a:r>
              <a:rPr lang="en-US" sz="2200" i="1" baseline="30000" dirty="0" smtClean="0">
                <a:latin typeface="Candara"/>
                <a:cs typeface="Candara"/>
              </a:rPr>
              <a:t>31 </a:t>
            </a:r>
            <a:r>
              <a:rPr lang="en-US" sz="2200" i="1" dirty="0" smtClean="0">
                <a:latin typeface="Candara"/>
                <a:cs typeface="Candara"/>
              </a:rPr>
              <a:t>but</a:t>
            </a:r>
            <a:r>
              <a:rPr lang="en-US" sz="2200" i="1" dirty="0">
                <a:latin typeface="Candara"/>
                <a:cs typeface="Candara"/>
              </a:rPr>
              <a:t> they who wait for the Lord shall renew their strength;</a:t>
            </a:r>
            <a:br>
              <a:rPr lang="en-US" sz="2200" i="1" dirty="0">
                <a:latin typeface="Candara"/>
                <a:cs typeface="Candara"/>
              </a:rPr>
            </a:br>
            <a:r>
              <a:rPr lang="en-US" sz="2200" i="1" dirty="0">
                <a:latin typeface="Candara"/>
                <a:cs typeface="Candara"/>
              </a:rPr>
              <a:t> they shall mount up with wings like eagles;</a:t>
            </a:r>
            <a:br>
              <a:rPr lang="en-US" sz="2200" i="1" dirty="0">
                <a:latin typeface="Candara"/>
                <a:cs typeface="Candara"/>
              </a:rPr>
            </a:br>
            <a:r>
              <a:rPr lang="en-US" sz="2200" i="1" dirty="0">
                <a:latin typeface="Candara"/>
                <a:cs typeface="Candara"/>
              </a:rPr>
              <a:t>they shall run and not be weary;</a:t>
            </a:r>
            <a:br>
              <a:rPr lang="en-US" sz="2200" i="1" dirty="0">
                <a:latin typeface="Candara"/>
                <a:cs typeface="Candara"/>
              </a:rPr>
            </a:br>
            <a:r>
              <a:rPr lang="en-US" sz="2200" i="1" dirty="0">
                <a:latin typeface="Candara"/>
                <a:cs typeface="Candara"/>
              </a:rPr>
              <a:t> they shall walk and not faint. (vs. 30-31) </a:t>
            </a:r>
            <a:endParaRPr lang="en-US" sz="2200" i="1" dirty="0" smtClean="0">
              <a:latin typeface="Candara"/>
              <a:cs typeface="Candara"/>
            </a:endParaRP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promises for God’s renewal is for those who “wait for the LORD”—in essence, it means to keep trusting in God patiently.</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How do you wait? By keep looking to God revealed in Scripture; by staying put in our hope in God alone; by renouncing our quick-fixes, and by clinging to God thru prayer.</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this yearend and in the beginning of the new year, let us linger unhurriedly before God, putting </a:t>
            </a:r>
            <a:r>
              <a:rPr lang="en-US" sz="2300" b="1" kern="1200" smtClean="0">
                <a:solidFill>
                  <a:prstClr val="black"/>
                </a:solidFill>
                <a:latin typeface="Candara" charset="0"/>
                <a:ea typeface="ＭＳ Ｐゴシック" charset="0"/>
                <a:cs typeface="Candara" charset="0"/>
              </a:rPr>
              <a:t>our hope in </a:t>
            </a:r>
            <a:r>
              <a:rPr lang="en-US" sz="2300" b="1" kern="1200" dirty="0" smtClean="0">
                <a:solidFill>
                  <a:prstClr val="black"/>
                </a:solidFill>
                <a:latin typeface="Candara" charset="0"/>
                <a:ea typeface="ＭＳ Ｐゴシック" charset="0"/>
                <a:cs typeface="Candara" charset="0"/>
              </a:rPr>
              <a:t>God alone!</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615105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381000" y="381000"/>
            <a:ext cx="8406990" cy="6248400"/>
          </a:xfrm>
        </p:spPr>
        <p:txBody>
          <a:bodyPr/>
          <a:lstStyle/>
          <a:p>
            <a:pPr>
              <a:spcBef>
                <a:spcPct val="0"/>
              </a:spcBef>
            </a:pPr>
            <a:r>
              <a:rPr lang="en-US" sz="2800" dirty="0" smtClean="0">
                <a:solidFill>
                  <a:srgbClr val="800000"/>
                </a:solidFill>
                <a:latin typeface="Candara" charset="0"/>
                <a:cs typeface="ＭＳ Ｐゴシック" charset="0"/>
              </a:rPr>
              <a:t>What Does It Mean to Wait for the LORD?</a:t>
            </a:r>
          </a:p>
          <a:p>
            <a:pPr>
              <a:spcBef>
                <a:spcPct val="0"/>
              </a:spcBef>
            </a:pPr>
            <a:endParaRPr lang="en-US" sz="500" dirty="0" smtClean="0">
              <a:solidFill>
                <a:srgbClr val="800000"/>
              </a:solidFill>
              <a:latin typeface="Candara" charset="0"/>
              <a:cs typeface="ＭＳ Ｐゴシック" charset="0"/>
            </a:endParaRPr>
          </a:p>
          <a:p>
            <a:pPr algn="just">
              <a:spcBef>
                <a:spcPct val="0"/>
              </a:spcBef>
            </a:pPr>
            <a:r>
              <a:rPr lang="en-US" dirty="0" smtClean="0"/>
              <a:t>To </a:t>
            </a:r>
            <a:r>
              <a:rPr lang="en-US" dirty="0"/>
              <a:t>wait on God means to pause and soberly consider our own inadequacy and the Lord’s all-sufficiency, and to seek counsel and help from the Lord, and to hope in Him (Psalm 33:20-22; </a:t>
            </a:r>
            <a:r>
              <a:rPr lang="en-US" dirty="0" smtClean="0"/>
              <a:t>Isaiah </a:t>
            </a:r>
            <a:r>
              <a:rPr lang="en-US" dirty="0"/>
              <a:t>8:17</a:t>
            </a:r>
            <a:r>
              <a:rPr lang="en-US" dirty="0" smtClean="0"/>
              <a:t>) . . . The </a:t>
            </a:r>
            <a:r>
              <a:rPr lang="en-US" dirty="0"/>
              <a:t>folly of not waiting for God is that we forfeit the blessing of having God work for us. The evil of not waiting on God is that we oppose God’s will to exalt Himself in mercy. God aims to exalt Himself by working for those who wait for Him. Prayer is the essential activity of waiting for God—acknowledging our helplessness and His power, calling upon Him for help, seeking His counsel. Since His purpose in the world is to be exalted for His mercy, it is evident why prayer is so often commanded by God. Prayer is the antidote for the disease of self-confidence, which opposes God’s goal of getting glory by working for those who wait for Him.</a:t>
            </a:r>
          </a:p>
          <a:p>
            <a:pPr algn="r"/>
            <a:r>
              <a:rPr lang="en-US" dirty="0"/>
              <a:t>― John Piper</a:t>
            </a:r>
          </a:p>
          <a:p>
            <a:pPr algn="r">
              <a:spcBef>
                <a:spcPct val="0"/>
              </a:spcBef>
            </a:pPr>
            <a:r>
              <a:rPr lang="en-US" dirty="0" smtClean="0"/>
              <a:t> </a:t>
            </a:r>
            <a:endParaRPr lang="en-US" dirty="0"/>
          </a:p>
        </p:txBody>
      </p:sp>
    </p:spTree>
    <p:extLst>
      <p:ext uri="{BB962C8B-B14F-4D97-AF65-F5344CB8AC3E}">
        <p14:creationId xmlns:p14="http://schemas.microsoft.com/office/powerpoint/2010/main" val="47053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693950" cy="5181600"/>
          </a:xfrm>
        </p:spPr>
        <p:txBody>
          <a:bodyPr/>
          <a:lstStyle/>
          <a:p>
            <a:pPr marL="457200" lvl="0" indent="-457200">
              <a:buFont typeface="+mj-lt"/>
              <a:buAutoNum type="arabicPeriod"/>
            </a:pPr>
            <a:r>
              <a:rPr lang="en-US" dirty="0"/>
              <a:t>In what ways are you more convinced of your own need </a:t>
            </a:r>
            <a:r>
              <a:rPr lang="en-US" dirty="0" smtClean="0"/>
              <a:t>to renew </a:t>
            </a:r>
            <a:r>
              <a:rPr lang="en-US" dirty="0"/>
              <a:t>your strength for the coming new </a:t>
            </a:r>
            <a:r>
              <a:rPr lang="en-US" dirty="0" smtClean="0"/>
              <a:t>year, 2015?</a:t>
            </a:r>
            <a:endParaRPr lang="en-US" dirty="0"/>
          </a:p>
          <a:p>
            <a:pPr marL="457200" lvl="0" indent="-457200">
              <a:buFont typeface="+mj-lt"/>
              <a:buAutoNum type="arabicPeriod"/>
            </a:pPr>
            <a:endParaRPr lang="en-US" dirty="0"/>
          </a:p>
          <a:p>
            <a:pPr marL="457200" lvl="0" indent="-457200">
              <a:buFont typeface="+mj-lt"/>
              <a:buAutoNum type="arabicPeriod"/>
            </a:pPr>
            <a:r>
              <a:rPr lang="en-US" dirty="0"/>
              <a:t>What would you to do in order to </a:t>
            </a:r>
            <a:r>
              <a:rPr lang="en-US" i="1" dirty="0"/>
              <a:t>acknowledge </a:t>
            </a:r>
            <a:r>
              <a:rPr lang="en-US" i="1" dirty="0" smtClean="0"/>
              <a:t>who God is </a:t>
            </a:r>
            <a:r>
              <a:rPr lang="en-US" dirty="0" smtClean="0"/>
              <a:t>in your everyday </a:t>
            </a:r>
            <a:r>
              <a:rPr lang="en-US" dirty="0"/>
              <a:t>life? What is your first step?</a:t>
            </a:r>
          </a:p>
          <a:p>
            <a:pPr marL="457200" lvl="0" indent="-457200">
              <a:buFont typeface="+mj-lt"/>
              <a:buAutoNum type="arabicPeriod"/>
            </a:pPr>
            <a:endParaRPr lang="en-US" dirty="0"/>
          </a:p>
          <a:p>
            <a:pPr marL="457200" lvl="0" indent="-457200">
              <a:buFont typeface="+mj-lt"/>
              <a:buAutoNum type="arabicPeriod"/>
            </a:pPr>
            <a:r>
              <a:rPr lang="en-US" dirty="0"/>
              <a:t>What would you to do in order to </a:t>
            </a:r>
            <a:r>
              <a:rPr lang="en-US" i="1" dirty="0"/>
              <a:t>wait for the LORD </a:t>
            </a:r>
            <a:r>
              <a:rPr lang="en-US" dirty="0"/>
              <a:t>patiently? What is your first step?</a:t>
            </a:r>
          </a:p>
        </p:txBody>
      </p:sp>
    </p:spTree>
    <p:extLst>
      <p:ext uri="{BB962C8B-B14F-4D97-AF65-F5344CB8AC3E}">
        <p14:creationId xmlns:p14="http://schemas.microsoft.com/office/powerpoint/2010/main" val="33352354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286000"/>
            <a:ext cx="8077200" cy="8382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Renewing Your Strength</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533400" y="3048000"/>
            <a:ext cx="8001000" cy="25908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Hopeful Anticipation Series, Part 4</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Isaiah 40:25-31</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December 28,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3642186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NOT TO DO WHEN YOU ARE WEARY</a:t>
            </a:r>
          </a:p>
        </p:txBody>
      </p:sp>
      <p:sp>
        <p:nvSpPr>
          <p:cNvPr id="27651" name="Rectangle 3"/>
          <p:cNvSpPr>
            <a:spLocks noGrp="1" noChangeArrowheads="1"/>
          </p:cNvSpPr>
          <p:nvPr>
            <p:ph type="body" idx="1"/>
          </p:nvPr>
        </p:nvSpPr>
        <p:spPr>
          <a:xfrm>
            <a:off x="228601" y="1295400"/>
            <a:ext cx="8716102" cy="5410200"/>
          </a:xfrm>
        </p:spPr>
        <p:txBody>
          <a:bodyPr/>
          <a:lstStyle/>
          <a:p>
            <a:pPr marL="458788" indent="-458788">
              <a:defRPr/>
            </a:pPr>
            <a:r>
              <a:rPr lang="en-US" sz="2400" b="1" u="sng" dirty="0" smtClean="0">
                <a:solidFill>
                  <a:srgbClr val="FF0000"/>
                </a:solidFill>
                <a:latin typeface="Candara" charset="0"/>
                <a:ea typeface="MS PGothic" charset="0"/>
                <a:cs typeface="Arial" charset="0"/>
              </a:rPr>
              <a:t>QUIT</a:t>
            </a:r>
            <a:r>
              <a:rPr lang="en-US" sz="2400" b="1" dirty="0" smtClean="0">
                <a:solidFill>
                  <a:srgbClr val="FF0000"/>
                </a:solidFill>
                <a:latin typeface="Candara" charset="0"/>
                <a:ea typeface="MS PGothic" charset="0"/>
                <a:cs typeface="Arial" charset="0"/>
              </a:rPr>
              <a:t>:</a:t>
            </a:r>
            <a:r>
              <a:rPr lang="en-US" sz="2400" dirty="0" smtClean="0">
                <a:solidFill>
                  <a:srgbClr val="FF0000"/>
                </a:solidFill>
                <a:latin typeface="Candara" charset="0"/>
                <a:ea typeface="MS PGothic" charset="0"/>
                <a:cs typeface="Arial" charset="0"/>
              </a:rPr>
              <a:t> </a:t>
            </a:r>
            <a:r>
              <a:rPr lang="en-US" sz="2400" b="1" dirty="0">
                <a:latin typeface="Candara" charset="0"/>
                <a:ea typeface="MS PGothic" charset="0"/>
                <a:cs typeface="Arial" charset="0"/>
              </a:rPr>
              <a:t>An overwhelming temptation in weariness is to quit believing, hoping, doing good, obeying God’s Word, and fighting the good fight of faith.</a:t>
            </a:r>
          </a:p>
          <a:p>
            <a:pPr marL="0" indent="0">
              <a:buNone/>
              <a:defRPr/>
            </a:pPr>
            <a:endParaRPr lang="en-US" sz="1200" b="1" dirty="0">
              <a:latin typeface="Candara" charset="0"/>
              <a:ea typeface="MS PGothic" charset="0"/>
              <a:cs typeface="Arial" charset="0"/>
            </a:endParaRPr>
          </a:p>
          <a:p>
            <a:pPr marL="458788" indent="-458788">
              <a:defRPr/>
            </a:pPr>
            <a:r>
              <a:rPr lang="en-US" sz="2400" b="1" u="sng" dirty="0" smtClean="0">
                <a:solidFill>
                  <a:srgbClr val="FF0000"/>
                </a:solidFill>
                <a:latin typeface="Candara" charset="0"/>
                <a:ea typeface="MS PGothic" charset="0"/>
                <a:cs typeface="Arial" charset="0"/>
              </a:rPr>
              <a:t>TRY HARDER</a:t>
            </a:r>
            <a:r>
              <a:rPr lang="en-US" sz="2400" b="1" dirty="0" smtClean="0">
                <a:solidFill>
                  <a:srgbClr val="FF0000"/>
                </a:solidFill>
                <a:latin typeface="Candara" charset="0"/>
                <a:ea typeface="MS PGothic" charset="0"/>
                <a:cs typeface="Arial" charset="0"/>
              </a:rPr>
              <a:t>:  </a:t>
            </a:r>
            <a:r>
              <a:rPr lang="en-US" sz="2400" b="1" dirty="0">
                <a:latin typeface="Candara" charset="0"/>
                <a:ea typeface="MS PGothic" charset="0"/>
                <a:cs typeface="Arial" charset="0"/>
              </a:rPr>
              <a:t>A noble intention that is sadly misguided is to try harder on </a:t>
            </a:r>
            <a:r>
              <a:rPr lang="en-US" sz="2400" b="1" dirty="0" smtClean="0">
                <a:latin typeface="Candara" charset="0"/>
                <a:ea typeface="MS PGothic" charset="0"/>
                <a:cs typeface="Arial" charset="0"/>
              </a:rPr>
              <a:t>our own </a:t>
            </a:r>
            <a:r>
              <a:rPr lang="en-US" sz="2400" b="1" dirty="0">
                <a:latin typeface="Candara" charset="0"/>
                <a:ea typeface="MS PGothic" charset="0"/>
                <a:cs typeface="Arial" charset="0"/>
              </a:rPr>
              <a:t>strength with a sheer will power.</a:t>
            </a:r>
          </a:p>
          <a:p>
            <a:pPr marL="0" indent="0">
              <a:buNone/>
              <a:defRPr/>
            </a:pPr>
            <a:endParaRPr lang="en-US" sz="1200" b="1" dirty="0">
              <a:latin typeface="Candara" charset="0"/>
              <a:ea typeface="MS PGothic" charset="0"/>
              <a:cs typeface="Arial" charset="0"/>
            </a:endParaRPr>
          </a:p>
          <a:p>
            <a:pPr marL="458788" indent="-458788">
              <a:defRPr/>
            </a:pPr>
            <a:r>
              <a:rPr lang="en-US" sz="2400" b="1" u="sng" dirty="0" smtClean="0">
                <a:solidFill>
                  <a:srgbClr val="FF0000"/>
                </a:solidFill>
                <a:latin typeface="Candara" charset="0"/>
                <a:ea typeface="MS PGothic" charset="0"/>
                <a:cs typeface="Arial" charset="0"/>
              </a:rPr>
              <a:t>BLAME AND WHINE</a:t>
            </a:r>
            <a:r>
              <a:rPr lang="en-US" sz="2400" b="1" dirty="0" smtClean="0">
                <a:solidFill>
                  <a:srgbClr val="FF0000"/>
                </a:solidFill>
                <a:latin typeface="Candara" charset="0"/>
                <a:ea typeface="MS PGothic" charset="0"/>
                <a:cs typeface="Arial" charset="0"/>
              </a:rPr>
              <a:t>: </a:t>
            </a:r>
            <a:r>
              <a:rPr lang="en-US" sz="2400" b="1" dirty="0" smtClean="0">
                <a:latin typeface="Candara" charset="0"/>
                <a:ea typeface="MS PGothic" charset="0"/>
                <a:cs typeface="Arial" charset="0"/>
              </a:rPr>
              <a:t>Weariness </a:t>
            </a:r>
            <a:r>
              <a:rPr lang="en-US" sz="2400" b="1" dirty="0">
                <a:latin typeface="Candara" charset="0"/>
                <a:ea typeface="MS PGothic" charset="0"/>
                <a:cs typeface="Arial" charset="0"/>
              </a:rPr>
              <a:t>breeds cynicism which often leads us to blaming and whining, feeling victimized.</a:t>
            </a:r>
          </a:p>
          <a:p>
            <a:pPr marL="0" indent="0">
              <a:buNone/>
              <a:defRPr/>
            </a:pPr>
            <a:endParaRPr lang="en-US" sz="1200" b="1" dirty="0">
              <a:latin typeface="Candara" charset="0"/>
              <a:ea typeface="MS PGothic" charset="0"/>
              <a:cs typeface="Arial" charset="0"/>
            </a:endParaRPr>
          </a:p>
          <a:p>
            <a:pPr marL="458788" indent="-458788">
              <a:defRPr/>
            </a:pPr>
            <a:r>
              <a:rPr lang="en-US" sz="2400" b="1" u="sng" dirty="0" smtClean="0">
                <a:solidFill>
                  <a:srgbClr val="FF0000"/>
                </a:solidFill>
                <a:latin typeface="Candara" charset="0"/>
                <a:ea typeface="MS PGothic" charset="0"/>
                <a:cs typeface="Arial" charset="0"/>
              </a:rPr>
              <a:t>INDULGE YOURSELF</a:t>
            </a:r>
            <a:r>
              <a:rPr lang="en-US" sz="2400" b="1" dirty="0" smtClean="0">
                <a:solidFill>
                  <a:srgbClr val="FF0000"/>
                </a:solidFill>
                <a:latin typeface="Candara" charset="0"/>
                <a:ea typeface="MS PGothic" charset="0"/>
                <a:cs typeface="Arial" charset="0"/>
              </a:rPr>
              <a:t>: </a:t>
            </a:r>
            <a:r>
              <a:rPr lang="en-US" sz="2400" b="1" dirty="0" smtClean="0">
                <a:latin typeface="Candara" charset="0"/>
                <a:ea typeface="MS PGothic" charset="0"/>
                <a:cs typeface="Arial" charset="0"/>
              </a:rPr>
              <a:t>I</a:t>
            </a:r>
            <a:r>
              <a:rPr lang="en-US" sz="2400" b="1" dirty="0" smtClean="0">
                <a:latin typeface="Candara" charset="0"/>
                <a:ea typeface="MS PGothic" charset="0"/>
                <a:cs typeface="Arial" charset="0"/>
              </a:rPr>
              <a:t>n </a:t>
            </a:r>
            <a:r>
              <a:rPr lang="en-US" sz="2400" b="1" dirty="0">
                <a:latin typeface="Candara" charset="0"/>
                <a:ea typeface="MS PGothic" charset="0"/>
                <a:cs typeface="Arial" charset="0"/>
              </a:rPr>
              <a:t>the name of rest/</a:t>
            </a:r>
            <a:r>
              <a:rPr lang="en-US" sz="2400" b="1" dirty="0" smtClean="0">
                <a:latin typeface="Candara" charset="0"/>
                <a:ea typeface="MS PGothic" charset="0"/>
                <a:cs typeface="Arial" charset="0"/>
              </a:rPr>
              <a:t>break, we </a:t>
            </a:r>
            <a:r>
              <a:rPr lang="en-US" sz="2400" b="1" dirty="0" smtClean="0">
                <a:latin typeface="Candara" charset="0"/>
                <a:ea typeface="MS PGothic" charset="0"/>
                <a:cs typeface="Arial" charset="0"/>
              </a:rPr>
              <a:t>may also misguided to </a:t>
            </a:r>
            <a:r>
              <a:rPr lang="en-US" sz="2400" b="1" dirty="0">
                <a:latin typeface="Candara" charset="0"/>
                <a:ea typeface="MS PGothic" charset="0"/>
                <a:cs typeface="Arial" charset="0"/>
              </a:rPr>
              <a:t>indulge </a:t>
            </a:r>
            <a:r>
              <a:rPr lang="en-US" sz="2400" b="1" dirty="0" smtClean="0">
                <a:latin typeface="Candara" charset="0"/>
                <a:ea typeface="MS PGothic" charset="0"/>
                <a:cs typeface="Arial" charset="0"/>
              </a:rPr>
              <a:t>ourselves (</a:t>
            </a:r>
            <a:r>
              <a:rPr lang="en-US" sz="2400" b="1" dirty="0">
                <a:latin typeface="Candara" charset="0"/>
                <a:ea typeface="MS PGothic" charset="0"/>
                <a:cs typeface="Arial" charset="0"/>
              </a:rPr>
              <a:t>i.e., doing whatever we want to in an excessive way</a:t>
            </a:r>
            <a:r>
              <a:rPr lang="en-US" sz="2400" b="1" dirty="0" smtClean="0">
                <a:latin typeface="Candara" charset="0"/>
                <a:ea typeface="MS PGothic" charset="0"/>
                <a:cs typeface="Arial" charset="0"/>
              </a:rPr>
              <a:t>)</a:t>
            </a:r>
            <a:r>
              <a:rPr lang="en-US" sz="2400" b="1" dirty="0" smtClean="0">
                <a:latin typeface="Candara" charset="0"/>
                <a:ea typeface="MS PGothic" charset="0"/>
                <a:cs typeface="Arial" charset="0"/>
              </a:rPr>
              <a:t>, but </a:t>
            </a:r>
            <a:r>
              <a:rPr lang="en-US" sz="2400" b="1" dirty="0" smtClean="0">
                <a:latin typeface="Candara" charset="0"/>
                <a:ea typeface="MS PGothic" charset="0"/>
                <a:cs typeface="Arial" charset="0"/>
              </a:rPr>
              <a:t>we</a:t>
            </a:r>
            <a:r>
              <a:rPr lang="en-US" sz="2400" b="1" dirty="0" smtClean="0">
                <a:latin typeface="Candara" charset="0"/>
                <a:ea typeface="MS PGothic" charset="0"/>
                <a:cs typeface="Arial" charset="0"/>
              </a:rPr>
              <a:t> end </a:t>
            </a:r>
            <a:r>
              <a:rPr lang="en-US" sz="2400" b="1" dirty="0">
                <a:latin typeface="Candara" charset="0"/>
                <a:ea typeface="MS PGothic" charset="0"/>
                <a:cs typeface="Arial" charset="0"/>
              </a:rPr>
              <a:t>up feeling weary still.</a:t>
            </a:r>
          </a:p>
        </p:txBody>
      </p:sp>
    </p:spTree>
    <p:extLst>
      <p:ext uri="{BB962C8B-B14F-4D97-AF65-F5344CB8AC3E}">
        <p14:creationId xmlns:p14="http://schemas.microsoft.com/office/powerpoint/2010/main" val="113122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533400"/>
          </a:xfrm>
        </p:spPr>
        <p:txBody>
          <a:bodyPr/>
          <a:lstStyle/>
          <a:p>
            <a:r>
              <a:rPr lang="en-US" sz="2800" b="1" dirty="0">
                <a:latin typeface="Candara" charset="0"/>
                <a:ea typeface="MS PGothic" charset="0"/>
                <a:cs typeface="Arial" charset="0"/>
              </a:rPr>
              <a:t>WHAT TO </a:t>
            </a:r>
            <a:r>
              <a:rPr lang="en-US" sz="2800" b="1" dirty="0" smtClean="0">
                <a:latin typeface="Candara" charset="0"/>
                <a:ea typeface="MS PGothic" charset="0"/>
                <a:cs typeface="Arial" charset="0"/>
              </a:rPr>
              <a:t>DO TO RENEW </a:t>
            </a:r>
            <a:r>
              <a:rPr lang="en-US" sz="2800" b="1" dirty="0">
                <a:latin typeface="Candara" charset="0"/>
                <a:ea typeface="MS PGothic" charset="0"/>
                <a:cs typeface="Arial" charset="0"/>
              </a:rPr>
              <a:t>YOUR STRENGTH</a:t>
            </a:r>
          </a:p>
        </p:txBody>
      </p:sp>
      <p:sp>
        <p:nvSpPr>
          <p:cNvPr id="27651" name="Rectangle 3"/>
          <p:cNvSpPr>
            <a:spLocks noGrp="1" noChangeArrowheads="1"/>
          </p:cNvSpPr>
          <p:nvPr>
            <p:ph type="body" idx="1"/>
          </p:nvPr>
        </p:nvSpPr>
        <p:spPr>
          <a:xfrm>
            <a:off x="121605" y="1143000"/>
            <a:ext cx="8958215" cy="5715000"/>
          </a:xfrm>
        </p:spPr>
        <p:txBody>
          <a:bodyPr/>
          <a:lstStyle/>
          <a:p>
            <a:pPr marL="461963" indent="-461963">
              <a:buNone/>
              <a:defRPr/>
            </a:pPr>
            <a:r>
              <a:rPr lang="en-US" sz="2400" b="1" dirty="0">
                <a:latin typeface="Candara" charset="0"/>
                <a:ea typeface="MS PGothic" charset="0"/>
                <a:cs typeface="Arial" charset="0"/>
              </a:rPr>
              <a:t>1)   </a:t>
            </a:r>
            <a:r>
              <a:rPr lang="en-US" sz="2400" b="1" dirty="0" smtClean="0">
                <a:latin typeface="Candara" charset="0"/>
                <a:ea typeface="MS PGothic" charset="0"/>
                <a:cs typeface="Arial" charset="0"/>
              </a:rPr>
              <a:t>To </a:t>
            </a:r>
            <a:r>
              <a:rPr lang="en-US" sz="2400" b="1" dirty="0">
                <a:latin typeface="Candara" charset="0"/>
                <a:ea typeface="MS PGothic" charset="0"/>
                <a:cs typeface="Arial" charset="0"/>
              </a:rPr>
              <a:t>renew your strength, </a:t>
            </a:r>
            <a:r>
              <a:rPr lang="en-US" sz="2400" b="1" dirty="0">
                <a:solidFill>
                  <a:srgbClr val="FF0000"/>
                </a:solidFill>
                <a:latin typeface="Candara" charset="0"/>
                <a:ea typeface="MS PGothic" charset="0"/>
                <a:cs typeface="Arial" charset="0"/>
              </a:rPr>
              <a:t>get a RIGHT VISION OF GOD amidst a man-centered world.</a:t>
            </a: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25</a:t>
            </a:r>
            <a:r>
              <a:rPr lang="en-US" sz="2200" i="1" dirty="0" smtClean="0">
                <a:latin typeface="Candara"/>
                <a:cs typeface="Candara"/>
              </a:rPr>
              <a:t> To </a:t>
            </a:r>
            <a:r>
              <a:rPr lang="en-US" sz="2200" i="1" dirty="0">
                <a:latin typeface="Candara"/>
                <a:cs typeface="Candara"/>
              </a:rPr>
              <a:t>whom then will you compare me,</a:t>
            </a:r>
            <a:br>
              <a:rPr lang="en-US" sz="2200" i="1" dirty="0">
                <a:latin typeface="Candara"/>
                <a:cs typeface="Candara"/>
              </a:rPr>
            </a:br>
            <a:r>
              <a:rPr lang="en-US" sz="2200" i="1" dirty="0">
                <a:latin typeface="Candara"/>
                <a:cs typeface="Candara"/>
              </a:rPr>
              <a:t>    that I should be like him? says the Holy One.</a:t>
            </a:r>
            <a:br>
              <a:rPr lang="en-US" sz="2200" i="1" dirty="0">
                <a:latin typeface="Candara"/>
                <a:cs typeface="Candara"/>
              </a:rPr>
            </a:br>
            <a:r>
              <a:rPr lang="en-US" sz="2200" i="1" baseline="30000" dirty="0">
                <a:latin typeface="Candara"/>
                <a:cs typeface="Candara"/>
              </a:rPr>
              <a:t>26</a:t>
            </a:r>
            <a:r>
              <a:rPr lang="en-US" sz="2200" i="1" dirty="0">
                <a:latin typeface="Candara"/>
                <a:cs typeface="Candara"/>
              </a:rPr>
              <a:t> Lift up your eyes on high and </a:t>
            </a:r>
            <a:r>
              <a:rPr lang="en-US" sz="2200" i="1" dirty="0" smtClean="0">
                <a:latin typeface="Candara"/>
                <a:cs typeface="Candara"/>
              </a:rPr>
              <a:t>see: who </a:t>
            </a:r>
            <a:r>
              <a:rPr lang="en-US" sz="2200" i="1" dirty="0">
                <a:latin typeface="Candara"/>
                <a:cs typeface="Candara"/>
              </a:rPr>
              <a:t>created these?</a:t>
            </a:r>
            <a:br>
              <a:rPr lang="en-US" sz="2200" i="1" dirty="0">
                <a:latin typeface="Candara"/>
                <a:cs typeface="Candara"/>
              </a:rPr>
            </a:br>
            <a:r>
              <a:rPr lang="en-US" sz="2200" i="1" dirty="0">
                <a:latin typeface="Candara"/>
                <a:cs typeface="Candara"/>
              </a:rPr>
              <a:t>He who brings out their host by number,</a:t>
            </a:r>
            <a:br>
              <a:rPr lang="en-US" sz="2200" i="1" dirty="0">
                <a:latin typeface="Candara"/>
                <a:cs typeface="Candara"/>
              </a:rPr>
            </a:br>
            <a:r>
              <a:rPr lang="en-US" sz="2200" i="1" dirty="0">
                <a:latin typeface="Candara"/>
                <a:cs typeface="Candara"/>
              </a:rPr>
              <a:t> calling them all by name,</a:t>
            </a:r>
            <a:br>
              <a:rPr lang="en-US" sz="2200" i="1" dirty="0">
                <a:latin typeface="Candara"/>
                <a:cs typeface="Candara"/>
              </a:rPr>
            </a:br>
            <a:r>
              <a:rPr lang="en-US" sz="2200" i="1" dirty="0">
                <a:latin typeface="Candara"/>
                <a:cs typeface="Candara"/>
              </a:rPr>
              <a:t>by the greatness of his might,</a:t>
            </a:r>
            <a:br>
              <a:rPr lang="en-US" sz="2200" i="1" dirty="0">
                <a:latin typeface="Candara"/>
                <a:cs typeface="Candara"/>
              </a:rPr>
            </a:br>
            <a:r>
              <a:rPr lang="en-US" sz="2200" i="1" dirty="0">
                <a:latin typeface="Candara"/>
                <a:cs typeface="Candara"/>
              </a:rPr>
              <a:t> and because he is strong in power</a:t>
            </a:r>
            <a:br>
              <a:rPr lang="en-US" sz="2200" i="1" dirty="0">
                <a:latin typeface="Candara"/>
                <a:cs typeface="Candara"/>
              </a:rPr>
            </a:br>
            <a:r>
              <a:rPr lang="en-US" sz="2200" i="1" dirty="0">
                <a:latin typeface="Candara"/>
                <a:cs typeface="Candara"/>
              </a:rPr>
              <a:t> not one is missing. (vs. </a:t>
            </a:r>
            <a:r>
              <a:rPr lang="en-US" sz="2200" i="1" dirty="0" smtClean="0">
                <a:latin typeface="Candara"/>
                <a:cs typeface="Candara"/>
              </a:rPr>
              <a:t>25-26) </a:t>
            </a:r>
          </a:p>
          <a:p>
            <a:pPr marL="0" indent="0" algn="ctr">
              <a:spcBef>
                <a:spcPts val="0"/>
              </a:spcBef>
              <a:buNone/>
            </a:pPr>
            <a:endParaRPr lang="en-US" sz="8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must become self-aware of our man-centered </a:t>
            </a:r>
            <a:r>
              <a:rPr lang="en-US" sz="2300" b="1" kern="1200" dirty="0" smtClean="0">
                <a:solidFill>
                  <a:prstClr val="black"/>
                </a:solidFill>
                <a:latin typeface="Candara" charset="0"/>
                <a:ea typeface="ＭＳ Ｐゴシック" charset="0"/>
                <a:cs typeface="Candara" charset="0"/>
              </a:rPr>
              <a:t>views </a:t>
            </a:r>
            <a:r>
              <a:rPr lang="en-US" sz="2300" b="1" kern="1200" dirty="0" smtClean="0">
                <a:solidFill>
                  <a:prstClr val="black"/>
                </a:solidFill>
                <a:latin typeface="Candara" charset="0"/>
                <a:ea typeface="ＭＳ Ｐゴシック" charset="0"/>
                <a:cs typeface="Candara" charset="0"/>
              </a:rPr>
              <a:t>and </a:t>
            </a:r>
            <a:r>
              <a:rPr lang="en-US" sz="2300" b="1" kern="1200" dirty="0" smtClean="0">
                <a:solidFill>
                  <a:prstClr val="black"/>
                </a:solidFill>
                <a:latin typeface="Candara" charset="0"/>
                <a:ea typeface="ＭＳ Ｐゴシック" charset="0"/>
                <a:cs typeface="Candara" charset="0"/>
              </a:rPr>
              <a:t>concepts </a:t>
            </a:r>
            <a:r>
              <a:rPr lang="en-US" sz="2300" b="1" kern="1200" dirty="0" smtClean="0">
                <a:solidFill>
                  <a:prstClr val="black"/>
                </a:solidFill>
                <a:latin typeface="Candara" charset="0"/>
                <a:ea typeface="ＭＳ Ｐゴシック" charset="0"/>
                <a:cs typeface="Candara" charset="0"/>
              </a:rPr>
              <a:t>of </a:t>
            </a:r>
            <a:r>
              <a:rPr lang="en-US" sz="2300" b="1" kern="1200" dirty="0" smtClean="0">
                <a:solidFill>
                  <a:prstClr val="black"/>
                </a:solidFill>
                <a:latin typeface="Candara" charset="0"/>
                <a:ea typeface="ＭＳ Ｐゴシック" charset="0"/>
                <a:cs typeface="Candara" charset="0"/>
              </a:rPr>
              <a:t>God</a:t>
            </a:r>
            <a:r>
              <a:rPr lang="en-US" sz="2300" b="1" kern="1200" dirty="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which leaves us with </a:t>
            </a:r>
            <a:r>
              <a:rPr lang="en-US" sz="2300" b="1" kern="1200" dirty="0" smtClean="0">
                <a:solidFill>
                  <a:prstClr val="black"/>
                </a:solidFill>
                <a:latin typeface="Candara" charset="0"/>
                <a:ea typeface="ＭＳ Ｐゴシック" charset="0"/>
                <a:cs typeface="Candara" charset="0"/>
              </a:rPr>
              <a:t>a </a:t>
            </a:r>
            <a:r>
              <a:rPr lang="en-US" sz="2300" b="1" kern="1200" dirty="0" smtClean="0">
                <a:solidFill>
                  <a:prstClr val="black"/>
                </a:solidFill>
                <a:latin typeface="Candara" charset="0"/>
                <a:ea typeface="ＭＳ Ｐゴシック" charset="0"/>
                <a:cs typeface="Candara" charset="0"/>
              </a:rPr>
              <a:t>vision of small God.</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For a right vision, we need to “behold God” (v. 10) in Scripture—that God is incomparable, holy, and almighty </a:t>
            </a:r>
            <a:r>
              <a:rPr lang="en-US" sz="2300" b="1" kern="1200" dirty="0" smtClean="0">
                <a:solidFill>
                  <a:prstClr val="black"/>
                </a:solidFill>
                <a:latin typeface="Candara" charset="0"/>
                <a:ea typeface="ＭＳ Ｐゴシック" charset="0"/>
                <a:cs typeface="Candara" charset="0"/>
              </a:rPr>
              <a:t>(= </a:t>
            </a:r>
            <a:r>
              <a:rPr lang="en-US" sz="2300" b="1" i="1" kern="1200" dirty="0" smtClean="0">
                <a:solidFill>
                  <a:prstClr val="black"/>
                </a:solidFill>
                <a:latin typeface="Candara" charset="0"/>
                <a:ea typeface="ＭＳ Ｐゴシック" charset="0"/>
                <a:cs typeface="Candara" charset="0"/>
              </a:rPr>
              <a:t>not </a:t>
            </a:r>
            <a:r>
              <a:rPr lang="en-US" sz="2300" b="1" i="1" kern="1200" dirty="0" smtClean="0">
                <a:solidFill>
                  <a:prstClr val="black"/>
                </a:solidFill>
                <a:latin typeface="Candara" charset="0"/>
                <a:ea typeface="ＭＳ Ｐゴシック" charset="0"/>
                <a:cs typeface="Candara" charset="0"/>
              </a:rPr>
              <a:t>like us</a:t>
            </a:r>
            <a:r>
              <a:rPr lang="en-US" sz="2300" b="1" kern="1200" dirty="0" smtClean="0">
                <a:solidFill>
                  <a:prstClr val="black"/>
                </a:solidFill>
                <a:latin typeface="Candara" charset="0"/>
                <a:ea typeface="ＭＳ Ｐゴシック" charset="0"/>
                <a:cs typeface="Candara" charset="0"/>
              </a:rPr>
              <a: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this yearend, let us </a:t>
            </a:r>
            <a:r>
              <a:rPr lang="en-US" sz="2300" b="1" kern="1200" dirty="0" smtClean="0">
                <a:solidFill>
                  <a:prstClr val="black"/>
                </a:solidFill>
                <a:latin typeface="Candara" charset="0"/>
                <a:ea typeface="ＭＳ Ｐゴシック" charset="0"/>
                <a:cs typeface="Candara" charset="0"/>
              </a:rPr>
              <a:t>seek </a:t>
            </a:r>
            <a:r>
              <a:rPr lang="en-US" sz="2300" b="1" kern="1200" dirty="0" smtClean="0">
                <a:solidFill>
                  <a:prstClr val="black"/>
                </a:solidFill>
                <a:latin typeface="Candara" charset="0"/>
                <a:ea typeface="ＭＳ Ｐゴシック" charset="0"/>
                <a:cs typeface="Candara" charset="0"/>
              </a:rPr>
              <a:t>for a </a:t>
            </a:r>
            <a:r>
              <a:rPr lang="en-US" sz="2300" b="1" kern="1200" dirty="0">
                <a:solidFill>
                  <a:prstClr val="black"/>
                </a:solidFill>
                <a:latin typeface="Candara" charset="0"/>
                <a:ea typeface="ＭＳ Ｐゴシック" charset="0"/>
                <a:cs typeface="Candara" charset="0"/>
              </a:rPr>
              <a:t>vision of BIG </a:t>
            </a:r>
            <a:r>
              <a:rPr lang="en-US" sz="2300" b="1" kern="1200" dirty="0" smtClean="0">
                <a:solidFill>
                  <a:prstClr val="black"/>
                </a:solidFill>
                <a:latin typeface="Candara" charset="0"/>
                <a:ea typeface="ＭＳ Ｐゴシック" charset="0"/>
                <a:cs typeface="Candara" charset="0"/>
              </a:rPr>
              <a:t>GOD in </a:t>
            </a:r>
            <a:r>
              <a:rPr lang="en-US" sz="2300" b="1" kern="1200" dirty="0" smtClean="0">
                <a:solidFill>
                  <a:prstClr val="black"/>
                </a:solidFill>
                <a:latin typeface="Candara" charset="0"/>
                <a:ea typeface="ＭＳ Ｐゴシック" charset="0"/>
                <a:cs typeface="Candara" charset="0"/>
              </a:rPr>
              <a:t>Scripture!</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21972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3"/>
          <p:cNvSpPr>
            <a:spLocks noGrp="1" noChangeArrowheads="1"/>
          </p:cNvSpPr>
          <p:nvPr>
            <p:ph type="body" idx="1"/>
          </p:nvPr>
        </p:nvSpPr>
        <p:spPr>
          <a:xfrm>
            <a:off x="381000" y="2057400"/>
            <a:ext cx="8305800" cy="4495800"/>
          </a:xfrm>
        </p:spPr>
        <p:txBody>
          <a:bodyPr/>
          <a:lstStyle/>
          <a:p>
            <a:pPr marL="0" indent="0" algn="ctr">
              <a:spcBef>
                <a:spcPct val="0"/>
              </a:spcBef>
              <a:buFontTx/>
              <a:buNone/>
            </a:pPr>
            <a:r>
              <a:rPr lang="en-US" sz="2600" b="1" i="1" dirty="0">
                <a:solidFill>
                  <a:srgbClr val="000000"/>
                </a:solidFill>
                <a:latin typeface="Candara" charset="0"/>
                <a:ea typeface="MS PGothic" charset="0"/>
                <a:cs typeface="Times New Roman" charset="0"/>
              </a:rPr>
              <a:t>Be Thou my Vision, </a:t>
            </a:r>
            <a:r>
              <a:rPr lang="en-US" sz="2600" b="1" i="1" dirty="0" smtClean="0">
                <a:solidFill>
                  <a:srgbClr val="000000"/>
                </a:solidFill>
                <a:latin typeface="Candara" charset="0"/>
                <a:ea typeface="MS PGothic" charset="0"/>
                <a:cs typeface="Times New Roman" charset="0"/>
              </a:rPr>
              <a:t>O </a:t>
            </a:r>
            <a:r>
              <a:rPr lang="en-US" sz="2600" b="1" i="1" dirty="0">
                <a:solidFill>
                  <a:srgbClr val="000000"/>
                </a:solidFill>
                <a:latin typeface="Candara" charset="0"/>
                <a:ea typeface="MS PGothic" charset="0"/>
                <a:cs typeface="Times New Roman" charset="0"/>
              </a:rPr>
              <a:t>Lord of my heart;</a:t>
            </a:r>
          </a:p>
          <a:p>
            <a:pPr marL="0" indent="0" algn="ctr">
              <a:spcBef>
                <a:spcPct val="0"/>
              </a:spcBef>
              <a:buFontTx/>
              <a:buNone/>
            </a:pPr>
            <a:r>
              <a:rPr lang="en-US" sz="2600" b="1" i="1" dirty="0">
                <a:solidFill>
                  <a:srgbClr val="000000"/>
                </a:solidFill>
                <a:latin typeface="Candara" charset="0"/>
                <a:ea typeface="MS PGothic" charset="0"/>
                <a:cs typeface="Times New Roman" charset="0"/>
              </a:rPr>
              <a:t>Naught be all else to me, save that Thou art;</a:t>
            </a:r>
          </a:p>
          <a:p>
            <a:pPr marL="0" indent="0" algn="ctr">
              <a:spcBef>
                <a:spcPct val="0"/>
              </a:spcBef>
              <a:buFontTx/>
              <a:buNone/>
            </a:pPr>
            <a:r>
              <a:rPr lang="en-US" sz="2600" b="1" i="1" dirty="0">
                <a:solidFill>
                  <a:srgbClr val="000000"/>
                </a:solidFill>
                <a:latin typeface="Candara" charset="0"/>
                <a:ea typeface="MS PGothic" charset="0"/>
                <a:cs typeface="Times New Roman" charset="0"/>
              </a:rPr>
              <a:t>Thou my best Thought, by day or by night,</a:t>
            </a:r>
          </a:p>
          <a:p>
            <a:pPr marL="0" indent="0" algn="ctr">
              <a:spcBef>
                <a:spcPct val="0"/>
              </a:spcBef>
              <a:buFontTx/>
              <a:buNone/>
            </a:pPr>
            <a:r>
              <a:rPr lang="en-US" sz="2600" b="1" i="1" dirty="0">
                <a:solidFill>
                  <a:srgbClr val="000000"/>
                </a:solidFill>
                <a:latin typeface="Candara" charset="0"/>
                <a:ea typeface="MS PGothic" charset="0"/>
                <a:cs typeface="Times New Roman" charset="0"/>
              </a:rPr>
              <a:t>Waking or sleeping, Thy presence my light.</a:t>
            </a:r>
            <a:br>
              <a:rPr lang="en-US" sz="2600" b="1" i="1" dirty="0">
                <a:solidFill>
                  <a:srgbClr val="000000"/>
                </a:solidFill>
                <a:latin typeface="Candara" charset="0"/>
                <a:ea typeface="MS PGothic" charset="0"/>
                <a:cs typeface="Times New Roman" charset="0"/>
              </a:rPr>
            </a:br>
            <a:r>
              <a:rPr lang="en-US" sz="2600" b="1" i="1" dirty="0">
                <a:solidFill>
                  <a:srgbClr val="000000"/>
                </a:solidFill>
                <a:latin typeface="Candara" charset="0"/>
                <a:ea typeface="MS PGothic" charset="0"/>
                <a:cs typeface="Times New Roman" charset="0"/>
              </a:rPr>
              <a:t>Dallan </a:t>
            </a:r>
            <a:r>
              <a:rPr lang="en-US" sz="2600" b="1" i="1" dirty="0" smtClean="0">
                <a:solidFill>
                  <a:srgbClr val="000000"/>
                </a:solidFill>
                <a:latin typeface="Candara" charset="0"/>
                <a:ea typeface="MS PGothic" charset="0"/>
                <a:cs typeface="Times New Roman" charset="0"/>
              </a:rPr>
              <a:t>Forgaill</a:t>
            </a:r>
            <a:endParaRPr lang="en-US" sz="2600" b="1" i="1" dirty="0">
              <a:solidFill>
                <a:srgbClr val="000000"/>
              </a:solidFill>
              <a:latin typeface="Candara" charset="0"/>
              <a:ea typeface="MS PGothic" charset="0"/>
              <a:cs typeface="Times New Roman" charset="0"/>
            </a:endParaRPr>
          </a:p>
          <a:p>
            <a:pPr marL="0" indent="0" algn="ctr">
              <a:spcBef>
                <a:spcPct val="0"/>
              </a:spcBef>
              <a:buFontTx/>
              <a:buNone/>
            </a:pPr>
            <a:r>
              <a:rPr lang="en-US" sz="2400" b="1" i="1" dirty="0">
                <a:solidFill>
                  <a:srgbClr val="000000"/>
                </a:solidFill>
                <a:latin typeface="Candara" charset="0"/>
                <a:ea typeface="MS PGothic" charset="0"/>
                <a:cs typeface="Times New Roman" charset="0"/>
              </a:rPr>
              <a:t> </a:t>
            </a:r>
          </a:p>
        </p:txBody>
      </p:sp>
    </p:spTree>
    <p:extLst>
      <p:ext uri="{BB962C8B-B14F-4D97-AF65-F5344CB8AC3E}">
        <p14:creationId xmlns:p14="http://schemas.microsoft.com/office/powerpoint/2010/main" val="18064712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533400"/>
          </a:xfrm>
        </p:spPr>
        <p:txBody>
          <a:bodyPr/>
          <a:lstStyle/>
          <a:p>
            <a:r>
              <a:rPr lang="en-US" sz="2800" b="1" dirty="0">
                <a:latin typeface="Candara" charset="0"/>
                <a:ea typeface="MS PGothic" charset="0"/>
                <a:cs typeface="Arial" charset="0"/>
              </a:rPr>
              <a:t>WHAT TO </a:t>
            </a:r>
            <a:r>
              <a:rPr lang="en-US" sz="2800" b="1" dirty="0" smtClean="0">
                <a:latin typeface="Candara" charset="0"/>
                <a:ea typeface="MS PGothic" charset="0"/>
                <a:cs typeface="Arial" charset="0"/>
              </a:rPr>
              <a:t>DO TO </a:t>
            </a:r>
            <a:r>
              <a:rPr lang="en-US" sz="2800" b="1" dirty="0">
                <a:latin typeface="Candara" charset="0"/>
                <a:ea typeface="MS PGothic" charset="0"/>
                <a:cs typeface="Arial" charset="0"/>
              </a:rPr>
              <a:t>RENEW YOUR STRENGTH</a:t>
            </a:r>
          </a:p>
        </p:txBody>
      </p:sp>
      <p:sp>
        <p:nvSpPr>
          <p:cNvPr id="27651" name="Rectangle 3"/>
          <p:cNvSpPr>
            <a:spLocks noGrp="1" noChangeArrowheads="1"/>
          </p:cNvSpPr>
          <p:nvPr>
            <p:ph type="body" idx="1"/>
          </p:nvPr>
        </p:nvSpPr>
        <p:spPr>
          <a:xfrm>
            <a:off x="121605" y="1143000"/>
            <a:ext cx="8958215" cy="5715000"/>
          </a:xfrm>
        </p:spPr>
        <p:txBody>
          <a:bodyPr/>
          <a:lstStyle/>
          <a:p>
            <a:pPr marL="461963" lvl="0" indent="-461963">
              <a:buNone/>
              <a:defRPr/>
            </a:pPr>
            <a:r>
              <a:rPr lang="en-US" sz="2400" b="1" dirty="0" smtClean="0">
                <a:latin typeface="Candara" charset="0"/>
                <a:ea typeface="MS PGothic" charset="0"/>
                <a:cs typeface="Arial" charset="0"/>
              </a:rPr>
              <a:t>2)   To renew your strength, </a:t>
            </a:r>
            <a:r>
              <a:rPr lang="en-US" sz="2400" b="1" dirty="0">
                <a:solidFill>
                  <a:srgbClr val="FF0000"/>
                </a:solidFill>
                <a:latin typeface="Candara" charset="0"/>
                <a:ea typeface="MS PGothic" charset="0"/>
                <a:cs typeface="Arial" charset="0"/>
              </a:rPr>
              <a:t>acknowledge WHO GOD IS, renouncing your stubborn </a:t>
            </a:r>
            <a:r>
              <a:rPr lang="en-US" sz="2400" b="1" dirty="0" smtClean="0">
                <a:solidFill>
                  <a:srgbClr val="FF0000"/>
                </a:solidFill>
                <a:latin typeface="Candara" charset="0"/>
                <a:ea typeface="MS PGothic" charset="0"/>
                <a:cs typeface="Arial" charset="0"/>
              </a:rPr>
              <a:t>ways.</a:t>
            </a:r>
          </a:p>
          <a:p>
            <a:pPr lvl="0" algn="ctr">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dirty="0" smtClean="0">
                <a:latin typeface="Candara"/>
                <a:cs typeface="Candara"/>
              </a:rPr>
              <a:t> </a:t>
            </a:r>
            <a:r>
              <a:rPr lang="en-US" sz="2200" i="1" baseline="30000" dirty="0">
                <a:latin typeface="Candara"/>
                <a:cs typeface="Candara"/>
              </a:rPr>
              <a:t>27</a:t>
            </a:r>
            <a:r>
              <a:rPr lang="en-US" sz="2200" i="1" dirty="0">
                <a:latin typeface="Candara"/>
                <a:cs typeface="Candara"/>
              </a:rPr>
              <a:t> Why do you say, O Jacob</a:t>
            </a:r>
            <a:r>
              <a:rPr lang="en-US" sz="2200" i="1" dirty="0" smtClean="0">
                <a:latin typeface="Candara"/>
                <a:cs typeface="Candara"/>
              </a:rPr>
              <a:t>,</a:t>
            </a:r>
            <a:r>
              <a:rPr lang="en-US" sz="2200" i="1" dirty="0">
                <a:latin typeface="Candara"/>
                <a:cs typeface="Candara"/>
              </a:rPr>
              <a:t> a</a:t>
            </a:r>
            <a:r>
              <a:rPr lang="en-US" sz="2200" i="1" dirty="0" smtClean="0">
                <a:latin typeface="Candara"/>
                <a:cs typeface="Candara"/>
              </a:rPr>
              <a:t>nd </a:t>
            </a:r>
            <a:r>
              <a:rPr lang="en-US" sz="2200" i="1" dirty="0">
                <a:latin typeface="Candara"/>
                <a:cs typeface="Candara"/>
              </a:rPr>
              <a:t>speak, O Israel,</a:t>
            </a:r>
            <a:br>
              <a:rPr lang="en-US" sz="2200" i="1" dirty="0">
                <a:latin typeface="Candara"/>
                <a:cs typeface="Candara"/>
              </a:rPr>
            </a:br>
            <a:r>
              <a:rPr lang="en-US" sz="2200" i="1" dirty="0">
                <a:latin typeface="Candara"/>
                <a:cs typeface="Candara"/>
              </a:rPr>
              <a:t>“My way is hidden from the Lord ,</a:t>
            </a:r>
            <a:br>
              <a:rPr lang="en-US" sz="2200" i="1" dirty="0">
                <a:latin typeface="Candara"/>
                <a:cs typeface="Candara"/>
              </a:rPr>
            </a:br>
            <a:r>
              <a:rPr lang="en-US" sz="2200" i="1" dirty="0">
                <a:latin typeface="Candara"/>
                <a:cs typeface="Candara"/>
              </a:rPr>
              <a:t>    and my right is disregarded by my God”?</a:t>
            </a:r>
            <a:br>
              <a:rPr lang="en-US" sz="2200" i="1" dirty="0">
                <a:latin typeface="Candara"/>
                <a:cs typeface="Candara"/>
              </a:rPr>
            </a:br>
            <a:r>
              <a:rPr lang="en-US" sz="2200" i="1" baseline="30000" dirty="0">
                <a:latin typeface="Candara"/>
                <a:cs typeface="Candara"/>
              </a:rPr>
              <a:t>28</a:t>
            </a:r>
            <a:r>
              <a:rPr lang="en-US" sz="2200" i="1" dirty="0">
                <a:latin typeface="Candara"/>
                <a:cs typeface="Candara"/>
              </a:rPr>
              <a:t> Have you not known? Have you not heard?</a:t>
            </a:r>
            <a:br>
              <a:rPr lang="en-US" sz="2200" i="1" dirty="0">
                <a:latin typeface="Candara"/>
                <a:cs typeface="Candara"/>
              </a:rPr>
            </a:br>
            <a:r>
              <a:rPr lang="en-US" sz="2200" i="1" dirty="0">
                <a:latin typeface="Candara"/>
                <a:cs typeface="Candara"/>
              </a:rPr>
              <a:t>The Lord is the everlasting God,</a:t>
            </a:r>
            <a:br>
              <a:rPr lang="en-US" sz="2200" i="1" dirty="0">
                <a:latin typeface="Candara"/>
                <a:cs typeface="Candara"/>
              </a:rPr>
            </a:br>
            <a:r>
              <a:rPr lang="en-US" sz="2200" i="1" dirty="0">
                <a:latin typeface="Candara"/>
                <a:cs typeface="Candara"/>
              </a:rPr>
              <a:t> the Creator of the ends of the earth.</a:t>
            </a:r>
            <a:br>
              <a:rPr lang="en-US" sz="2200" i="1" dirty="0">
                <a:latin typeface="Candara"/>
                <a:cs typeface="Candara"/>
              </a:rPr>
            </a:br>
            <a:r>
              <a:rPr lang="en-US" sz="2200" i="1" dirty="0">
                <a:latin typeface="Candara"/>
                <a:cs typeface="Candara"/>
              </a:rPr>
              <a:t>He does not faint or grow weary;</a:t>
            </a:r>
            <a:br>
              <a:rPr lang="en-US" sz="2200" i="1" dirty="0">
                <a:latin typeface="Candara"/>
                <a:cs typeface="Candara"/>
              </a:rPr>
            </a:br>
            <a:r>
              <a:rPr lang="en-US" sz="2200" i="1" dirty="0">
                <a:latin typeface="Candara"/>
                <a:cs typeface="Candara"/>
              </a:rPr>
              <a:t> his understanding is unsearchable. (vs. 27-28</a:t>
            </a:r>
            <a:r>
              <a:rPr lang="en-US" sz="2200" i="1" dirty="0" smtClean="0">
                <a:latin typeface="Candara"/>
                <a:cs typeface="Candara"/>
              </a:rPr>
              <a:t>)</a:t>
            </a:r>
          </a:p>
          <a:p>
            <a:pPr marL="0" indent="0" algn="ctr">
              <a:spcBef>
                <a:spcPts val="0"/>
              </a:spcBef>
              <a:buNone/>
            </a:pPr>
            <a:endParaRPr lang="en-US" sz="2000" b="1" i="1" kern="1200" dirty="0">
              <a:solidFill>
                <a:prstClr val="black"/>
              </a:solidFill>
              <a:latin typeface="Candara"/>
              <a:ea typeface="ＭＳ Ｐゴシック" charset="0"/>
              <a:cs typeface="Candara"/>
            </a:endParaRPr>
          </a:p>
          <a:p>
            <a:pPr marL="0" indent="0" algn="ctr">
              <a:spcBef>
                <a:spcPts val="0"/>
              </a:spcBef>
              <a:buNone/>
            </a:pPr>
            <a:r>
              <a:rPr lang="en-US" sz="2200" i="1" kern="1200" dirty="0">
                <a:solidFill>
                  <a:prstClr val="black"/>
                </a:solidFill>
                <a:latin typeface="Candara" charset="0"/>
                <a:ea typeface="ＭＳ Ｐゴシック" charset="0"/>
                <a:cs typeface="Candara" charset="0"/>
              </a:rPr>
              <a:t>Why would you ever complain, O Jacob,</a:t>
            </a:r>
            <a:br>
              <a:rPr lang="en-US" sz="2200" i="1" kern="1200" dirty="0">
                <a:solidFill>
                  <a:prstClr val="black"/>
                </a:solidFill>
                <a:latin typeface="Candara" charset="0"/>
                <a:ea typeface="ＭＳ Ｐゴシック" charset="0"/>
                <a:cs typeface="Candara" charset="0"/>
              </a:rPr>
            </a:br>
            <a:r>
              <a:rPr lang="en-US" sz="2200" i="1" kern="1200" dirty="0">
                <a:solidFill>
                  <a:prstClr val="black"/>
                </a:solidFill>
                <a:latin typeface="Candara" charset="0"/>
                <a:ea typeface="ＭＳ Ｐゴシック" charset="0"/>
                <a:cs typeface="Candara" charset="0"/>
              </a:rPr>
              <a:t>or, whine, Israel, saying,</a:t>
            </a:r>
            <a:br>
              <a:rPr lang="en-US" sz="2200" i="1" kern="1200" dirty="0">
                <a:solidFill>
                  <a:prstClr val="black"/>
                </a:solidFill>
                <a:latin typeface="Candara" charset="0"/>
                <a:ea typeface="ＭＳ Ｐゴシック" charset="0"/>
                <a:cs typeface="Candara" charset="0"/>
              </a:rPr>
            </a:br>
            <a:r>
              <a:rPr lang="en-US" sz="2200" i="1" kern="1200" dirty="0">
                <a:solidFill>
                  <a:prstClr val="black"/>
                </a:solidFill>
                <a:latin typeface="Candara" charset="0"/>
                <a:ea typeface="ＭＳ Ｐゴシック" charset="0"/>
                <a:cs typeface="Candara" charset="0"/>
              </a:rPr>
              <a:t>“God has lost track of me.</a:t>
            </a:r>
            <a:br>
              <a:rPr lang="en-US" sz="2200" i="1" kern="1200" dirty="0">
                <a:solidFill>
                  <a:prstClr val="black"/>
                </a:solidFill>
                <a:latin typeface="Candara" charset="0"/>
                <a:ea typeface="ＭＳ Ｐゴシック" charset="0"/>
                <a:cs typeface="Candara" charset="0"/>
              </a:rPr>
            </a:br>
            <a:r>
              <a:rPr lang="en-US" sz="2200" i="1" kern="1200" dirty="0">
                <a:solidFill>
                  <a:prstClr val="black"/>
                </a:solidFill>
                <a:latin typeface="Candara" charset="0"/>
                <a:ea typeface="ＭＳ Ｐゴシック" charset="0"/>
                <a:cs typeface="Candara" charset="0"/>
              </a:rPr>
              <a:t>    He doesn’t care what happens to me”? (v. </a:t>
            </a:r>
            <a:r>
              <a:rPr lang="en-US" sz="2200" i="1" kern="1200" dirty="0" smtClean="0">
                <a:solidFill>
                  <a:prstClr val="black"/>
                </a:solidFill>
                <a:latin typeface="Candara" charset="0"/>
                <a:ea typeface="ＭＳ Ｐゴシック" charset="0"/>
                <a:cs typeface="Candara" charset="0"/>
              </a:rPr>
              <a:t>27, MSG)</a:t>
            </a:r>
            <a:endParaRPr lang="en-US" sz="2200" i="1" kern="1200" dirty="0">
              <a:solidFill>
                <a:prstClr val="black"/>
              </a:solidFill>
              <a:latin typeface="Candara" charset="0"/>
              <a:ea typeface="ＭＳ Ｐゴシック" charset="0"/>
              <a:cs typeface="Candara" charset="0"/>
            </a:endParaRPr>
          </a:p>
          <a:p>
            <a:pPr marL="0" indent="0" algn="ctr">
              <a:spcBef>
                <a:spcPts val="0"/>
              </a:spcBef>
              <a:buNone/>
            </a:pPr>
            <a:endParaRPr lang="en-US" sz="2200" i="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4024298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533400"/>
          </a:xfrm>
        </p:spPr>
        <p:txBody>
          <a:bodyPr/>
          <a:lstStyle/>
          <a:p>
            <a:r>
              <a:rPr lang="en-US" sz="2800" b="1" dirty="0">
                <a:latin typeface="Candara" charset="0"/>
                <a:ea typeface="MS PGothic" charset="0"/>
                <a:cs typeface="Arial" charset="0"/>
              </a:rPr>
              <a:t>WHAT TO </a:t>
            </a:r>
            <a:r>
              <a:rPr lang="en-US" sz="2800" b="1" dirty="0" smtClean="0">
                <a:latin typeface="Candara" charset="0"/>
                <a:ea typeface="MS PGothic" charset="0"/>
                <a:cs typeface="Arial" charset="0"/>
              </a:rPr>
              <a:t>DO TO </a:t>
            </a:r>
            <a:r>
              <a:rPr lang="en-US" sz="2800" b="1" dirty="0">
                <a:latin typeface="Candara" charset="0"/>
                <a:ea typeface="MS PGothic" charset="0"/>
                <a:cs typeface="Arial" charset="0"/>
              </a:rPr>
              <a:t>RENEW YOUR STRENGTH</a:t>
            </a:r>
          </a:p>
        </p:txBody>
      </p:sp>
      <p:sp>
        <p:nvSpPr>
          <p:cNvPr id="27651" name="Rectangle 3"/>
          <p:cNvSpPr>
            <a:spLocks noGrp="1" noChangeArrowheads="1"/>
          </p:cNvSpPr>
          <p:nvPr>
            <p:ph type="body" idx="1"/>
          </p:nvPr>
        </p:nvSpPr>
        <p:spPr>
          <a:xfrm>
            <a:off x="121605" y="1143000"/>
            <a:ext cx="8958215" cy="5715000"/>
          </a:xfrm>
        </p:spPr>
        <p:txBody>
          <a:bodyPr/>
          <a:lstStyle/>
          <a:p>
            <a:pPr marL="461963" lvl="0" indent="-461963">
              <a:buNone/>
              <a:defRPr/>
            </a:pPr>
            <a:r>
              <a:rPr lang="en-US" sz="2400" b="1" dirty="0" smtClean="0">
                <a:latin typeface="Candara" charset="0"/>
                <a:ea typeface="MS PGothic" charset="0"/>
                <a:cs typeface="Arial" charset="0"/>
              </a:rPr>
              <a:t>2)   To renew your strength, </a:t>
            </a:r>
            <a:r>
              <a:rPr lang="en-US" sz="2400" b="1" dirty="0">
                <a:solidFill>
                  <a:srgbClr val="FF0000"/>
                </a:solidFill>
                <a:latin typeface="Candara" charset="0"/>
                <a:ea typeface="MS PGothic" charset="0"/>
                <a:cs typeface="Arial" charset="0"/>
              </a:rPr>
              <a:t>acknowledge WHO GOD IS, renouncing your stubborn </a:t>
            </a:r>
            <a:r>
              <a:rPr lang="en-US" sz="2400" b="1" dirty="0" smtClean="0">
                <a:solidFill>
                  <a:srgbClr val="FF0000"/>
                </a:solidFill>
                <a:latin typeface="Candara" charset="0"/>
                <a:ea typeface="MS PGothic" charset="0"/>
                <a:cs typeface="Arial" charset="0"/>
              </a:rPr>
              <a:t>ways.</a:t>
            </a: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dirty="0" smtClean="0">
                <a:latin typeface="Candara"/>
                <a:cs typeface="Candara"/>
              </a:rPr>
              <a:t> </a:t>
            </a:r>
            <a:r>
              <a:rPr lang="en-US" sz="2200" i="1" baseline="30000" dirty="0">
                <a:latin typeface="Candara"/>
                <a:cs typeface="Candara"/>
              </a:rPr>
              <a:t>27</a:t>
            </a:r>
            <a:r>
              <a:rPr lang="en-US" sz="2200" i="1" dirty="0">
                <a:latin typeface="Candara"/>
                <a:cs typeface="Candara"/>
              </a:rPr>
              <a:t> Why do you say, O Jacob</a:t>
            </a:r>
            <a:r>
              <a:rPr lang="en-US" sz="2200" i="1" dirty="0" smtClean="0">
                <a:latin typeface="Candara"/>
                <a:cs typeface="Candara"/>
              </a:rPr>
              <a:t>,</a:t>
            </a:r>
            <a:r>
              <a:rPr lang="en-US" sz="2200" i="1" dirty="0">
                <a:latin typeface="Candara"/>
                <a:cs typeface="Candara"/>
              </a:rPr>
              <a:t> a</a:t>
            </a:r>
            <a:r>
              <a:rPr lang="en-US" sz="2200" i="1" dirty="0" smtClean="0">
                <a:latin typeface="Candara"/>
                <a:cs typeface="Candara"/>
              </a:rPr>
              <a:t>nd </a:t>
            </a:r>
            <a:r>
              <a:rPr lang="en-US" sz="2200" i="1" dirty="0">
                <a:latin typeface="Candara"/>
                <a:cs typeface="Candara"/>
              </a:rPr>
              <a:t>speak, O Israel,</a:t>
            </a:r>
            <a:br>
              <a:rPr lang="en-US" sz="2200" i="1" dirty="0">
                <a:latin typeface="Candara"/>
                <a:cs typeface="Candara"/>
              </a:rPr>
            </a:br>
            <a:r>
              <a:rPr lang="en-US" sz="2200" i="1" dirty="0">
                <a:latin typeface="Candara"/>
                <a:cs typeface="Candara"/>
              </a:rPr>
              <a:t>“My way is hidden from the Lord ,</a:t>
            </a:r>
            <a:br>
              <a:rPr lang="en-US" sz="2200" i="1" dirty="0">
                <a:latin typeface="Candara"/>
                <a:cs typeface="Candara"/>
              </a:rPr>
            </a:br>
            <a:r>
              <a:rPr lang="en-US" sz="2200" i="1" dirty="0">
                <a:latin typeface="Candara"/>
                <a:cs typeface="Candara"/>
              </a:rPr>
              <a:t>    and my right is disregarded by my God”?</a:t>
            </a:r>
            <a:br>
              <a:rPr lang="en-US" sz="2200" i="1" dirty="0">
                <a:latin typeface="Candara"/>
                <a:cs typeface="Candara"/>
              </a:rPr>
            </a:br>
            <a:r>
              <a:rPr lang="en-US" sz="2200" i="1" baseline="30000" dirty="0">
                <a:latin typeface="Candara"/>
                <a:cs typeface="Candara"/>
              </a:rPr>
              <a:t>28</a:t>
            </a:r>
            <a:r>
              <a:rPr lang="en-US" sz="2200" i="1" dirty="0">
                <a:latin typeface="Candara"/>
                <a:cs typeface="Candara"/>
              </a:rPr>
              <a:t> Have you not known? Have you not heard?</a:t>
            </a:r>
            <a:br>
              <a:rPr lang="en-US" sz="2200" i="1" dirty="0">
                <a:latin typeface="Candara"/>
                <a:cs typeface="Candara"/>
              </a:rPr>
            </a:br>
            <a:r>
              <a:rPr lang="en-US" sz="2200" i="1" dirty="0">
                <a:latin typeface="Candara"/>
                <a:cs typeface="Candara"/>
              </a:rPr>
              <a:t>The Lord is the everlasting God,</a:t>
            </a:r>
            <a:br>
              <a:rPr lang="en-US" sz="2200" i="1" dirty="0">
                <a:latin typeface="Candara"/>
                <a:cs typeface="Candara"/>
              </a:rPr>
            </a:br>
            <a:r>
              <a:rPr lang="en-US" sz="2200" i="1" dirty="0">
                <a:latin typeface="Candara"/>
                <a:cs typeface="Candara"/>
              </a:rPr>
              <a:t> the Creator of the ends of the earth.</a:t>
            </a:r>
            <a:br>
              <a:rPr lang="en-US" sz="2200" i="1" dirty="0">
                <a:latin typeface="Candara"/>
                <a:cs typeface="Candara"/>
              </a:rPr>
            </a:br>
            <a:r>
              <a:rPr lang="en-US" sz="2200" i="1" dirty="0">
                <a:latin typeface="Candara"/>
                <a:cs typeface="Candara"/>
              </a:rPr>
              <a:t>He does not faint or grow weary;</a:t>
            </a:r>
            <a:br>
              <a:rPr lang="en-US" sz="2200" i="1" dirty="0">
                <a:latin typeface="Candara"/>
                <a:cs typeface="Candara"/>
              </a:rPr>
            </a:br>
            <a:r>
              <a:rPr lang="en-US" sz="2200" i="1" dirty="0">
                <a:latin typeface="Candara"/>
                <a:cs typeface="Candara"/>
              </a:rPr>
              <a:t> his understanding is unsearchable. (vs. 27-28)</a:t>
            </a:r>
          </a:p>
          <a:p>
            <a:pPr marL="0" indent="0" algn="ctr">
              <a:spcBef>
                <a:spcPts val="0"/>
              </a:spcBef>
              <a:buNone/>
            </a:pPr>
            <a:endParaRPr lang="en-US" sz="8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exile, Israelites </a:t>
            </a:r>
            <a:r>
              <a:rPr lang="en-US" sz="2300" b="1" kern="1200" dirty="0" smtClean="0">
                <a:solidFill>
                  <a:prstClr val="black"/>
                </a:solidFill>
                <a:latin typeface="Candara" charset="0"/>
                <a:ea typeface="ＭＳ Ｐゴシック" charset="0"/>
                <a:cs typeface="Candara" charset="0"/>
              </a:rPr>
              <a:t>became disillusioned and doubtful about God’s desire and capability to care </a:t>
            </a:r>
            <a:r>
              <a:rPr lang="en-US" sz="2300" b="1" kern="1200" dirty="0" smtClean="0">
                <a:solidFill>
                  <a:prstClr val="black"/>
                </a:solidFill>
                <a:latin typeface="Candara" charset="0"/>
                <a:ea typeface="ＭＳ Ｐゴシック" charset="0"/>
                <a:cs typeface="Candara" charset="0"/>
              </a:rPr>
              <a:t>for their </a:t>
            </a:r>
            <a:r>
              <a:rPr lang="en-US" sz="2300" b="1" kern="1200" dirty="0" smtClean="0">
                <a:solidFill>
                  <a:prstClr val="black"/>
                </a:solidFill>
                <a:latin typeface="Candara" charset="0"/>
                <a:ea typeface="ＭＳ Ｐゴシック" charset="0"/>
                <a:cs typeface="Candara" charset="0"/>
              </a:rPr>
              <a:t>wellbeing.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Acknowledging who God is in our lives requires renouncing our cynical stubborn ways and recognizing God’s faithfulness.</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this yearend, let us acknowledge God in all arenas of need.</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86073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533400"/>
          </a:xfrm>
        </p:spPr>
        <p:txBody>
          <a:bodyPr/>
          <a:lstStyle/>
          <a:p>
            <a:r>
              <a:rPr lang="en-US" sz="2800" b="1" dirty="0">
                <a:latin typeface="Candara" charset="0"/>
                <a:ea typeface="MS PGothic" charset="0"/>
                <a:cs typeface="Arial" charset="0"/>
              </a:rPr>
              <a:t>WHAT TO </a:t>
            </a:r>
            <a:r>
              <a:rPr lang="en-US" sz="2800" b="1" dirty="0" smtClean="0">
                <a:latin typeface="Candara" charset="0"/>
                <a:ea typeface="MS PGothic" charset="0"/>
                <a:cs typeface="Arial" charset="0"/>
              </a:rPr>
              <a:t>DO TO </a:t>
            </a:r>
            <a:r>
              <a:rPr lang="en-US" sz="2800" b="1" dirty="0">
                <a:latin typeface="Candara" charset="0"/>
                <a:ea typeface="MS PGothic" charset="0"/>
                <a:cs typeface="Arial" charset="0"/>
              </a:rPr>
              <a:t>RENEW YOUR STRENGTH</a:t>
            </a:r>
          </a:p>
        </p:txBody>
      </p:sp>
      <p:sp>
        <p:nvSpPr>
          <p:cNvPr id="27651" name="Rectangle 3"/>
          <p:cNvSpPr>
            <a:spLocks noGrp="1" noChangeArrowheads="1"/>
          </p:cNvSpPr>
          <p:nvPr>
            <p:ph type="body" idx="1"/>
          </p:nvPr>
        </p:nvSpPr>
        <p:spPr>
          <a:xfrm>
            <a:off x="121605" y="1143000"/>
            <a:ext cx="8958215" cy="5715000"/>
          </a:xfrm>
        </p:spPr>
        <p:txBody>
          <a:bodyPr/>
          <a:lstStyle/>
          <a:p>
            <a:pPr marL="461963" indent="-461963">
              <a:buNone/>
              <a:defRPr/>
            </a:pPr>
            <a:r>
              <a:rPr lang="en-US" sz="2400" b="1" dirty="0">
                <a:latin typeface="Candara" charset="0"/>
                <a:ea typeface="MS PGothic" charset="0"/>
                <a:cs typeface="Arial" charset="0"/>
              </a:rPr>
              <a:t>3</a:t>
            </a:r>
            <a:r>
              <a:rPr lang="en-US" sz="2400" b="1" dirty="0" smtClean="0">
                <a:latin typeface="Candara" charset="0"/>
                <a:ea typeface="MS PGothic" charset="0"/>
                <a:cs typeface="Arial" charset="0"/>
              </a:rPr>
              <a:t>)   To </a:t>
            </a:r>
            <a:r>
              <a:rPr lang="en-US" sz="2400" b="1" dirty="0">
                <a:latin typeface="Candara" charset="0"/>
                <a:ea typeface="MS PGothic" charset="0"/>
                <a:cs typeface="Arial" charset="0"/>
              </a:rPr>
              <a:t>renew your strength, </a:t>
            </a:r>
            <a:r>
              <a:rPr lang="en-US" sz="2400" b="1" dirty="0">
                <a:solidFill>
                  <a:srgbClr val="FF0000"/>
                </a:solidFill>
                <a:latin typeface="Candara" charset="0"/>
                <a:ea typeface="MS PGothic" charset="0"/>
                <a:cs typeface="Arial" charset="0"/>
              </a:rPr>
              <a:t>trust in God’s promises for renewal with all your </a:t>
            </a:r>
            <a:r>
              <a:rPr lang="en-US" sz="2400" b="1" dirty="0" smtClean="0">
                <a:solidFill>
                  <a:srgbClr val="FF0000"/>
                </a:solidFill>
                <a:latin typeface="Candara" charset="0"/>
                <a:ea typeface="MS PGothic" charset="0"/>
                <a:cs typeface="Arial" charset="0"/>
              </a:rPr>
              <a:t>heart.</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29</a:t>
            </a:r>
            <a:r>
              <a:rPr lang="en-US" sz="2200" i="1" dirty="0">
                <a:latin typeface="Candara"/>
                <a:cs typeface="Candara"/>
              </a:rPr>
              <a:t> He gives power to the faint,</a:t>
            </a:r>
            <a:br>
              <a:rPr lang="en-US" sz="2200" i="1" dirty="0">
                <a:latin typeface="Candara"/>
                <a:cs typeface="Candara"/>
              </a:rPr>
            </a:br>
            <a:r>
              <a:rPr lang="en-US" sz="2200" i="1" dirty="0">
                <a:latin typeface="Candara"/>
                <a:cs typeface="Candara"/>
              </a:rPr>
              <a:t> and to him who has no might he increases strength..</a:t>
            </a:r>
            <a:r>
              <a:rPr lang="en-US" sz="2200" i="1" dirty="0" smtClean="0">
                <a:latin typeface="Candara"/>
                <a:cs typeface="Candara"/>
              </a:rPr>
              <a:t>.</a:t>
            </a: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baseline="30000" dirty="0" smtClean="0">
                <a:latin typeface="Candara"/>
                <a:cs typeface="Candara"/>
              </a:rPr>
              <a:t>31</a:t>
            </a:r>
            <a:r>
              <a:rPr lang="en-US" sz="2200" i="1" dirty="0" smtClean="0">
                <a:latin typeface="Candara"/>
                <a:cs typeface="Candara"/>
              </a:rPr>
              <a:t> they </a:t>
            </a:r>
            <a:r>
              <a:rPr lang="en-US" sz="2200" i="1" dirty="0">
                <a:latin typeface="Candara"/>
                <a:cs typeface="Candara"/>
              </a:rPr>
              <a:t>who wait for the Lord shall renew their strength;</a:t>
            </a:r>
            <a:br>
              <a:rPr lang="en-US" sz="2200" i="1" dirty="0">
                <a:latin typeface="Candara"/>
                <a:cs typeface="Candara"/>
              </a:rPr>
            </a:br>
            <a:r>
              <a:rPr lang="en-US" sz="2200" i="1" dirty="0">
                <a:latin typeface="Candara"/>
                <a:cs typeface="Candara"/>
              </a:rPr>
              <a:t>    they shall mount up with wings like eagles;</a:t>
            </a:r>
            <a:br>
              <a:rPr lang="en-US" sz="2200" i="1" dirty="0">
                <a:latin typeface="Candara"/>
                <a:cs typeface="Candara"/>
              </a:rPr>
            </a:br>
            <a:r>
              <a:rPr lang="en-US" sz="2200" i="1" dirty="0">
                <a:latin typeface="Candara"/>
                <a:cs typeface="Candara"/>
              </a:rPr>
              <a:t>they shall run and not be weary;</a:t>
            </a:r>
            <a:br>
              <a:rPr lang="en-US" sz="2200" i="1" dirty="0">
                <a:latin typeface="Candara"/>
                <a:cs typeface="Candara"/>
              </a:rPr>
            </a:br>
            <a:r>
              <a:rPr lang="en-US" sz="2200" i="1" dirty="0">
                <a:latin typeface="Candara"/>
                <a:cs typeface="Candara"/>
              </a:rPr>
              <a:t>    they shall walk and not faint. (vs. 29, 31) </a:t>
            </a:r>
            <a:endParaRPr lang="en-US" sz="2200" i="1" dirty="0" smtClean="0">
              <a:latin typeface="Candara"/>
              <a:cs typeface="Candara"/>
            </a:endParaRP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Acknowledging God in our weariness begins with believing in God’s faithful promises for renewal beyond human strength.</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God’s promises are: God would (1) give us power, (2) increase our strength, (3) to soar like eagles, (4) not be weary nor faint.</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a:t>
            </a:r>
            <a:r>
              <a:rPr lang="en-US" sz="2300" b="1" kern="1200" dirty="0">
                <a:solidFill>
                  <a:prstClr val="black"/>
                </a:solidFill>
                <a:latin typeface="Candara" charset="0"/>
                <a:ea typeface="ＭＳ Ｐゴシック" charset="0"/>
                <a:cs typeface="Candara" charset="0"/>
              </a:rPr>
              <a:t>this yearend, let us </a:t>
            </a:r>
            <a:r>
              <a:rPr lang="en-US" sz="2300" b="1" kern="1200" dirty="0">
                <a:solidFill>
                  <a:prstClr val="black"/>
                </a:solidFill>
                <a:latin typeface="Candara" charset="0"/>
                <a:ea typeface="ＭＳ Ｐゴシック" charset="0"/>
                <a:cs typeface="Candara" charset="0"/>
              </a:rPr>
              <a:t> simply believe </a:t>
            </a:r>
            <a:r>
              <a:rPr lang="en-US" sz="2300" b="1" kern="1200" dirty="0" smtClean="0">
                <a:solidFill>
                  <a:prstClr val="black"/>
                </a:solidFill>
                <a:latin typeface="Candara" charset="0"/>
                <a:ea typeface="ＭＳ Ｐゴシック" charset="0"/>
                <a:cs typeface="Candara" charset="0"/>
              </a:rPr>
              <a:t>on </a:t>
            </a:r>
            <a:r>
              <a:rPr lang="en-US" sz="2300" b="1" kern="1200" dirty="0" smtClean="0">
                <a:solidFill>
                  <a:prstClr val="black"/>
                </a:solidFill>
                <a:latin typeface="Candara" charset="0"/>
                <a:ea typeface="ＭＳ Ｐゴシック" charset="0"/>
                <a:cs typeface="Candara" charset="0"/>
              </a:rPr>
              <a:t>God</a:t>
            </a:r>
            <a:r>
              <a:rPr lang="en-US" sz="2300" b="1" kern="1200" dirty="0" smtClean="0">
                <a:solidFill>
                  <a:prstClr val="black"/>
                </a:solidFill>
                <a:latin typeface="Candara" charset="0"/>
                <a:ea typeface="ＭＳ Ｐゴシック" charset="0"/>
                <a:cs typeface="Candara" charset="0"/>
              </a:rPr>
              <a:t>’s</a:t>
            </a:r>
            <a:r>
              <a:rPr lang="en-US" sz="2300" b="1" kern="1200" dirty="0" smtClean="0">
                <a:solidFill>
                  <a:prstClr val="black"/>
                </a:solidFill>
                <a:latin typeface="Candara" charset="0"/>
                <a:ea typeface="ＭＳ Ｐゴシック" charset="0"/>
                <a:cs typeface="Candara" charset="0"/>
              </a:rPr>
              <a:t> promises without </a:t>
            </a:r>
            <a:r>
              <a:rPr lang="en-US" sz="2300" b="1" kern="1200" dirty="0" smtClean="0">
                <a:solidFill>
                  <a:prstClr val="black"/>
                </a:solidFill>
                <a:latin typeface="Candara" charset="0"/>
                <a:ea typeface="ＭＳ Ｐゴシック" charset="0"/>
                <a:cs typeface="Candara" charset="0"/>
              </a:rPr>
              <a:t>looking to other gods (counterfeit empty promises).</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028338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3"/>
          <p:cNvSpPr>
            <a:spLocks noGrp="1" noChangeArrowheads="1"/>
          </p:cNvSpPr>
          <p:nvPr>
            <p:ph type="body" idx="1"/>
          </p:nvPr>
        </p:nvSpPr>
        <p:spPr>
          <a:xfrm>
            <a:off x="381000" y="2438400"/>
            <a:ext cx="8382000" cy="4114800"/>
          </a:xfrm>
        </p:spPr>
        <p:txBody>
          <a:bodyPr/>
          <a:lstStyle/>
          <a:p>
            <a:pPr marL="0" indent="0" algn="ctr">
              <a:spcBef>
                <a:spcPct val="0"/>
              </a:spcBef>
              <a:buFontTx/>
              <a:buNone/>
            </a:pPr>
            <a:r>
              <a:rPr lang="en-US" sz="2600" b="1" i="1" dirty="0">
                <a:solidFill>
                  <a:srgbClr val="000000"/>
                </a:solidFill>
                <a:latin typeface="Candara" charset="0"/>
                <a:ea typeface="MS PGothic" charset="0"/>
                <a:cs typeface="Times New Roman" charset="0"/>
              </a:rPr>
              <a:t>A bruised reed he will not break,</a:t>
            </a:r>
          </a:p>
          <a:p>
            <a:pPr marL="0" indent="0" algn="ctr">
              <a:spcBef>
                <a:spcPct val="0"/>
              </a:spcBef>
              <a:buFontTx/>
              <a:buNone/>
            </a:pPr>
            <a:r>
              <a:rPr lang="en-US" sz="2600" b="1" i="1" dirty="0">
                <a:solidFill>
                  <a:srgbClr val="000000"/>
                </a:solidFill>
                <a:latin typeface="Candara" charset="0"/>
                <a:ea typeface="MS PGothic" charset="0"/>
                <a:cs typeface="Times New Roman" charset="0"/>
              </a:rPr>
              <a:t>    and a faintly burning wick he will not quench;</a:t>
            </a:r>
          </a:p>
          <a:p>
            <a:pPr marL="0" indent="0" algn="ctr">
              <a:spcBef>
                <a:spcPct val="0"/>
              </a:spcBef>
              <a:buFontTx/>
              <a:buNone/>
            </a:pPr>
            <a:r>
              <a:rPr lang="en-US" sz="2600" b="1" i="1" dirty="0">
                <a:solidFill>
                  <a:srgbClr val="000000"/>
                </a:solidFill>
                <a:latin typeface="Candara" charset="0"/>
                <a:ea typeface="MS PGothic" charset="0"/>
                <a:cs typeface="Times New Roman" charset="0"/>
              </a:rPr>
              <a:t>    he will faithfully bring forth justice.</a:t>
            </a:r>
          </a:p>
          <a:p>
            <a:pPr marL="0" indent="0" algn="ctr">
              <a:spcBef>
                <a:spcPct val="0"/>
              </a:spcBef>
              <a:buFontTx/>
              <a:buNone/>
            </a:pPr>
            <a:r>
              <a:rPr lang="en-US" sz="2600" b="1" i="1" dirty="0">
                <a:solidFill>
                  <a:srgbClr val="000000"/>
                </a:solidFill>
                <a:latin typeface="Candara" charset="0"/>
                <a:ea typeface="MS PGothic" charset="0"/>
                <a:cs typeface="Times New Roman" charset="0"/>
              </a:rPr>
              <a:t>Isaiah 42:3</a:t>
            </a:r>
          </a:p>
          <a:p>
            <a:pPr marL="0" indent="0" algn="ctr">
              <a:spcBef>
                <a:spcPct val="0"/>
              </a:spcBef>
              <a:buFontTx/>
              <a:buNone/>
            </a:pPr>
            <a:r>
              <a:rPr lang="en-US" sz="2400" b="1" i="1" dirty="0">
                <a:solidFill>
                  <a:srgbClr val="000000"/>
                </a:solidFill>
                <a:latin typeface="Candara" charset="0"/>
                <a:ea typeface="MS PGothic" charset="0"/>
                <a:cs typeface="Times New Roman" charset="0"/>
              </a:rPr>
              <a:t> </a:t>
            </a:r>
          </a:p>
        </p:txBody>
      </p:sp>
    </p:spTree>
    <p:extLst>
      <p:ext uri="{BB962C8B-B14F-4D97-AF65-F5344CB8AC3E}">
        <p14:creationId xmlns:p14="http://schemas.microsoft.com/office/powerpoint/2010/main" val="32634186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60911</TotalTime>
  <Words>623</Words>
  <Application>Microsoft Macintosh PowerPoint</Application>
  <PresentationFormat>On-screen Show (4:3)</PresentationFormat>
  <Paragraphs>75</Paragraphs>
  <Slides>13</Slides>
  <Notes>11</Notes>
  <HiddenSlides>0</HiddenSlides>
  <MMClips>0</MMClips>
  <ScaleCrop>false</ScaleCrop>
  <HeadingPairs>
    <vt:vector size="4" baseType="variant">
      <vt:variant>
        <vt:lpstr>Theme</vt:lpstr>
      </vt:variant>
      <vt:variant>
        <vt:i4>31</vt:i4>
      </vt:variant>
      <vt:variant>
        <vt:lpstr>Slide Titles</vt:lpstr>
      </vt:variant>
      <vt:variant>
        <vt:i4>13</vt:i4>
      </vt:variant>
    </vt:vector>
  </HeadingPairs>
  <TitlesOfParts>
    <vt:vector size="44"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2_Normal</vt:lpstr>
      <vt:lpstr>25_Default Design</vt:lpstr>
      <vt:lpstr>26_Default Design</vt:lpstr>
      <vt:lpstr>27_Default Design</vt:lpstr>
      <vt:lpstr>28_Default Design</vt:lpstr>
      <vt:lpstr>PowerPoint Presentation</vt:lpstr>
      <vt:lpstr>Renewing Your Strength</vt:lpstr>
      <vt:lpstr>WHAT NOT TO DO WHEN YOU ARE WEARY</vt:lpstr>
      <vt:lpstr>WHAT TO DO TO RENEW YOUR STRENGTH</vt:lpstr>
      <vt:lpstr>PowerPoint Presentation</vt:lpstr>
      <vt:lpstr>WHAT TO DO TO RENEW YOUR STRENGTH</vt:lpstr>
      <vt:lpstr>WHAT TO DO TO RENEW YOUR STRENGTH</vt:lpstr>
      <vt:lpstr>WHAT TO DO TO RENEW YOUR STRENGTH</vt:lpstr>
      <vt:lpstr>PowerPoint Presentation</vt:lpstr>
      <vt:lpstr>WHAT TO DO TO RENEW YOUR STRENGTH</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2875</cp:revision>
  <cp:lastPrinted>2014-10-05T15:08:28Z</cp:lastPrinted>
  <dcterms:created xsi:type="dcterms:W3CDTF">2007-10-20T20:09:35Z</dcterms:created>
  <dcterms:modified xsi:type="dcterms:W3CDTF">2014-12-30T22:59:20Z</dcterms:modified>
</cp:coreProperties>
</file>