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15" r:id="rId27"/>
    <p:sldMasterId id="2147511039" r:id="rId28"/>
    <p:sldMasterId id="2147511063" r:id="rId29"/>
    <p:sldMasterId id="2147511075" r:id="rId30"/>
    <p:sldMasterId id="2147511087" r:id="rId31"/>
    <p:sldMasterId id="2147511099" r:id="rId32"/>
    <p:sldMasterId id="2147511111" r:id="rId33"/>
  </p:sldMasterIdLst>
  <p:notesMasterIdLst>
    <p:notesMasterId r:id="rId45"/>
  </p:notesMasterIdLst>
  <p:handoutMasterIdLst>
    <p:handoutMasterId r:id="rId46"/>
  </p:handoutMasterIdLst>
  <p:sldIdLst>
    <p:sldId id="1626" r:id="rId34"/>
    <p:sldId id="2592" r:id="rId35"/>
    <p:sldId id="2487" r:id="rId36"/>
    <p:sldId id="2488" r:id="rId37"/>
    <p:sldId id="2590" r:id="rId38"/>
    <p:sldId id="2598" r:id="rId39"/>
    <p:sldId id="2572" r:id="rId40"/>
    <p:sldId id="2599" r:id="rId41"/>
    <p:sldId id="2596" r:id="rId42"/>
    <p:sldId id="2595" r:id="rId43"/>
    <p:sldId id="1929" r:id="rId44"/>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3432" y="-98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Master" Target="slideMasters/slideMaster33.xml"/><Relationship Id="rId34" Type="http://schemas.openxmlformats.org/officeDocument/2006/relationships/slide" Target="slides/slide1.xml"/><Relationship Id="rId35" Type="http://schemas.openxmlformats.org/officeDocument/2006/relationships/slide" Target="slides/slide2.xml"/><Relationship Id="rId36" Type="http://schemas.openxmlformats.org/officeDocument/2006/relationships/slide" Target="slides/slide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4.xml"/><Relationship Id="rId38" Type="http://schemas.openxmlformats.org/officeDocument/2006/relationships/slide" Target="slides/slide5.xml"/><Relationship Id="rId39" Type="http://schemas.openxmlformats.org/officeDocument/2006/relationships/slide" Target="slides/slide6.xml"/><Relationship Id="rId40" Type="http://schemas.openxmlformats.org/officeDocument/2006/relationships/slide" Target="slides/slide7.xml"/><Relationship Id="rId41" Type="http://schemas.openxmlformats.org/officeDocument/2006/relationships/slide" Target="slides/slide8.xml"/><Relationship Id="rId42" Type="http://schemas.openxmlformats.org/officeDocument/2006/relationships/slide" Target="slides/slide9.xml"/><Relationship Id="rId43" Type="http://schemas.openxmlformats.org/officeDocument/2006/relationships/slide" Target="slides/slide10.xml"/><Relationship Id="rId44" Type="http://schemas.openxmlformats.org/officeDocument/2006/relationships/slide" Target="slides/slide11.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11/24/14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11/24/14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4867"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74D1EF7B-06F7-F747-B6F7-2AC64110BC8C}" type="slidenum">
              <a:rPr lang="en-US" sz="1200" smtClean="0">
                <a:solidFill>
                  <a:srgbClr val="000000"/>
                </a:solidFill>
              </a:rPr>
              <a:pPr algn="r" eaLnBrk="1" hangingPunct="1">
                <a:lnSpc>
                  <a:spcPct val="90000"/>
                </a:lnSpc>
                <a:spcBef>
                  <a:spcPct val="20000"/>
                </a:spcBef>
              </a:pPr>
              <a:t>2</a:t>
            </a:fld>
            <a:endParaRPr lang="en-US"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7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3819809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1614269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078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099176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0133341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873503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9080643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7778749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9582185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4884233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6301643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5792A-D60F-D84C-97C8-6B8ACC591E4A}" type="slidenum">
              <a:rPr lang="en-US"/>
              <a:pPr>
                <a:defRPr/>
              </a:pPr>
              <a:t>‹#›</a:t>
            </a:fld>
            <a:endParaRPr lang="en-US"/>
          </a:p>
        </p:txBody>
      </p:sp>
    </p:spTree>
    <p:extLst>
      <p:ext uri="{BB962C8B-B14F-4D97-AF65-F5344CB8AC3E}">
        <p14:creationId xmlns:p14="http://schemas.microsoft.com/office/powerpoint/2010/main" val="374807363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11125-73DF-784C-9DA2-09A59B4AA7A7}" type="slidenum">
              <a:rPr lang="en-US"/>
              <a:pPr>
                <a:defRPr/>
              </a:pPr>
              <a:t>‹#›</a:t>
            </a:fld>
            <a:endParaRPr lang="en-US"/>
          </a:p>
        </p:txBody>
      </p:sp>
    </p:spTree>
    <p:extLst>
      <p:ext uri="{BB962C8B-B14F-4D97-AF65-F5344CB8AC3E}">
        <p14:creationId xmlns:p14="http://schemas.microsoft.com/office/powerpoint/2010/main" val="360465341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6F00A-F81B-0A43-B148-7ECA186448EF}" type="slidenum">
              <a:rPr lang="en-US"/>
              <a:pPr>
                <a:defRPr/>
              </a:pPr>
              <a:t>‹#›</a:t>
            </a:fld>
            <a:endParaRPr lang="en-US"/>
          </a:p>
        </p:txBody>
      </p:sp>
    </p:spTree>
    <p:extLst>
      <p:ext uri="{BB962C8B-B14F-4D97-AF65-F5344CB8AC3E}">
        <p14:creationId xmlns:p14="http://schemas.microsoft.com/office/powerpoint/2010/main" val="402905684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986BA4-9032-674F-B499-74AC3188A311}" type="slidenum">
              <a:rPr lang="en-US"/>
              <a:pPr>
                <a:defRPr/>
              </a:pPr>
              <a:t>‹#›</a:t>
            </a:fld>
            <a:endParaRPr lang="en-US"/>
          </a:p>
        </p:txBody>
      </p:sp>
    </p:spTree>
    <p:extLst>
      <p:ext uri="{BB962C8B-B14F-4D97-AF65-F5344CB8AC3E}">
        <p14:creationId xmlns:p14="http://schemas.microsoft.com/office/powerpoint/2010/main" val="27049447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5A855-36DE-2E4B-B656-A9EDF73299D6}" type="slidenum">
              <a:rPr lang="en-US"/>
              <a:pPr>
                <a:defRPr/>
              </a:pPr>
              <a:t>‹#›</a:t>
            </a:fld>
            <a:endParaRPr lang="en-US"/>
          </a:p>
        </p:txBody>
      </p:sp>
    </p:spTree>
    <p:extLst>
      <p:ext uri="{BB962C8B-B14F-4D97-AF65-F5344CB8AC3E}">
        <p14:creationId xmlns:p14="http://schemas.microsoft.com/office/powerpoint/2010/main" val="220484983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146B90-6119-F54C-92D4-1FFA50791A2F}" type="slidenum">
              <a:rPr lang="en-US"/>
              <a:pPr>
                <a:defRPr/>
              </a:pPr>
              <a:t>‹#›</a:t>
            </a:fld>
            <a:endParaRPr lang="en-US"/>
          </a:p>
        </p:txBody>
      </p:sp>
    </p:spTree>
    <p:extLst>
      <p:ext uri="{BB962C8B-B14F-4D97-AF65-F5344CB8AC3E}">
        <p14:creationId xmlns:p14="http://schemas.microsoft.com/office/powerpoint/2010/main" val="27828103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61C33B-6ECA-0A46-BB54-68DF52E0AB26}" type="slidenum">
              <a:rPr lang="en-US"/>
              <a:pPr>
                <a:defRPr/>
              </a:pPr>
              <a:t>‹#›</a:t>
            </a:fld>
            <a:endParaRPr lang="en-US"/>
          </a:p>
        </p:txBody>
      </p:sp>
    </p:spTree>
    <p:extLst>
      <p:ext uri="{BB962C8B-B14F-4D97-AF65-F5344CB8AC3E}">
        <p14:creationId xmlns:p14="http://schemas.microsoft.com/office/powerpoint/2010/main" val="50137095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29DD7C-1568-F94E-82B6-14C066C914D9}" type="slidenum">
              <a:rPr lang="en-US"/>
              <a:pPr>
                <a:defRPr/>
              </a:pPr>
              <a:t>‹#›</a:t>
            </a:fld>
            <a:endParaRPr lang="en-US"/>
          </a:p>
        </p:txBody>
      </p:sp>
    </p:spTree>
    <p:extLst>
      <p:ext uri="{BB962C8B-B14F-4D97-AF65-F5344CB8AC3E}">
        <p14:creationId xmlns:p14="http://schemas.microsoft.com/office/powerpoint/2010/main" val="331366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E6E762-5336-B04F-BD6D-066E61E2423E}" type="slidenum">
              <a:rPr lang="en-US"/>
              <a:pPr>
                <a:defRPr/>
              </a:pPr>
              <a:t>‹#›</a:t>
            </a:fld>
            <a:endParaRPr lang="en-US"/>
          </a:p>
        </p:txBody>
      </p:sp>
    </p:spTree>
    <p:extLst>
      <p:ext uri="{BB962C8B-B14F-4D97-AF65-F5344CB8AC3E}">
        <p14:creationId xmlns:p14="http://schemas.microsoft.com/office/powerpoint/2010/main" val="419010396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28E6F-9353-D645-A3D1-98DCC80645F9}" type="slidenum">
              <a:rPr lang="en-US"/>
              <a:pPr>
                <a:defRPr/>
              </a:pPr>
              <a:t>‹#›</a:t>
            </a:fld>
            <a:endParaRPr lang="en-US"/>
          </a:p>
        </p:txBody>
      </p:sp>
    </p:spTree>
    <p:extLst>
      <p:ext uri="{BB962C8B-B14F-4D97-AF65-F5344CB8AC3E}">
        <p14:creationId xmlns:p14="http://schemas.microsoft.com/office/powerpoint/2010/main" val="79994860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0133CA-4697-8549-B347-2B865D4F5C80}" type="slidenum">
              <a:rPr lang="en-US"/>
              <a:pPr>
                <a:defRPr/>
              </a:pPr>
              <a:t>‹#›</a:t>
            </a:fld>
            <a:endParaRPr lang="en-US"/>
          </a:p>
        </p:txBody>
      </p:sp>
    </p:spTree>
    <p:extLst>
      <p:ext uri="{BB962C8B-B14F-4D97-AF65-F5344CB8AC3E}">
        <p14:creationId xmlns:p14="http://schemas.microsoft.com/office/powerpoint/2010/main" val="129032714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914AA4-F7F1-E045-A63A-79F22E7A32F8}" type="slidenum">
              <a:rPr lang="en-US"/>
              <a:pPr>
                <a:defRPr/>
              </a:pPr>
              <a:t>‹#›</a:t>
            </a:fld>
            <a:endParaRPr lang="en-US"/>
          </a:p>
        </p:txBody>
      </p:sp>
    </p:spTree>
    <p:extLst>
      <p:ext uri="{BB962C8B-B14F-4D97-AF65-F5344CB8AC3E}">
        <p14:creationId xmlns:p14="http://schemas.microsoft.com/office/powerpoint/2010/main" val="114693061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88542-B299-984E-AF77-87520E9433B6}" type="slidenum">
              <a:rPr lang="en-US"/>
              <a:pPr>
                <a:defRPr/>
              </a:pPr>
              <a:t>‹#›</a:t>
            </a:fld>
            <a:endParaRPr lang="en-US"/>
          </a:p>
        </p:txBody>
      </p:sp>
    </p:spTree>
    <p:extLst>
      <p:ext uri="{BB962C8B-B14F-4D97-AF65-F5344CB8AC3E}">
        <p14:creationId xmlns:p14="http://schemas.microsoft.com/office/powerpoint/2010/main" val="67715212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02D8C-DE40-1940-864A-6760E7BA91AA}" type="slidenum">
              <a:rPr lang="en-US"/>
              <a:pPr>
                <a:defRPr/>
              </a:pPr>
              <a:t>‹#›</a:t>
            </a:fld>
            <a:endParaRPr lang="en-US"/>
          </a:p>
        </p:txBody>
      </p:sp>
    </p:spTree>
    <p:extLst>
      <p:ext uri="{BB962C8B-B14F-4D97-AF65-F5344CB8AC3E}">
        <p14:creationId xmlns:p14="http://schemas.microsoft.com/office/powerpoint/2010/main" val="214502793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E3F8F-B578-F54A-8396-27A69402D57C}" type="slidenum">
              <a:rPr lang="en-US"/>
              <a:pPr>
                <a:defRPr/>
              </a:pPr>
              <a:t>‹#›</a:t>
            </a:fld>
            <a:endParaRPr lang="en-US"/>
          </a:p>
        </p:txBody>
      </p:sp>
    </p:spTree>
    <p:extLst>
      <p:ext uri="{BB962C8B-B14F-4D97-AF65-F5344CB8AC3E}">
        <p14:creationId xmlns:p14="http://schemas.microsoft.com/office/powerpoint/2010/main" val="403208113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80E8AC-874B-9C42-9142-0F5C8301A824}" type="slidenum">
              <a:rPr lang="en-US"/>
              <a:pPr>
                <a:defRPr/>
              </a:pPr>
              <a:t>‹#›</a:t>
            </a:fld>
            <a:endParaRPr lang="en-US"/>
          </a:p>
        </p:txBody>
      </p:sp>
    </p:spTree>
    <p:extLst>
      <p:ext uri="{BB962C8B-B14F-4D97-AF65-F5344CB8AC3E}">
        <p14:creationId xmlns:p14="http://schemas.microsoft.com/office/powerpoint/2010/main" val="428921716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BB9373-B034-6E47-AD33-F89B1E468D0B}" type="slidenum">
              <a:rPr lang="en-US"/>
              <a:pPr>
                <a:defRPr/>
              </a:pPr>
              <a:t>‹#›</a:t>
            </a:fld>
            <a:endParaRPr lang="en-US"/>
          </a:p>
        </p:txBody>
      </p:sp>
    </p:spTree>
    <p:extLst>
      <p:ext uri="{BB962C8B-B14F-4D97-AF65-F5344CB8AC3E}">
        <p14:creationId xmlns:p14="http://schemas.microsoft.com/office/powerpoint/2010/main" val="328934395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21C21A-AB38-EC4D-9AE8-00EFA559B88E}" type="slidenum">
              <a:rPr lang="en-US"/>
              <a:pPr>
                <a:defRPr/>
              </a:pPr>
              <a:t>‹#›</a:t>
            </a:fld>
            <a:endParaRPr lang="en-US"/>
          </a:p>
        </p:txBody>
      </p:sp>
    </p:spTree>
    <p:extLst>
      <p:ext uri="{BB962C8B-B14F-4D97-AF65-F5344CB8AC3E}">
        <p14:creationId xmlns:p14="http://schemas.microsoft.com/office/powerpoint/2010/main" val="2461594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5A67B-44EC-074B-B872-F64E35B653C7}" type="slidenum">
              <a:rPr lang="en-US"/>
              <a:pPr>
                <a:defRPr/>
              </a:pPr>
              <a:t>‹#›</a:t>
            </a:fld>
            <a:endParaRPr lang="en-US"/>
          </a:p>
        </p:txBody>
      </p:sp>
    </p:spTree>
    <p:extLst>
      <p:ext uri="{BB962C8B-B14F-4D97-AF65-F5344CB8AC3E}">
        <p14:creationId xmlns:p14="http://schemas.microsoft.com/office/powerpoint/2010/main" val="349730978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AC58AD-3AB6-EE47-B254-E94EE78BA29D}" type="slidenum">
              <a:rPr lang="en-US"/>
              <a:pPr>
                <a:defRPr/>
              </a:pPr>
              <a:t>‹#›</a:t>
            </a:fld>
            <a:endParaRPr lang="en-US"/>
          </a:p>
        </p:txBody>
      </p:sp>
    </p:spTree>
    <p:extLst>
      <p:ext uri="{BB962C8B-B14F-4D97-AF65-F5344CB8AC3E}">
        <p14:creationId xmlns:p14="http://schemas.microsoft.com/office/powerpoint/2010/main" val="202386291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C6E643-7305-BE4E-924D-6D5FFD36C33E}" type="slidenum">
              <a:rPr lang="en-US"/>
              <a:pPr>
                <a:defRPr/>
              </a:pPr>
              <a:t>‹#›</a:t>
            </a:fld>
            <a:endParaRPr lang="en-US"/>
          </a:p>
        </p:txBody>
      </p:sp>
    </p:spTree>
    <p:extLst>
      <p:ext uri="{BB962C8B-B14F-4D97-AF65-F5344CB8AC3E}">
        <p14:creationId xmlns:p14="http://schemas.microsoft.com/office/powerpoint/2010/main" val="377128660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7FC71-8DA4-8248-BF52-986E78ADDA48}" type="slidenum">
              <a:rPr lang="en-US"/>
              <a:pPr>
                <a:defRPr/>
              </a:pPr>
              <a:t>‹#›</a:t>
            </a:fld>
            <a:endParaRPr lang="en-US"/>
          </a:p>
        </p:txBody>
      </p:sp>
    </p:spTree>
    <p:extLst>
      <p:ext uri="{BB962C8B-B14F-4D97-AF65-F5344CB8AC3E}">
        <p14:creationId xmlns:p14="http://schemas.microsoft.com/office/powerpoint/2010/main" val="132403742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7F7F58-9B7D-2A47-96E3-012B5C03B79E}" type="slidenum">
              <a:rPr lang="en-US"/>
              <a:pPr>
                <a:defRPr/>
              </a:pPr>
              <a:t>‹#›</a:t>
            </a:fld>
            <a:endParaRPr lang="en-US"/>
          </a:p>
        </p:txBody>
      </p:sp>
    </p:spTree>
    <p:extLst>
      <p:ext uri="{BB962C8B-B14F-4D97-AF65-F5344CB8AC3E}">
        <p14:creationId xmlns:p14="http://schemas.microsoft.com/office/powerpoint/2010/main" val="135976822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29591-E5B3-874E-B68B-5A64F0B9B948}" type="slidenum">
              <a:rPr lang="en-US"/>
              <a:pPr>
                <a:defRPr/>
              </a:pPr>
              <a:t>‹#›</a:t>
            </a:fld>
            <a:endParaRPr lang="en-US"/>
          </a:p>
        </p:txBody>
      </p:sp>
    </p:spTree>
    <p:extLst>
      <p:ext uri="{BB962C8B-B14F-4D97-AF65-F5344CB8AC3E}">
        <p14:creationId xmlns:p14="http://schemas.microsoft.com/office/powerpoint/2010/main" val="122319562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73404C-96A3-D04F-B08B-12768A7716DB}" type="slidenum">
              <a:rPr lang="en-US"/>
              <a:pPr>
                <a:defRPr/>
              </a:pPr>
              <a:t>‹#›</a:t>
            </a:fld>
            <a:endParaRPr lang="en-US"/>
          </a:p>
        </p:txBody>
      </p:sp>
    </p:spTree>
    <p:extLst>
      <p:ext uri="{BB962C8B-B14F-4D97-AF65-F5344CB8AC3E}">
        <p14:creationId xmlns:p14="http://schemas.microsoft.com/office/powerpoint/2010/main" val="172122374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95BF7F-292F-CD4D-BA94-48DC3A073C54}" type="slidenum">
              <a:rPr lang="en-US"/>
              <a:pPr>
                <a:defRPr/>
              </a:pPr>
              <a:t>‹#›</a:t>
            </a:fld>
            <a:endParaRPr lang="en-US"/>
          </a:p>
        </p:txBody>
      </p:sp>
    </p:spTree>
    <p:extLst>
      <p:ext uri="{BB962C8B-B14F-4D97-AF65-F5344CB8AC3E}">
        <p14:creationId xmlns:p14="http://schemas.microsoft.com/office/powerpoint/2010/main" val="372345470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B155C3-9648-944D-BC1A-5B988FCE46EA}" type="slidenum">
              <a:rPr lang="en-US"/>
              <a:pPr>
                <a:defRPr/>
              </a:pPr>
              <a:t>‹#›</a:t>
            </a:fld>
            <a:endParaRPr lang="en-US"/>
          </a:p>
        </p:txBody>
      </p:sp>
    </p:spTree>
    <p:extLst>
      <p:ext uri="{BB962C8B-B14F-4D97-AF65-F5344CB8AC3E}">
        <p14:creationId xmlns:p14="http://schemas.microsoft.com/office/powerpoint/2010/main" val="339527299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9BC6BE-4B97-AE4B-A7B5-D8214A2E6DF5}" type="slidenum">
              <a:rPr lang="en-US"/>
              <a:pPr>
                <a:defRPr/>
              </a:pPr>
              <a:t>‹#›</a:t>
            </a:fld>
            <a:endParaRPr lang="en-US"/>
          </a:p>
        </p:txBody>
      </p:sp>
    </p:spTree>
    <p:extLst>
      <p:ext uri="{BB962C8B-B14F-4D97-AF65-F5344CB8AC3E}">
        <p14:creationId xmlns:p14="http://schemas.microsoft.com/office/powerpoint/2010/main" val="3734550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5171AF-72CD-DC49-BD86-4867CDFBF53F}" type="slidenum">
              <a:rPr lang="en-US"/>
              <a:pPr>
                <a:defRPr/>
              </a:pPr>
              <a:t>‹#›</a:t>
            </a:fld>
            <a:endParaRPr lang="en-US"/>
          </a:p>
        </p:txBody>
      </p:sp>
    </p:spTree>
    <p:extLst>
      <p:ext uri="{BB962C8B-B14F-4D97-AF65-F5344CB8AC3E}">
        <p14:creationId xmlns:p14="http://schemas.microsoft.com/office/powerpoint/2010/main" val="176349553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735088-1E59-B24C-8F3D-86CB94A53775}" type="slidenum">
              <a:rPr lang="en-US"/>
              <a:pPr>
                <a:defRPr/>
              </a:pPr>
              <a:t>‹#›</a:t>
            </a:fld>
            <a:endParaRPr lang="en-US"/>
          </a:p>
        </p:txBody>
      </p:sp>
    </p:spTree>
    <p:extLst>
      <p:ext uri="{BB962C8B-B14F-4D97-AF65-F5344CB8AC3E}">
        <p14:creationId xmlns:p14="http://schemas.microsoft.com/office/powerpoint/2010/main" val="407980025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61371A-4D27-8A48-9C65-88760BD8DF0A}" type="slidenum">
              <a:rPr lang="en-US"/>
              <a:pPr>
                <a:defRPr/>
              </a:pPr>
              <a:t>‹#›</a:t>
            </a:fld>
            <a:endParaRPr lang="en-US"/>
          </a:p>
        </p:txBody>
      </p:sp>
    </p:spTree>
    <p:extLst>
      <p:ext uri="{BB962C8B-B14F-4D97-AF65-F5344CB8AC3E}">
        <p14:creationId xmlns:p14="http://schemas.microsoft.com/office/powerpoint/2010/main" val="124532577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9A264E-5287-1844-9EBB-ADF813249C5F}" type="slidenum">
              <a:rPr lang="en-US"/>
              <a:pPr>
                <a:defRPr/>
              </a:pPr>
              <a:t>‹#›</a:t>
            </a:fld>
            <a:endParaRPr lang="en-US"/>
          </a:p>
        </p:txBody>
      </p:sp>
    </p:spTree>
    <p:extLst>
      <p:ext uri="{BB962C8B-B14F-4D97-AF65-F5344CB8AC3E}">
        <p14:creationId xmlns:p14="http://schemas.microsoft.com/office/powerpoint/2010/main" val="65594327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6A5A36-7533-0246-92A2-C8B74831C4AF}" type="slidenum">
              <a:rPr lang="en-US"/>
              <a:pPr>
                <a:defRPr/>
              </a:pPr>
              <a:t>‹#›</a:t>
            </a:fld>
            <a:endParaRPr lang="en-US"/>
          </a:p>
        </p:txBody>
      </p:sp>
    </p:spTree>
    <p:extLst>
      <p:ext uri="{BB962C8B-B14F-4D97-AF65-F5344CB8AC3E}">
        <p14:creationId xmlns:p14="http://schemas.microsoft.com/office/powerpoint/2010/main" val="2718416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2.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457151663"/>
      </p:ext>
    </p:extLst>
  </p:cSld>
  <p:clrMap bg1="lt1" tx1="dk1" bg2="lt2" tx2="dk2" accent1="accent1" accent2="accent2" accent3="accent3" accent4="accent4" accent5="accent5" accent6="accent6" hlink="hlink" folHlink="folHlink"/>
  <p:sldLayoutIdLst>
    <p:sldLayoutId id="2147511016" r:id="rId1"/>
    <p:sldLayoutId id="2147511017" r:id="rId2"/>
    <p:sldLayoutId id="2147511018" r:id="rId3"/>
    <p:sldLayoutId id="2147511019" r:id="rId4"/>
    <p:sldLayoutId id="2147511020" r:id="rId5"/>
    <p:sldLayoutId id="2147511021" r:id="rId6"/>
    <p:sldLayoutId id="2147511022" r:id="rId7"/>
    <p:sldLayoutId id="2147511023" r:id="rId8"/>
    <p:sldLayoutId id="2147511024" r:id="rId9"/>
    <p:sldLayoutId id="2147511025" r:id="rId10"/>
    <p:sldLayoutId id="21475110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1D8503AE-73E2-E847-BEAA-ED469876EE2A}" type="slidenum">
              <a:rPr lang="en-US"/>
              <a:pPr>
                <a:defRPr/>
              </a:pPr>
              <a:t>‹#›</a:t>
            </a:fld>
            <a:endParaRPr lang="en-US"/>
          </a:p>
        </p:txBody>
      </p:sp>
    </p:spTree>
    <p:extLst>
      <p:ext uri="{BB962C8B-B14F-4D97-AF65-F5344CB8AC3E}">
        <p14:creationId xmlns:p14="http://schemas.microsoft.com/office/powerpoint/2010/main" val="144116261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334E85F7-E015-6343-866D-EC304CDFB89D}" type="slidenum">
              <a:rPr lang="en-US"/>
              <a:pPr>
                <a:defRPr/>
              </a:pPr>
              <a:t>‹#›</a:t>
            </a:fld>
            <a:endParaRPr lang="en-US"/>
          </a:p>
        </p:txBody>
      </p:sp>
    </p:spTree>
    <p:extLst>
      <p:ext uri="{BB962C8B-B14F-4D97-AF65-F5344CB8AC3E}">
        <p14:creationId xmlns:p14="http://schemas.microsoft.com/office/powerpoint/2010/main" val="446031411"/>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1D91B453-0DB4-894D-B971-D73AB7456742}" type="slidenum">
              <a:rPr lang="en-US"/>
              <a:pPr>
                <a:defRPr/>
              </a:pPr>
              <a:t>‹#›</a:t>
            </a:fld>
            <a:endParaRPr lang="en-US"/>
          </a:p>
        </p:txBody>
      </p:sp>
    </p:spTree>
    <p:extLst>
      <p:ext uri="{BB962C8B-B14F-4D97-AF65-F5344CB8AC3E}">
        <p14:creationId xmlns:p14="http://schemas.microsoft.com/office/powerpoint/2010/main" val="80849192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8.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Rectangle 6"/>
          <p:cNvSpPr>
            <a:spLocks noChangeArrowheads="1"/>
          </p:cNvSpPr>
          <p:nvPr/>
        </p:nvSpPr>
        <p:spPr bwMode="auto">
          <a:xfrm>
            <a:off x="4648200" y="2895600"/>
            <a:ext cx="4114800" cy="2895600"/>
          </a:xfrm>
          <a:prstGeom prst="rect">
            <a:avLst/>
          </a:prstGeom>
          <a:solidFill>
            <a:srgbClr val="FFC000">
              <a:alpha val="23921"/>
            </a:srgbClr>
          </a:solidFill>
          <a:ln w="9525">
            <a:solidFill>
              <a:schemeClr val="tx1"/>
            </a:solidFill>
            <a:round/>
            <a:headEnd/>
            <a:tailEnd/>
          </a:ln>
        </p:spPr>
        <p:txBody>
          <a:bodyPr/>
          <a:lstStyle/>
          <a:p>
            <a:pPr marL="990600" indent="-533400">
              <a:lnSpc>
                <a:spcPct val="90000"/>
              </a:lnSpc>
              <a:spcBef>
                <a:spcPct val="20000"/>
              </a:spcBef>
            </a:pPr>
            <a:endParaRPr lang="en-US">
              <a:solidFill>
                <a:srgbClr val="000000"/>
              </a:solidFill>
            </a:endParaRPr>
          </a:p>
        </p:txBody>
      </p:sp>
      <p:sp>
        <p:nvSpPr>
          <p:cNvPr id="218114" name="Rectangle 3"/>
          <p:cNvSpPr>
            <a:spLocks noGrp="1" noChangeArrowheads="1"/>
          </p:cNvSpPr>
          <p:nvPr>
            <p:ph type="body" idx="1"/>
          </p:nvPr>
        </p:nvSpPr>
        <p:spPr>
          <a:xfrm>
            <a:off x="304800" y="1066800"/>
            <a:ext cx="8534400" cy="5562600"/>
          </a:xfrm>
        </p:spPr>
        <p:txBody>
          <a:bodyPr/>
          <a:lstStyle/>
          <a:p>
            <a:pPr marL="514350" indent="-514350" algn="ctr">
              <a:buFontTx/>
              <a:buNone/>
              <a:defRPr/>
            </a:pPr>
            <a:r>
              <a:rPr lang="en-US" sz="2400" b="1" i="1" dirty="0" smtClean="0">
                <a:solidFill>
                  <a:srgbClr val="FF0000"/>
                </a:solidFill>
                <a:latin typeface="Candara" charset="0"/>
              </a:rPr>
              <a:t>“What </a:t>
            </a:r>
            <a:r>
              <a:rPr lang="en-US" i="1" dirty="0" smtClean="0">
                <a:solidFill>
                  <a:srgbClr val="FF0000"/>
                </a:solidFill>
                <a:latin typeface="Candara" charset="0"/>
              </a:rPr>
              <a:t>do</a:t>
            </a:r>
            <a:r>
              <a:rPr lang="en-US" sz="2400" b="1" i="1" dirty="0" smtClean="0">
                <a:solidFill>
                  <a:srgbClr val="FF0000"/>
                </a:solidFill>
                <a:latin typeface="Candara" charset="0"/>
              </a:rPr>
              <a:t> </a:t>
            </a:r>
            <a:r>
              <a:rPr lang="en-US" sz="2400" b="1" i="1" dirty="0" smtClean="0">
                <a:solidFill>
                  <a:srgbClr val="FF0000"/>
                </a:solidFill>
                <a:latin typeface="Candara" charset="0"/>
              </a:rPr>
              <a:t>I give thanks to God for?”</a:t>
            </a:r>
          </a:p>
          <a:p>
            <a:pPr marL="1644650">
              <a:defRPr/>
            </a:pPr>
            <a:r>
              <a:rPr lang="en-US" altLang="ja-JP" sz="2400" b="1" i="1" dirty="0" smtClean="0">
                <a:solidFill>
                  <a:srgbClr val="FF0000"/>
                </a:solidFill>
                <a:latin typeface="Candara" charset="0"/>
              </a:rPr>
              <a:t>Concerning </a:t>
            </a:r>
            <a:r>
              <a:rPr lang="en-US" altLang="ja-JP" sz="2400" b="1" i="1" dirty="0" smtClean="0">
                <a:solidFill>
                  <a:srgbClr val="FF0000"/>
                </a:solidFill>
                <a:latin typeface="Candara" charset="0"/>
              </a:rPr>
              <a:t>CrossWay [</a:t>
            </a:r>
            <a:r>
              <a:rPr lang="en-US" altLang="ja-JP" i="1" dirty="0" smtClean="0">
                <a:solidFill>
                  <a:srgbClr val="FF0000"/>
                </a:solidFill>
                <a:latin typeface="Candara" charset="0"/>
              </a:rPr>
              <a:t>or </a:t>
            </a:r>
            <a:r>
              <a:rPr lang="en-US" altLang="ja-JP" i="1" dirty="0" smtClean="0">
                <a:solidFill>
                  <a:srgbClr val="FF0000"/>
                </a:solidFill>
                <a:latin typeface="Candara" charset="0"/>
              </a:rPr>
              <a:t>your</a:t>
            </a:r>
            <a:r>
              <a:rPr lang="en-US" altLang="ja-JP" sz="2400" b="1" i="1" dirty="0" smtClean="0">
                <a:solidFill>
                  <a:srgbClr val="FF0000"/>
                </a:solidFill>
                <a:latin typeface="Candara" charset="0"/>
              </a:rPr>
              <a:t> </a:t>
            </a:r>
            <a:r>
              <a:rPr lang="en-US" altLang="ja-JP" sz="2400" b="1" i="1" dirty="0" smtClean="0">
                <a:solidFill>
                  <a:srgbClr val="FF0000"/>
                </a:solidFill>
                <a:latin typeface="Candara" charset="0"/>
              </a:rPr>
              <a:t>home </a:t>
            </a:r>
            <a:r>
              <a:rPr lang="en-US" altLang="ja-JP" sz="2400" b="1" i="1" dirty="0" smtClean="0">
                <a:solidFill>
                  <a:srgbClr val="FF0000"/>
                </a:solidFill>
                <a:latin typeface="Candara" charset="0"/>
              </a:rPr>
              <a:t>church]?</a:t>
            </a:r>
            <a:endParaRPr lang="en-US" altLang="ja-JP" sz="2400" b="1" i="1" dirty="0" smtClean="0">
              <a:solidFill>
                <a:srgbClr val="FF0000"/>
              </a:solidFill>
              <a:latin typeface="Candara" charset="0"/>
            </a:endParaRPr>
          </a:p>
          <a:p>
            <a:pPr marL="1644650">
              <a:defRPr/>
            </a:pPr>
            <a:r>
              <a:rPr lang="en-US" altLang="ja-JP" sz="2400" b="1" i="1" dirty="0" smtClean="0">
                <a:solidFill>
                  <a:srgbClr val="FF0000"/>
                </a:solidFill>
                <a:latin typeface="Candara" charset="0"/>
              </a:rPr>
              <a:t>Concerning my life, family, and work? </a:t>
            </a:r>
          </a:p>
          <a:p>
            <a:pPr algn="ctr">
              <a:defRPr/>
            </a:pPr>
            <a:endParaRPr lang="en-US" altLang="ja-JP" sz="2400" b="1" i="1" dirty="0" smtClean="0">
              <a:solidFill>
                <a:srgbClr val="FF0000"/>
              </a:solidFill>
              <a:latin typeface="Candara" charset="0"/>
            </a:endParaRPr>
          </a:p>
          <a:p>
            <a:pPr algn="ctr">
              <a:defRPr/>
            </a:pPr>
            <a:endParaRPr lang="en-US" altLang="ja-JP" sz="2400" b="1" i="1" dirty="0" smtClean="0">
              <a:solidFill>
                <a:srgbClr val="FF0000"/>
              </a:solidFill>
              <a:latin typeface="Candara" charset="0"/>
            </a:endParaRPr>
          </a:p>
          <a:p>
            <a:pPr marL="514350" indent="-514350">
              <a:buFontTx/>
              <a:buNone/>
              <a:defRPr/>
            </a:pPr>
            <a:endParaRPr lang="en-US" sz="2400" b="1" dirty="0">
              <a:latin typeface="Candara" charset="0"/>
            </a:endParaRPr>
          </a:p>
          <a:p>
            <a:pPr marL="514350" indent="-514350">
              <a:buFontTx/>
              <a:buNone/>
              <a:defRPr/>
            </a:pPr>
            <a:endParaRPr lang="en-US" sz="2400" b="1" dirty="0">
              <a:latin typeface="Candara" charset="0"/>
            </a:endParaRPr>
          </a:p>
        </p:txBody>
      </p:sp>
      <p:pic>
        <p:nvPicPr>
          <p:cNvPr id="2" name="Picture 4" descr="C:\Users\Paul Kim\Downloads\Thanksgiving-Invite.jpg"/>
          <p:cNvPicPr>
            <a:picLocks noChangeAspect="1" noChangeArrowheads="1"/>
          </p:cNvPicPr>
          <p:nvPr/>
        </p:nvPicPr>
        <p:blipFill>
          <a:blip r:embed="rId3"/>
          <a:srcRect/>
          <a:stretch>
            <a:fillRect/>
          </a:stretch>
        </p:blipFill>
        <p:spPr bwMode="auto">
          <a:xfrm>
            <a:off x="457200" y="2895600"/>
            <a:ext cx="3860800" cy="2895600"/>
          </a:xfrm>
          <a:prstGeom prst="rect">
            <a:avLst/>
          </a:prstGeom>
          <a:ln>
            <a:noFill/>
          </a:ln>
          <a:effectLst>
            <a:outerShdw blurRad="292100" dist="139700" dir="2700000" algn="tl" rotWithShape="0">
              <a:srgbClr val="333333">
                <a:alpha val="65000"/>
              </a:srgbClr>
            </a:outerShdw>
          </a:effectLst>
        </p:spPr>
      </p:pic>
      <p:sp>
        <p:nvSpPr>
          <p:cNvPr id="186372" name="TextBox 5"/>
          <p:cNvSpPr txBox="1">
            <a:spLocks noChangeArrowheads="1"/>
          </p:cNvSpPr>
          <p:nvPr/>
        </p:nvSpPr>
        <p:spPr bwMode="auto">
          <a:xfrm>
            <a:off x="4800600" y="2971800"/>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r>
              <a:rPr lang="en-US" sz="2200" b="1">
                <a:solidFill>
                  <a:srgbClr val="000000"/>
                </a:solidFill>
                <a:latin typeface="Candara" charset="0"/>
              </a:rPr>
              <a:t>Thank You LORD for…</a:t>
            </a:r>
          </a:p>
        </p:txBody>
      </p:sp>
      <p:sp>
        <p:nvSpPr>
          <p:cNvPr id="186373" name="Rectangle 2"/>
          <p:cNvSpPr>
            <a:spLocks noGrp="1" noChangeArrowheads="1"/>
          </p:cNvSpPr>
          <p:nvPr>
            <p:ph type="title"/>
          </p:nvPr>
        </p:nvSpPr>
        <p:spPr>
          <a:xfrm>
            <a:off x="228600" y="381000"/>
            <a:ext cx="8686800" cy="609600"/>
          </a:xfrm>
        </p:spPr>
        <p:txBody>
          <a:bodyPr/>
          <a:lstStyle/>
          <a:p>
            <a:r>
              <a:rPr lang="en-US" sz="2800" b="1" dirty="0">
                <a:latin typeface="Candara" charset="0"/>
                <a:cs typeface="Arial" charset="0"/>
              </a:rPr>
              <a:t>LET’S </a:t>
            </a:r>
            <a:r>
              <a:rPr lang="en-US" dirty="0" smtClean="0">
                <a:latin typeface="Candara" charset="0"/>
                <a:cs typeface="Arial" charset="0"/>
              </a:rPr>
              <a:t>GIVE THANKS IN ALL CIRCUMSTANCES</a:t>
            </a:r>
            <a:r>
              <a:rPr lang="en-US" sz="2800" b="1" dirty="0" smtClean="0">
                <a:latin typeface="Candara" charset="0"/>
                <a:cs typeface="Arial" charset="0"/>
              </a:rPr>
              <a:t>:</a:t>
            </a:r>
            <a:endParaRPr lang="en-US" sz="2800" b="1" dirty="0">
              <a:latin typeface="Candara" charset="0"/>
              <a:cs typeface="Arial" charset="0"/>
            </a:endParaRPr>
          </a:p>
        </p:txBody>
      </p:sp>
    </p:spTree>
    <p:extLst>
      <p:ext uri="{BB962C8B-B14F-4D97-AF65-F5344CB8AC3E}">
        <p14:creationId xmlns:p14="http://schemas.microsoft.com/office/powerpoint/2010/main" val="15256765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04800" y="609600"/>
            <a:ext cx="8534400" cy="762000"/>
          </a:xfrm>
        </p:spPr>
        <p:txBody>
          <a:bodyPr/>
          <a:lstStyle/>
          <a:p>
            <a:pPr eaLnBrk="1" hangingPunct="1">
              <a:defRPr/>
            </a:pPr>
            <a:r>
              <a:rPr lang="en-US" sz="4000" b="1" i="1" dirty="0" smtClean="0">
                <a:effectLst>
                  <a:outerShdw blurRad="38100" dist="38100" dir="2700000" algn="tl">
                    <a:srgbClr val="DDDDDD"/>
                  </a:outerShdw>
                </a:effectLst>
                <a:latin typeface="Candara" charset="0"/>
                <a:cs typeface="Arial" charset="0"/>
              </a:rPr>
              <a:t>Give Thanks in All Circumstances</a:t>
            </a:r>
            <a:endParaRPr lang="en-US" sz="4000" b="1" i="1" dirty="0">
              <a:effectLst>
                <a:outerShdw blurRad="38100" dist="38100" dir="2700000" algn="tl">
                  <a:srgbClr val="DDDDDD"/>
                </a:outerShdw>
              </a:effectLst>
              <a:latin typeface="Candara" charset="0"/>
              <a:cs typeface="Arial" charset="0"/>
            </a:endParaRPr>
          </a:p>
        </p:txBody>
      </p:sp>
      <p:sp>
        <p:nvSpPr>
          <p:cNvPr id="129027" name="Rectangle 3"/>
          <p:cNvSpPr>
            <a:spLocks noGrp="1" noChangeArrowheads="1"/>
          </p:cNvSpPr>
          <p:nvPr>
            <p:ph type="body" idx="4294967295"/>
          </p:nvPr>
        </p:nvSpPr>
        <p:spPr>
          <a:xfrm>
            <a:off x="5562600" y="1828800"/>
            <a:ext cx="3581400" cy="35052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cs typeface="Arial" charset="0"/>
              </a:rPr>
              <a:t>A </a:t>
            </a:r>
            <a:r>
              <a:rPr lang="en-US" sz="2800" b="1" i="1" dirty="0" smtClean="0">
                <a:effectLst>
                  <a:outerShdw blurRad="38100" dist="38100" dir="2700000" algn="tl">
                    <a:srgbClr val="DDDDDD"/>
                  </a:outerShdw>
                </a:effectLst>
                <a:latin typeface="Candara" charset="0"/>
                <a:cs typeface="Arial" charset="0"/>
              </a:rPr>
              <a:t>Special </a:t>
            </a:r>
          </a:p>
          <a:p>
            <a:pPr algn="ctr" eaLnBrk="1" hangingPunct="1">
              <a:buFontTx/>
              <a:buNone/>
              <a:defRPr/>
            </a:pPr>
            <a:r>
              <a:rPr lang="en-US" sz="2800" b="1" i="1" dirty="0" smtClean="0">
                <a:effectLst>
                  <a:outerShdw blurRad="38100" dist="38100" dir="2700000" algn="tl">
                    <a:srgbClr val="DDDDDD"/>
                  </a:outerShdw>
                </a:effectLst>
                <a:latin typeface="Candara" charset="0"/>
                <a:cs typeface="Arial" charset="0"/>
              </a:rPr>
              <a:t>Thanksgiving </a:t>
            </a:r>
            <a:endParaRPr lang="en-US" sz="2800" b="1" i="1" dirty="0">
              <a:effectLst>
                <a:outerShdw blurRad="38100" dist="38100" dir="2700000" algn="tl">
                  <a:srgbClr val="DDDDDD"/>
                </a:outerShdw>
              </a:effectLst>
              <a:latin typeface="Candara" charset="0"/>
              <a:cs typeface="Arial" charset="0"/>
            </a:endParaRPr>
          </a:p>
          <a:p>
            <a:pPr algn="ctr" eaLnBrk="1" hangingPunct="1">
              <a:buFontTx/>
              <a:buNone/>
              <a:defRPr/>
            </a:pPr>
            <a:r>
              <a:rPr lang="en-US" sz="2800" b="1" i="1" dirty="0">
                <a:effectLst>
                  <a:outerShdw blurRad="38100" dist="38100" dir="2700000" algn="tl">
                    <a:srgbClr val="DDDDDD"/>
                  </a:outerShdw>
                </a:effectLst>
                <a:latin typeface="Candara" charset="0"/>
                <a:cs typeface="Arial" charset="0"/>
              </a:rPr>
              <a:t>Sunday </a:t>
            </a:r>
            <a:r>
              <a:rPr lang="en-US" sz="2800" b="1" i="1" dirty="0" smtClean="0">
                <a:effectLst>
                  <a:outerShdw blurRad="38100" dist="38100" dir="2700000" algn="tl">
                    <a:srgbClr val="DDDDDD"/>
                  </a:outerShdw>
                </a:effectLst>
                <a:latin typeface="Candara" charset="0"/>
                <a:cs typeface="Arial" charset="0"/>
              </a:rPr>
              <a:t>Message</a:t>
            </a:r>
          </a:p>
          <a:p>
            <a:pPr algn="ctr" eaLnBrk="1" hangingPunct="1">
              <a:buFontTx/>
              <a:buNone/>
              <a:defRPr/>
            </a:pPr>
            <a:endParaRPr lang="en-US" sz="1000" b="1" i="1" dirty="0">
              <a:effectLst>
                <a:outerShdw blurRad="38100" dist="38100" dir="2700000" algn="tl">
                  <a:srgbClr val="DDDDDD"/>
                </a:outerShdw>
              </a:effectLst>
              <a:latin typeface="Candara" charset="0"/>
              <a:cs typeface="Arial" charset="0"/>
            </a:endParaRPr>
          </a:p>
          <a:p>
            <a:pPr algn="ctr">
              <a:buNone/>
              <a:defRPr/>
            </a:pPr>
            <a:r>
              <a:rPr lang="en-US" sz="2600" i="1" dirty="0">
                <a:effectLst>
                  <a:outerShdw blurRad="38100" dist="38100" dir="2700000" algn="tl">
                    <a:srgbClr val="DDDDDD"/>
                  </a:outerShdw>
                </a:effectLst>
                <a:latin typeface="Candara" charset="0"/>
                <a:cs typeface="Arial" charset="0"/>
              </a:rPr>
              <a:t>Colossians 3:15-17</a:t>
            </a:r>
          </a:p>
          <a:p>
            <a:pPr algn="ctr">
              <a:buFontTx/>
              <a:buNone/>
              <a:defRPr/>
            </a:pPr>
            <a:r>
              <a:rPr lang="en-US" sz="2600" b="1" dirty="0" smtClean="0">
                <a:effectLst>
                  <a:outerShdw blurRad="38100" dist="38100" dir="2700000" algn="tl">
                    <a:srgbClr val="DDDDDD"/>
                  </a:outerShdw>
                </a:effectLst>
                <a:latin typeface="Candara" charset="0"/>
                <a:cs typeface="Arial" charset="0"/>
              </a:rPr>
              <a:t>November 23, 2014</a:t>
            </a:r>
          </a:p>
          <a:p>
            <a:pPr algn="ctr">
              <a:buFontTx/>
              <a:buNone/>
              <a:defRPr/>
            </a:pPr>
            <a:endParaRPr lang="en-US" sz="1200" b="1" i="1" dirty="0" smtClean="0">
              <a:effectLst>
                <a:outerShdw blurRad="38100" dist="38100" dir="2700000" algn="tl">
                  <a:srgbClr val="DDDDDD"/>
                </a:outerShdw>
              </a:effectLst>
              <a:latin typeface="Candara" charset="0"/>
              <a:cs typeface="Arial" charset="0"/>
            </a:endParaRPr>
          </a:p>
          <a:p>
            <a:pPr algn="ctr">
              <a:buFontTx/>
              <a:buNone/>
              <a:defRPr/>
            </a:pPr>
            <a:r>
              <a:rPr lang="en-US" sz="2400" b="1" i="1" dirty="0" smtClean="0">
                <a:effectLst>
                  <a:outerShdw blurRad="38100" dist="38100" dir="2700000" algn="tl">
                    <a:srgbClr val="DDDDDD"/>
                  </a:outerShdw>
                </a:effectLst>
                <a:latin typeface="Candara" charset="0"/>
                <a:cs typeface="Arial" charset="0"/>
              </a:rPr>
              <a:t>Pastor Paul K. Kim </a:t>
            </a:r>
            <a:endParaRPr lang="en-US" sz="2400" b="1" i="1" dirty="0">
              <a:effectLst>
                <a:outerShdw blurRad="38100" dist="38100" dir="2700000" algn="tl">
                  <a:srgbClr val="DDDDDD"/>
                </a:outerShdw>
              </a:effectLst>
              <a:latin typeface="Candara" charset="0"/>
              <a:cs typeface="Arial" charset="0"/>
            </a:endParaRPr>
          </a:p>
          <a:p>
            <a:pPr algn="ctr">
              <a:buFontTx/>
              <a:buNone/>
              <a:defRPr/>
            </a:pPr>
            <a:endParaRPr lang="en-US" sz="1200" i="1" dirty="0">
              <a:effectLst>
                <a:outerShdw blurRad="38100" dist="38100" dir="2700000" algn="tl">
                  <a:srgbClr val="DDDDDD"/>
                </a:outerShdw>
              </a:effectLst>
              <a:latin typeface="Candara" charset="0"/>
              <a:cs typeface="Arial" charset="0"/>
            </a:endParaRPr>
          </a:p>
          <a:p>
            <a:pPr algn="ctr">
              <a:buFontTx/>
              <a:buNone/>
              <a:defRPr/>
            </a:pPr>
            <a:endParaRPr lang="en-US" i="1" dirty="0">
              <a:effectLst>
                <a:outerShdw blurRad="38100" dist="38100" dir="2700000" algn="tl">
                  <a:srgbClr val="DDDDDD"/>
                </a:outerShdw>
              </a:effectLst>
              <a:latin typeface="Candara" charset="0"/>
              <a:cs typeface="Arial" charset="0"/>
            </a:endParaRPr>
          </a:p>
        </p:txBody>
      </p:sp>
      <p:pic>
        <p:nvPicPr>
          <p:cNvPr id="163843" name="Picture 4" descr="C:\Users\Paul Kim\Downloads\Thanksgiving-Inv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50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609600"/>
          </a:xfrm>
        </p:spPr>
        <p:txBody>
          <a:bodyPr/>
          <a:lstStyle/>
          <a:p>
            <a:r>
              <a:rPr lang="en-US" sz="2800" b="1" dirty="0">
                <a:latin typeface="Candara" charset="0"/>
                <a:ea typeface="MS PGothic" charset="0"/>
                <a:cs typeface="Arial" charset="0"/>
              </a:rPr>
              <a:t>WHY SHOULD WE GIVE THANKS </a:t>
            </a:r>
            <a:r>
              <a:rPr lang="en-US" sz="2800" b="1" dirty="0" smtClean="0">
                <a:latin typeface="Candara" charset="0"/>
                <a:ea typeface="MS PGothic" charset="0"/>
                <a:cs typeface="Arial" charset="0"/>
              </a:rPr>
              <a:t>TO GOD?</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1" y="1143000"/>
            <a:ext cx="8716102" cy="5562600"/>
          </a:xfrm>
        </p:spPr>
        <p:txBody>
          <a:bodyPr/>
          <a:lstStyle/>
          <a:p>
            <a:pPr marL="0" lvl="0" indent="0" algn="ctr">
              <a:spcBef>
                <a:spcPts val="0"/>
              </a:spcBef>
              <a:buNone/>
            </a:pPr>
            <a:r>
              <a:rPr lang="en-US" sz="2400" i="1" dirty="0">
                <a:solidFill>
                  <a:srgbClr val="000000"/>
                </a:solidFill>
                <a:latin typeface="Candara"/>
                <a:cs typeface="Candara"/>
              </a:rPr>
              <a:t>Give thanks in all circumstances; </a:t>
            </a:r>
            <a:br>
              <a:rPr lang="en-US" sz="2400" i="1" dirty="0">
                <a:solidFill>
                  <a:srgbClr val="000000"/>
                </a:solidFill>
                <a:latin typeface="Candara"/>
                <a:cs typeface="Candara"/>
              </a:rPr>
            </a:br>
            <a:r>
              <a:rPr lang="en-US" sz="2400" i="1" dirty="0">
                <a:solidFill>
                  <a:srgbClr val="000000"/>
                </a:solidFill>
                <a:latin typeface="Candara"/>
                <a:cs typeface="Candara"/>
              </a:rPr>
              <a:t>for this is the will of God in Christ Jesus for you.</a:t>
            </a:r>
            <a:br>
              <a:rPr lang="en-US" sz="2400" i="1" dirty="0">
                <a:solidFill>
                  <a:srgbClr val="000000"/>
                </a:solidFill>
                <a:latin typeface="Candara"/>
                <a:cs typeface="Candara"/>
              </a:rPr>
            </a:br>
            <a:r>
              <a:rPr lang="en-US" sz="2400" i="1" dirty="0">
                <a:solidFill>
                  <a:srgbClr val="000000"/>
                </a:solidFill>
                <a:latin typeface="Candara"/>
                <a:cs typeface="Candara"/>
              </a:rPr>
              <a:t>1 Thessalonians 5:18</a:t>
            </a:r>
          </a:p>
          <a:p>
            <a:pPr marL="0" lvl="0" indent="0" algn="ctr">
              <a:spcBef>
                <a:spcPts val="0"/>
              </a:spcBef>
              <a:buNone/>
            </a:pPr>
            <a:endParaRPr lang="en-US" sz="800" b="1" dirty="0" smtClean="0">
              <a:latin typeface="Candara" charset="0"/>
              <a:ea typeface="MS PGothic" charset="0"/>
              <a:cs typeface="Arial" charset="0"/>
            </a:endParaRPr>
          </a:p>
          <a:p>
            <a:pPr marL="458788" indent="-458788">
              <a:defRPr/>
            </a:pPr>
            <a:r>
              <a:rPr lang="en-US" sz="2400" b="1" dirty="0" smtClean="0">
                <a:latin typeface="Candara" charset="0"/>
                <a:ea typeface="MS PGothic" charset="0"/>
                <a:cs typeface="Arial" charset="0"/>
              </a:rPr>
              <a:t>Giving </a:t>
            </a:r>
            <a:r>
              <a:rPr lang="en-US" sz="2400" b="1" dirty="0">
                <a:latin typeface="Candara" charset="0"/>
                <a:ea typeface="MS PGothic" charset="0"/>
                <a:cs typeface="Arial" charset="0"/>
              </a:rPr>
              <a:t>thanks is </a:t>
            </a:r>
            <a:r>
              <a:rPr lang="en-US" sz="2400" b="1" dirty="0">
                <a:solidFill>
                  <a:srgbClr val="FF0000"/>
                </a:solidFill>
                <a:latin typeface="Candara" charset="0"/>
                <a:ea typeface="MS PGothic" charset="0"/>
                <a:cs typeface="Arial" charset="0"/>
              </a:rPr>
              <a:t>a cure </a:t>
            </a:r>
            <a:r>
              <a:rPr lang="en-US" sz="2400" b="1" dirty="0" smtClean="0">
                <a:solidFill>
                  <a:srgbClr val="FF0000"/>
                </a:solidFill>
                <a:latin typeface="Candara" charset="0"/>
                <a:ea typeface="MS PGothic" charset="0"/>
                <a:cs typeface="Arial" charset="0"/>
              </a:rPr>
              <a:t>for </a:t>
            </a:r>
            <a:r>
              <a:rPr lang="en-US" sz="2400" b="1" dirty="0">
                <a:solidFill>
                  <a:srgbClr val="FF0000"/>
                </a:solidFill>
                <a:latin typeface="Candara" charset="0"/>
                <a:ea typeface="MS PGothic" charset="0"/>
                <a:cs typeface="Arial" charset="0"/>
              </a:rPr>
              <a:t>spiritual diseases</a:t>
            </a:r>
            <a:r>
              <a:rPr lang="en-US" sz="2400" b="1" dirty="0">
                <a:latin typeface="Candara" charset="0"/>
                <a:ea typeface="MS PGothic" charset="0"/>
                <a:cs typeface="Arial" charset="0"/>
              </a:rPr>
              <a:t>—e.g., grumbling/entitlement/spiritual amnesia/lack of trust.</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Giving thanks is </a:t>
            </a:r>
            <a:r>
              <a:rPr lang="en-US" sz="2400" b="1" dirty="0">
                <a:solidFill>
                  <a:srgbClr val="FF0000"/>
                </a:solidFill>
                <a:latin typeface="Candara" charset="0"/>
                <a:ea typeface="MS PGothic" charset="0"/>
                <a:cs typeface="Arial" charset="0"/>
              </a:rPr>
              <a:t>the best way to show our </a:t>
            </a:r>
            <a:r>
              <a:rPr lang="en-US" sz="2400" b="1" dirty="0" smtClean="0">
                <a:solidFill>
                  <a:srgbClr val="FF0000"/>
                </a:solidFill>
                <a:latin typeface="Candara" charset="0"/>
                <a:ea typeface="MS PGothic" charset="0"/>
                <a:cs typeface="Arial" charset="0"/>
              </a:rPr>
              <a:t>faith/trust</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in God.</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Giving thanks is </a:t>
            </a:r>
            <a:r>
              <a:rPr lang="en-US" sz="2400" b="1" dirty="0">
                <a:solidFill>
                  <a:srgbClr val="FF0000"/>
                </a:solidFill>
                <a:latin typeface="Candara" charset="0"/>
                <a:ea typeface="MS PGothic" charset="0"/>
                <a:cs typeface="Arial" charset="0"/>
              </a:rPr>
              <a:t>God’s will for our daily lives </a:t>
            </a:r>
            <a:r>
              <a:rPr lang="en-US" sz="2400" b="1" dirty="0">
                <a:latin typeface="Candara" charset="0"/>
                <a:ea typeface="MS PGothic" charset="0"/>
                <a:cs typeface="Arial" charset="0"/>
              </a:rPr>
              <a:t>in Christ Jesus.</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Giving thanks is </a:t>
            </a:r>
            <a:r>
              <a:rPr lang="en-US" sz="2400" b="1" dirty="0" smtClean="0">
                <a:solidFill>
                  <a:srgbClr val="FF0000"/>
                </a:solidFill>
                <a:latin typeface="Candara" charset="0"/>
                <a:ea typeface="MS PGothic" charset="0"/>
                <a:cs typeface="Arial" charset="0"/>
              </a:rPr>
              <a:t>what we </a:t>
            </a:r>
            <a:r>
              <a:rPr lang="en-US" sz="2400" b="1" dirty="0">
                <a:solidFill>
                  <a:srgbClr val="FF0000"/>
                </a:solidFill>
                <a:latin typeface="Candara" charset="0"/>
                <a:ea typeface="MS PGothic" charset="0"/>
                <a:cs typeface="Arial" charset="0"/>
              </a:rPr>
              <a:t>are to do IN all circumstances </a:t>
            </a:r>
            <a:r>
              <a:rPr lang="en-US" sz="2400" b="1" dirty="0">
                <a:latin typeface="Candara" charset="0"/>
                <a:ea typeface="MS PGothic" charset="0"/>
                <a:cs typeface="Arial" charset="0"/>
              </a:rPr>
              <a:t>because the LORD is good even when life is </a:t>
            </a:r>
            <a:r>
              <a:rPr lang="en-US" sz="2400" b="1" dirty="0" smtClean="0">
                <a:latin typeface="Candara" charset="0"/>
                <a:ea typeface="MS PGothic" charset="0"/>
                <a:cs typeface="Arial" charset="0"/>
              </a:rPr>
              <a:t>bad/hard</a:t>
            </a:r>
            <a:r>
              <a:rPr lang="en-US" sz="2400" b="1" dirty="0">
                <a:latin typeface="Candara" charset="0"/>
                <a:ea typeface="MS PGothic" charset="0"/>
                <a:cs typeface="Arial" charset="0"/>
              </a:rPr>
              <a:t>.</a:t>
            </a:r>
          </a:p>
        </p:txBody>
      </p:sp>
    </p:spTree>
    <p:extLst>
      <p:ext uri="{BB962C8B-B14F-4D97-AF65-F5344CB8AC3E}">
        <p14:creationId xmlns:p14="http://schemas.microsoft.com/office/powerpoint/2010/main" val="113122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762000"/>
          </a:xfrm>
        </p:spPr>
        <p:txBody>
          <a:bodyPr/>
          <a:lstStyle/>
          <a:p>
            <a:r>
              <a:rPr lang="en-US" sz="2800" b="1" dirty="0">
                <a:latin typeface="Candara" charset="0"/>
                <a:ea typeface="MS PGothic" charset="0"/>
                <a:cs typeface="Arial" charset="0"/>
              </a:rPr>
              <a:t>THREE KEYS TO LEARNING TO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GIVE </a:t>
            </a:r>
            <a:r>
              <a:rPr lang="en-US" sz="2800" b="1" dirty="0">
                <a:latin typeface="Candara" charset="0"/>
                <a:ea typeface="MS PGothic" charset="0"/>
                <a:cs typeface="Arial" charset="0"/>
              </a:rPr>
              <a:t>THANKS IN ALL CIRCUMSTANCES</a:t>
            </a:r>
          </a:p>
        </p:txBody>
      </p:sp>
      <p:sp>
        <p:nvSpPr>
          <p:cNvPr id="27651" name="Rectangle 3"/>
          <p:cNvSpPr>
            <a:spLocks noGrp="1" noChangeArrowheads="1"/>
          </p:cNvSpPr>
          <p:nvPr>
            <p:ph type="body" idx="1"/>
          </p:nvPr>
        </p:nvSpPr>
        <p:spPr>
          <a:xfrm>
            <a:off x="121605" y="1202388"/>
            <a:ext cx="8958215" cy="5655612"/>
          </a:xfrm>
        </p:spPr>
        <p:txBody>
          <a:bodyPr/>
          <a:lstStyle/>
          <a:p>
            <a:pPr lvl="0">
              <a:buFont typeface="Wingdings" charset="2"/>
              <a:buChar char="§"/>
              <a:defRPr/>
            </a:pPr>
            <a:r>
              <a:rPr lang="en-US" sz="2400" b="1" dirty="0" smtClean="0">
                <a:solidFill>
                  <a:srgbClr val="FF0000"/>
                </a:solidFill>
                <a:latin typeface="Candara" charset="0"/>
                <a:ea typeface="MS PGothic" charset="0"/>
                <a:cs typeface="Arial" charset="0"/>
              </a:rPr>
              <a:t>KEY #1: </a:t>
            </a:r>
            <a:r>
              <a:rPr lang="en-US" sz="2350" b="1" dirty="0">
                <a:solidFill>
                  <a:srgbClr val="000000"/>
                </a:solidFill>
                <a:latin typeface="Candara" charset="0"/>
                <a:ea typeface="MS PGothic" charset="0"/>
                <a:cs typeface="Arial" charset="0"/>
              </a:rPr>
              <a:t>Letting </a:t>
            </a:r>
            <a:r>
              <a:rPr lang="en-US" sz="2350" b="1" u="sng" dirty="0">
                <a:solidFill>
                  <a:srgbClr val="FF0000"/>
                </a:solidFill>
                <a:latin typeface="Candara" charset="0"/>
                <a:ea typeface="MS PGothic" charset="0"/>
                <a:cs typeface="Arial" charset="0"/>
              </a:rPr>
              <a:t>THE PEACE OF </a:t>
            </a:r>
            <a:r>
              <a:rPr lang="en-US" sz="2350" b="1" u="sng" dirty="0" smtClean="0">
                <a:solidFill>
                  <a:srgbClr val="FF0000"/>
                </a:solidFill>
                <a:latin typeface="Candara" charset="0"/>
                <a:ea typeface="MS PGothic" charset="0"/>
                <a:cs typeface="Arial" charset="0"/>
              </a:rPr>
              <a:t>CHRIST</a:t>
            </a:r>
            <a:r>
              <a:rPr lang="en-US" sz="2350" b="1" dirty="0" smtClean="0">
                <a:solidFill>
                  <a:srgbClr val="000000"/>
                </a:solidFill>
                <a:latin typeface="Candara" charset="0"/>
                <a:ea typeface="MS PGothic" charset="0"/>
                <a:cs typeface="Arial" charset="0"/>
              </a:rPr>
              <a:t> rule </a:t>
            </a:r>
            <a:r>
              <a:rPr lang="en-US" sz="2350" b="1" dirty="0">
                <a:solidFill>
                  <a:srgbClr val="000000"/>
                </a:solidFill>
                <a:latin typeface="Candara" charset="0"/>
                <a:ea typeface="MS PGothic" charset="0"/>
                <a:cs typeface="Arial" charset="0"/>
              </a:rPr>
              <a:t>in our hearts leads us to give thanks in all circumstances. </a:t>
            </a:r>
            <a:endParaRPr lang="en-US" sz="2350" b="1" dirty="0" smtClean="0">
              <a:solidFill>
                <a:srgbClr val="000000"/>
              </a:solidFill>
              <a:latin typeface="Candara" charset="0"/>
              <a:ea typeface="MS PGothic" charset="0"/>
              <a:cs typeface="Arial" charset="0"/>
            </a:endParaRPr>
          </a:p>
          <a:p>
            <a:pPr lvl="0">
              <a:buFont typeface="Wingdings" charset="2"/>
              <a:buChar char="§"/>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300" i="1" baseline="30000" dirty="0" smtClean="0">
                <a:latin typeface="Candara"/>
                <a:cs typeface="Candara"/>
              </a:rPr>
              <a:t>15</a:t>
            </a:r>
            <a:r>
              <a:rPr lang="en-US" sz="2300" i="1" dirty="0" smtClean="0">
                <a:latin typeface="Candara"/>
                <a:cs typeface="Candara"/>
              </a:rPr>
              <a:t> </a:t>
            </a:r>
            <a:r>
              <a:rPr lang="en-US" sz="2300" i="1" dirty="0">
                <a:latin typeface="Candara"/>
                <a:cs typeface="Candara"/>
              </a:rPr>
              <a:t>And let the peace of Christ </a:t>
            </a:r>
            <a:br>
              <a:rPr lang="en-US" sz="2300" i="1" dirty="0">
                <a:latin typeface="Candara"/>
                <a:cs typeface="Candara"/>
              </a:rPr>
            </a:br>
            <a:r>
              <a:rPr lang="en-US" sz="2300" i="1" dirty="0">
                <a:latin typeface="Candara"/>
                <a:cs typeface="Candara"/>
              </a:rPr>
              <a:t>rule in your hearts, to which indeed </a:t>
            </a:r>
            <a:br>
              <a:rPr lang="en-US" sz="2300" i="1" dirty="0">
                <a:latin typeface="Candara"/>
                <a:cs typeface="Candara"/>
              </a:rPr>
            </a:br>
            <a:r>
              <a:rPr lang="en-US" sz="2300" i="1" dirty="0">
                <a:latin typeface="Candara"/>
                <a:cs typeface="Candara"/>
              </a:rPr>
              <a:t>you were called in one body. </a:t>
            </a:r>
            <a:br>
              <a:rPr lang="en-US" sz="2300" i="1" dirty="0">
                <a:latin typeface="Candara"/>
                <a:cs typeface="Candara"/>
              </a:rPr>
            </a:br>
            <a:r>
              <a:rPr lang="en-US" sz="2300" i="1" dirty="0">
                <a:latin typeface="Candara"/>
                <a:cs typeface="Candara"/>
              </a:rPr>
              <a:t>And be thankful. (v.15) </a:t>
            </a:r>
            <a:endParaRPr lang="en-US" sz="2300" i="1" dirty="0" smtClean="0">
              <a:latin typeface="Candara"/>
              <a:cs typeface="Candara"/>
            </a:endParaRP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means </a:t>
            </a:r>
            <a:r>
              <a:rPr lang="en-US" sz="2300" b="1" kern="1200" dirty="0" smtClean="0">
                <a:solidFill>
                  <a:prstClr val="black"/>
                </a:solidFill>
                <a:latin typeface="Candara" charset="0"/>
                <a:ea typeface="ＭＳ Ｐゴシック" charset="0"/>
                <a:cs typeface="Candara" charset="0"/>
              </a:rPr>
              <a:t>to make </a:t>
            </a:r>
            <a:r>
              <a:rPr lang="en-US" sz="2300" b="1" kern="1200" dirty="0" smtClean="0">
                <a:solidFill>
                  <a:prstClr val="black"/>
                </a:solidFill>
                <a:latin typeface="Candara" charset="0"/>
                <a:ea typeface="ＭＳ Ｐゴシック" charset="0"/>
                <a:cs typeface="Candara" charset="0"/>
              </a:rPr>
              <a:t>the peace </a:t>
            </a:r>
            <a:r>
              <a:rPr lang="en-US" sz="2300" b="1" kern="1200" dirty="0" smtClean="0">
                <a:solidFill>
                  <a:prstClr val="black"/>
                </a:solidFill>
                <a:latin typeface="Candara" charset="0"/>
                <a:ea typeface="ＭＳ Ｐゴシック" charset="0"/>
                <a:cs typeface="Candara" charset="0"/>
              </a:rPr>
              <a:t>of</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Christ to be the referee/umpire of </a:t>
            </a:r>
            <a:r>
              <a:rPr lang="en-US" sz="2300" b="1" kern="1200" dirty="0" smtClean="0">
                <a:solidFill>
                  <a:prstClr val="black"/>
                </a:solidFill>
                <a:latin typeface="Candara" charset="0"/>
                <a:ea typeface="ＭＳ Ｐゴシック" charset="0"/>
                <a:cs typeface="Candara" charset="0"/>
              </a:rPr>
              <a:t>our hearts so that we may </a:t>
            </a:r>
            <a:r>
              <a:rPr lang="en-US" sz="2300" b="1" kern="1200" dirty="0" smtClean="0">
                <a:solidFill>
                  <a:prstClr val="black"/>
                </a:solidFill>
                <a:latin typeface="Candara" charset="0"/>
                <a:ea typeface="ＭＳ Ｐゴシック" charset="0"/>
                <a:cs typeface="Candara" charset="0"/>
              </a:rPr>
              <a:t>be led by the desires of Christ.</a:t>
            </a: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Two reasons for losing the peace are: (1) living by the flesh and (2) desiring the world’s peace rather than Christ’s peace.</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When we are filled with the peace of Christ, our hearts become thankful as a result [a fruit of the Spirit].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Does the peace of Christ rule in your heart </a:t>
            </a:r>
            <a:r>
              <a:rPr lang="en-US" sz="2300" b="1" kern="1200" dirty="0" smtClean="0">
                <a:solidFill>
                  <a:prstClr val="black"/>
                </a:solidFill>
                <a:latin typeface="Candara" charset="0"/>
                <a:ea typeface="ＭＳ Ｐゴシック" charset="0"/>
                <a:cs typeface="Candara" charset="0"/>
              </a:rPr>
              <a:t>today?</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21972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256721" y="166760"/>
            <a:ext cx="8608244" cy="6615040"/>
          </a:xfrm>
        </p:spPr>
        <p:txBody>
          <a:bodyPr/>
          <a:lstStyle/>
          <a:p>
            <a:pPr>
              <a:spcBef>
                <a:spcPct val="0"/>
              </a:spcBef>
            </a:pPr>
            <a:r>
              <a:rPr lang="en-US" sz="2800" dirty="0">
                <a:solidFill>
                  <a:srgbClr val="800000"/>
                </a:solidFill>
                <a:latin typeface="Candara" charset="0"/>
                <a:cs typeface="ＭＳ Ｐゴシック" charset="0"/>
              </a:rPr>
              <a:t>The Peace of Christ Gives You a Thankful Heart</a:t>
            </a:r>
          </a:p>
          <a:p>
            <a:pPr>
              <a:spcBef>
                <a:spcPct val="0"/>
              </a:spcBef>
            </a:pPr>
            <a:endParaRPr lang="en-US" sz="300" dirty="0">
              <a:solidFill>
                <a:srgbClr val="800000"/>
              </a:solidFill>
              <a:latin typeface="Candara" charset="0"/>
              <a:cs typeface="ＭＳ Ｐゴシック" charset="0"/>
            </a:endParaRPr>
          </a:p>
          <a:p>
            <a:pPr algn="just">
              <a:spcBef>
                <a:spcPct val="0"/>
              </a:spcBef>
            </a:pPr>
            <a:r>
              <a:rPr lang="en-US" sz="2300" dirty="0" smtClean="0"/>
              <a:t>Grumbling</a:t>
            </a:r>
            <a:r>
              <a:rPr lang="en-US" sz="2300" dirty="0"/>
              <a:t>, bossiness, carelessness, down to the smallest thing are all revealed as sins, when we are prepared to let our days be ruled by the peace of God. Many times a day and over the smallest things we shall have to avail ourselves of the cleansing blood of Jesus, and we shall find ourselves walking the way of brokenness as never before. But Jesus will be manifested in all His loveliness and grace in that brokenness. Many of us, however, have neglected the referee's whistle so often and for so long that we have ceased to hear it. Days follow days and we feel we have little need of cleansing and no occasion of being broken. In that condition we are usually in a worse state than we ever imagine. It will need a great hunger for restored fellowship with God to possess our hearts before we will be willing to cry to God to show us where the </a:t>
            </a:r>
            <a:r>
              <a:rPr lang="en-US" sz="2300" dirty="0" smtClean="0"/>
              <a:t>blood </a:t>
            </a:r>
            <a:r>
              <a:rPr lang="en-US" sz="2300" dirty="0"/>
              <a:t>of Jesus must be applied. He will show us, to begin with, just one thing, and it will be our obedience and brokenness on that one thing that will be the first step into </a:t>
            </a:r>
            <a:r>
              <a:rPr lang="en-US" sz="2300" dirty="0" smtClean="0"/>
              <a:t>revival </a:t>
            </a:r>
            <a:r>
              <a:rPr lang="en-US" sz="2300" dirty="0"/>
              <a:t>for us. </a:t>
            </a:r>
          </a:p>
          <a:p>
            <a:pPr algn="r">
              <a:spcBef>
                <a:spcPct val="0"/>
              </a:spcBef>
            </a:pPr>
            <a:r>
              <a:rPr lang="en-US" sz="2300" dirty="0"/>
              <a:t>— Roy </a:t>
            </a:r>
            <a:r>
              <a:rPr lang="en-US" sz="2300" dirty="0" err="1"/>
              <a:t>Hession</a:t>
            </a:r>
            <a:endParaRPr lang="en-US" sz="2300" dirty="0"/>
          </a:p>
        </p:txBody>
      </p:sp>
    </p:spTree>
    <p:extLst>
      <p:ext uri="{BB962C8B-B14F-4D97-AF65-F5344CB8AC3E}">
        <p14:creationId xmlns:p14="http://schemas.microsoft.com/office/powerpoint/2010/main" val="17126993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762000"/>
          </a:xfrm>
        </p:spPr>
        <p:txBody>
          <a:bodyPr/>
          <a:lstStyle/>
          <a:p>
            <a:r>
              <a:rPr lang="en-US" sz="2800" b="1" dirty="0">
                <a:latin typeface="Candara" charset="0"/>
                <a:ea typeface="MS PGothic" charset="0"/>
                <a:cs typeface="Arial" charset="0"/>
              </a:rPr>
              <a:t>THREE KEYS TO LEARNING TO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GIVE </a:t>
            </a:r>
            <a:r>
              <a:rPr lang="en-US" sz="2800" b="1" dirty="0">
                <a:latin typeface="Candara" charset="0"/>
                <a:ea typeface="MS PGothic" charset="0"/>
                <a:cs typeface="Arial" charset="0"/>
              </a:rPr>
              <a:t>THANKS IN ALL CIRCUMSTANCES</a:t>
            </a:r>
          </a:p>
        </p:txBody>
      </p:sp>
      <p:sp>
        <p:nvSpPr>
          <p:cNvPr id="27651" name="Rectangle 3"/>
          <p:cNvSpPr>
            <a:spLocks noGrp="1" noChangeArrowheads="1"/>
          </p:cNvSpPr>
          <p:nvPr>
            <p:ph type="body" idx="1"/>
          </p:nvPr>
        </p:nvSpPr>
        <p:spPr>
          <a:xfrm>
            <a:off x="121605" y="1202388"/>
            <a:ext cx="8958215" cy="5655612"/>
          </a:xfrm>
        </p:spPr>
        <p:txBody>
          <a:bodyPr/>
          <a:lstStyle/>
          <a:p>
            <a:pPr>
              <a:buFont typeface="Wingdings" charset="2"/>
              <a:buChar char="§"/>
              <a:defRPr/>
            </a:pPr>
            <a:r>
              <a:rPr lang="en-US" sz="2400" b="1" dirty="0" smtClean="0">
                <a:solidFill>
                  <a:srgbClr val="FF0000"/>
                </a:solidFill>
                <a:latin typeface="Candara" charset="0"/>
                <a:ea typeface="MS PGothic" charset="0"/>
                <a:cs typeface="Arial" charset="0"/>
              </a:rPr>
              <a:t>KEY #2: </a:t>
            </a:r>
            <a:r>
              <a:rPr lang="en-US" sz="2350" b="1" dirty="0">
                <a:solidFill>
                  <a:srgbClr val="000000"/>
                </a:solidFill>
                <a:latin typeface="Candara" charset="0"/>
                <a:ea typeface="MS PGothic" charset="0"/>
                <a:cs typeface="Arial" charset="0"/>
              </a:rPr>
              <a:t>Letting </a:t>
            </a:r>
            <a:r>
              <a:rPr lang="en-US" sz="2350" b="1" u="sng" dirty="0">
                <a:solidFill>
                  <a:srgbClr val="FF0000"/>
                </a:solidFill>
                <a:latin typeface="Candara" charset="0"/>
                <a:ea typeface="MS PGothic" charset="0"/>
                <a:cs typeface="Arial" charset="0"/>
              </a:rPr>
              <a:t>THE WORD OF </a:t>
            </a:r>
            <a:r>
              <a:rPr lang="en-US" sz="2350" b="1" u="sng" dirty="0" smtClean="0">
                <a:solidFill>
                  <a:srgbClr val="FF0000"/>
                </a:solidFill>
                <a:latin typeface="Candara" charset="0"/>
                <a:ea typeface="MS PGothic" charset="0"/>
                <a:cs typeface="Arial" charset="0"/>
              </a:rPr>
              <a:t>CHRIST</a:t>
            </a:r>
            <a:r>
              <a:rPr lang="en-US" sz="2350" b="1" dirty="0" smtClean="0">
                <a:solidFill>
                  <a:srgbClr val="000000"/>
                </a:solidFill>
                <a:latin typeface="Candara" charset="0"/>
                <a:ea typeface="MS PGothic" charset="0"/>
                <a:cs typeface="Arial" charset="0"/>
              </a:rPr>
              <a:t> richly dwell </a:t>
            </a:r>
            <a:r>
              <a:rPr lang="en-US" sz="2350" b="1" dirty="0">
                <a:solidFill>
                  <a:srgbClr val="000000"/>
                </a:solidFill>
                <a:latin typeface="Candara" charset="0"/>
                <a:ea typeface="MS PGothic" charset="0"/>
                <a:cs typeface="Arial" charset="0"/>
              </a:rPr>
              <a:t>in us </a:t>
            </a:r>
            <a:r>
              <a:rPr lang="en-US" sz="2350" b="1" dirty="0" smtClean="0">
                <a:solidFill>
                  <a:srgbClr val="000000"/>
                </a:solidFill>
                <a:latin typeface="Candara" charset="0"/>
                <a:ea typeface="MS PGothic" charset="0"/>
                <a:cs typeface="Arial" charset="0"/>
              </a:rPr>
              <a:t>leads </a:t>
            </a:r>
            <a:r>
              <a:rPr lang="en-US" sz="2350" b="1" dirty="0">
                <a:solidFill>
                  <a:srgbClr val="000000"/>
                </a:solidFill>
                <a:latin typeface="Candara" charset="0"/>
                <a:ea typeface="MS PGothic" charset="0"/>
                <a:cs typeface="Arial" charset="0"/>
              </a:rPr>
              <a:t>us to give thanks in all </a:t>
            </a:r>
            <a:r>
              <a:rPr lang="en-US" sz="2350" b="1" dirty="0" smtClean="0">
                <a:solidFill>
                  <a:srgbClr val="000000"/>
                </a:solidFill>
                <a:latin typeface="Candara" charset="0"/>
                <a:ea typeface="MS PGothic" charset="0"/>
                <a:cs typeface="Arial" charset="0"/>
              </a:rPr>
              <a:t>circumstances. </a:t>
            </a:r>
          </a:p>
          <a:p>
            <a:pPr lvl="0">
              <a:buFont typeface="Wingdings" charset="2"/>
              <a:buChar char="§"/>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300" i="1" baseline="30000" dirty="0" smtClean="0">
                <a:latin typeface="Candara"/>
                <a:cs typeface="Candara"/>
              </a:rPr>
              <a:t>16</a:t>
            </a:r>
            <a:r>
              <a:rPr lang="en-US" sz="2300" i="1" dirty="0">
                <a:latin typeface="Candara"/>
                <a:cs typeface="Candara"/>
              </a:rPr>
              <a:t> Let the word of Christ dwell in you richly, </a:t>
            </a:r>
            <a:br>
              <a:rPr lang="en-US" sz="2300" i="1" dirty="0">
                <a:latin typeface="Candara"/>
                <a:cs typeface="Candara"/>
              </a:rPr>
            </a:br>
            <a:r>
              <a:rPr lang="en-US" sz="2300" i="1" dirty="0">
                <a:latin typeface="Candara"/>
                <a:cs typeface="Candara"/>
              </a:rPr>
              <a:t>teaching and admonishing one another in all wisdom, </a:t>
            </a:r>
            <a:br>
              <a:rPr lang="en-US" sz="2300" i="1" dirty="0">
                <a:latin typeface="Candara"/>
                <a:cs typeface="Candara"/>
              </a:rPr>
            </a:br>
            <a:r>
              <a:rPr lang="en-US" sz="2300" i="1" dirty="0">
                <a:latin typeface="Candara"/>
                <a:cs typeface="Candara"/>
              </a:rPr>
              <a:t>singing psalms and hymns and spiritual songs, </a:t>
            </a:r>
            <a:br>
              <a:rPr lang="en-US" sz="2300" i="1" dirty="0">
                <a:latin typeface="Candara"/>
                <a:cs typeface="Candara"/>
              </a:rPr>
            </a:br>
            <a:r>
              <a:rPr lang="en-US" sz="2300" i="1" dirty="0">
                <a:latin typeface="Candara"/>
                <a:cs typeface="Candara"/>
              </a:rPr>
              <a:t>with thankfulness in your hearts to God. (v. 16) </a:t>
            </a:r>
            <a:endParaRPr lang="en-US" sz="2300" i="1" dirty="0" smtClean="0">
              <a:latin typeface="Candara"/>
              <a:cs typeface="Candara"/>
            </a:endParaRP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means to fill our minds and thought-life with the </a:t>
            </a:r>
            <a:r>
              <a:rPr lang="en-US" sz="2300" b="1" kern="1200" dirty="0" smtClean="0">
                <a:solidFill>
                  <a:prstClr val="black"/>
                </a:solidFill>
                <a:latin typeface="Candara" charset="0"/>
                <a:ea typeface="ＭＳ Ｐゴシック" charset="0"/>
                <a:cs typeface="Candara" charset="0"/>
              </a:rPr>
              <a:t>Word of God—</a:t>
            </a:r>
            <a:r>
              <a:rPr lang="en-US" sz="2300" b="1" kern="1200" dirty="0" smtClean="0">
                <a:solidFill>
                  <a:prstClr val="black"/>
                </a:solidFill>
                <a:latin typeface="Candara" charset="0"/>
                <a:ea typeface="ＭＳ Ｐゴシック" charset="0"/>
                <a:cs typeface="Candara" charset="0"/>
              </a:rPr>
              <a:t>to hide and treasure God’s Word in our hearts.</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Holy Spirit works most often through the Word; so even the prompting of the Spirit comes from the Scriptures.</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Therefore, to be filled with the Holy Spirit requires us to be filled our minds with the Word.</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Does the word of Christ </a:t>
            </a:r>
            <a:r>
              <a:rPr lang="en-US" sz="2300" b="1" kern="1200" dirty="0" smtClean="0">
                <a:solidFill>
                  <a:prstClr val="black"/>
                </a:solidFill>
                <a:latin typeface="Candara" charset="0"/>
                <a:ea typeface="ＭＳ Ｐゴシック" charset="0"/>
                <a:cs typeface="Candara" charset="0"/>
              </a:rPr>
              <a:t>richly dwell in you today?</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925311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3"/>
          <p:cNvSpPr>
            <a:spLocks noGrp="1" noChangeArrowheads="1"/>
          </p:cNvSpPr>
          <p:nvPr>
            <p:ph type="body" idx="1"/>
          </p:nvPr>
        </p:nvSpPr>
        <p:spPr>
          <a:xfrm>
            <a:off x="152400" y="1981200"/>
            <a:ext cx="8839200" cy="4800600"/>
          </a:xfrm>
        </p:spPr>
        <p:txBody>
          <a:bodyPr/>
          <a:lstStyle/>
          <a:p>
            <a:pPr marL="0" indent="0" algn="ctr">
              <a:buNone/>
            </a:pPr>
            <a:r>
              <a:rPr lang="en-US" sz="2600" b="1" i="1" baseline="30000" dirty="0" smtClean="0">
                <a:latin typeface="Candara"/>
                <a:cs typeface="Candara"/>
              </a:rPr>
              <a:t>18</a:t>
            </a:r>
            <a:r>
              <a:rPr lang="en-US" sz="2600" b="1" i="1" dirty="0" smtClean="0">
                <a:latin typeface="Candara"/>
                <a:cs typeface="Candara"/>
              </a:rPr>
              <a:t> ...Be filled </a:t>
            </a:r>
            <a:r>
              <a:rPr lang="en-US" sz="2600" b="1" i="1" dirty="0">
                <a:latin typeface="Candara"/>
                <a:cs typeface="Candara"/>
              </a:rPr>
              <a:t>with the Spirit, </a:t>
            </a:r>
            <a:r>
              <a:rPr lang="en-US" sz="2600" b="1" i="1" dirty="0" smtClean="0">
                <a:latin typeface="Candara"/>
                <a:cs typeface="Candara"/>
              </a:rPr>
              <a:t/>
            </a:r>
            <a:br>
              <a:rPr lang="en-US" sz="2600" b="1" i="1" dirty="0" smtClean="0">
                <a:latin typeface="Candara"/>
                <a:cs typeface="Candara"/>
              </a:rPr>
            </a:br>
            <a:r>
              <a:rPr lang="en-US" sz="2600" b="1" i="1" baseline="30000" dirty="0" smtClean="0">
                <a:latin typeface="Candara"/>
                <a:cs typeface="Candara"/>
              </a:rPr>
              <a:t>19 </a:t>
            </a:r>
            <a:r>
              <a:rPr lang="en-US" sz="2600" b="1" i="1" dirty="0" smtClean="0">
                <a:latin typeface="Candara"/>
                <a:cs typeface="Candara"/>
              </a:rPr>
              <a:t>addressing one another in psalms </a:t>
            </a:r>
            <a:br>
              <a:rPr lang="en-US" sz="2600" b="1" i="1" dirty="0" smtClean="0">
                <a:latin typeface="Candara"/>
                <a:cs typeface="Candara"/>
              </a:rPr>
            </a:br>
            <a:r>
              <a:rPr lang="en-US" sz="2600" b="1" i="1" dirty="0" smtClean="0">
                <a:latin typeface="Candara"/>
                <a:cs typeface="Candara"/>
              </a:rPr>
              <a:t>and hymns and spiritual songs, </a:t>
            </a:r>
            <a:br>
              <a:rPr lang="en-US" sz="2600" b="1" i="1" dirty="0" smtClean="0">
                <a:latin typeface="Candara"/>
                <a:cs typeface="Candara"/>
              </a:rPr>
            </a:br>
            <a:r>
              <a:rPr lang="en-US" sz="2600" b="1" i="1" dirty="0" smtClean="0">
                <a:latin typeface="Candara"/>
                <a:cs typeface="Candara"/>
              </a:rPr>
              <a:t>singing and </a:t>
            </a:r>
            <a:r>
              <a:rPr lang="en-US" sz="2600" b="1" i="1" dirty="0">
                <a:latin typeface="Candara"/>
                <a:cs typeface="Candara"/>
              </a:rPr>
              <a:t>making melody </a:t>
            </a:r>
            <a:r>
              <a:rPr lang="en-US" sz="2600" b="1" i="1" dirty="0" smtClean="0">
                <a:latin typeface="Candara"/>
                <a:cs typeface="Candara"/>
              </a:rPr>
              <a:t/>
            </a:r>
            <a:br>
              <a:rPr lang="en-US" sz="2600" b="1" i="1" dirty="0" smtClean="0">
                <a:latin typeface="Candara"/>
                <a:cs typeface="Candara"/>
              </a:rPr>
            </a:br>
            <a:r>
              <a:rPr lang="en-US" sz="2600" b="1" i="1" dirty="0" smtClean="0">
                <a:latin typeface="Candara"/>
                <a:cs typeface="Candara"/>
              </a:rPr>
              <a:t>to </a:t>
            </a:r>
            <a:r>
              <a:rPr lang="en-US" sz="2600" b="1" i="1" dirty="0">
                <a:latin typeface="Candara"/>
                <a:cs typeface="Candara"/>
              </a:rPr>
              <a:t>the Lord with your </a:t>
            </a:r>
            <a:r>
              <a:rPr lang="en-US" sz="2600" b="1" i="1" dirty="0" smtClean="0">
                <a:latin typeface="Candara"/>
                <a:cs typeface="Candara"/>
              </a:rPr>
              <a:t>heart.</a:t>
            </a:r>
            <a:br>
              <a:rPr lang="en-US" sz="2600" b="1" i="1" dirty="0" smtClean="0">
                <a:latin typeface="Candara"/>
                <a:cs typeface="Candara"/>
              </a:rPr>
            </a:br>
            <a:r>
              <a:rPr lang="en-US" sz="2600" b="1" i="1" dirty="0" smtClean="0">
                <a:latin typeface="Candara"/>
                <a:cs typeface="Candara"/>
              </a:rPr>
              <a:t>Ephesians </a:t>
            </a:r>
            <a:r>
              <a:rPr lang="en-US" sz="2600" b="1" i="1" dirty="0">
                <a:latin typeface="Candara"/>
                <a:cs typeface="Candara"/>
              </a:rPr>
              <a:t>5:</a:t>
            </a:r>
            <a:r>
              <a:rPr lang="en-US" sz="2600" b="1" i="1" dirty="0" smtClean="0">
                <a:latin typeface="Candara"/>
                <a:cs typeface="Candara"/>
              </a:rPr>
              <a:t>18b-</a:t>
            </a:r>
            <a:r>
              <a:rPr lang="en-US" sz="2600" b="1" i="1" dirty="0">
                <a:latin typeface="Candara"/>
                <a:cs typeface="Candara"/>
              </a:rPr>
              <a:t>19</a:t>
            </a:r>
          </a:p>
        </p:txBody>
      </p:sp>
    </p:spTree>
    <p:extLst>
      <p:ext uri="{BB962C8B-B14F-4D97-AF65-F5344CB8AC3E}">
        <p14:creationId xmlns:p14="http://schemas.microsoft.com/office/powerpoint/2010/main" val="21827716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762000"/>
          </a:xfrm>
        </p:spPr>
        <p:txBody>
          <a:bodyPr/>
          <a:lstStyle/>
          <a:p>
            <a:r>
              <a:rPr lang="en-US" sz="2800" b="1" dirty="0">
                <a:latin typeface="Candara" charset="0"/>
                <a:ea typeface="MS PGothic" charset="0"/>
                <a:cs typeface="Arial" charset="0"/>
              </a:rPr>
              <a:t>THREE KEYS TO LEARNING TO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GIVE </a:t>
            </a:r>
            <a:r>
              <a:rPr lang="en-US" sz="2800" b="1" dirty="0">
                <a:latin typeface="Candara" charset="0"/>
                <a:ea typeface="MS PGothic" charset="0"/>
                <a:cs typeface="Arial" charset="0"/>
              </a:rPr>
              <a:t>THANKS IN ALL CIRCUMSTANCES</a:t>
            </a:r>
          </a:p>
        </p:txBody>
      </p:sp>
      <p:sp>
        <p:nvSpPr>
          <p:cNvPr id="27651" name="Rectangle 3"/>
          <p:cNvSpPr>
            <a:spLocks noGrp="1" noChangeArrowheads="1"/>
          </p:cNvSpPr>
          <p:nvPr>
            <p:ph type="body" idx="1"/>
          </p:nvPr>
        </p:nvSpPr>
        <p:spPr>
          <a:xfrm>
            <a:off x="121605" y="1202388"/>
            <a:ext cx="8958215" cy="5655612"/>
          </a:xfrm>
        </p:spPr>
        <p:txBody>
          <a:bodyPr/>
          <a:lstStyle/>
          <a:p>
            <a:pPr>
              <a:buFont typeface="Wingdings" charset="2"/>
              <a:buChar char="§"/>
              <a:defRPr/>
            </a:pPr>
            <a:r>
              <a:rPr lang="en-US" sz="2400" b="1" dirty="0" smtClean="0">
                <a:solidFill>
                  <a:srgbClr val="FF0000"/>
                </a:solidFill>
                <a:latin typeface="Candara" charset="0"/>
                <a:ea typeface="MS PGothic" charset="0"/>
                <a:cs typeface="Arial" charset="0"/>
              </a:rPr>
              <a:t>KEY #3: </a:t>
            </a:r>
            <a:r>
              <a:rPr lang="en-US" sz="2350" b="1" dirty="0">
                <a:solidFill>
                  <a:srgbClr val="000000"/>
                </a:solidFill>
                <a:latin typeface="Candara" charset="0"/>
                <a:ea typeface="MS PGothic" charset="0"/>
                <a:cs typeface="Arial" charset="0"/>
              </a:rPr>
              <a:t>Doing </a:t>
            </a:r>
            <a:r>
              <a:rPr lang="en-US" sz="2350" b="1" dirty="0" smtClean="0">
                <a:solidFill>
                  <a:srgbClr val="000000"/>
                </a:solidFill>
                <a:latin typeface="Candara" charset="0"/>
                <a:ea typeface="MS PGothic" charset="0"/>
                <a:cs typeface="Arial" charset="0"/>
              </a:rPr>
              <a:t>all things </a:t>
            </a:r>
            <a:r>
              <a:rPr lang="en-US" sz="2350" b="1" u="sng" dirty="0" smtClean="0">
                <a:solidFill>
                  <a:srgbClr val="FF0000"/>
                </a:solidFill>
                <a:latin typeface="Candara" charset="0"/>
                <a:ea typeface="MS PGothic" charset="0"/>
                <a:cs typeface="Arial" charset="0"/>
              </a:rPr>
              <a:t>IN </a:t>
            </a:r>
            <a:r>
              <a:rPr lang="en-US" sz="2350" b="1" u="sng" dirty="0">
                <a:solidFill>
                  <a:srgbClr val="FF0000"/>
                </a:solidFill>
                <a:latin typeface="Candara" charset="0"/>
                <a:ea typeface="MS PGothic" charset="0"/>
                <a:cs typeface="Arial" charset="0"/>
              </a:rPr>
              <a:t>THE NAME OF THE LORD JESUS</a:t>
            </a:r>
            <a:r>
              <a:rPr lang="en-US" sz="2350" b="1" dirty="0">
                <a:solidFill>
                  <a:srgbClr val="000000"/>
                </a:solidFill>
                <a:latin typeface="Candara" charset="0"/>
                <a:ea typeface="MS PGothic" charset="0"/>
                <a:cs typeface="Arial" charset="0"/>
              </a:rPr>
              <a:t> leads us to give thanks in all circumstances</a:t>
            </a:r>
            <a:r>
              <a:rPr lang="en-US" sz="2350" b="1" dirty="0" smtClean="0">
                <a:solidFill>
                  <a:srgbClr val="000000"/>
                </a:solidFill>
                <a:latin typeface="Candara" charset="0"/>
                <a:ea typeface="MS PGothic" charset="0"/>
                <a:cs typeface="Arial" charset="0"/>
              </a:rPr>
              <a:t>.</a:t>
            </a:r>
          </a:p>
          <a:p>
            <a:pPr marL="0" lvl="0" indent="0">
              <a:buNone/>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300" i="1" baseline="30000" dirty="0" smtClean="0">
                <a:latin typeface="Candara"/>
                <a:cs typeface="Candara"/>
              </a:rPr>
              <a:t>17</a:t>
            </a:r>
            <a:r>
              <a:rPr lang="en-US" sz="2300" i="1" dirty="0">
                <a:latin typeface="Candara"/>
                <a:cs typeface="Candara"/>
              </a:rPr>
              <a:t> And whatever you do, </a:t>
            </a:r>
            <a:br>
              <a:rPr lang="en-US" sz="2300" i="1" dirty="0">
                <a:latin typeface="Candara"/>
                <a:cs typeface="Candara"/>
              </a:rPr>
            </a:br>
            <a:r>
              <a:rPr lang="en-US" sz="2300" i="1" dirty="0">
                <a:latin typeface="Candara"/>
                <a:cs typeface="Candara"/>
              </a:rPr>
              <a:t>in word or deed, do everything </a:t>
            </a:r>
            <a:br>
              <a:rPr lang="en-US" sz="2300" i="1" dirty="0">
                <a:latin typeface="Candara"/>
                <a:cs typeface="Candara"/>
              </a:rPr>
            </a:br>
            <a:r>
              <a:rPr lang="en-US" sz="2300" i="1" dirty="0">
                <a:latin typeface="Candara"/>
                <a:cs typeface="Candara"/>
              </a:rPr>
              <a:t>in the name of the Lord Jesus, </a:t>
            </a:r>
            <a:br>
              <a:rPr lang="en-US" sz="2300" i="1" dirty="0">
                <a:latin typeface="Candara"/>
                <a:cs typeface="Candara"/>
              </a:rPr>
            </a:br>
            <a:r>
              <a:rPr lang="en-US" sz="2300" i="1" dirty="0">
                <a:latin typeface="Candara"/>
                <a:cs typeface="Candara"/>
              </a:rPr>
              <a:t>giving thanks to God the Father</a:t>
            </a:r>
            <a:br>
              <a:rPr lang="en-US" sz="2300" i="1" dirty="0">
                <a:latin typeface="Candara"/>
                <a:cs typeface="Candara"/>
              </a:rPr>
            </a:br>
            <a:r>
              <a:rPr lang="en-US" sz="2300" i="1" dirty="0">
                <a:latin typeface="Candara"/>
                <a:cs typeface="Candara"/>
              </a:rPr>
              <a:t> through him. (v. 17</a:t>
            </a:r>
            <a:r>
              <a:rPr lang="en-US" sz="2300" i="1" dirty="0" smtClean="0">
                <a:latin typeface="Candara"/>
                <a:cs typeface="Candara"/>
              </a:rPr>
              <a:t>) </a:t>
            </a: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means that we no longer do all things for ourselves but for the Lord Jesus—for His honor, fame, authority, and glory!</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As believers, we </a:t>
            </a:r>
            <a:r>
              <a:rPr lang="en-US" sz="2300" b="1" kern="1200" dirty="0" smtClean="0">
                <a:solidFill>
                  <a:prstClr val="black"/>
                </a:solidFill>
                <a:latin typeface="Candara" charset="0"/>
                <a:ea typeface="ＭＳ Ｐゴシック" charset="0"/>
                <a:cs typeface="Candara" charset="0"/>
              </a:rPr>
              <a:t>are not ours </a:t>
            </a:r>
            <a:r>
              <a:rPr lang="en-US" sz="2300" b="1" kern="1200" dirty="0" smtClean="0">
                <a:solidFill>
                  <a:prstClr val="black"/>
                </a:solidFill>
                <a:latin typeface="Candara" charset="0"/>
                <a:ea typeface="ＭＳ Ｐゴシック" charset="0"/>
                <a:cs typeface="Candara" charset="0"/>
              </a:rPr>
              <a:t>but we belong to Christ; we are to do all things as the Lord’s work for the Lord’s </a:t>
            </a:r>
            <a:r>
              <a:rPr lang="en-US" sz="2300" b="1" kern="1200" dirty="0" smtClean="0">
                <a:solidFill>
                  <a:prstClr val="black"/>
                </a:solidFill>
                <a:latin typeface="Candara" charset="0"/>
                <a:ea typeface="ＭＳ Ｐゴシック" charset="0"/>
                <a:cs typeface="Candara" charset="0"/>
              </a:rPr>
              <a:t>reputation.</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means all things we do are sacred and for the kingdom and glory of Christ—we are Christ’s ambassadors!</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Are </a:t>
            </a:r>
            <a:r>
              <a:rPr lang="en-US" sz="2300" b="1" kern="1200" dirty="0" smtClean="0">
                <a:solidFill>
                  <a:prstClr val="black"/>
                </a:solidFill>
                <a:latin typeface="Candara" charset="0"/>
                <a:ea typeface="ＭＳ Ｐゴシック" charset="0"/>
                <a:cs typeface="Candara" charset="0"/>
              </a:rPr>
              <a:t>you doing </a:t>
            </a:r>
            <a:r>
              <a:rPr lang="en-US" sz="2300" b="1" kern="1200" dirty="0" smtClean="0">
                <a:solidFill>
                  <a:prstClr val="black"/>
                </a:solidFill>
                <a:latin typeface="Candara" charset="0"/>
                <a:ea typeface="ＭＳ Ｐゴシック" charset="0"/>
                <a:cs typeface="Candara" charset="0"/>
              </a:rPr>
              <a:t>all things in the name of the Lord Jesus </a:t>
            </a:r>
            <a:r>
              <a:rPr lang="en-US" sz="2300" b="1" kern="1200" dirty="0" smtClean="0">
                <a:solidFill>
                  <a:prstClr val="black"/>
                </a:solidFill>
                <a:latin typeface="Candara" charset="0"/>
                <a:ea typeface="ＭＳ Ｐゴシック" charset="0"/>
                <a:cs typeface="Candara" charset="0"/>
              </a:rPr>
              <a:t>today?</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95681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152400" y="381000"/>
            <a:ext cx="8839200" cy="685800"/>
          </a:xfrm>
        </p:spPr>
        <p:txBody>
          <a:bodyPr/>
          <a:lstStyle/>
          <a:p>
            <a:r>
              <a:rPr lang="en-US" sz="2800" b="1" dirty="0">
                <a:latin typeface="Candara" charset="0"/>
                <a:ea typeface="MS PGothic" charset="0"/>
                <a:cs typeface="Arial" charset="0"/>
              </a:rPr>
              <a:t>RECAP: </a:t>
            </a:r>
            <a:r>
              <a:rPr lang="en-US" sz="2800" b="1" dirty="0" smtClean="0">
                <a:latin typeface="Candara" charset="0"/>
                <a:ea typeface="MS PGothic" charset="0"/>
                <a:cs typeface="Arial" charset="0"/>
              </a:rPr>
              <a:t>GIVE THANKS IN ALL CIRCUMSTANCES!</a:t>
            </a:r>
            <a:endParaRPr lang="en-US" sz="2800" b="1" dirty="0">
              <a:latin typeface="Candara" charset="0"/>
              <a:ea typeface="MS PGothic" charset="0"/>
              <a:cs typeface="Arial" charset="0"/>
            </a:endParaRPr>
          </a:p>
        </p:txBody>
      </p:sp>
      <p:sp>
        <p:nvSpPr>
          <p:cNvPr id="286722" name="Rectangle 3"/>
          <p:cNvSpPr>
            <a:spLocks noGrp="1" noChangeArrowheads="1"/>
          </p:cNvSpPr>
          <p:nvPr>
            <p:ph type="body" idx="1"/>
          </p:nvPr>
        </p:nvSpPr>
        <p:spPr>
          <a:xfrm>
            <a:off x="228600" y="1219200"/>
            <a:ext cx="8726488" cy="5638800"/>
          </a:xfrm>
        </p:spPr>
        <p:txBody>
          <a:bodyPr/>
          <a:lstStyle/>
          <a:p>
            <a:pPr marL="914400" lvl="1" indent="-457200">
              <a:buFont typeface="+mj-lt"/>
              <a:buAutoNum type="arabicPeriod"/>
              <a:defRPr/>
            </a:pPr>
            <a:r>
              <a:rPr lang="en-US" sz="2400" b="1" dirty="0" smtClean="0">
                <a:latin typeface="Candara" charset="0"/>
                <a:ea typeface="MS PGothic" charset="0"/>
                <a:cs typeface="Arial" charset="0"/>
              </a:rPr>
              <a:t>By letting the peace of Christ rule in your heart</a:t>
            </a:r>
          </a:p>
          <a:p>
            <a:pPr marL="914400" lvl="1" indent="-457200">
              <a:buFont typeface="+mj-lt"/>
              <a:buAutoNum type="arabicPeriod"/>
              <a:defRPr/>
            </a:pPr>
            <a:r>
              <a:rPr lang="en-US" sz="2400" b="1" dirty="0" smtClean="0">
                <a:latin typeface="Candara" charset="0"/>
                <a:ea typeface="MS PGothic" charset="0"/>
                <a:cs typeface="Arial" charset="0"/>
              </a:rPr>
              <a:t>By </a:t>
            </a:r>
            <a:r>
              <a:rPr lang="en-US" sz="2400" b="1" dirty="0">
                <a:latin typeface="Candara" charset="0"/>
                <a:ea typeface="MS PGothic" charset="0"/>
                <a:cs typeface="Arial" charset="0"/>
              </a:rPr>
              <a:t>letting the </a:t>
            </a:r>
            <a:r>
              <a:rPr lang="en-US" sz="2400" b="1" dirty="0" smtClean="0">
                <a:latin typeface="Candara" charset="0"/>
                <a:ea typeface="MS PGothic" charset="0"/>
                <a:cs typeface="Arial" charset="0"/>
              </a:rPr>
              <a:t>Word </a:t>
            </a:r>
            <a:r>
              <a:rPr lang="en-US" sz="2400" b="1" dirty="0">
                <a:latin typeface="Candara" charset="0"/>
                <a:ea typeface="MS PGothic" charset="0"/>
                <a:cs typeface="Arial" charset="0"/>
              </a:rPr>
              <a:t>of Christ </a:t>
            </a:r>
            <a:r>
              <a:rPr lang="en-US" sz="2400" b="1" dirty="0" smtClean="0">
                <a:latin typeface="Candara" charset="0"/>
                <a:ea typeface="MS PGothic" charset="0"/>
                <a:cs typeface="Arial" charset="0"/>
              </a:rPr>
              <a:t>richly dwell in you</a:t>
            </a:r>
            <a:endParaRPr lang="en-US" sz="2400" b="1" dirty="0">
              <a:latin typeface="Candara" charset="0"/>
              <a:ea typeface="MS PGothic" charset="0"/>
              <a:cs typeface="Arial" charset="0"/>
            </a:endParaRPr>
          </a:p>
          <a:p>
            <a:pPr marL="914400" lvl="1" indent="-457200">
              <a:buFont typeface="+mj-lt"/>
              <a:buAutoNum type="arabicPeriod"/>
              <a:defRPr/>
            </a:pPr>
            <a:r>
              <a:rPr lang="en-US" sz="2400" b="1" dirty="0" smtClean="0">
                <a:latin typeface="Candara" charset="0"/>
                <a:ea typeface="MS PGothic" charset="0"/>
                <a:cs typeface="Arial" charset="0"/>
              </a:rPr>
              <a:t>By doing all things in the name of the Lord Jesus</a:t>
            </a:r>
          </a:p>
          <a:p>
            <a:pPr marL="398463" indent="-398463">
              <a:defRPr/>
            </a:pPr>
            <a:endParaRPr lang="en-US" sz="800" b="1" i="1" dirty="0" smtClean="0">
              <a:latin typeface="Candara" charset="0"/>
              <a:ea typeface="MS PGothic" charset="0"/>
              <a:cs typeface="Arial" charset="0"/>
            </a:endParaRPr>
          </a:p>
          <a:p>
            <a:pPr marL="0" indent="0" algn="ctr">
              <a:buNone/>
              <a:defRPr/>
            </a:pPr>
            <a:r>
              <a:rPr lang="en-US" sz="2400" b="1" i="1" dirty="0" smtClean="0">
                <a:solidFill>
                  <a:srgbClr val="FF0000"/>
                </a:solidFill>
                <a:latin typeface="Candara" charset="0"/>
                <a:ea typeface="MS PGothic" charset="0"/>
                <a:cs typeface="Arial" charset="0"/>
              </a:rPr>
              <a:t>Let’s </a:t>
            </a:r>
            <a:r>
              <a:rPr lang="en-US" sz="2400" b="1" i="1" dirty="0">
                <a:solidFill>
                  <a:srgbClr val="FF0000"/>
                </a:solidFill>
                <a:latin typeface="Candara" charset="0"/>
                <a:ea typeface="MS PGothic" charset="0"/>
                <a:cs typeface="Arial" charset="0"/>
              </a:rPr>
              <a:t>g</a:t>
            </a:r>
            <a:r>
              <a:rPr lang="en-US" sz="2400" b="1" i="1" dirty="0" smtClean="0">
                <a:solidFill>
                  <a:srgbClr val="FF0000"/>
                </a:solidFill>
                <a:latin typeface="Candara" charset="0"/>
                <a:ea typeface="MS PGothic" charset="0"/>
                <a:cs typeface="Arial" charset="0"/>
              </a:rPr>
              <a:t>ive thanks to God in all things </a:t>
            </a:r>
            <a:br>
              <a:rPr lang="en-US" sz="2400" b="1" i="1" dirty="0" smtClean="0">
                <a:solidFill>
                  <a:srgbClr val="FF0000"/>
                </a:solidFill>
                <a:latin typeface="Candara" charset="0"/>
                <a:ea typeface="MS PGothic" charset="0"/>
                <a:cs typeface="Arial" charset="0"/>
              </a:rPr>
            </a:br>
            <a:r>
              <a:rPr lang="en-US" sz="2400" b="1" i="1" dirty="0" smtClean="0">
                <a:solidFill>
                  <a:srgbClr val="FF0000"/>
                </a:solidFill>
                <a:latin typeface="Candara" charset="0"/>
                <a:ea typeface="MS PGothic" charset="0"/>
                <a:cs typeface="Arial" charset="0"/>
              </a:rPr>
              <a:t>corporately as well as individually!</a:t>
            </a:r>
          </a:p>
          <a:p>
            <a:pPr marL="0" indent="0" algn="ctr">
              <a:buNone/>
              <a:defRPr/>
            </a:pPr>
            <a:endParaRPr lang="en-US" sz="800" b="1" dirty="0" smtClean="0">
              <a:latin typeface="Candara" charset="0"/>
              <a:ea typeface="MS PGothic" charset="0"/>
              <a:cs typeface="Arial" charset="0"/>
            </a:endParaRPr>
          </a:p>
          <a:p>
            <a:pPr marL="0" indent="0" algn="ctr">
              <a:buNone/>
              <a:defRPr/>
            </a:pPr>
            <a:r>
              <a:rPr lang="en-US" sz="2200" i="1" dirty="0" smtClean="0">
                <a:latin typeface="Candara" charset="0"/>
                <a:ea typeface="MS PGothic" charset="0"/>
                <a:cs typeface="Arial" charset="0"/>
              </a:rPr>
              <a:t>Oh </a:t>
            </a:r>
            <a:r>
              <a:rPr lang="en-US" sz="2200" i="1" dirty="0">
                <a:latin typeface="Candara" charset="0"/>
                <a:ea typeface="MS PGothic" charset="0"/>
                <a:cs typeface="Arial" charset="0"/>
              </a:rPr>
              <a:t>give thanks to the Lord, for he is good, </a:t>
            </a:r>
            <a:br>
              <a:rPr lang="en-US" sz="2200" i="1" dirty="0">
                <a:latin typeface="Candara" charset="0"/>
                <a:ea typeface="MS PGothic" charset="0"/>
                <a:cs typeface="Arial" charset="0"/>
              </a:rPr>
            </a:br>
            <a:r>
              <a:rPr lang="en-US" sz="2200" i="1" dirty="0">
                <a:latin typeface="Candara" charset="0"/>
                <a:ea typeface="MS PGothic" charset="0"/>
                <a:cs typeface="Arial" charset="0"/>
              </a:rPr>
              <a:t>for his steadfast love endures forever</a:t>
            </a:r>
            <a:r>
              <a:rPr lang="en-US" sz="2200" i="1" dirty="0" smtClean="0">
                <a:latin typeface="Candara" charset="0"/>
                <a:ea typeface="MS PGothic" charset="0"/>
                <a:cs typeface="Arial" charset="0"/>
              </a:rPr>
              <a:t>!</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Psalm </a:t>
            </a:r>
            <a:r>
              <a:rPr lang="en-US" sz="2200" i="1" dirty="0">
                <a:latin typeface="Candara" charset="0"/>
                <a:ea typeface="MS PGothic" charset="0"/>
                <a:cs typeface="Arial" charset="0"/>
              </a:rPr>
              <a:t>107:</a:t>
            </a:r>
            <a:r>
              <a:rPr lang="en-US" sz="2200" i="1" dirty="0" smtClean="0">
                <a:latin typeface="Candara" charset="0"/>
                <a:ea typeface="MS PGothic" charset="0"/>
                <a:cs typeface="Arial" charset="0"/>
              </a:rPr>
              <a:t>1</a:t>
            </a:r>
          </a:p>
          <a:p>
            <a:pPr marL="0" indent="0" algn="ctr">
              <a:buNone/>
              <a:defRPr/>
            </a:pPr>
            <a:endParaRPr lang="en-US" sz="800" i="1" dirty="0" smtClean="0">
              <a:latin typeface="Candara" charset="0"/>
              <a:ea typeface="MS PGothic" charset="0"/>
              <a:cs typeface="Arial" charset="0"/>
            </a:endParaRPr>
          </a:p>
          <a:p>
            <a:pPr marL="0" indent="0" algn="ctr">
              <a:buNone/>
              <a:defRPr/>
            </a:pPr>
            <a:r>
              <a:rPr lang="en-US" sz="2200" i="1" dirty="0">
                <a:latin typeface="Candara" charset="0"/>
                <a:ea typeface="MS PGothic" charset="0"/>
                <a:cs typeface="Arial" charset="0"/>
              </a:rPr>
              <a:t>Enter his gates with thanksgiving</a:t>
            </a:r>
            <a:r>
              <a:rPr lang="en-US" sz="2200" i="1" dirty="0" smtClean="0">
                <a:latin typeface="Candara" charset="0"/>
                <a:ea typeface="MS PGothic" charset="0"/>
                <a:cs typeface="Arial" charset="0"/>
              </a:rPr>
              <a:t>,</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and </a:t>
            </a:r>
            <a:r>
              <a:rPr lang="en-US" sz="2200" i="1" dirty="0">
                <a:latin typeface="Candara" charset="0"/>
                <a:ea typeface="MS PGothic" charset="0"/>
                <a:cs typeface="Arial" charset="0"/>
              </a:rPr>
              <a:t>his courts with praise</a:t>
            </a:r>
            <a:r>
              <a:rPr lang="en-US" sz="2200" i="1" dirty="0" smtClean="0">
                <a:latin typeface="Candara" charset="0"/>
                <a:ea typeface="MS PGothic" charset="0"/>
                <a:cs typeface="Arial" charset="0"/>
              </a:rPr>
              <a:t>!</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Give </a:t>
            </a:r>
            <a:r>
              <a:rPr lang="en-US" sz="2200" i="1" dirty="0">
                <a:latin typeface="Candara" charset="0"/>
                <a:ea typeface="MS PGothic" charset="0"/>
                <a:cs typeface="Arial" charset="0"/>
              </a:rPr>
              <a:t>thanks to him; bless his name</a:t>
            </a:r>
            <a:r>
              <a:rPr lang="en-US" sz="2200" i="1" dirty="0" smtClean="0">
                <a:latin typeface="Candara" charset="0"/>
                <a:ea typeface="MS PGothic" charset="0"/>
                <a:cs typeface="Arial" charset="0"/>
              </a:rPr>
              <a:t>!</a:t>
            </a:r>
            <a:br>
              <a:rPr lang="en-US" sz="2200" i="1" dirty="0" smtClean="0">
                <a:latin typeface="Candara" charset="0"/>
                <a:ea typeface="MS PGothic" charset="0"/>
                <a:cs typeface="Arial" charset="0"/>
              </a:rPr>
            </a:br>
            <a:r>
              <a:rPr lang="en-US" sz="2200" i="1" dirty="0" smtClean="0">
                <a:latin typeface="Candara" charset="0"/>
                <a:ea typeface="MS PGothic" charset="0"/>
                <a:cs typeface="Arial" charset="0"/>
              </a:rPr>
              <a:t>Psalm 100:4</a:t>
            </a:r>
          </a:p>
          <a:p>
            <a:pPr marL="0" indent="0" algn="ctr">
              <a:buNone/>
              <a:defRPr/>
            </a:pPr>
            <a:endParaRPr lang="en-US" sz="2200" i="1" dirty="0">
              <a:latin typeface="Candara" charset="0"/>
              <a:ea typeface="MS PGothic" charset="0"/>
              <a:cs typeface="Arial" charset="0"/>
            </a:endParaRPr>
          </a:p>
          <a:p>
            <a:pPr marL="0" indent="0" algn="ctr">
              <a:buNone/>
              <a:defRPr/>
            </a:pPr>
            <a:endParaRPr lang="en-US" sz="2200" i="1" dirty="0">
              <a:latin typeface="Candara" charset="0"/>
              <a:ea typeface="MS PGothic" charset="0"/>
              <a:cs typeface="Arial" charset="0"/>
            </a:endParaRPr>
          </a:p>
        </p:txBody>
      </p:sp>
    </p:spTree>
    <p:extLst>
      <p:ext uri="{BB962C8B-B14F-4D97-AF65-F5344CB8AC3E}">
        <p14:creationId xmlns:p14="http://schemas.microsoft.com/office/powerpoint/2010/main" val="605421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2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60111</TotalTime>
  <Words>456</Words>
  <Application>Microsoft Macintosh PowerPoint</Application>
  <PresentationFormat>On-screen Show (4:3)</PresentationFormat>
  <Paragraphs>69</Paragraphs>
  <Slides>11</Slides>
  <Notes>9</Notes>
  <HiddenSlides>0</HiddenSlides>
  <MMClips>0</MMClips>
  <ScaleCrop>false</ScaleCrop>
  <HeadingPairs>
    <vt:vector size="4" baseType="variant">
      <vt:variant>
        <vt:lpstr>Theme</vt:lpstr>
      </vt:variant>
      <vt:variant>
        <vt:i4>33</vt:i4>
      </vt:variant>
      <vt:variant>
        <vt:lpstr>Slide Titles</vt:lpstr>
      </vt:variant>
      <vt:variant>
        <vt:i4>11</vt:i4>
      </vt:variant>
    </vt:vector>
  </HeadingPairs>
  <TitlesOfParts>
    <vt:vector size="44"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2_Normal</vt:lpstr>
      <vt:lpstr>25_Default Design</vt:lpstr>
      <vt:lpstr>26_Default Design</vt:lpstr>
      <vt:lpstr>27_Default Design</vt:lpstr>
      <vt:lpstr>28_Default Design</vt:lpstr>
      <vt:lpstr>29_Default Design</vt:lpstr>
      <vt:lpstr>30_Default Design</vt:lpstr>
      <vt:lpstr>PowerPoint Presentation</vt:lpstr>
      <vt:lpstr>Give Thanks in All Circumstances</vt:lpstr>
      <vt:lpstr>WHY SHOULD WE GIVE THANKS TO GOD?</vt:lpstr>
      <vt:lpstr>THREE KEYS TO LEARNING TO  GIVE THANKS IN ALL CIRCUMSTANCES</vt:lpstr>
      <vt:lpstr>PowerPoint Presentation</vt:lpstr>
      <vt:lpstr>THREE KEYS TO LEARNING TO  GIVE THANKS IN ALL CIRCUMSTANCES</vt:lpstr>
      <vt:lpstr>PowerPoint Presentation</vt:lpstr>
      <vt:lpstr>THREE KEYS TO LEARNING TO  GIVE THANKS IN ALL CIRCUMSTANCES</vt:lpstr>
      <vt:lpstr>RECAP: GIVE THANKS IN ALL CIRCUMSTANCES!</vt:lpstr>
      <vt:lpstr>LET’S GIVE THANKS IN ALL CIRCUMSTANCES:</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2848</cp:revision>
  <cp:lastPrinted>2014-10-05T15:08:28Z</cp:lastPrinted>
  <dcterms:created xsi:type="dcterms:W3CDTF">2007-10-20T20:09:35Z</dcterms:created>
  <dcterms:modified xsi:type="dcterms:W3CDTF">2014-11-24T10:40:31Z</dcterms:modified>
</cp:coreProperties>
</file>