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</p:sldMasterIdLst>
  <p:notesMasterIdLst>
    <p:notesMasterId r:id="rId43"/>
  </p:notesMasterIdLst>
  <p:handoutMasterIdLst>
    <p:handoutMasterId r:id="rId44"/>
  </p:handoutMasterIdLst>
  <p:sldIdLst>
    <p:sldId id="1626" r:id="rId31"/>
    <p:sldId id="2578" r:id="rId32"/>
    <p:sldId id="2582" r:id="rId33"/>
    <p:sldId id="2584" r:id="rId34"/>
    <p:sldId id="2580" r:id="rId35"/>
    <p:sldId id="2581" r:id="rId36"/>
    <p:sldId id="2585" r:id="rId37"/>
    <p:sldId id="2586" r:id="rId38"/>
    <p:sldId id="2587" r:id="rId39"/>
    <p:sldId id="2588" r:id="rId40"/>
    <p:sldId id="2579" r:id="rId41"/>
    <p:sldId id="1929" r:id="rId4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154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306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46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613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5766" algn="l" defTabSz="457154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2920" algn="l" defTabSz="457154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072" algn="l" defTabSz="457154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226" algn="l" defTabSz="457154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7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Master" Target="slideMasters/slideMaster30.xml"/><Relationship Id="rId31" Type="http://schemas.openxmlformats.org/officeDocument/2006/relationships/slide" Target="slides/slide1.xml"/><Relationship Id="rId32" Type="http://schemas.openxmlformats.org/officeDocument/2006/relationships/slide" Target="slides/slide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3.xml"/><Relationship Id="rId34" Type="http://schemas.openxmlformats.org/officeDocument/2006/relationships/slide" Target="slides/slide4.xml"/><Relationship Id="rId35" Type="http://schemas.openxmlformats.org/officeDocument/2006/relationships/slide" Target="slides/slide5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7.xml"/><Relationship Id="rId38" Type="http://schemas.openxmlformats.org/officeDocument/2006/relationships/slide" Target="slides/slide8.xml"/><Relationship Id="rId39" Type="http://schemas.openxmlformats.org/officeDocument/2006/relationships/slide" Target="slides/slide9.xml"/><Relationship Id="rId40" Type="http://schemas.openxmlformats.org/officeDocument/2006/relationships/slide" Target="slides/slide10.xml"/><Relationship Id="rId41" Type="http://schemas.openxmlformats.org/officeDocument/2006/relationships/slide" Target="slides/slide11.xml"/><Relationship Id="rId42" Type="http://schemas.openxmlformats.org/officeDocument/2006/relationships/slide" Target="slides/slide12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3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8963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EF43BAAA-F69A-8D46-BE67-9EC82D31B212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D529-0260-6948-B040-DCC727950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492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C1BF-11FA-BB4F-BBF5-87C7F9E7D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486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EEBA-5C5F-954F-8BE3-0986C093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44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0581-B847-4840-BFF0-E3DFC832B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242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587B2-FD86-5D4D-99CA-23F1E6FE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048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7B11-8FFC-0449-B1B2-20B5F8B7B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4447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23B4-9B1B-7441-8A17-F542BD37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710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F75-B86D-5648-A108-CF6643F2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68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4DB0-3185-E54B-93C5-7D7273C92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498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1005-DA70-244D-AC9C-31068801F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1406-BD2F-0F4C-92AB-534E30B3D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98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22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24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19326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27" y="1821656"/>
            <a:ext cx="3848695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1656"/>
            <a:ext cx="3848695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45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75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489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81353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47933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658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280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137" y="178594"/>
            <a:ext cx="1951137" cy="60632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727" y="178594"/>
            <a:ext cx="5746254" cy="6063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3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2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154" indent="-457154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874" indent="-285722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306" indent="-457154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306" indent="-457154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460" indent="-457154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343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290884E9-0710-0D41-8A24-9944EC33C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669727" y="178594"/>
            <a:ext cx="7804547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669727" y="1821656"/>
            <a:ext cx="7804547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821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ＭＳ Ｐゴシック" charset="0"/>
          <a:cs typeface="+mj-cs"/>
          <a:sym typeface="Helvetica Light" charset="0"/>
        </a:defRPr>
      </a:lvl1pPr>
      <a:lvl2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410730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12" indent="-312512" algn="l" defTabSz="410730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marL="625024" indent="-312512" algn="l" defTabSz="410730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937536" indent="-312512" algn="l" defTabSz="410730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250048" indent="-312512" algn="l" defTabSz="410730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562560" indent="-312512" algn="l" defTabSz="410730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884001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2205441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526882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848323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1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90600"/>
            <a:ext cx="88392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00000"/>
                </a:solidFill>
                <a:latin typeface="Candara"/>
                <a:cs typeface="Candara"/>
              </a:rPr>
              <a:t>Key</a:t>
            </a:r>
          </a:p>
          <a:p>
            <a:pPr marL="0" indent="0" algn="ctr">
              <a:buNone/>
            </a:pPr>
            <a:endParaRPr lang="en-US" sz="2000" b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andara"/>
                <a:cs typeface="Candara"/>
              </a:rPr>
              <a:t>In </a:t>
            </a:r>
            <a:r>
              <a:rPr lang="en-US" b="1" dirty="0">
                <a:latin typeface="Candara"/>
                <a:cs typeface="Candara"/>
              </a:rPr>
              <a:t>the end, </a:t>
            </a:r>
            <a:r>
              <a:rPr lang="en-US" b="1" dirty="0" smtClean="0">
                <a:latin typeface="Candara"/>
                <a:cs typeface="Candara"/>
              </a:rPr>
              <a:t/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it </a:t>
            </a:r>
            <a:r>
              <a:rPr lang="en-US" b="1" dirty="0">
                <a:latin typeface="Candara"/>
                <a:cs typeface="Candara"/>
              </a:rPr>
              <a:t>is not a matter of </a:t>
            </a:r>
            <a:r>
              <a:rPr lang="en-US" b="1" dirty="0" smtClean="0">
                <a:latin typeface="Candara"/>
                <a:cs typeface="Candara"/>
              </a:rPr>
              <a:t>what </a:t>
            </a:r>
            <a:r>
              <a:rPr lang="en-US" b="1" dirty="0">
                <a:latin typeface="Candara"/>
                <a:cs typeface="Candara"/>
              </a:rPr>
              <a:t>we have, </a:t>
            </a:r>
            <a:r>
              <a:rPr lang="en-US" b="1" dirty="0" smtClean="0">
                <a:latin typeface="Candara"/>
                <a:cs typeface="Candara"/>
              </a:rPr>
              <a:t/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but WHO </a:t>
            </a:r>
            <a:r>
              <a:rPr lang="en-US" b="1" dirty="0">
                <a:latin typeface="Candara"/>
                <a:cs typeface="Candara"/>
              </a:rPr>
              <a:t>we have </a:t>
            </a:r>
            <a:br>
              <a:rPr lang="en-US" b="1" dirty="0">
                <a:latin typeface="Candara"/>
                <a:cs typeface="Candara"/>
              </a:rPr>
            </a:br>
            <a:r>
              <a:rPr lang="en-US" b="1" dirty="0">
                <a:latin typeface="Candara"/>
                <a:cs typeface="Candara"/>
              </a:rPr>
              <a:t>that really matters.</a:t>
            </a:r>
          </a:p>
        </p:txBody>
      </p:sp>
    </p:spTree>
    <p:extLst>
      <p:ext uri="{BB962C8B-B14F-4D97-AF65-F5344CB8AC3E}">
        <p14:creationId xmlns:p14="http://schemas.microsoft.com/office/powerpoint/2010/main" val="41948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200" b="1" dirty="0">
                <a:latin typeface="Candara" charset="0"/>
                <a:cs typeface="MS PGothic" charset="0"/>
              </a:rPr>
            </a:br>
            <a:r>
              <a:rPr lang="en-US" sz="3200" b="1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93950" cy="5105400"/>
          </a:xfrm>
        </p:spPr>
        <p:txBody>
          <a:bodyPr/>
          <a:lstStyle/>
          <a:p>
            <a:pPr marL="457154" indent="-457154">
              <a:buFont typeface="+mj-lt"/>
              <a:buAutoNum type="arabicPeriod"/>
            </a:pPr>
            <a:r>
              <a:rPr lang="en-US" sz="2300" b="1" dirty="0" smtClean="0">
                <a:latin typeface="Candara"/>
                <a:cs typeface="Candara"/>
              </a:rPr>
              <a:t>“</a:t>
            </a:r>
            <a:r>
              <a:rPr lang="en-US" sz="2300" b="1" i="1" dirty="0">
                <a:latin typeface="Candara"/>
                <a:cs typeface="Candara"/>
              </a:rPr>
              <a:t>Why do you stare at us as if by our own power and </a:t>
            </a:r>
            <a:r>
              <a:rPr lang="en-US" sz="2300" b="1" i="1" dirty="0" smtClean="0">
                <a:latin typeface="Candara"/>
                <a:cs typeface="Candara"/>
              </a:rPr>
              <a:t>godliness </a:t>
            </a:r>
            <a:r>
              <a:rPr lang="en-US" sz="2300" b="1" i="1" dirty="0">
                <a:latin typeface="Candara"/>
                <a:cs typeface="Candara"/>
              </a:rPr>
              <a:t>we had made this man walk</a:t>
            </a:r>
            <a:r>
              <a:rPr lang="en-US" sz="2300" b="1" dirty="0">
                <a:latin typeface="Candara"/>
                <a:cs typeface="Candara"/>
              </a:rPr>
              <a:t>” (Act 3:12). How might this verse serve as an encouragement to intercede for others?   For yourself?</a:t>
            </a:r>
          </a:p>
          <a:p>
            <a:pPr marL="457154" indent="-457154">
              <a:buFont typeface="+mj-lt"/>
              <a:buAutoNum type="arabicPeriod"/>
            </a:pPr>
            <a:endParaRPr lang="en-US" sz="2000" b="1" dirty="0">
              <a:latin typeface="Candara"/>
              <a:cs typeface="Candara"/>
            </a:endParaRPr>
          </a:p>
          <a:p>
            <a:pPr marL="457154" indent="-457154">
              <a:buFont typeface="+mj-lt"/>
              <a:buAutoNum type="arabicPeriod"/>
            </a:pPr>
            <a:r>
              <a:rPr lang="en-US" sz="2300" b="1" dirty="0">
                <a:latin typeface="Candara"/>
                <a:cs typeface="Candara"/>
              </a:rPr>
              <a:t>Talk about a time when you had come to view as normal something/someone God wanted to change and then were surprised when God used someone else to do it?  How did that impact you and your faith?</a:t>
            </a:r>
          </a:p>
          <a:p>
            <a:pPr marL="457154" indent="-457154">
              <a:buFont typeface="+mj-lt"/>
              <a:buAutoNum type="arabicPeriod"/>
            </a:pPr>
            <a:endParaRPr lang="en-US" sz="2000" b="1" dirty="0">
              <a:latin typeface="Candara"/>
              <a:cs typeface="Candara"/>
            </a:endParaRPr>
          </a:p>
          <a:p>
            <a:pPr marL="457154" indent="-457154">
              <a:buFont typeface="+mj-lt"/>
              <a:buAutoNum type="arabicPeriod"/>
            </a:pPr>
            <a:r>
              <a:rPr lang="en-US" sz="2300" b="1" dirty="0">
                <a:latin typeface="Candara"/>
                <a:cs typeface="Candara"/>
              </a:rPr>
              <a:t>Frank’s final point stated,  </a:t>
            </a:r>
            <a:r>
              <a:rPr lang="en-US" sz="2300" b="1" i="1" dirty="0">
                <a:latin typeface="Candara"/>
                <a:cs typeface="Candara"/>
              </a:rPr>
              <a:t>“In the end it’s not what we have, but WHO we have that really matters.”</a:t>
            </a:r>
            <a:r>
              <a:rPr lang="en-US" sz="2300" b="1" dirty="0">
                <a:latin typeface="Candara"/>
                <a:cs typeface="Candara"/>
              </a:rPr>
              <a:t> Why is it that we tend to lean toward the “What?”  rather than the “Who?” in our lives?</a:t>
            </a:r>
          </a:p>
        </p:txBody>
      </p:sp>
    </p:spTree>
    <p:extLst>
      <p:ext uri="{BB962C8B-B14F-4D97-AF65-F5344CB8AC3E}">
        <p14:creationId xmlns:p14="http://schemas.microsoft.com/office/powerpoint/2010/main" val="338438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1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What Did You Expect?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1" y="3124201"/>
            <a:ext cx="7924800" cy="2209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Acts 3:1-</a:t>
            </a: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16</a:t>
            </a:r>
            <a:endParaRPr lang="en-US" sz="28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November 9,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Guest Speaker: Pastor Frank Riley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9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86875" cy="69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2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5016" y="1178719"/>
            <a:ext cx="8839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444477" indent="-444477" algn="l" defTabSz="58417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ＭＳ Ｐゴシック" charset="0"/>
                <a:cs typeface="+mn-cs"/>
                <a:sym typeface="Helvetica Light" charset="0"/>
              </a:defRPr>
            </a:lvl1pPr>
            <a:lvl2pPr marL="888955" indent="-444477" algn="l" defTabSz="58417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1333432" indent="-444477" algn="l" defTabSz="58417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777909" indent="-444477" algn="l" defTabSz="58417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2222387" indent="-444477" algn="l" defTabSz="58417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2679563" indent="-444477" algn="l" defTabSz="584170" rtl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3136739" indent="-444477" algn="l" defTabSz="584170" rtl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3593916" indent="-444477" algn="l" defTabSz="584170" rtl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4051093" indent="-444477" algn="l" defTabSz="584170" rtl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n>
                  <a:solidFill>
                    <a:srgbClr val="000000"/>
                  </a:solidFill>
                </a:ln>
                <a:latin typeface="Candara"/>
                <a:cs typeface="Candara"/>
              </a:rPr>
              <a:t>What Did You Expect?</a:t>
            </a:r>
            <a:endParaRPr lang="en-US" sz="2400" b="1" dirty="0">
              <a:ln>
                <a:solidFill>
                  <a:srgbClr val="000000"/>
                </a:solidFill>
              </a:ln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rgbClr val="000000"/>
                  </a:solidFill>
                </a:ln>
                <a:latin typeface="Candara"/>
                <a:cs typeface="Candara"/>
              </a:rPr>
              <a:t>Acts 3:1-16</a:t>
            </a:r>
          </a:p>
        </p:txBody>
      </p:sp>
    </p:spTree>
    <p:extLst>
      <p:ext uri="{BB962C8B-B14F-4D97-AF65-F5344CB8AC3E}">
        <p14:creationId xmlns:p14="http://schemas.microsoft.com/office/powerpoint/2010/main" val="43398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2362200"/>
            <a:ext cx="88392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latin typeface="Candara"/>
                <a:cs typeface="Candara"/>
              </a:rPr>
              <a:t>The </a:t>
            </a:r>
            <a:r>
              <a:rPr lang="en-US" b="1" i="1" dirty="0">
                <a:latin typeface="Candara"/>
                <a:cs typeface="Candara"/>
              </a:rPr>
              <a:t>Movement </a:t>
            </a:r>
            <a:r>
              <a:rPr lang="en-US" b="1" i="1" dirty="0" smtClean="0">
                <a:latin typeface="Candara"/>
                <a:cs typeface="Candara"/>
              </a:rPr>
              <a:t>That </a:t>
            </a:r>
            <a:r>
              <a:rPr lang="en-US" b="1" i="1" dirty="0">
                <a:latin typeface="Candara"/>
                <a:cs typeface="Candara"/>
              </a:rPr>
              <a:t>Was Doomed to </a:t>
            </a:r>
            <a:r>
              <a:rPr lang="en-US" b="1" i="1" dirty="0" smtClean="0">
                <a:latin typeface="Candara"/>
                <a:cs typeface="Candara"/>
              </a:rPr>
              <a:t>Fail</a:t>
            </a:r>
          </a:p>
          <a:p>
            <a:pPr marL="0" indent="0" algn="ctr">
              <a:buNone/>
            </a:pPr>
            <a:endParaRPr lang="en-US" sz="3600" b="1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u="sng" dirty="0" smtClean="0">
                <a:latin typeface="Candara"/>
                <a:cs typeface="Candara"/>
              </a:rPr>
              <a:t>Under the Anvil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latin typeface="Candara"/>
                <a:cs typeface="Candara"/>
              </a:rPr>
              <a:t>by Max </a:t>
            </a:r>
            <a:r>
              <a:rPr lang="en-US" b="1" i="1" dirty="0" err="1">
                <a:latin typeface="Candara"/>
                <a:cs typeface="Candara"/>
              </a:rPr>
              <a:t>Lucado</a:t>
            </a:r>
            <a:endParaRPr lang="en-US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3397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90600"/>
            <a:ext cx="88392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00000"/>
                </a:solidFill>
                <a:latin typeface="Candara"/>
                <a:cs typeface="Candara"/>
              </a:rPr>
              <a:t>The Key Verse</a:t>
            </a:r>
          </a:p>
          <a:p>
            <a:pPr marL="0" indent="0" algn="ctr">
              <a:buNone/>
            </a:pPr>
            <a:endParaRPr lang="en-US" sz="2000" b="1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latin typeface="Candara"/>
                <a:cs typeface="Candara"/>
              </a:rPr>
              <a:t>When Peter saw this, 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he said to them: “Fellow Israelites, 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why does this surprise you? Why do 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you stare at us as if by our own 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power or godliness we had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 made this man walk?”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Acts 3:12</a:t>
            </a:r>
          </a:p>
          <a:p>
            <a:pPr marL="0" indent="0" algn="ctr">
              <a:buNone/>
            </a:pPr>
            <a:endParaRPr lang="en-US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7704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90600"/>
            <a:ext cx="88392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00000"/>
                </a:solidFill>
                <a:latin typeface="Candara"/>
                <a:cs typeface="Candara"/>
              </a:rPr>
              <a:t>The Key Thought</a:t>
            </a:r>
          </a:p>
          <a:p>
            <a:pPr marL="0" indent="0" algn="ctr">
              <a:buNone/>
            </a:pPr>
            <a:endParaRPr lang="en-US" sz="2000" b="1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andara"/>
                <a:cs typeface="Candara"/>
              </a:rPr>
              <a:t>The </a:t>
            </a:r>
            <a:r>
              <a:rPr lang="en-US" b="1" dirty="0">
                <a:latin typeface="Candara"/>
                <a:cs typeface="Candara"/>
              </a:rPr>
              <a:t>expectation bar of our faith </a:t>
            </a:r>
            <a:r>
              <a:rPr lang="en-US" b="1" dirty="0" smtClean="0">
                <a:latin typeface="Candara"/>
                <a:cs typeface="Candara"/>
              </a:rPr>
              <a:t>is </a:t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far </a:t>
            </a:r>
            <a:r>
              <a:rPr lang="en-US" b="1" dirty="0">
                <a:latin typeface="Candara"/>
                <a:cs typeface="Candara"/>
              </a:rPr>
              <a:t>too low.  </a:t>
            </a:r>
            <a:r>
              <a:rPr lang="en-US" b="1" dirty="0" smtClean="0">
                <a:latin typeface="Candara"/>
                <a:cs typeface="Candara"/>
              </a:rPr>
              <a:t>We </a:t>
            </a:r>
            <a:r>
              <a:rPr lang="en-US" b="1" dirty="0">
                <a:latin typeface="Candara"/>
                <a:cs typeface="Candara"/>
              </a:rPr>
              <a:t>state over and </a:t>
            </a:r>
            <a:r>
              <a:rPr lang="en-US" b="1" dirty="0" smtClean="0">
                <a:latin typeface="Candara"/>
                <a:cs typeface="Candara"/>
              </a:rPr>
              <a:t>over again</a:t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that the Lord is absolutely sovereign and not </a:t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only can, but does seek to work in our lives</a:t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 in a personal and powerful way!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0626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90600"/>
            <a:ext cx="88392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00000"/>
                </a:solidFill>
                <a:latin typeface="Candara"/>
                <a:cs typeface="Candara"/>
              </a:rPr>
              <a:t>The Key Question</a:t>
            </a:r>
          </a:p>
          <a:p>
            <a:pPr marL="0" indent="0" algn="ctr">
              <a:buNone/>
            </a:pPr>
            <a:endParaRPr lang="en-US" sz="2000" b="1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andara"/>
                <a:cs typeface="Candara"/>
              </a:rPr>
              <a:t>Rather </a:t>
            </a:r>
            <a:r>
              <a:rPr lang="en-US" b="1" dirty="0">
                <a:latin typeface="Candara"/>
                <a:cs typeface="Candara"/>
              </a:rPr>
              <a:t>than expecting </a:t>
            </a:r>
            <a:br>
              <a:rPr lang="en-US" b="1" dirty="0">
                <a:latin typeface="Candara"/>
                <a:cs typeface="Candara"/>
              </a:rPr>
            </a:br>
            <a:r>
              <a:rPr lang="en-US" b="1" dirty="0">
                <a:latin typeface="Candara"/>
                <a:cs typeface="Candara"/>
              </a:rPr>
              <a:t>God’s sovereign movement, </a:t>
            </a:r>
            <a:br>
              <a:rPr lang="en-US" b="1" dirty="0">
                <a:latin typeface="Candara"/>
                <a:cs typeface="Candara"/>
              </a:rPr>
            </a:br>
            <a:r>
              <a:rPr lang="en-US" b="1" dirty="0">
                <a:latin typeface="Candara"/>
                <a:cs typeface="Candara"/>
              </a:rPr>
              <a:t>why does it surprise us</a:t>
            </a:r>
            <a:br>
              <a:rPr lang="en-US" b="1" dirty="0">
                <a:latin typeface="Candara"/>
                <a:cs typeface="Candara"/>
              </a:rPr>
            </a:br>
            <a:r>
              <a:rPr lang="en-US" b="1" dirty="0">
                <a:latin typeface="Candara"/>
                <a:cs typeface="Candara"/>
              </a:rPr>
              <a:t>when He does?</a:t>
            </a:r>
          </a:p>
        </p:txBody>
      </p:sp>
    </p:spTree>
    <p:extLst>
      <p:ext uri="{BB962C8B-B14F-4D97-AF65-F5344CB8AC3E}">
        <p14:creationId xmlns:p14="http://schemas.microsoft.com/office/powerpoint/2010/main" val="84850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90600"/>
            <a:ext cx="88392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800000"/>
                </a:solidFill>
                <a:latin typeface="Candara"/>
                <a:cs typeface="Candara"/>
              </a:rPr>
              <a:t>Peter’s Summary</a:t>
            </a:r>
          </a:p>
          <a:p>
            <a:pPr marL="0" indent="0" algn="ctr">
              <a:buNone/>
            </a:pPr>
            <a:endParaRPr lang="en-US" sz="2000" b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latin typeface="Candara"/>
                <a:cs typeface="Candara"/>
              </a:rPr>
              <a:t>“By faith </a:t>
            </a:r>
            <a:r>
              <a:rPr lang="en-US" b="1" i="1" dirty="0">
                <a:latin typeface="Candara"/>
                <a:cs typeface="Candara"/>
              </a:rPr>
              <a:t>in the name of Jesus, </a:t>
            </a:r>
            <a:r>
              <a:rPr lang="en-US" b="1" i="1" dirty="0" smtClean="0">
                <a:latin typeface="Candara"/>
                <a:cs typeface="Candara"/>
              </a:rPr>
              <a:t/>
            </a:r>
            <a:br>
              <a:rPr lang="en-US" b="1" i="1" dirty="0" smtClean="0">
                <a:latin typeface="Candara"/>
                <a:cs typeface="Candara"/>
              </a:rPr>
            </a:br>
            <a:r>
              <a:rPr lang="en-US" b="1" i="1" dirty="0" smtClean="0">
                <a:latin typeface="Candara"/>
                <a:cs typeface="Candara"/>
              </a:rPr>
              <a:t>this </a:t>
            </a:r>
            <a:r>
              <a:rPr lang="en-US" b="1" i="1" dirty="0">
                <a:latin typeface="Candara"/>
                <a:cs typeface="Candara"/>
              </a:rPr>
              <a:t>man whom you see and know </a:t>
            </a:r>
            <a:r>
              <a:rPr lang="en-US" b="1" i="1" dirty="0" smtClean="0">
                <a:latin typeface="Candara"/>
                <a:cs typeface="Candara"/>
              </a:rPr>
              <a:t/>
            </a:r>
            <a:br>
              <a:rPr lang="en-US" b="1" i="1" dirty="0" smtClean="0">
                <a:latin typeface="Candara"/>
                <a:cs typeface="Candara"/>
              </a:rPr>
            </a:br>
            <a:r>
              <a:rPr lang="en-US" b="1" i="1" dirty="0" smtClean="0">
                <a:latin typeface="Candara"/>
                <a:cs typeface="Candara"/>
              </a:rPr>
              <a:t>was </a:t>
            </a:r>
            <a:r>
              <a:rPr lang="en-US" b="1" i="1" dirty="0">
                <a:latin typeface="Candara"/>
                <a:cs typeface="Candara"/>
              </a:rPr>
              <a:t>made strong. It is Jesus’ name and </a:t>
            </a:r>
            <a:r>
              <a:rPr lang="en-US" b="1" i="1" dirty="0" smtClean="0">
                <a:latin typeface="Candara"/>
                <a:cs typeface="Candara"/>
              </a:rPr>
              <a:t/>
            </a:r>
            <a:br>
              <a:rPr lang="en-US" b="1" i="1" dirty="0" smtClean="0">
                <a:latin typeface="Candara"/>
                <a:cs typeface="Candara"/>
              </a:rPr>
            </a:br>
            <a:r>
              <a:rPr lang="en-US" b="1" i="1" dirty="0" smtClean="0">
                <a:latin typeface="Candara"/>
                <a:cs typeface="Candara"/>
              </a:rPr>
              <a:t>the </a:t>
            </a:r>
            <a:r>
              <a:rPr lang="en-US" b="1" i="1" dirty="0">
                <a:latin typeface="Candara"/>
                <a:cs typeface="Candara"/>
              </a:rPr>
              <a:t>faith that comes through him that has completely healed him, as you can all see.”</a:t>
            </a:r>
            <a:br>
              <a:rPr lang="en-US" b="1" i="1" dirty="0">
                <a:latin typeface="Candara"/>
                <a:cs typeface="Candara"/>
              </a:rPr>
            </a:br>
            <a:r>
              <a:rPr lang="en-US" b="1" i="1" dirty="0">
                <a:latin typeface="Candara"/>
                <a:cs typeface="Candara"/>
              </a:rPr>
              <a:t>Acts 3:16</a:t>
            </a:r>
          </a:p>
        </p:txBody>
      </p:sp>
    </p:spTree>
    <p:extLst>
      <p:ext uri="{BB962C8B-B14F-4D97-AF65-F5344CB8AC3E}">
        <p14:creationId xmlns:p14="http://schemas.microsoft.com/office/powerpoint/2010/main" val="301326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lack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59721</TotalTime>
  <Words>113</Words>
  <Application>Microsoft Macintosh PowerPoint</Application>
  <PresentationFormat>On-screen Show (4:3)</PresentationFormat>
  <Paragraphs>32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12</vt:i4>
      </vt:variant>
    </vt:vector>
  </HeadingPairs>
  <TitlesOfParts>
    <vt:vector size="42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Black</vt:lpstr>
      <vt:lpstr>PowerPoint Presentation</vt:lpstr>
      <vt:lpstr>What Did You Expect?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David Won</cp:lastModifiedBy>
  <cp:revision>2819</cp:revision>
  <cp:lastPrinted>2014-10-05T15:08:28Z</cp:lastPrinted>
  <dcterms:created xsi:type="dcterms:W3CDTF">2007-10-20T20:09:35Z</dcterms:created>
  <dcterms:modified xsi:type="dcterms:W3CDTF">2014-11-12T04:59:09Z</dcterms:modified>
</cp:coreProperties>
</file>