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23" r:id="rId16"/>
    <p:sldMasterId id="2147510835" r:id="rId17"/>
    <p:sldMasterId id="2147510847" r:id="rId18"/>
    <p:sldMasterId id="2147510859" r:id="rId19"/>
    <p:sldMasterId id="2147510871" r:id="rId20"/>
    <p:sldMasterId id="2147510883" r:id="rId21"/>
    <p:sldMasterId id="2147510895" r:id="rId22"/>
    <p:sldMasterId id="2147510907" r:id="rId23"/>
    <p:sldMasterId id="2147510931" r:id="rId24"/>
    <p:sldMasterId id="2147510943" r:id="rId25"/>
  </p:sldMasterIdLst>
  <p:notesMasterIdLst>
    <p:notesMasterId r:id="rId37"/>
  </p:notesMasterIdLst>
  <p:handoutMasterIdLst>
    <p:handoutMasterId r:id="rId38"/>
  </p:handoutMasterIdLst>
  <p:sldIdLst>
    <p:sldId id="1626" r:id="rId26"/>
    <p:sldId id="2384" r:id="rId27"/>
    <p:sldId id="2383" r:id="rId28"/>
    <p:sldId id="2379" r:id="rId29"/>
    <p:sldId id="2385" r:id="rId30"/>
    <p:sldId id="2387" r:id="rId31"/>
    <p:sldId id="2386" r:id="rId32"/>
    <p:sldId id="2388" r:id="rId33"/>
    <p:sldId id="2389" r:id="rId34"/>
    <p:sldId id="2327" r:id="rId35"/>
    <p:sldId id="192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576" y="-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3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5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55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04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66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63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00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232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6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88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0DC9-244D-9C42-82CA-F6171E216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648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4FB9-221E-4F4D-9D30-08C64248A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221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832F-67E2-D742-B427-5049AEA3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94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7841-A875-BD42-85F5-8D1C90C54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003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E595-38A6-9642-87CE-1AF0F06C6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5B8D1-A9C4-384E-B2C4-76D24596A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38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0B2C-28B9-3243-BFAD-F791A78B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107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54E8C-C792-FB4F-8089-87E5B435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89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3161-F878-3F4C-9672-340EAFD7F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037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AB43-8A51-7743-B0B7-81B95AA1C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566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CAA5-AD24-1F4D-ADD0-907E106BB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1830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F02CE1-91C0-4049-8485-EFD53B163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821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0C9A2E-D35D-0748-BECB-77C5DA74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76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C27613-672B-4F40-813A-118890A91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599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F04805-C946-1F43-A2D0-8672A69D6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28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3F13CB-5054-1B4F-ADA9-FBD0C8F8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255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21AD10E-753C-484F-B0C0-9464C3EA4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8729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565CA4-FD97-6049-AC2C-0434B792F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0325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D83C00B-5405-0843-A017-9F5C1636F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87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949C1A-D7CF-A543-B5E8-86AD903C3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802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632712-649B-6149-AEBC-BB2A3B144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306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33534F-091D-3640-B120-D8C38E2FD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50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24" r:id="rId1"/>
    <p:sldLayoutId id="2147510825" r:id="rId2"/>
    <p:sldLayoutId id="2147510826" r:id="rId3"/>
    <p:sldLayoutId id="2147510827" r:id="rId4"/>
    <p:sldLayoutId id="2147510828" r:id="rId5"/>
    <p:sldLayoutId id="2147510829" r:id="rId6"/>
    <p:sldLayoutId id="2147510830" r:id="rId7"/>
    <p:sldLayoutId id="2147510831" r:id="rId8"/>
    <p:sldLayoutId id="2147510832" r:id="rId9"/>
    <p:sldLayoutId id="2147510833" r:id="rId10"/>
    <p:sldLayoutId id="21475108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3545A81-79AE-8340-BAD2-F29A8A1B8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905B62-A290-FF43-9E73-8F3E5B017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44" r:id="rId1"/>
    <p:sldLayoutId id="2147510945" r:id="rId2"/>
    <p:sldLayoutId id="2147510946" r:id="rId3"/>
    <p:sldLayoutId id="2147510947" r:id="rId4"/>
    <p:sldLayoutId id="2147510948" r:id="rId5"/>
    <p:sldLayoutId id="2147510949" r:id="rId6"/>
    <p:sldLayoutId id="2147510950" r:id="rId7"/>
    <p:sldLayoutId id="2147510951" r:id="rId8"/>
    <p:sldLayoutId id="2147510952" r:id="rId9"/>
    <p:sldLayoutId id="2147510953" r:id="rId10"/>
    <p:sldLayoutId id="214751095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82000" cy="5181600"/>
          </a:xfrm>
        </p:spPr>
        <p:txBody>
          <a:bodyPr/>
          <a:lstStyle/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How will you model authentic godliness to your children (or help your husband do so)? What is your first step?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How will you provide leadership and training for your children’s godly character and conduct (or help your husband do so)?</a:t>
            </a:r>
          </a:p>
          <a:p>
            <a:pPr marL="514350" indent="-514350" eaLnBrk="1" hangingPunct="1">
              <a:buFont typeface="Eras Bold ITC" charset="0"/>
              <a:buAutoNum type="arabicPeriod"/>
            </a:pPr>
            <a:endParaRPr lang="en-US" dirty="0">
              <a:latin typeface="Candara" charset="0"/>
              <a:cs typeface="MS PGothic" charset="0"/>
            </a:endParaRPr>
          </a:p>
          <a:p>
            <a:pPr marL="514350" indent="-514350" eaLnBrk="1" hangingPunct="1">
              <a:buFont typeface="Eras Bold ITC" charset="0"/>
              <a:buAutoNum type="arabicPeriod"/>
            </a:pPr>
            <a:r>
              <a:rPr lang="en-US" dirty="0">
                <a:latin typeface="Candara" charset="0"/>
                <a:cs typeface="MS PGothic" charset="0"/>
              </a:rPr>
              <a:t>How will you love your children with God’s steadfast love (or help your husband do so)?</a:t>
            </a:r>
          </a:p>
        </p:txBody>
      </p:sp>
    </p:spTree>
    <p:extLst>
      <p:ext uri="{BB962C8B-B14F-4D97-AF65-F5344CB8AC3E}">
        <p14:creationId xmlns:p14="http://schemas.microsoft.com/office/powerpoint/2010/main" val="243649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9050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Lasting Impact </a:t>
            </a:r>
            <a:b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of</a:t>
            </a:r>
            <a:r>
              <a:rPr lang="en-US" sz="3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Godly Father</a:t>
            </a:r>
            <a:endParaRPr lang="en-US" sz="3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00400"/>
            <a:ext cx="80010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Father’s Day Message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15, 2014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1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ndara" charset="0"/>
              </a:rPr>
              <a:t>WORLDLY DADS VS. GODLY DADS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4899"/>
              </p:ext>
            </p:extLst>
          </p:nvPr>
        </p:nvGraphicFramePr>
        <p:xfrm>
          <a:off x="228600" y="1143000"/>
          <a:ext cx="8686800" cy="5421658"/>
        </p:xfrm>
        <a:graphic>
          <a:graphicData uri="http://schemas.openxmlformats.org/drawingml/2006/table">
            <a:tbl>
              <a:tblPr/>
              <a:tblGrid>
                <a:gridCol w="4228088"/>
                <a:gridCol w="4458712"/>
              </a:tblGrid>
              <a:tr h="531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Worldly Dads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Godly Dads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Calibri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Times New Roman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Goal: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Success of children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               [A self-actualizing life]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Times New Roman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Desire: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Children’s ultimate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               happiness in creation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               [= Joy in things/people]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ndara" charset="0"/>
                        <a:ea typeface="Times New Roman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Axiom: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“Believe in yourself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               —follow your heart.”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Times New Roman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Inheritance: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Materialistic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              things with temporal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          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Times New Roman" charset="0"/>
                        </a:rPr>
                        <a:t>perspectives </a:t>
                      </a:r>
                      <a:endParaRPr kumimoji="0" lang="en-US" sz="2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Goal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Godliness of children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               [A God-glorifying life]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Desire: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Children’s ultimate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               happiness in Creator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               [= Joy in God]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Axiom: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“Believe in Christ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               —follow the Holy Spirit.”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Inheritance: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Spiritual legacy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              with eternal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perspectives </a:t>
                      </a:r>
                      <a:endParaRPr kumimoji="0" lang="en-US" sz="2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04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HOW DOES A GODLY FATHER </a:t>
            </a:r>
            <a:br>
              <a:rPr lang="en-US" sz="30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MAKE A LASTING IMPACT?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10625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1)	A godly father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models authentic godliness to his children.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</a:t>
            </a: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The righteous who walks in his integrity—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   blessed are his children after him!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Proverbs 20:</a:t>
            </a:r>
            <a:r>
              <a:rPr lang="en-US" sz="2200" i="1" dirty="0" smtClean="0">
                <a:latin typeface="Candara"/>
                <a:cs typeface="Candara"/>
              </a:rPr>
              <a:t>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What you have learned and received and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heard and seen in me—practice these things,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 the God of peace will be with you.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Philippians 4:9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the most foundational beyond all things that fathers can do—to live out what godliness looks as imperfect men.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also means to embrace one’s brokenness to be real, to quickly admit faults, and to humbly ask for forgiveness.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Godliness is more caught than taught—therefore, BEING a godly man in a congruent process is the key.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9505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HOW DOES A GODLY FATHER </a:t>
            </a:r>
            <a:br>
              <a:rPr lang="en-US" sz="30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MAKE A LASTING IMPACT?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10625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2)	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godly father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provides spiritual leadership for his children and teaches God’s Word to them. 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“And if it is evil in your eyes to serve the Lord,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choose this day whom you will serve, whether the gods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your fathers served in the region beyond the River,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or the gods of the Amorites in whose land you dwell.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But as for me and my house, we will serve the Lord.”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Joshua 24:15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baseline="30000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7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You shall teach them diligently to your children, and shall talk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of them when you sit in your house, and when you walk by the way,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and when you lie down, and when you </a:t>
            </a:r>
            <a:r>
              <a:rPr lang="en-US" sz="2200" i="1" dirty="0" smtClean="0">
                <a:latin typeface="Candara"/>
                <a:cs typeface="Candara"/>
              </a:rPr>
              <a:t>rise. </a:t>
            </a:r>
            <a:r>
              <a:rPr lang="en-US" sz="2200" i="1" baseline="30000" dirty="0" smtClean="0">
                <a:latin typeface="Candara"/>
                <a:cs typeface="Candara"/>
              </a:rPr>
              <a:t>8</a:t>
            </a:r>
            <a:r>
              <a:rPr lang="en-US" sz="2200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You shall bind them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as a sign on your hand, and they shall be as frontlets between your eyes.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9 </a:t>
            </a:r>
            <a:r>
              <a:rPr lang="en-US" sz="2200" i="1" dirty="0">
                <a:latin typeface="Candara"/>
                <a:cs typeface="Candara"/>
              </a:rPr>
              <a:t>You shall write them on the doorposts of your house and on your gates.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Deuteronomy 6:7-</a:t>
            </a:r>
            <a:r>
              <a:rPr lang="en-US" sz="2200" i="1" dirty="0" smtClean="0">
                <a:latin typeface="Candara"/>
                <a:cs typeface="Candara"/>
              </a:rPr>
              <a:t>9</a:t>
            </a: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815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HOW DOES A GODLY FATHER </a:t>
            </a:r>
            <a:br>
              <a:rPr lang="en-US" sz="30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MAKE A LASTING IMPACT?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219200"/>
            <a:ext cx="8686800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2)	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godly father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provides spiritual leadership for his children and teaches God’s Word to them. 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“And if it is evil in your eyes to serve the Lord,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choose this day whom you will serve, whether the gods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your fathers served in the region beyond the River,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or the gods of the Amorites in whose land you dwell.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But as for me and my house, we will serve the Lord.”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Joshua 24:15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baseline="30000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At the heart of fatherhood in God’s design is leadership—this is more about “responsibility” and less about “power.”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As fathers, we are to be spiritual leader (and priest) of our families, taking a lead to teach God’s Word to our children.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Hence, a godly father leads, shepherds, protects, teaches, and guides each child as well as his entire family.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027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HOW DOES A GODLY FATHER </a:t>
            </a:r>
            <a:br>
              <a:rPr lang="en-US" sz="30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MAKE A LASTING IMPACT?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199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3)	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godly father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disciplines and trains his children in godly character and conduct.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Discipline your son, for there is hope;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do not set your heart on putting him to death.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Proverbs 19:</a:t>
            </a:r>
            <a:r>
              <a:rPr lang="en-US" sz="2200" i="1" dirty="0" smtClean="0">
                <a:latin typeface="Candara"/>
                <a:cs typeface="Candara"/>
              </a:rPr>
              <a:t>18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Fathers, do not provoke your children to anger, but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bring them up in the discipline and instruction of the Lord.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Ephesians 6:4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Discipline is the “firm” side of love that godly fathers practice—it is a stewardship of God-given authority to fathers.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so doing, we are not to misuse or overuse the authority so that we wouldn’t provoke anger or crush their spirit.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Our proactive approach must be on “training” our children to become solid and mature in their own growth and godliness.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991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HOW DOES A GODLY FATHER </a:t>
            </a:r>
            <a:br>
              <a:rPr lang="en-US" sz="30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MAKE A LASTING IMPACT?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10625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4)	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godly father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loves his children with God’s steadfast love.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I have loved you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with </a:t>
            </a:r>
            <a:r>
              <a:rPr lang="en-US" sz="2200" i="1" dirty="0">
                <a:latin typeface="Candara"/>
                <a:cs typeface="Candara"/>
              </a:rPr>
              <a:t>an everlasting love</a:t>
            </a:r>
            <a:r>
              <a:rPr lang="en-US" sz="2200" i="1" dirty="0" smtClean="0">
                <a:latin typeface="Candara"/>
                <a:cs typeface="Candara"/>
              </a:rPr>
              <a:t>;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therefore </a:t>
            </a:r>
            <a:r>
              <a:rPr lang="en-US" sz="2200" i="1" dirty="0">
                <a:latin typeface="Candara"/>
                <a:cs typeface="Candara"/>
              </a:rPr>
              <a:t>I have continued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my </a:t>
            </a:r>
            <a:r>
              <a:rPr lang="en-US" sz="2200" i="1" dirty="0">
                <a:latin typeface="Candara"/>
                <a:cs typeface="Candara"/>
              </a:rPr>
              <a:t>faithfulness to you.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Jeremiah 31:</a:t>
            </a:r>
            <a:r>
              <a:rPr lang="en-US" sz="2200" i="1" dirty="0" smtClean="0">
                <a:latin typeface="Candara"/>
                <a:cs typeface="Candara"/>
              </a:rPr>
              <a:t>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How can I give you up, O Ephraim?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How </a:t>
            </a:r>
            <a:r>
              <a:rPr lang="en-US" sz="2200" i="1" dirty="0">
                <a:latin typeface="Candara"/>
                <a:cs typeface="Candara"/>
              </a:rPr>
              <a:t>can I hand you over, O Israel?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How can I make you like </a:t>
            </a:r>
            <a:r>
              <a:rPr lang="en-US" sz="2200" i="1" dirty="0" err="1">
                <a:latin typeface="Candara"/>
                <a:cs typeface="Candara"/>
              </a:rPr>
              <a:t>Admah</a:t>
            </a:r>
            <a:r>
              <a:rPr lang="en-US" sz="2200" i="1" dirty="0">
                <a:latin typeface="Candara"/>
                <a:cs typeface="Candara"/>
              </a:rPr>
              <a:t>?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How </a:t>
            </a:r>
            <a:r>
              <a:rPr lang="en-US" sz="2200" i="1" dirty="0">
                <a:latin typeface="Candara"/>
                <a:cs typeface="Candara"/>
              </a:rPr>
              <a:t>can I treat you like </a:t>
            </a:r>
            <a:r>
              <a:rPr lang="en-US" sz="2200" i="1" dirty="0" err="1">
                <a:latin typeface="Candara"/>
                <a:cs typeface="Candara"/>
              </a:rPr>
              <a:t>Zeboiim</a:t>
            </a:r>
            <a:r>
              <a:rPr lang="en-US" sz="2200" i="1" dirty="0">
                <a:latin typeface="Candara"/>
                <a:cs typeface="Candara"/>
              </a:rPr>
              <a:t>?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My heart recoils within me;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my </a:t>
            </a:r>
            <a:r>
              <a:rPr lang="en-US" sz="2200" i="1" dirty="0">
                <a:latin typeface="Candara"/>
                <a:cs typeface="Candara"/>
              </a:rPr>
              <a:t>compassion grows warm and tender.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Hosea 11:</a:t>
            </a:r>
            <a:r>
              <a:rPr lang="en-US" sz="2200" i="1" dirty="0" smtClean="0">
                <a:latin typeface="Candara"/>
                <a:cs typeface="Candara"/>
              </a:rPr>
              <a:t>8</a:t>
            </a: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2359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HOW DOES A GODLY FATHER </a:t>
            </a:r>
            <a:br>
              <a:rPr lang="en-US" sz="3000" b="1" dirty="0">
                <a:latin typeface="Candara" charset="0"/>
                <a:ea typeface="MS PGothic" charset="0"/>
                <a:cs typeface="Arial" charset="0"/>
              </a:rPr>
            </a:br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MAKE A LASTING IMPACT?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10625" cy="5638800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4)	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godly father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loves his children with God’s steadfast love. </a:t>
            </a:r>
            <a:endParaRPr lang="en-US" sz="2400" b="1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buNone/>
              <a:defRPr/>
            </a:pPr>
            <a:endParaRPr lang="en-US" sz="800" i="1" dirty="0" smtClean="0">
              <a:solidFill>
                <a:srgbClr val="FF0000"/>
              </a:solidFill>
              <a:latin typeface="Candara" charset="0"/>
              <a:ea typeface="MS PGothic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I have loved you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with </a:t>
            </a:r>
            <a:r>
              <a:rPr lang="en-US" sz="2200" i="1" dirty="0">
                <a:latin typeface="Candara"/>
                <a:cs typeface="Candara"/>
              </a:rPr>
              <a:t>an everlasting love</a:t>
            </a:r>
            <a:r>
              <a:rPr lang="en-US" sz="2200" i="1" dirty="0" smtClean="0">
                <a:latin typeface="Candara"/>
                <a:cs typeface="Candara"/>
              </a:rPr>
              <a:t>;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therefore </a:t>
            </a:r>
            <a:r>
              <a:rPr lang="en-US" sz="2200" i="1" dirty="0">
                <a:latin typeface="Candara"/>
                <a:cs typeface="Candara"/>
              </a:rPr>
              <a:t>I have continued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my </a:t>
            </a:r>
            <a:r>
              <a:rPr lang="en-US" sz="2200" i="1" dirty="0">
                <a:latin typeface="Candara"/>
                <a:cs typeface="Candara"/>
              </a:rPr>
              <a:t>faithfulness to you.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Jeremiah 31:</a:t>
            </a:r>
            <a:r>
              <a:rPr lang="en-US" sz="2200" i="1" dirty="0" smtClean="0">
                <a:latin typeface="Candara"/>
                <a:cs typeface="Candara"/>
              </a:rPr>
              <a:t>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profound impact of all fathers is to create a heart image of God the Heavenly Father—either distorted or congruent.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end of the day, our job as fathers is to release our children to become godly men and women full of God’s love.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deepest impact we can make as fathers is 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ingrain the steadfast, unconditional love of God to our children’s hearts.</a:t>
            </a:r>
          </a:p>
          <a:p>
            <a:pPr marL="0" indent="0" algn="ctr">
              <a:buNone/>
            </a:pPr>
            <a:endParaRPr lang="en-US" sz="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0095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48709</TotalTime>
  <Words>243</Words>
  <Application>Microsoft Macintosh PowerPoint</Application>
  <PresentationFormat>On-screen Show (4:3)</PresentationFormat>
  <Paragraphs>96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11</vt:i4>
      </vt:variant>
    </vt:vector>
  </HeadingPairs>
  <TitlesOfParts>
    <vt:vector size="36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2_Normal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1_Normal</vt:lpstr>
      <vt:lpstr>PowerPoint Presentation</vt:lpstr>
      <vt:lpstr>The Lasting Impact  of a Godly Father</vt:lpstr>
      <vt:lpstr>WORLDLY DADS VS. GODLY DADS</vt:lpstr>
      <vt:lpstr>HOW DOES A GODLY FATHER  MAKE A LASTING IMPACT?</vt:lpstr>
      <vt:lpstr>HOW DOES A GODLY FATHER  MAKE A LASTING IMPACT?</vt:lpstr>
      <vt:lpstr>HOW DOES A GODLY FATHER  MAKE A LASTING IMPACT?</vt:lpstr>
      <vt:lpstr>HOW DOES A GODLY FATHER  MAKE A LASTING IMPACT?</vt:lpstr>
      <vt:lpstr>HOW DOES A GODLY FATHER  MAKE A LASTING IMPACT?</vt:lpstr>
      <vt:lpstr>HOW DOES A GODLY FATHER  MAKE A LASTING IMPACT?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2582</cp:revision>
  <cp:lastPrinted>2014-03-23T15:54:46Z</cp:lastPrinted>
  <dcterms:created xsi:type="dcterms:W3CDTF">2007-10-20T20:09:35Z</dcterms:created>
  <dcterms:modified xsi:type="dcterms:W3CDTF">2014-06-17T17:07:32Z</dcterms:modified>
</cp:coreProperties>
</file>