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718" r:id="rId3"/>
    <p:sldMasterId id="2147483730" r:id="rId4"/>
  </p:sldMasterIdLst>
  <p:notesMasterIdLst>
    <p:notesMasterId r:id="rId12"/>
  </p:notesMasterIdLst>
  <p:sldIdLst>
    <p:sldId id="468" r:id="rId5"/>
    <p:sldId id="288" r:id="rId6"/>
    <p:sldId id="469" r:id="rId7"/>
    <p:sldId id="456" r:id="rId8"/>
    <p:sldId id="467" r:id="rId9"/>
    <p:sldId id="458" r:id="rId10"/>
    <p:sldId id="47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A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5" d="100"/>
          <a:sy n="85" d="100"/>
        </p:scale>
        <p:origin x="-1472" y="-568"/>
      </p:cViewPr>
      <p:guideLst>
        <p:guide orient="horz" pos="2160"/>
        <p:guide pos="2880"/>
      </p:guideLst>
    </p:cSldViewPr>
  </p:slideViewPr>
  <p:outlineViewPr>
    <p:cViewPr>
      <p:scale>
        <a:sx n="33" d="100"/>
        <a:sy n="33" d="100"/>
      </p:scale>
      <p:origin x="48" y="258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51193605-24D2-BA40-B48B-1D064A0D0C15}" type="datetimeFigureOut">
              <a:rPr lang="en-US"/>
              <a:pPr>
                <a:defRPr/>
              </a:pPr>
              <a:t>4/19/14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FE885DE4-31EB-7042-A189-50D280AA68C0}" type="slidenum">
              <a:rPr lang="en-US"/>
              <a:pPr>
                <a:defRPr/>
              </a:pPr>
              <a:t>‹#›</a:t>
            </a:fld>
            <a:endParaRPr lang="en-US"/>
          </a:p>
        </p:txBody>
      </p:sp>
    </p:spTree>
    <p:extLst>
      <p:ext uri="{BB962C8B-B14F-4D97-AF65-F5344CB8AC3E}">
        <p14:creationId xmlns:p14="http://schemas.microsoft.com/office/powerpoint/2010/main" val="37205289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93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9353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algn="r" eaLnBrk="1" hangingPunct="1">
              <a:lnSpc>
                <a:spcPct val="90000"/>
              </a:lnSpc>
              <a:spcBef>
                <a:spcPct val="20000"/>
              </a:spcBef>
            </a:pPr>
            <a:fld id="{DA7BB0C5-7562-894C-AF30-61FF206C61BB}" type="slidenum">
              <a:rPr lang="en-US" sz="1200">
                <a:solidFill>
                  <a:srgbClr val="000000"/>
                </a:solidFill>
              </a:rPr>
              <a:pPr algn="r" eaLnBrk="1" hangingPunct="1">
                <a:lnSpc>
                  <a:spcPct val="90000"/>
                </a:lnSpc>
                <a:spcBef>
                  <a:spcPct val="20000"/>
                </a:spcBef>
              </a:pPr>
              <a:t>3</a:t>
            </a:fld>
            <a:endParaRPr lang="en-US"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793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826"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173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DE2455-4E10-A14B-BCC0-C1D7466BC782}" type="slidenum">
              <a:rPr lang="en-US"/>
              <a:pPr>
                <a:defRPr/>
              </a:pPr>
              <a:t>‹#›</a:t>
            </a:fld>
            <a:endParaRPr lang="en-US"/>
          </a:p>
        </p:txBody>
      </p:sp>
    </p:spTree>
    <p:extLst>
      <p:ext uri="{BB962C8B-B14F-4D97-AF65-F5344CB8AC3E}">
        <p14:creationId xmlns:p14="http://schemas.microsoft.com/office/powerpoint/2010/main" val="1612279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6B3F61-2E8D-634A-8474-A62613AA2CA3}" type="slidenum">
              <a:rPr lang="en-US"/>
              <a:pPr>
                <a:defRPr/>
              </a:pPr>
              <a:t>‹#›</a:t>
            </a:fld>
            <a:endParaRPr lang="en-US"/>
          </a:p>
        </p:txBody>
      </p:sp>
    </p:spTree>
    <p:extLst>
      <p:ext uri="{BB962C8B-B14F-4D97-AF65-F5344CB8AC3E}">
        <p14:creationId xmlns:p14="http://schemas.microsoft.com/office/powerpoint/2010/main" val="4124024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67830F-6D6B-B140-BA6E-9C717BF617F6}" type="slidenum">
              <a:rPr lang="en-US"/>
              <a:pPr>
                <a:defRPr/>
              </a:pPr>
              <a:t>‹#›</a:t>
            </a:fld>
            <a:endParaRPr lang="en-US"/>
          </a:p>
        </p:txBody>
      </p:sp>
    </p:spTree>
    <p:extLst>
      <p:ext uri="{BB962C8B-B14F-4D97-AF65-F5344CB8AC3E}">
        <p14:creationId xmlns:p14="http://schemas.microsoft.com/office/powerpoint/2010/main" val="1493867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0E155B-90A8-B44B-B815-B1288CB1B430}" type="slidenum">
              <a:rPr lang="en-US"/>
              <a:pPr>
                <a:defRPr/>
              </a:pPr>
              <a:t>‹#›</a:t>
            </a:fld>
            <a:endParaRPr lang="en-US"/>
          </a:p>
        </p:txBody>
      </p:sp>
    </p:spTree>
    <p:extLst>
      <p:ext uri="{BB962C8B-B14F-4D97-AF65-F5344CB8AC3E}">
        <p14:creationId xmlns:p14="http://schemas.microsoft.com/office/powerpoint/2010/main" val="329272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BDE0DF-0BD7-B145-90EB-3AE82322B46C}" type="slidenum">
              <a:rPr lang="en-US"/>
              <a:pPr>
                <a:defRPr/>
              </a:pPr>
              <a:t>‹#›</a:t>
            </a:fld>
            <a:endParaRPr lang="en-US"/>
          </a:p>
        </p:txBody>
      </p:sp>
    </p:spTree>
    <p:extLst>
      <p:ext uri="{BB962C8B-B14F-4D97-AF65-F5344CB8AC3E}">
        <p14:creationId xmlns:p14="http://schemas.microsoft.com/office/powerpoint/2010/main" val="45781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DBCC6F-A29B-9247-8805-76C904D3E5B5}" type="slidenum">
              <a:rPr lang="en-US"/>
              <a:pPr>
                <a:defRPr/>
              </a:pPr>
              <a:t>‹#›</a:t>
            </a:fld>
            <a:endParaRPr lang="en-US"/>
          </a:p>
        </p:txBody>
      </p:sp>
    </p:spTree>
    <p:extLst>
      <p:ext uri="{BB962C8B-B14F-4D97-AF65-F5344CB8AC3E}">
        <p14:creationId xmlns:p14="http://schemas.microsoft.com/office/powerpoint/2010/main" val="1352294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24A49D-032A-5246-8DB4-D535DF5D1362}" type="slidenum">
              <a:rPr lang="en-US"/>
              <a:pPr>
                <a:defRPr/>
              </a:pPr>
              <a:t>‹#›</a:t>
            </a:fld>
            <a:endParaRPr lang="en-US"/>
          </a:p>
        </p:txBody>
      </p:sp>
    </p:spTree>
    <p:extLst>
      <p:ext uri="{BB962C8B-B14F-4D97-AF65-F5344CB8AC3E}">
        <p14:creationId xmlns:p14="http://schemas.microsoft.com/office/powerpoint/2010/main" val="3134796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74728C1-3D37-B64B-B9B1-23AE7306FF4E}" type="slidenum">
              <a:rPr lang="en-US"/>
              <a:pPr>
                <a:defRPr/>
              </a:pPr>
              <a:t>‹#›</a:t>
            </a:fld>
            <a:endParaRPr lang="en-US"/>
          </a:p>
        </p:txBody>
      </p:sp>
    </p:spTree>
    <p:extLst>
      <p:ext uri="{BB962C8B-B14F-4D97-AF65-F5344CB8AC3E}">
        <p14:creationId xmlns:p14="http://schemas.microsoft.com/office/powerpoint/2010/main" val="3319624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514E498-625E-1E42-8EA6-4ECEDD6AD4F9}" type="slidenum">
              <a:rPr lang="en-US"/>
              <a:pPr>
                <a:defRPr/>
              </a:pPr>
              <a:t>‹#›</a:t>
            </a:fld>
            <a:endParaRPr lang="en-US"/>
          </a:p>
        </p:txBody>
      </p:sp>
    </p:spTree>
    <p:extLst>
      <p:ext uri="{BB962C8B-B14F-4D97-AF65-F5344CB8AC3E}">
        <p14:creationId xmlns:p14="http://schemas.microsoft.com/office/powerpoint/2010/main" val="2454731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98CE7E8-04D5-3240-9F26-B06BDC2B5378}" type="slidenum">
              <a:rPr lang="en-US"/>
              <a:pPr>
                <a:defRPr/>
              </a:pPr>
              <a:t>‹#›</a:t>
            </a:fld>
            <a:endParaRPr lang="en-US"/>
          </a:p>
        </p:txBody>
      </p:sp>
    </p:spTree>
    <p:extLst>
      <p:ext uri="{BB962C8B-B14F-4D97-AF65-F5344CB8AC3E}">
        <p14:creationId xmlns:p14="http://schemas.microsoft.com/office/powerpoint/2010/main" val="27554881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CA0CCA-D498-9943-8CC4-3BBFD580F053}" type="slidenum">
              <a:rPr lang="en-US"/>
              <a:pPr>
                <a:defRPr/>
              </a:pPr>
              <a:t>‹#›</a:t>
            </a:fld>
            <a:endParaRPr lang="en-US"/>
          </a:p>
        </p:txBody>
      </p:sp>
    </p:spTree>
    <p:extLst>
      <p:ext uri="{BB962C8B-B14F-4D97-AF65-F5344CB8AC3E}">
        <p14:creationId xmlns:p14="http://schemas.microsoft.com/office/powerpoint/2010/main" val="415013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65360F-435D-204A-9FD4-8A0AE4276AC6}" type="slidenum">
              <a:rPr lang="en-US"/>
              <a:pPr>
                <a:defRPr/>
              </a:pPr>
              <a:t>‹#›</a:t>
            </a:fld>
            <a:endParaRPr lang="en-US"/>
          </a:p>
        </p:txBody>
      </p:sp>
    </p:spTree>
    <p:extLst>
      <p:ext uri="{BB962C8B-B14F-4D97-AF65-F5344CB8AC3E}">
        <p14:creationId xmlns:p14="http://schemas.microsoft.com/office/powerpoint/2010/main" val="898466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944912-83B5-F74F-AE9E-6369A22DE25C}" type="slidenum">
              <a:rPr lang="en-US"/>
              <a:pPr>
                <a:defRPr/>
              </a:pPr>
              <a:t>‹#›</a:t>
            </a:fld>
            <a:endParaRPr lang="en-US"/>
          </a:p>
        </p:txBody>
      </p:sp>
    </p:spTree>
    <p:extLst>
      <p:ext uri="{BB962C8B-B14F-4D97-AF65-F5344CB8AC3E}">
        <p14:creationId xmlns:p14="http://schemas.microsoft.com/office/powerpoint/2010/main" val="35043372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AA9624-D876-F74B-B9A0-BF73E64B0002}" type="slidenum">
              <a:rPr lang="en-US"/>
              <a:pPr>
                <a:defRPr/>
              </a:pPr>
              <a:t>‹#›</a:t>
            </a:fld>
            <a:endParaRPr lang="en-US"/>
          </a:p>
        </p:txBody>
      </p:sp>
    </p:spTree>
    <p:extLst>
      <p:ext uri="{BB962C8B-B14F-4D97-AF65-F5344CB8AC3E}">
        <p14:creationId xmlns:p14="http://schemas.microsoft.com/office/powerpoint/2010/main" val="3722275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E72A7FE-3D4B-6541-87E0-C2E37D598D84}" type="slidenum">
              <a:rPr lang="en-US"/>
              <a:pPr>
                <a:defRPr/>
              </a:pPr>
              <a:t>‹#›</a:t>
            </a:fld>
            <a:endParaRPr lang="en-US"/>
          </a:p>
        </p:txBody>
      </p:sp>
    </p:spTree>
    <p:extLst>
      <p:ext uri="{BB962C8B-B14F-4D97-AF65-F5344CB8AC3E}">
        <p14:creationId xmlns:p14="http://schemas.microsoft.com/office/powerpoint/2010/main" val="2489050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C42214EC-B6E1-1F4D-A0B7-E1234D56ED24}" type="slidenum">
              <a:rPr lang="en-US"/>
              <a:pPr>
                <a:defRPr/>
              </a:pPr>
              <a:t>‹#›</a:t>
            </a:fld>
            <a:endParaRPr lang="en-US"/>
          </a:p>
        </p:txBody>
      </p:sp>
    </p:spTree>
    <p:extLst>
      <p:ext uri="{BB962C8B-B14F-4D97-AF65-F5344CB8AC3E}">
        <p14:creationId xmlns:p14="http://schemas.microsoft.com/office/powerpoint/2010/main" val="17518731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5A10B823-4BCA-4847-9E9C-52FFB9F844F1}" type="slidenum">
              <a:rPr lang="en-US"/>
              <a:pPr>
                <a:defRPr/>
              </a:pPr>
              <a:t>‹#›</a:t>
            </a:fld>
            <a:endParaRPr lang="en-US"/>
          </a:p>
        </p:txBody>
      </p:sp>
    </p:spTree>
    <p:extLst>
      <p:ext uri="{BB962C8B-B14F-4D97-AF65-F5344CB8AC3E}">
        <p14:creationId xmlns:p14="http://schemas.microsoft.com/office/powerpoint/2010/main" val="15400977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FFC3AE35-BE47-9440-93AF-A946EC85F5B0}" type="slidenum">
              <a:rPr lang="en-US"/>
              <a:pPr>
                <a:defRPr/>
              </a:pPr>
              <a:t>‹#›</a:t>
            </a:fld>
            <a:endParaRPr lang="en-US"/>
          </a:p>
        </p:txBody>
      </p:sp>
    </p:spTree>
    <p:extLst>
      <p:ext uri="{BB962C8B-B14F-4D97-AF65-F5344CB8AC3E}">
        <p14:creationId xmlns:p14="http://schemas.microsoft.com/office/powerpoint/2010/main" val="33878318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1C7C4FF9-3A3A-4641-AA28-F90B9F2570A5}" type="slidenum">
              <a:rPr lang="en-US"/>
              <a:pPr>
                <a:defRPr/>
              </a:pPr>
              <a:t>‹#›</a:t>
            </a:fld>
            <a:endParaRPr lang="en-US"/>
          </a:p>
        </p:txBody>
      </p:sp>
    </p:spTree>
    <p:extLst>
      <p:ext uri="{BB962C8B-B14F-4D97-AF65-F5344CB8AC3E}">
        <p14:creationId xmlns:p14="http://schemas.microsoft.com/office/powerpoint/2010/main" val="10228823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C0881160-D1AA-B446-A54D-078003365D5F}" type="slidenum">
              <a:rPr lang="en-US"/>
              <a:pPr>
                <a:defRPr/>
              </a:pPr>
              <a:t>‹#›</a:t>
            </a:fld>
            <a:endParaRPr lang="en-US"/>
          </a:p>
        </p:txBody>
      </p:sp>
    </p:spTree>
    <p:extLst>
      <p:ext uri="{BB962C8B-B14F-4D97-AF65-F5344CB8AC3E}">
        <p14:creationId xmlns:p14="http://schemas.microsoft.com/office/powerpoint/2010/main" val="30827592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0631F684-539D-DD44-834F-BC13A160A1F0}" type="slidenum">
              <a:rPr lang="en-US"/>
              <a:pPr>
                <a:defRPr/>
              </a:pPr>
              <a:t>‹#›</a:t>
            </a:fld>
            <a:endParaRPr lang="en-US"/>
          </a:p>
        </p:txBody>
      </p:sp>
    </p:spTree>
    <p:extLst>
      <p:ext uri="{BB962C8B-B14F-4D97-AF65-F5344CB8AC3E}">
        <p14:creationId xmlns:p14="http://schemas.microsoft.com/office/powerpoint/2010/main" val="16948795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6B1DFC5F-D4D1-9B48-BE1B-83258BC363DD}" type="slidenum">
              <a:rPr lang="en-US"/>
              <a:pPr>
                <a:defRPr/>
              </a:pPr>
              <a:t>‹#›</a:t>
            </a:fld>
            <a:endParaRPr lang="en-US"/>
          </a:p>
        </p:txBody>
      </p:sp>
    </p:spTree>
    <p:extLst>
      <p:ext uri="{BB962C8B-B14F-4D97-AF65-F5344CB8AC3E}">
        <p14:creationId xmlns:p14="http://schemas.microsoft.com/office/powerpoint/2010/main" val="598123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B6CA81-AFD3-D041-BF48-D7DB5AD572D0}" type="slidenum">
              <a:rPr lang="en-US"/>
              <a:pPr>
                <a:defRPr/>
              </a:pPr>
              <a:t>‹#›</a:t>
            </a:fld>
            <a:endParaRPr lang="en-US"/>
          </a:p>
        </p:txBody>
      </p:sp>
    </p:spTree>
    <p:extLst>
      <p:ext uri="{BB962C8B-B14F-4D97-AF65-F5344CB8AC3E}">
        <p14:creationId xmlns:p14="http://schemas.microsoft.com/office/powerpoint/2010/main" val="22519843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3BD984AF-F241-EE4C-8222-85195A990858}" type="slidenum">
              <a:rPr lang="en-US"/>
              <a:pPr>
                <a:defRPr/>
              </a:pPr>
              <a:t>‹#›</a:t>
            </a:fld>
            <a:endParaRPr lang="en-US"/>
          </a:p>
        </p:txBody>
      </p:sp>
    </p:spTree>
    <p:extLst>
      <p:ext uri="{BB962C8B-B14F-4D97-AF65-F5344CB8AC3E}">
        <p14:creationId xmlns:p14="http://schemas.microsoft.com/office/powerpoint/2010/main" val="28100602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4DAC27B7-3E5E-3640-99C2-BCB67B2202E7}" type="slidenum">
              <a:rPr lang="en-US"/>
              <a:pPr>
                <a:defRPr/>
              </a:pPr>
              <a:t>‹#›</a:t>
            </a:fld>
            <a:endParaRPr lang="en-US"/>
          </a:p>
        </p:txBody>
      </p:sp>
    </p:spTree>
    <p:extLst>
      <p:ext uri="{BB962C8B-B14F-4D97-AF65-F5344CB8AC3E}">
        <p14:creationId xmlns:p14="http://schemas.microsoft.com/office/powerpoint/2010/main" val="25540114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58483A43-03D9-D448-9507-748667DDE6FA}" type="slidenum">
              <a:rPr lang="en-US"/>
              <a:pPr>
                <a:defRPr/>
              </a:pPr>
              <a:t>‹#›</a:t>
            </a:fld>
            <a:endParaRPr lang="en-US"/>
          </a:p>
        </p:txBody>
      </p:sp>
    </p:spTree>
    <p:extLst>
      <p:ext uri="{BB962C8B-B14F-4D97-AF65-F5344CB8AC3E}">
        <p14:creationId xmlns:p14="http://schemas.microsoft.com/office/powerpoint/2010/main" val="4429908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ea typeface="ＭＳ Ｐゴシック" charset="0"/>
                <a:cs typeface="ＭＳ Ｐゴシック" charset="0"/>
              </a:defRPr>
            </a:lvl1pPr>
          </a:lstStyle>
          <a:p>
            <a:pPr>
              <a:defRPr/>
            </a:pPr>
            <a:fld id="{43B883AE-092D-FE46-B9B0-DA60D5C613D2}" type="slidenum">
              <a:rPr lang="en-US"/>
              <a:pPr>
                <a:defRPr/>
              </a:pPr>
              <a:t>‹#›</a:t>
            </a:fld>
            <a:endParaRPr lang="en-US"/>
          </a:p>
        </p:txBody>
      </p:sp>
    </p:spTree>
    <p:extLst>
      <p:ext uri="{BB962C8B-B14F-4D97-AF65-F5344CB8AC3E}">
        <p14:creationId xmlns:p14="http://schemas.microsoft.com/office/powerpoint/2010/main" val="35697306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15857665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15976371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31481005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17500698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42380743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3758743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0130AAC-516F-3746-B09A-CED7052EE380}" type="slidenum">
              <a:rPr lang="en-US"/>
              <a:pPr>
                <a:defRPr/>
              </a:pPr>
              <a:t>‹#›</a:t>
            </a:fld>
            <a:endParaRPr lang="en-US"/>
          </a:p>
        </p:txBody>
      </p:sp>
    </p:spTree>
    <p:extLst>
      <p:ext uri="{BB962C8B-B14F-4D97-AF65-F5344CB8AC3E}">
        <p14:creationId xmlns:p14="http://schemas.microsoft.com/office/powerpoint/2010/main" val="13742288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38078265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25339622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427968091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94785274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2875470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FA54DE-449C-BF48-913D-F2957D6EF510}" type="slidenum">
              <a:rPr lang="en-US"/>
              <a:pPr>
                <a:defRPr/>
              </a:pPr>
              <a:t>‹#›</a:t>
            </a:fld>
            <a:endParaRPr lang="en-US"/>
          </a:p>
        </p:txBody>
      </p:sp>
    </p:spTree>
    <p:extLst>
      <p:ext uri="{BB962C8B-B14F-4D97-AF65-F5344CB8AC3E}">
        <p14:creationId xmlns:p14="http://schemas.microsoft.com/office/powerpoint/2010/main" val="4266978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E35A49F-7FCC-274B-BC9B-BB3BE89D0E4E}" type="slidenum">
              <a:rPr lang="en-US"/>
              <a:pPr>
                <a:defRPr/>
              </a:pPr>
              <a:t>‹#›</a:t>
            </a:fld>
            <a:endParaRPr lang="en-US"/>
          </a:p>
        </p:txBody>
      </p:sp>
    </p:spTree>
    <p:extLst>
      <p:ext uri="{BB962C8B-B14F-4D97-AF65-F5344CB8AC3E}">
        <p14:creationId xmlns:p14="http://schemas.microsoft.com/office/powerpoint/2010/main" val="1352669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0F6BF71-C481-334D-AA45-3EAEECDDDABE}" type="slidenum">
              <a:rPr lang="en-US"/>
              <a:pPr>
                <a:defRPr/>
              </a:pPr>
              <a:t>‹#›</a:t>
            </a:fld>
            <a:endParaRPr lang="en-US"/>
          </a:p>
        </p:txBody>
      </p:sp>
    </p:spTree>
    <p:extLst>
      <p:ext uri="{BB962C8B-B14F-4D97-AF65-F5344CB8AC3E}">
        <p14:creationId xmlns:p14="http://schemas.microsoft.com/office/powerpoint/2010/main" val="315149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1548B3C-A7C2-5041-BA43-9A2A63F4C5F9}" type="slidenum">
              <a:rPr lang="en-US"/>
              <a:pPr>
                <a:defRPr/>
              </a:pPr>
              <a:t>‹#›</a:t>
            </a:fld>
            <a:endParaRPr lang="en-US"/>
          </a:p>
        </p:txBody>
      </p:sp>
    </p:spTree>
    <p:extLst>
      <p:ext uri="{BB962C8B-B14F-4D97-AF65-F5344CB8AC3E}">
        <p14:creationId xmlns:p14="http://schemas.microsoft.com/office/powerpoint/2010/main" val="2245541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C1951B-10CE-0F4C-87FD-58164AA0F432}" type="slidenum">
              <a:rPr lang="en-US"/>
              <a:pPr>
                <a:defRPr/>
              </a:pPr>
              <a:t>‹#›</a:t>
            </a:fld>
            <a:endParaRPr lang="en-US"/>
          </a:p>
        </p:txBody>
      </p:sp>
    </p:spTree>
    <p:extLst>
      <p:ext uri="{BB962C8B-B14F-4D97-AF65-F5344CB8AC3E}">
        <p14:creationId xmlns:p14="http://schemas.microsoft.com/office/powerpoint/2010/main" val="11761973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2.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3" Type="http://schemas.openxmlformats.org/officeDocument/2006/relationships/image" Target="../media/image1.jpeg"/><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cs typeface="Arial" charset="0"/>
              </a:defRPr>
            </a:lvl1pPr>
          </a:lstStyle>
          <a:p>
            <a:pPr>
              <a:defRPr/>
            </a:pPr>
            <a:fld id="{E0627B6A-118B-D648-A94C-B9F233727E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cs typeface="Arial" charset="0"/>
              </a:defRPr>
            </a:lvl1pPr>
          </a:lstStyle>
          <a:p>
            <a:pPr>
              <a:defRPr/>
            </a:pPr>
            <a:fld id="{B84F0A5A-A96B-4048-9348-360DF1EE331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1161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161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mn-ea"/>
                <a:cs typeface="+mn-cs"/>
              </a:defRPr>
            </a:lvl1pPr>
          </a:lstStyle>
          <a:p>
            <a:pPr>
              <a:defRPr/>
            </a:pPr>
            <a:endParaRPr lang="en-US" i="1"/>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cs typeface="+mn-cs"/>
              </a:defRPr>
            </a:lvl1pPr>
          </a:lstStyle>
          <a:p>
            <a:pPr>
              <a:defRPr/>
            </a:pPr>
            <a:endParaRPr lang="en-US" i="1"/>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mn-ea"/>
                <a:cs typeface="+mn-cs"/>
              </a:defRPr>
            </a:lvl1pPr>
          </a:lstStyle>
          <a:p>
            <a:pPr>
              <a:defRPr/>
            </a:pPr>
            <a:fld id="{932B51CD-39DC-9542-8862-93B080A63797}" type="slidenum">
              <a:rPr lang="en-US" i="1"/>
              <a:pPr>
                <a:defRPr/>
              </a:pPr>
              <a:t>‹#›</a:t>
            </a:fld>
            <a:endParaRPr lang="en-US" i="1"/>
          </a:p>
        </p:txBody>
      </p:sp>
    </p:spTree>
    <p:extLst>
      <p:ext uri="{BB962C8B-B14F-4D97-AF65-F5344CB8AC3E}">
        <p14:creationId xmlns:p14="http://schemas.microsoft.com/office/powerpoint/2010/main" val="113463041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a:defRPr/>
            </a:pPr>
            <a:fld id="{53D6B2C5-A86A-4648-A427-EA5B1306113E}" type="slidenum">
              <a:rPr lang="en-US"/>
              <a:pPr>
                <a:defRPr/>
              </a:pPr>
              <a:t>‹#›</a:t>
            </a:fld>
            <a:endParaRPr lang="en-US"/>
          </a:p>
        </p:txBody>
      </p:sp>
    </p:spTree>
    <p:extLst>
      <p:ext uri="{BB962C8B-B14F-4D97-AF65-F5344CB8AC3E}">
        <p14:creationId xmlns:p14="http://schemas.microsoft.com/office/powerpoint/2010/main" val="287090586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34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681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51354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304800" y="228600"/>
            <a:ext cx="8534400" cy="838200"/>
          </a:xfrm>
        </p:spPr>
        <p:txBody>
          <a:bodyPr/>
          <a:lstStyle/>
          <a:p>
            <a:pPr>
              <a:spcBef>
                <a:spcPct val="20000"/>
              </a:spcBef>
            </a:pPr>
            <a:r>
              <a:rPr lang="en-US" sz="2400" b="1" dirty="0">
                <a:solidFill>
                  <a:schemeClr val="tx1"/>
                </a:solidFill>
                <a:latin typeface="Candara" charset="0"/>
                <a:cs typeface="Arial" charset="0"/>
              </a:rPr>
              <a:t>GOOD FRIDAY SERVICE</a:t>
            </a:r>
            <a:br>
              <a:rPr lang="en-US" sz="2400" b="1" dirty="0">
                <a:solidFill>
                  <a:schemeClr val="tx1"/>
                </a:solidFill>
                <a:latin typeface="Candara" charset="0"/>
                <a:cs typeface="Arial" charset="0"/>
              </a:rPr>
            </a:br>
            <a:r>
              <a:rPr lang="en-US" sz="2000" b="1" dirty="0" smtClean="0">
                <a:solidFill>
                  <a:schemeClr val="tx1"/>
                </a:solidFill>
                <a:latin typeface="Candara" charset="0"/>
                <a:cs typeface="Arial" charset="0"/>
              </a:rPr>
              <a:t>April 18, 2014</a:t>
            </a:r>
            <a:endParaRPr lang="en-US" sz="2000" b="1" dirty="0">
              <a:solidFill>
                <a:schemeClr val="tx1"/>
              </a:solidFill>
              <a:latin typeface="Candara" charset="0"/>
              <a:cs typeface="Arial" charset="0"/>
            </a:endParaRPr>
          </a:p>
        </p:txBody>
      </p:sp>
      <p:sp>
        <p:nvSpPr>
          <p:cNvPr id="27650" name="Rectangle 3"/>
          <p:cNvSpPr>
            <a:spLocks noGrp="1" noChangeArrowheads="1"/>
          </p:cNvSpPr>
          <p:nvPr>
            <p:ph type="body" idx="1"/>
          </p:nvPr>
        </p:nvSpPr>
        <p:spPr>
          <a:xfrm>
            <a:off x="304800" y="1066800"/>
            <a:ext cx="8534400" cy="5791200"/>
          </a:xfrm>
        </p:spPr>
        <p:txBody>
          <a:bodyPr/>
          <a:lstStyle/>
          <a:p>
            <a:pPr marL="0" indent="0" algn="ctr">
              <a:lnSpc>
                <a:spcPts val="1875"/>
              </a:lnSpc>
              <a:buFontTx/>
              <a:buNone/>
            </a:pPr>
            <a:r>
              <a:rPr lang="en-US" sz="1400" b="1" dirty="0">
                <a:solidFill>
                  <a:srgbClr val="C00000"/>
                </a:solidFill>
                <a:latin typeface="Candara" charset="0"/>
                <a:cs typeface="Arial" charset="0"/>
              </a:rPr>
              <a:t>They shouted </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"Crucify him </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crucify him!"</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Pilate asked </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"Shall I crucify</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your King ?"</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The chief priests answered, "We have no king but the emperor."</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Then he handed him over to them to be crucified. So they took Jesus;</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and carrying the cross by himself, he went out to The Place of the Skull </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There they</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crucified him</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and with him</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two others,</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one on either</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side with Jesus</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between them.</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Pilate also had</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an inscription</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written and put</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on the cross.</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It read "Jesus</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of Nazareth, the</a:t>
            </a:r>
            <a:br>
              <a:rPr lang="en-US" sz="1400" b="1" dirty="0">
                <a:solidFill>
                  <a:srgbClr val="C00000"/>
                </a:solidFill>
                <a:latin typeface="Candara" charset="0"/>
                <a:cs typeface="Arial" charset="0"/>
              </a:rPr>
            </a:br>
            <a:r>
              <a:rPr lang="en-US" sz="1400" b="1" dirty="0">
                <a:solidFill>
                  <a:srgbClr val="C00000"/>
                </a:solidFill>
                <a:latin typeface="Candara" charset="0"/>
                <a:cs typeface="Arial" charset="0"/>
              </a:rPr>
              <a:t>King of the Jews.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33400" y="1981200"/>
            <a:ext cx="8077200" cy="1447800"/>
          </a:xfrm>
        </p:spPr>
        <p:txBody>
          <a:bodyPr/>
          <a:lstStyle/>
          <a:p>
            <a:pPr eaLnBrk="1" hangingPunct="1">
              <a:defRPr/>
            </a:pPr>
            <a:r>
              <a:rPr lang="en-US" sz="3800" b="1" i="1" dirty="0" smtClean="0">
                <a:effectLst>
                  <a:outerShdw blurRad="38100" dist="38100" dir="2700000" algn="tl">
                    <a:srgbClr val="DDDDDD"/>
                  </a:outerShdw>
                </a:effectLst>
                <a:latin typeface="Candara" charset="0"/>
                <a:ea typeface="MS PGothic" charset="0"/>
                <a:cs typeface="Arial" charset="0"/>
              </a:rPr>
              <a:t>Seeing the “Goodness” </a:t>
            </a:r>
            <a:br>
              <a:rPr lang="en-US" sz="3800" b="1" i="1" dirty="0" smtClean="0">
                <a:effectLst>
                  <a:outerShdw blurRad="38100" dist="38100" dir="2700000" algn="tl">
                    <a:srgbClr val="DDDDDD"/>
                  </a:outerShdw>
                </a:effectLst>
                <a:latin typeface="Candara" charset="0"/>
                <a:ea typeface="MS PGothic" charset="0"/>
                <a:cs typeface="Arial" charset="0"/>
              </a:rPr>
            </a:br>
            <a:r>
              <a:rPr lang="en-US" sz="3800" b="1" i="1" dirty="0" smtClean="0">
                <a:effectLst>
                  <a:outerShdw blurRad="38100" dist="38100" dir="2700000" algn="tl">
                    <a:srgbClr val="DDDDDD"/>
                  </a:outerShdw>
                </a:effectLst>
                <a:latin typeface="Candara" charset="0"/>
                <a:ea typeface="MS PGothic" charset="0"/>
                <a:cs typeface="Arial" charset="0"/>
              </a:rPr>
              <a:t>of Good Friday</a:t>
            </a:r>
            <a:endParaRPr lang="en-US" sz="3800" b="1" i="1" dirty="0">
              <a:effectLst>
                <a:outerShdw blurRad="38100" dist="38100" dir="2700000" algn="tl">
                  <a:srgbClr val="DDDDDD"/>
                </a:outerShdw>
              </a:effectLst>
              <a:latin typeface="Candara" charset="0"/>
              <a:ea typeface="MS PGothic" charset="0"/>
              <a:cs typeface="Arial" charset="0"/>
            </a:endParaRPr>
          </a:p>
        </p:txBody>
      </p:sp>
      <p:sp>
        <p:nvSpPr>
          <p:cNvPr id="129027" name="Rectangle 3"/>
          <p:cNvSpPr>
            <a:spLocks noGrp="1" noChangeArrowheads="1"/>
          </p:cNvSpPr>
          <p:nvPr>
            <p:ph type="body" idx="4294967295"/>
          </p:nvPr>
        </p:nvSpPr>
        <p:spPr>
          <a:xfrm>
            <a:off x="609600" y="3429000"/>
            <a:ext cx="8001000" cy="1905000"/>
          </a:xfrm>
        </p:spPr>
        <p:txBody>
          <a:bodyPr/>
          <a:lstStyle/>
          <a:p>
            <a:pPr algn="ctr" eaLnBrk="1" hangingPunct="1">
              <a:buFontTx/>
              <a:buNone/>
              <a:defRPr/>
            </a:pPr>
            <a:r>
              <a:rPr lang="en-US" sz="2800" b="1" i="1" dirty="0" smtClean="0">
                <a:effectLst>
                  <a:outerShdw blurRad="38100" dist="38100" dir="2700000" algn="tl">
                    <a:srgbClr val="DDDDDD"/>
                  </a:outerShdw>
                </a:effectLst>
                <a:latin typeface="Candara" charset="0"/>
                <a:ea typeface="MS PGothic" charset="0"/>
                <a:cs typeface="Arial" charset="0"/>
              </a:rPr>
              <a:t>A Good Friday Service Message</a:t>
            </a:r>
          </a:p>
          <a:p>
            <a:pPr algn="ctr" eaLnBrk="1" hangingPunct="1">
              <a:buFontTx/>
              <a:buNone/>
              <a:defRPr/>
            </a:pPr>
            <a:r>
              <a:rPr lang="en-US" sz="2600" i="1" dirty="0" smtClean="0">
                <a:effectLst>
                  <a:outerShdw blurRad="38100" dist="38100" dir="2700000" algn="tl">
                    <a:srgbClr val="DDDDDD"/>
                  </a:outerShdw>
                </a:effectLst>
                <a:latin typeface="Candara" charset="0"/>
                <a:ea typeface="MS PGothic" charset="0"/>
                <a:cs typeface="Arial" charset="0"/>
              </a:rPr>
              <a:t>Romans 4:25</a:t>
            </a:r>
          </a:p>
          <a:p>
            <a:pPr algn="ctr">
              <a:buFontTx/>
              <a:buNone/>
              <a:defRPr/>
            </a:pPr>
            <a:r>
              <a:rPr lang="en-US" sz="2800" b="1" dirty="0" smtClean="0">
                <a:effectLst>
                  <a:outerShdw blurRad="38100" dist="38100" dir="2700000" algn="tl">
                    <a:srgbClr val="DDDDDD"/>
                  </a:outerShdw>
                </a:effectLst>
                <a:latin typeface="Candara" charset="0"/>
                <a:ea typeface="MS PGothic" charset="0"/>
                <a:cs typeface="Arial" charset="0"/>
              </a:rPr>
              <a:t>April 18, 2014</a:t>
            </a:r>
            <a:endParaRPr lang="en-US" b="1" dirty="0" smtClean="0">
              <a:effectLst>
                <a:outerShdw blurRad="38100" dist="38100" dir="2700000" algn="tl">
                  <a:srgbClr val="DDDDDD"/>
                </a:outerShdw>
              </a:effectLst>
              <a:latin typeface="Candara" charset="0"/>
              <a:ea typeface="MS PGothic" charset="0"/>
              <a:cs typeface="Arial" charset="0"/>
            </a:endParaRPr>
          </a:p>
          <a:p>
            <a:pPr algn="ctr">
              <a:buFontTx/>
              <a:buNone/>
              <a:defRPr/>
            </a:pPr>
            <a:r>
              <a:rPr lang="en-US" sz="2800" b="1" i="1" dirty="0" smtClean="0">
                <a:effectLst>
                  <a:outerShdw blurRad="38100" dist="38100" dir="2700000" algn="tl">
                    <a:srgbClr val="DDDDDD"/>
                  </a:outerShdw>
                </a:effectLst>
                <a:latin typeface="Candara" charset="0"/>
                <a:ea typeface="MS PGothic" charset="0"/>
                <a:cs typeface="Arial" charset="0"/>
              </a:rPr>
              <a:t>Pastor Paul K. Kim</a:t>
            </a:r>
          </a:p>
          <a:p>
            <a:pPr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45769322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6913" name="Rectangle 2"/>
          <p:cNvSpPr>
            <a:spLocks noGrp="1" noChangeArrowheads="1"/>
          </p:cNvSpPr>
          <p:nvPr>
            <p:ph type="title"/>
          </p:nvPr>
        </p:nvSpPr>
        <p:spPr>
          <a:xfrm>
            <a:off x="0" y="457200"/>
            <a:ext cx="9144000" cy="838200"/>
          </a:xfrm>
        </p:spPr>
        <p:txBody>
          <a:bodyPr/>
          <a:lstStyle/>
          <a:p>
            <a:r>
              <a:rPr lang="en-US" sz="3200" b="1" dirty="0" smtClean="0">
                <a:latin typeface="Candara" charset="0"/>
                <a:cs typeface="Arial" charset="0"/>
              </a:rPr>
              <a:t>DELIVERED UP FOR OUR TRASPASSES</a:t>
            </a:r>
            <a:endParaRPr lang="en-US" sz="3200" b="1" dirty="0">
              <a:latin typeface="Candara" charset="0"/>
              <a:cs typeface="Arial" charset="0"/>
            </a:endParaRPr>
          </a:p>
        </p:txBody>
      </p:sp>
      <p:sp>
        <p:nvSpPr>
          <p:cNvPr id="24579" name="Rectangle 3"/>
          <p:cNvSpPr>
            <a:spLocks noGrp="1" noChangeArrowheads="1"/>
          </p:cNvSpPr>
          <p:nvPr>
            <p:ph type="body" idx="1"/>
          </p:nvPr>
        </p:nvSpPr>
        <p:spPr>
          <a:xfrm>
            <a:off x="1" y="1371600"/>
            <a:ext cx="8991600" cy="5334000"/>
          </a:xfrm>
        </p:spPr>
        <p:txBody>
          <a:bodyPr/>
          <a:lstStyle/>
          <a:p>
            <a:pPr marL="514350" indent="-514350" algn="ctr">
              <a:spcBef>
                <a:spcPts val="0"/>
              </a:spcBef>
              <a:buFontTx/>
              <a:buNone/>
              <a:defRPr/>
            </a:pPr>
            <a:r>
              <a:rPr lang="en-US" sz="2300" i="1" dirty="0" smtClean="0">
                <a:latin typeface="Candara" charset="0"/>
              </a:rPr>
              <a:t>[Jesus] was delivered </a:t>
            </a:r>
            <a:r>
              <a:rPr lang="en-US" sz="2300" i="1" dirty="0">
                <a:latin typeface="Candara" charset="0"/>
              </a:rPr>
              <a:t>up for our trespasses </a:t>
            </a:r>
            <a:r>
              <a:rPr lang="en-US" sz="2300" i="1" dirty="0" smtClean="0">
                <a:latin typeface="Candara" charset="0"/>
              </a:rPr>
              <a:t/>
            </a:r>
            <a:br>
              <a:rPr lang="en-US" sz="2300" i="1" dirty="0" smtClean="0">
                <a:latin typeface="Candara" charset="0"/>
              </a:rPr>
            </a:br>
            <a:r>
              <a:rPr lang="en-US" sz="2300" i="1" dirty="0" smtClean="0">
                <a:latin typeface="Candara" charset="0"/>
              </a:rPr>
              <a:t>and </a:t>
            </a:r>
            <a:r>
              <a:rPr lang="en-US" sz="2300" i="1" dirty="0">
                <a:latin typeface="Candara" charset="0"/>
              </a:rPr>
              <a:t>raised for our justification</a:t>
            </a:r>
            <a:r>
              <a:rPr lang="en-US" sz="2300" i="1" dirty="0" smtClean="0">
                <a:latin typeface="Candara" charset="0"/>
              </a:rPr>
              <a:t>.</a:t>
            </a:r>
            <a:br>
              <a:rPr lang="en-US" sz="2300" i="1" dirty="0" smtClean="0">
                <a:latin typeface="Candara" charset="0"/>
              </a:rPr>
            </a:br>
            <a:r>
              <a:rPr lang="en-US" sz="2300" i="1" dirty="0" smtClean="0">
                <a:latin typeface="Candara" charset="0"/>
              </a:rPr>
              <a:t>Romans 4:25</a:t>
            </a:r>
          </a:p>
          <a:p>
            <a:pPr marL="514350" indent="-514350" algn="ctr">
              <a:buFontTx/>
              <a:buNone/>
              <a:defRPr/>
            </a:pPr>
            <a:endParaRPr lang="en-US" sz="800" i="1" dirty="0">
              <a:latin typeface="Candara" charset="0"/>
            </a:endParaRPr>
          </a:p>
          <a:p>
            <a:pPr marL="120650" indent="0" algn="ctr">
              <a:buFontTx/>
              <a:buNone/>
              <a:defRPr/>
            </a:pPr>
            <a:r>
              <a:rPr lang="en-US" sz="2600" b="1" dirty="0" smtClean="0">
                <a:latin typeface="Candara" charset="0"/>
              </a:rPr>
              <a:t>How do we see the “goodness” of Good Friday?</a:t>
            </a:r>
          </a:p>
          <a:p>
            <a:pPr marL="120650" indent="0" algn="ctr">
              <a:buFontTx/>
              <a:buNone/>
              <a:defRPr/>
            </a:pPr>
            <a:endParaRPr lang="en-US" sz="800" b="1" dirty="0" smtClean="0">
              <a:solidFill>
                <a:srgbClr val="FF0000"/>
              </a:solidFill>
              <a:latin typeface="Candara" charset="0"/>
              <a:cs typeface="Arial" charset="0"/>
            </a:endParaRPr>
          </a:p>
          <a:p>
            <a:pPr marL="977900" lvl="1" indent="-457200">
              <a:buFont typeface="Wingdings" charset="0"/>
              <a:buChar char="Ø"/>
              <a:defRPr/>
            </a:pPr>
            <a:r>
              <a:rPr lang="en-US" sz="2400" b="1" dirty="0" smtClean="0">
                <a:solidFill>
                  <a:srgbClr val="FF0000"/>
                </a:solidFill>
                <a:latin typeface="Candara" charset="0"/>
                <a:cs typeface="Arial" charset="0"/>
              </a:rPr>
              <a:t>We must see the </a:t>
            </a:r>
            <a:r>
              <a:rPr lang="en-US" sz="2400" b="1" dirty="0" smtClean="0">
                <a:solidFill>
                  <a:srgbClr val="FF0000"/>
                </a:solidFill>
                <a:latin typeface="Candara" charset="0"/>
                <a:cs typeface="Arial" charset="0"/>
              </a:rPr>
              <a:t>GRAVITY of </a:t>
            </a:r>
            <a:r>
              <a:rPr lang="en-US" sz="2400" b="1" dirty="0" smtClean="0">
                <a:solidFill>
                  <a:srgbClr val="FF0000"/>
                </a:solidFill>
                <a:latin typeface="Candara" charset="0"/>
                <a:cs typeface="Arial" charset="0"/>
              </a:rPr>
              <a:t>our </a:t>
            </a:r>
            <a:r>
              <a:rPr lang="en-US" sz="2400" b="1" dirty="0" smtClean="0">
                <a:solidFill>
                  <a:srgbClr val="FF0000"/>
                </a:solidFill>
                <a:latin typeface="Candara" charset="0"/>
                <a:cs typeface="Arial" charset="0"/>
              </a:rPr>
              <a:t>sin:</a:t>
            </a:r>
            <a:r>
              <a:rPr lang="en-US" sz="2400" b="1" dirty="0" smtClean="0">
                <a:latin typeface="Candara" charset="0"/>
                <a:cs typeface="Arial" charset="0"/>
              </a:rPr>
              <a:t> </a:t>
            </a:r>
            <a:r>
              <a:rPr lang="en-US" sz="2400" i="1" dirty="0" smtClean="0">
                <a:latin typeface="Candara" charset="0"/>
                <a:cs typeface="Arial" charset="0"/>
              </a:rPr>
              <a:t>sin is our most realistic root-problem and we cannot save ourselves from sin.</a:t>
            </a:r>
          </a:p>
          <a:p>
            <a:pPr marL="977900" lvl="1" indent="-457200">
              <a:buFont typeface="Wingdings" charset="0"/>
              <a:buChar char="Ø"/>
              <a:defRPr/>
            </a:pPr>
            <a:endParaRPr lang="en-US" sz="800" b="1" dirty="0" smtClean="0">
              <a:solidFill>
                <a:srgbClr val="FF0000"/>
              </a:solidFill>
              <a:latin typeface="Candara" charset="0"/>
              <a:cs typeface="Arial" charset="0"/>
            </a:endParaRPr>
          </a:p>
          <a:p>
            <a:pPr marL="977900" lvl="1" indent="-457200">
              <a:buFont typeface="Wingdings" charset="0"/>
              <a:buChar char="Ø"/>
              <a:defRPr/>
            </a:pPr>
            <a:r>
              <a:rPr lang="en-US" sz="2400" b="1" dirty="0" smtClean="0">
                <a:solidFill>
                  <a:srgbClr val="FF0000"/>
                </a:solidFill>
                <a:latin typeface="Candara" charset="0"/>
                <a:cs typeface="Arial" charset="0"/>
              </a:rPr>
              <a:t>We must see the JUSTICE of </a:t>
            </a:r>
            <a:r>
              <a:rPr lang="en-US" sz="2400" b="1" dirty="0">
                <a:solidFill>
                  <a:srgbClr val="FF0000"/>
                </a:solidFill>
                <a:latin typeface="Candara" charset="0"/>
                <a:cs typeface="Arial" charset="0"/>
              </a:rPr>
              <a:t>h</a:t>
            </a:r>
            <a:r>
              <a:rPr lang="en-US" sz="2400" b="1" dirty="0" smtClean="0">
                <a:solidFill>
                  <a:srgbClr val="FF0000"/>
                </a:solidFill>
                <a:latin typeface="Candara" charset="0"/>
                <a:cs typeface="Arial" charset="0"/>
              </a:rPr>
              <a:t>oly God:</a:t>
            </a:r>
            <a:r>
              <a:rPr lang="en-US" sz="2400" b="1" dirty="0" smtClean="0">
                <a:latin typeface="Candara" charset="0"/>
                <a:cs typeface="Arial" charset="0"/>
              </a:rPr>
              <a:t> </a:t>
            </a:r>
            <a:r>
              <a:rPr lang="en-US" sz="2400" i="1" dirty="0" smtClean="0">
                <a:latin typeface="Candara" charset="0"/>
                <a:cs typeface="Arial" charset="0"/>
              </a:rPr>
              <a:t>God is just God who condemns all sins with retributive justice in his holiness.</a:t>
            </a:r>
          </a:p>
          <a:p>
            <a:pPr marL="977900" lvl="1" indent="-457200">
              <a:buFont typeface="Wingdings" charset="0"/>
              <a:buChar char="Ø"/>
              <a:defRPr/>
            </a:pPr>
            <a:endParaRPr lang="en-US" sz="800" i="1" dirty="0" smtClean="0">
              <a:latin typeface="Candara" charset="0"/>
              <a:cs typeface="Arial" charset="0"/>
            </a:endParaRPr>
          </a:p>
          <a:p>
            <a:pPr marL="977900" lvl="1" indent="-457200">
              <a:buFont typeface="Wingdings" charset="0"/>
              <a:buChar char="Ø"/>
              <a:defRPr/>
            </a:pPr>
            <a:r>
              <a:rPr lang="en-US" sz="2400" b="1" dirty="0" smtClean="0">
                <a:solidFill>
                  <a:srgbClr val="FF0000"/>
                </a:solidFill>
                <a:latin typeface="Candara" charset="0"/>
                <a:cs typeface="Arial" charset="0"/>
              </a:rPr>
              <a:t>We must see the </a:t>
            </a:r>
            <a:r>
              <a:rPr lang="en-US" sz="2400" b="1" dirty="0" smtClean="0">
                <a:solidFill>
                  <a:srgbClr val="FF0000"/>
                </a:solidFill>
                <a:latin typeface="Candara" charset="0"/>
                <a:cs typeface="Arial" charset="0"/>
              </a:rPr>
              <a:t>LOVE of </a:t>
            </a:r>
            <a:r>
              <a:rPr lang="en-US" sz="2400" b="1" dirty="0" smtClean="0">
                <a:solidFill>
                  <a:srgbClr val="FF0000"/>
                </a:solidFill>
                <a:latin typeface="Candara" charset="0"/>
                <a:cs typeface="Arial" charset="0"/>
              </a:rPr>
              <a:t>merciful God: </a:t>
            </a:r>
            <a:r>
              <a:rPr lang="en-US" sz="2400" i="1" dirty="0" smtClean="0">
                <a:solidFill>
                  <a:srgbClr val="000000"/>
                </a:solidFill>
                <a:latin typeface="Candara" charset="0"/>
                <a:cs typeface="Arial" charset="0"/>
              </a:rPr>
              <a:t>God is loving God who “delivered up” his only Son for our sins in his mercy.</a:t>
            </a:r>
            <a:endParaRPr lang="en-US" sz="2400" dirty="0">
              <a:latin typeface="Candara" charset="0"/>
              <a:cs typeface="Arial" charset="0"/>
            </a:endParaRPr>
          </a:p>
          <a:p>
            <a:pPr marL="514350" indent="-514350" algn="ctr">
              <a:buFontTx/>
              <a:buNone/>
              <a:defRPr/>
            </a:pPr>
            <a:r>
              <a:rPr lang="en-US" sz="2400" i="1" dirty="0">
                <a:latin typeface="Candara" charset="0"/>
              </a:rP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01" name="Rectangle 3"/>
          <p:cNvSpPr>
            <a:spLocks noGrp="1" noChangeArrowheads="1"/>
          </p:cNvSpPr>
          <p:nvPr>
            <p:ph type="body" idx="1"/>
          </p:nvPr>
        </p:nvSpPr>
        <p:spPr>
          <a:xfrm>
            <a:off x="304800" y="381000"/>
            <a:ext cx="8525436" cy="6400800"/>
          </a:xfrm>
        </p:spPr>
        <p:txBody>
          <a:bodyPr/>
          <a:lstStyle/>
          <a:p>
            <a:pPr>
              <a:spcBef>
                <a:spcPct val="0"/>
              </a:spcBef>
            </a:pPr>
            <a:r>
              <a:rPr lang="en-US" sz="2800" dirty="0" smtClean="0">
                <a:solidFill>
                  <a:srgbClr val="800000"/>
                </a:solidFill>
                <a:latin typeface="Candara" charset="0"/>
                <a:cs typeface="ＭＳ Ｐゴシック" charset="0"/>
              </a:rPr>
              <a:t>Responding to the Goodness of Good Friday</a:t>
            </a:r>
            <a:endParaRPr lang="en-US" sz="300" dirty="0">
              <a:solidFill>
                <a:srgbClr val="800000"/>
              </a:solidFill>
              <a:latin typeface="Candara" charset="0"/>
              <a:cs typeface="ＭＳ Ｐゴシック" charset="0"/>
            </a:endParaRPr>
          </a:p>
          <a:p>
            <a:pPr algn="just">
              <a:spcBef>
                <a:spcPts val="500"/>
              </a:spcBef>
            </a:pPr>
            <a:r>
              <a:rPr lang="en-US" dirty="0"/>
              <a:t>But we cannot escape the embarrassment of standing stark naked before God. It is no use our trying to cover up like Adam and Eve in the garden. Our attempts at self-justification are as ineffectual as their fig-leaves. We have to acknowledge our nakedness, see the divine substitute wearing our filthy rags instead of us, and allow him to clothe us with his own righteousness. Nobody has ever put it better than Augustus Toplady in his immortal hymn "Rock of Ages":</a:t>
            </a:r>
          </a:p>
          <a:p>
            <a:pPr algn="just">
              <a:spcBef>
                <a:spcPts val="0"/>
              </a:spcBef>
            </a:pPr>
            <a:endParaRPr lang="en-US" sz="1200" dirty="0"/>
          </a:p>
          <a:p>
            <a:pPr algn="ctr">
              <a:spcBef>
                <a:spcPts val="0"/>
              </a:spcBef>
            </a:pPr>
            <a:r>
              <a:rPr lang="en-US" sz="2300" i="1" dirty="0"/>
              <a:t>Nothing in my hand I bring,</a:t>
            </a:r>
          </a:p>
          <a:p>
            <a:pPr algn="ctr">
              <a:spcBef>
                <a:spcPts val="0"/>
              </a:spcBef>
            </a:pPr>
            <a:r>
              <a:rPr lang="en-US" sz="2300" i="1" dirty="0"/>
              <a:t>Simply to your Cross I cling;</a:t>
            </a:r>
          </a:p>
          <a:p>
            <a:pPr algn="ctr">
              <a:spcBef>
                <a:spcPts val="0"/>
              </a:spcBef>
            </a:pPr>
            <a:r>
              <a:rPr lang="en-US" sz="2300" i="1" dirty="0"/>
              <a:t>Naked, come to you for dress;</a:t>
            </a:r>
          </a:p>
          <a:p>
            <a:pPr algn="ctr">
              <a:spcBef>
                <a:spcPts val="0"/>
              </a:spcBef>
            </a:pPr>
            <a:r>
              <a:rPr lang="en-US" sz="2300" i="1" dirty="0"/>
              <a:t>Helpless, look to you for grace;</a:t>
            </a:r>
          </a:p>
          <a:p>
            <a:pPr algn="ctr">
              <a:spcBef>
                <a:spcPts val="0"/>
              </a:spcBef>
            </a:pPr>
            <a:r>
              <a:rPr lang="en-US" sz="2300" i="1" dirty="0"/>
              <a:t>Foul, I to the fountain fly;</a:t>
            </a:r>
          </a:p>
          <a:p>
            <a:pPr algn="ctr">
              <a:spcBef>
                <a:spcPts val="0"/>
              </a:spcBef>
            </a:pPr>
            <a:r>
              <a:rPr lang="en-US" sz="2300" i="1" dirty="0"/>
              <a:t>Wash me, Savior, or I die.</a:t>
            </a:r>
          </a:p>
          <a:p>
            <a:pPr algn="r"/>
            <a:r>
              <a:rPr lang="en-US" sz="2300" dirty="0"/>
              <a:t>― </a:t>
            </a:r>
            <a:r>
              <a:rPr lang="en-US" sz="2300" dirty="0" smtClean="0"/>
              <a:t>John R. W. </a:t>
            </a:r>
            <a:r>
              <a:rPr lang="en-US" sz="2300" dirty="0"/>
              <a:t>Stott</a:t>
            </a:r>
          </a:p>
        </p:txBody>
      </p:sp>
    </p:spTree>
    <p:extLst>
      <p:ext uri="{BB962C8B-B14F-4D97-AF65-F5344CB8AC3E}">
        <p14:creationId xmlns:p14="http://schemas.microsoft.com/office/powerpoint/2010/main" val="20918593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5" name="Rectangle 2"/>
          <p:cNvSpPr>
            <a:spLocks noGrp="1" noChangeArrowheads="1"/>
          </p:cNvSpPr>
          <p:nvPr>
            <p:ph type="title"/>
          </p:nvPr>
        </p:nvSpPr>
        <p:spPr>
          <a:xfrm>
            <a:off x="304800" y="228600"/>
            <a:ext cx="8534400" cy="838200"/>
          </a:xfrm>
        </p:spPr>
        <p:txBody>
          <a:bodyPr/>
          <a:lstStyle/>
          <a:p>
            <a:pPr>
              <a:spcBef>
                <a:spcPct val="20000"/>
              </a:spcBef>
            </a:pPr>
            <a:r>
              <a:rPr lang="en-US" sz="2400" b="1" dirty="0">
                <a:solidFill>
                  <a:schemeClr val="tx1"/>
                </a:solidFill>
                <a:latin typeface="Candara" charset="0"/>
                <a:cs typeface="Arial" charset="0"/>
              </a:rPr>
              <a:t>GOOD FRIDAY SERVICE</a:t>
            </a:r>
            <a:br>
              <a:rPr lang="en-US" sz="2400" b="1" dirty="0">
                <a:solidFill>
                  <a:schemeClr val="tx1"/>
                </a:solidFill>
                <a:latin typeface="Candara" charset="0"/>
                <a:cs typeface="Arial" charset="0"/>
              </a:rPr>
            </a:br>
            <a:r>
              <a:rPr lang="en-US" sz="2000" b="1" dirty="0" smtClean="0">
                <a:solidFill>
                  <a:schemeClr val="tx1"/>
                </a:solidFill>
                <a:latin typeface="Candara" charset="0"/>
                <a:cs typeface="Arial" charset="0"/>
              </a:rPr>
              <a:t>April 18, 2014</a:t>
            </a:r>
            <a:endParaRPr lang="en-US" sz="2000" b="1" dirty="0">
              <a:solidFill>
                <a:schemeClr val="tx1"/>
              </a:solidFill>
              <a:latin typeface="Candara" charset="0"/>
              <a:cs typeface="Arial" charset="0"/>
            </a:endParaRPr>
          </a:p>
        </p:txBody>
      </p:sp>
      <p:sp>
        <p:nvSpPr>
          <p:cNvPr id="200706" name="Rectangle 3"/>
          <p:cNvSpPr>
            <a:spLocks noGrp="1" noChangeArrowheads="1"/>
          </p:cNvSpPr>
          <p:nvPr>
            <p:ph type="body" idx="1"/>
          </p:nvPr>
        </p:nvSpPr>
        <p:spPr>
          <a:xfrm>
            <a:off x="304800" y="1066800"/>
            <a:ext cx="8534400" cy="5791200"/>
          </a:xfrm>
        </p:spPr>
        <p:txBody>
          <a:bodyPr/>
          <a:lstStyle/>
          <a:p>
            <a:pPr marL="0" indent="0" algn="ctr">
              <a:lnSpc>
                <a:spcPts val="1875"/>
              </a:lnSpc>
              <a:buFontTx/>
              <a:buNone/>
            </a:pPr>
            <a:r>
              <a:rPr lang="en-US" sz="1400" b="1">
                <a:solidFill>
                  <a:srgbClr val="C00000"/>
                </a:solidFill>
                <a:latin typeface="Candara" charset="0"/>
                <a:cs typeface="Arial" charset="0"/>
              </a:rPr>
              <a:t>They shouted </a:t>
            </a:r>
            <a:br>
              <a:rPr lang="en-US" sz="1400" b="1">
                <a:solidFill>
                  <a:srgbClr val="C00000"/>
                </a:solidFill>
                <a:latin typeface="Candara" charset="0"/>
                <a:cs typeface="Arial" charset="0"/>
              </a:rPr>
            </a:br>
            <a:r>
              <a:rPr lang="en-US" sz="1400" b="1">
                <a:solidFill>
                  <a:srgbClr val="C00000"/>
                </a:solidFill>
                <a:latin typeface="Candara" charset="0"/>
                <a:cs typeface="Arial" charset="0"/>
              </a:rPr>
              <a:t>"Crucify him </a:t>
            </a:r>
            <a:br>
              <a:rPr lang="en-US" sz="1400" b="1">
                <a:solidFill>
                  <a:srgbClr val="C00000"/>
                </a:solidFill>
                <a:latin typeface="Candara" charset="0"/>
                <a:cs typeface="Arial" charset="0"/>
              </a:rPr>
            </a:br>
            <a:r>
              <a:rPr lang="en-US" sz="1400" b="1">
                <a:solidFill>
                  <a:srgbClr val="C00000"/>
                </a:solidFill>
                <a:latin typeface="Candara" charset="0"/>
                <a:cs typeface="Arial" charset="0"/>
              </a:rPr>
              <a:t>crucify him!"</a:t>
            </a:r>
            <a:br>
              <a:rPr lang="en-US" sz="1400" b="1">
                <a:solidFill>
                  <a:srgbClr val="C00000"/>
                </a:solidFill>
                <a:latin typeface="Candara" charset="0"/>
                <a:cs typeface="Arial" charset="0"/>
              </a:rPr>
            </a:br>
            <a:r>
              <a:rPr lang="en-US" sz="1400" b="1">
                <a:solidFill>
                  <a:srgbClr val="C00000"/>
                </a:solidFill>
                <a:latin typeface="Candara" charset="0"/>
                <a:cs typeface="Arial" charset="0"/>
              </a:rPr>
              <a:t>Pilate asked </a:t>
            </a:r>
            <a:br>
              <a:rPr lang="en-US" sz="1400" b="1">
                <a:solidFill>
                  <a:srgbClr val="C00000"/>
                </a:solidFill>
                <a:latin typeface="Candara" charset="0"/>
                <a:cs typeface="Arial" charset="0"/>
              </a:rPr>
            </a:br>
            <a:r>
              <a:rPr lang="en-US" sz="1400" b="1">
                <a:solidFill>
                  <a:srgbClr val="C00000"/>
                </a:solidFill>
                <a:latin typeface="Candara" charset="0"/>
                <a:cs typeface="Arial" charset="0"/>
              </a:rPr>
              <a:t>"Shall I crucify</a:t>
            </a:r>
            <a:br>
              <a:rPr lang="en-US" sz="1400" b="1">
                <a:solidFill>
                  <a:srgbClr val="C00000"/>
                </a:solidFill>
                <a:latin typeface="Candara" charset="0"/>
                <a:cs typeface="Arial" charset="0"/>
              </a:rPr>
            </a:br>
            <a:r>
              <a:rPr lang="en-US" sz="1400" b="1">
                <a:solidFill>
                  <a:srgbClr val="C00000"/>
                </a:solidFill>
                <a:latin typeface="Candara" charset="0"/>
                <a:cs typeface="Arial" charset="0"/>
              </a:rPr>
              <a:t>your King ?"</a:t>
            </a:r>
            <a:br>
              <a:rPr lang="en-US" sz="1400" b="1">
                <a:solidFill>
                  <a:srgbClr val="C00000"/>
                </a:solidFill>
                <a:latin typeface="Candara" charset="0"/>
                <a:cs typeface="Arial" charset="0"/>
              </a:rPr>
            </a:br>
            <a:r>
              <a:rPr lang="en-US" sz="1400" b="1">
                <a:solidFill>
                  <a:srgbClr val="C00000"/>
                </a:solidFill>
                <a:latin typeface="Candara" charset="0"/>
                <a:cs typeface="Arial" charset="0"/>
              </a:rPr>
              <a:t>The chief priests answered, "We have no king but the emperor."</a:t>
            </a:r>
            <a:br>
              <a:rPr lang="en-US" sz="1400" b="1">
                <a:solidFill>
                  <a:srgbClr val="C00000"/>
                </a:solidFill>
                <a:latin typeface="Candara" charset="0"/>
                <a:cs typeface="Arial" charset="0"/>
              </a:rPr>
            </a:br>
            <a:r>
              <a:rPr lang="en-US" sz="1400" b="1">
                <a:solidFill>
                  <a:srgbClr val="C00000"/>
                </a:solidFill>
                <a:latin typeface="Candara" charset="0"/>
                <a:cs typeface="Arial" charset="0"/>
              </a:rPr>
              <a:t>Then he handed him over to them to be crucified. So they took Jesus;</a:t>
            </a:r>
            <a:br>
              <a:rPr lang="en-US" sz="1400" b="1">
                <a:solidFill>
                  <a:srgbClr val="C00000"/>
                </a:solidFill>
                <a:latin typeface="Candara" charset="0"/>
                <a:cs typeface="Arial" charset="0"/>
              </a:rPr>
            </a:br>
            <a:r>
              <a:rPr lang="en-US" sz="1400" b="1">
                <a:solidFill>
                  <a:srgbClr val="C00000"/>
                </a:solidFill>
                <a:latin typeface="Candara" charset="0"/>
                <a:cs typeface="Arial" charset="0"/>
              </a:rPr>
              <a:t>and carrying the cross by himself, he went out to The Place of the Skull </a:t>
            </a:r>
            <a:br>
              <a:rPr lang="en-US" sz="1400" b="1">
                <a:solidFill>
                  <a:srgbClr val="C00000"/>
                </a:solidFill>
                <a:latin typeface="Candara" charset="0"/>
                <a:cs typeface="Arial" charset="0"/>
              </a:rPr>
            </a:br>
            <a:r>
              <a:rPr lang="en-US" sz="1400" b="1">
                <a:solidFill>
                  <a:srgbClr val="C00000"/>
                </a:solidFill>
                <a:latin typeface="Candara" charset="0"/>
                <a:cs typeface="Arial" charset="0"/>
              </a:rPr>
              <a:t>There they</a:t>
            </a:r>
            <a:br>
              <a:rPr lang="en-US" sz="1400" b="1">
                <a:solidFill>
                  <a:srgbClr val="C00000"/>
                </a:solidFill>
                <a:latin typeface="Candara" charset="0"/>
                <a:cs typeface="Arial" charset="0"/>
              </a:rPr>
            </a:br>
            <a:r>
              <a:rPr lang="en-US" sz="1400" b="1">
                <a:solidFill>
                  <a:srgbClr val="C00000"/>
                </a:solidFill>
                <a:latin typeface="Candara" charset="0"/>
                <a:cs typeface="Arial" charset="0"/>
              </a:rPr>
              <a:t>crucified him</a:t>
            </a:r>
            <a:br>
              <a:rPr lang="en-US" sz="1400" b="1">
                <a:solidFill>
                  <a:srgbClr val="C00000"/>
                </a:solidFill>
                <a:latin typeface="Candara" charset="0"/>
                <a:cs typeface="Arial" charset="0"/>
              </a:rPr>
            </a:br>
            <a:r>
              <a:rPr lang="en-US" sz="1400" b="1">
                <a:solidFill>
                  <a:srgbClr val="C00000"/>
                </a:solidFill>
                <a:latin typeface="Candara" charset="0"/>
                <a:cs typeface="Arial" charset="0"/>
              </a:rPr>
              <a:t>and with him</a:t>
            </a:r>
            <a:br>
              <a:rPr lang="en-US" sz="1400" b="1">
                <a:solidFill>
                  <a:srgbClr val="C00000"/>
                </a:solidFill>
                <a:latin typeface="Candara" charset="0"/>
                <a:cs typeface="Arial" charset="0"/>
              </a:rPr>
            </a:br>
            <a:r>
              <a:rPr lang="en-US" sz="1400" b="1">
                <a:solidFill>
                  <a:srgbClr val="C00000"/>
                </a:solidFill>
                <a:latin typeface="Candara" charset="0"/>
                <a:cs typeface="Arial" charset="0"/>
              </a:rPr>
              <a:t>two others,</a:t>
            </a:r>
            <a:br>
              <a:rPr lang="en-US" sz="1400" b="1">
                <a:solidFill>
                  <a:srgbClr val="C00000"/>
                </a:solidFill>
                <a:latin typeface="Candara" charset="0"/>
                <a:cs typeface="Arial" charset="0"/>
              </a:rPr>
            </a:br>
            <a:r>
              <a:rPr lang="en-US" sz="1400" b="1">
                <a:solidFill>
                  <a:srgbClr val="C00000"/>
                </a:solidFill>
                <a:latin typeface="Candara" charset="0"/>
                <a:cs typeface="Arial" charset="0"/>
              </a:rPr>
              <a:t>one on either</a:t>
            </a:r>
            <a:br>
              <a:rPr lang="en-US" sz="1400" b="1">
                <a:solidFill>
                  <a:srgbClr val="C00000"/>
                </a:solidFill>
                <a:latin typeface="Candara" charset="0"/>
                <a:cs typeface="Arial" charset="0"/>
              </a:rPr>
            </a:br>
            <a:r>
              <a:rPr lang="en-US" sz="1400" b="1">
                <a:solidFill>
                  <a:srgbClr val="C00000"/>
                </a:solidFill>
                <a:latin typeface="Candara" charset="0"/>
                <a:cs typeface="Arial" charset="0"/>
              </a:rPr>
              <a:t>side with Jesus</a:t>
            </a:r>
            <a:br>
              <a:rPr lang="en-US" sz="1400" b="1">
                <a:solidFill>
                  <a:srgbClr val="C00000"/>
                </a:solidFill>
                <a:latin typeface="Candara" charset="0"/>
                <a:cs typeface="Arial" charset="0"/>
              </a:rPr>
            </a:br>
            <a:r>
              <a:rPr lang="en-US" sz="1400" b="1">
                <a:solidFill>
                  <a:srgbClr val="C00000"/>
                </a:solidFill>
                <a:latin typeface="Candara" charset="0"/>
                <a:cs typeface="Arial" charset="0"/>
              </a:rPr>
              <a:t>between them.</a:t>
            </a:r>
            <a:br>
              <a:rPr lang="en-US" sz="1400" b="1">
                <a:solidFill>
                  <a:srgbClr val="C00000"/>
                </a:solidFill>
                <a:latin typeface="Candara" charset="0"/>
                <a:cs typeface="Arial" charset="0"/>
              </a:rPr>
            </a:br>
            <a:r>
              <a:rPr lang="en-US" sz="1400" b="1">
                <a:solidFill>
                  <a:srgbClr val="C00000"/>
                </a:solidFill>
                <a:latin typeface="Candara" charset="0"/>
                <a:cs typeface="Arial" charset="0"/>
              </a:rPr>
              <a:t>Pilate also had</a:t>
            </a:r>
            <a:br>
              <a:rPr lang="en-US" sz="1400" b="1">
                <a:solidFill>
                  <a:srgbClr val="C00000"/>
                </a:solidFill>
                <a:latin typeface="Candara" charset="0"/>
                <a:cs typeface="Arial" charset="0"/>
              </a:rPr>
            </a:br>
            <a:r>
              <a:rPr lang="en-US" sz="1400" b="1">
                <a:solidFill>
                  <a:srgbClr val="C00000"/>
                </a:solidFill>
                <a:latin typeface="Candara" charset="0"/>
                <a:cs typeface="Arial" charset="0"/>
              </a:rPr>
              <a:t>an inscription</a:t>
            </a:r>
            <a:br>
              <a:rPr lang="en-US" sz="1400" b="1">
                <a:solidFill>
                  <a:srgbClr val="C00000"/>
                </a:solidFill>
                <a:latin typeface="Candara" charset="0"/>
                <a:cs typeface="Arial" charset="0"/>
              </a:rPr>
            </a:br>
            <a:r>
              <a:rPr lang="en-US" sz="1400" b="1">
                <a:solidFill>
                  <a:srgbClr val="C00000"/>
                </a:solidFill>
                <a:latin typeface="Candara" charset="0"/>
                <a:cs typeface="Arial" charset="0"/>
              </a:rPr>
              <a:t>written and put</a:t>
            </a:r>
            <a:br>
              <a:rPr lang="en-US" sz="1400" b="1">
                <a:solidFill>
                  <a:srgbClr val="C00000"/>
                </a:solidFill>
                <a:latin typeface="Candara" charset="0"/>
                <a:cs typeface="Arial" charset="0"/>
              </a:rPr>
            </a:br>
            <a:r>
              <a:rPr lang="en-US" sz="1400" b="1">
                <a:solidFill>
                  <a:srgbClr val="C00000"/>
                </a:solidFill>
                <a:latin typeface="Candara" charset="0"/>
                <a:cs typeface="Arial" charset="0"/>
              </a:rPr>
              <a:t>on the cross.</a:t>
            </a:r>
            <a:br>
              <a:rPr lang="en-US" sz="1400" b="1">
                <a:solidFill>
                  <a:srgbClr val="C00000"/>
                </a:solidFill>
                <a:latin typeface="Candara" charset="0"/>
                <a:cs typeface="Arial" charset="0"/>
              </a:rPr>
            </a:br>
            <a:r>
              <a:rPr lang="en-US" sz="1400" b="1">
                <a:solidFill>
                  <a:srgbClr val="C00000"/>
                </a:solidFill>
                <a:latin typeface="Candara" charset="0"/>
                <a:cs typeface="Arial" charset="0"/>
              </a:rPr>
              <a:t>It read "Jesus</a:t>
            </a:r>
            <a:br>
              <a:rPr lang="en-US" sz="1400" b="1">
                <a:solidFill>
                  <a:srgbClr val="C00000"/>
                </a:solidFill>
                <a:latin typeface="Candara" charset="0"/>
                <a:cs typeface="Arial" charset="0"/>
              </a:rPr>
            </a:br>
            <a:r>
              <a:rPr lang="en-US" sz="1400" b="1">
                <a:solidFill>
                  <a:srgbClr val="C00000"/>
                </a:solidFill>
                <a:latin typeface="Candara" charset="0"/>
                <a:cs typeface="Arial" charset="0"/>
              </a:rPr>
              <a:t>of Nazareth, the</a:t>
            </a:r>
            <a:br>
              <a:rPr lang="en-US" sz="1400" b="1">
                <a:solidFill>
                  <a:srgbClr val="C00000"/>
                </a:solidFill>
                <a:latin typeface="Candara" charset="0"/>
                <a:cs typeface="Arial" charset="0"/>
              </a:rPr>
            </a:br>
            <a:r>
              <a:rPr lang="en-US" sz="1400" b="1">
                <a:solidFill>
                  <a:srgbClr val="C00000"/>
                </a:solidFill>
                <a:latin typeface="Candara" charset="0"/>
                <a:cs typeface="Arial" charset="0"/>
              </a:rPr>
              <a:t>King of the Jews.</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34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681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24101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1034</TotalTime>
  <Words>203</Words>
  <Application>Microsoft Macintosh PowerPoint</Application>
  <PresentationFormat>On-screen Show (4:3)</PresentationFormat>
  <Paragraphs>31</Paragraphs>
  <Slides>7</Slides>
  <Notes>5</Notes>
  <HiddenSlides>0</HiddenSlides>
  <MMClips>0</MMClips>
  <ScaleCrop>false</ScaleCrop>
  <HeadingPairs>
    <vt:vector size="4" baseType="variant">
      <vt:variant>
        <vt:lpstr>Theme</vt:lpstr>
      </vt:variant>
      <vt:variant>
        <vt:i4>4</vt:i4>
      </vt:variant>
      <vt:variant>
        <vt:lpstr>Slide Titles</vt:lpstr>
      </vt:variant>
      <vt:variant>
        <vt:i4>7</vt:i4>
      </vt:variant>
    </vt:vector>
  </HeadingPairs>
  <TitlesOfParts>
    <vt:vector size="11" baseType="lpstr">
      <vt:lpstr>Default Design</vt:lpstr>
      <vt:lpstr>2_Default Design</vt:lpstr>
      <vt:lpstr>2_Normal</vt:lpstr>
      <vt:lpstr>3_Default Design</vt:lpstr>
      <vt:lpstr>PowerPoint Presentation</vt:lpstr>
      <vt:lpstr>GOOD FRIDAY SERVICE April 18, 2014</vt:lpstr>
      <vt:lpstr>Seeing the “Goodness”  of Good Friday</vt:lpstr>
      <vt:lpstr>DELIVERED UP FOR OUR TRASPASSES</vt:lpstr>
      <vt:lpstr>PowerPoint Presentation</vt:lpstr>
      <vt:lpstr>GOOD FRIDAY SERVICE April 18, 2014</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Scripture Reading [Matthew 27:15-31]</dc:title>
  <dc:creator>Paul K. Kim</dc:creator>
  <cp:lastModifiedBy>Paul Kim</cp:lastModifiedBy>
  <cp:revision>34</cp:revision>
  <cp:lastPrinted>2012-04-06T19:36:18Z</cp:lastPrinted>
  <dcterms:created xsi:type="dcterms:W3CDTF">2009-04-10T22:58:41Z</dcterms:created>
  <dcterms:modified xsi:type="dcterms:W3CDTF">2014-04-20T06:04:02Z</dcterms:modified>
</cp:coreProperties>
</file>