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9" r:id="rId3"/>
    <p:sldMasterId id="2147483711" r:id="rId4"/>
    <p:sldMasterId id="2147483723" r:id="rId5"/>
    <p:sldMasterId id="2147483782" r:id="rId6"/>
    <p:sldMasterId id="2147483798" r:id="rId7"/>
    <p:sldMasterId id="2147483810" r:id="rId8"/>
    <p:sldMasterId id="2147485082" r:id="rId9"/>
    <p:sldMasterId id="2147497229" r:id="rId10"/>
    <p:sldMasterId id="2147500816" r:id="rId11"/>
    <p:sldMasterId id="2147506752" r:id="rId12"/>
    <p:sldMasterId id="2147507621" r:id="rId13"/>
    <p:sldMasterId id="2147509205" r:id="rId14"/>
  </p:sldMasterIdLst>
  <p:notesMasterIdLst>
    <p:notesMasterId r:id="rId43"/>
  </p:notesMasterIdLst>
  <p:handoutMasterIdLst>
    <p:handoutMasterId r:id="rId44"/>
  </p:handoutMasterIdLst>
  <p:sldIdLst>
    <p:sldId id="1626" r:id="rId15"/>
    <p:sldId id="2267" r:id="rId16"/>
    <p:sldId id="2270" r:id="rId17"/>
    <p:sldId id="2271" r:id="rId18"/>
    <p:sldId id="2272" r:id="rId19"/>
    <p:sldId id="2273" r:id="rId20"/>
    <p:sldId id="2274" r:id="rId21"/>
    <p:sldId id="2275" r:id="rId22"/>
    <p:sldId id="2276" r:id="rId23"/>
    <p:sldId id="2277" r:id="rId24"/>
    <p:sldId id="2278" r:id="rId25"/>
    <p:sldId id="2279" r:id="rId26"/>
    <p:sldId id="2280" r:id="rId27"/>
    <p:sldId id="2281" r:id="rId28"/>
    <p:sldId id="2282" r:id="rId29"/>
    <p:sldId id="2283" r:id="rId30"/>
    <p:sldId id="2284" r:id="rId31"/>
    <p:sldId id="2285" r:id="rId32"/>
    <p:sldId id="2286" r:id="rId33"/>
    <p:sldId id="2287" r:id="rId34"/>
    <p:sldId id="2288" r:id="rId35"/>
    <p:sldId id="2289" r:id="rId36"/>
    <p:sldId id="2290" r:id="rId37"/>
    <p:sldId id="2291" r:id="rId38"/>
    <p:sldId id="2292" r:id="rId39"/>
    <p:sldId id="2293" r:id="rId40"/>
    <p:sldId id="2294" r:id="rId41"/>
    <p:sldId id="2295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i="1" kern="1200">
        <a:solidFill>
          <a:schemeClr val="tx1"/>
        </a:solidFill>
        <a:latin typeface="Eras Medium ITC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5C97"/>
    <a:srgbClr val="800000"/>
    <a:srgbClr val="CC3300"/>
    <a:srgbClr val="FFFF00"/>
    <a:srgbClr val="006600"/>
    <a:srgbClr val="6600FF"/>
    <a:srgbClr val="FFCC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08" y="-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286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1B7F03C-D0FD-9D41-976D-7CCE569C0964}" type="datetimeFigureOut">
              <a:rPr lang="en-US"/>
              <a:pPr>
                <a:defRPr/>
              </a:pPr>
              <a:t>3/21/14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B29417-4F35-A144-938B-20EAC6999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70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lnSpc>
                <a:spcPct val="90000"/>
              </a:lnSpc>
              <a:spcBef>
                <a:spcPct val="20000"/>
              </a:spcBef>
              <a:defRPr sz="1200">
                <a:latin typeface="Eras Medium IT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defRPr sz="1200">
                <a:cs typeface="Arial" charset="0"/>
              </a:defRPr>
            </a:lvl1pPr>
          </a:lstStyle>
          <a:p>
            <a:pPr>
              <a:defRPr/>
            </a:pPr>
            <a:fld id="{802109E1-2062-3A45-B304-FDA85D53FC12}" type="datetimeFigureOut">
              <a:rPr lang="en-US"/>
              <a:pPr>
                <a:defRPr/>
              </a:pPr>
              <a:t>3/21/14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lnSpc>
                <a:spcPct val="90000"/>
              </a:lnSpc>
              <a:spcBef>
                <a:spcPct val="20000"/>
              </a:spcBef>
              <a:defRPr sz="1200">
                <a:latin typeface="Eras Medium IT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defRPr sz="1200">
                <a:cs typeface="Arial" charset="0"/>
              </a:defRPr>
            </a:lvl1pPr>
          </a:lstStyle>
          <a:p>
            <a:pPr>
              <a:defRPr/>
            </a:pPr>
            <a:fld id="{F19EC24F-D900-CD4D-99FC-FDB8E5800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54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51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Eras Medium ITC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fld id="{C3609943-4EB3-DE4A-808A-33BEEBF05389}" type="slidenum">
              <a:rPr lang="en-US" sz="1200">
                <a:solidFill>
                  <a:srgbClr val="000000"/>
                </a:solidFill>
              </a:rPr>
              <a:pPr algn="r" eaLnBrk="1" hangingPunct="1">
                <a:lnSpc>
                  <a:spcPct val="90000"/>
                </a:lnSpc>
                <a:spcBef>
                  <a:spcPct val="20000"/>
                </a:spcBef>
              </a:pPr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3D2D1-866C-394D-99D5-5D54321E6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8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DC8D2-F7E8-3C44-93A6-8A79D491F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46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6870040-F7C0-0B42-8456-AECF3AF62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06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400" b="1">
                <a:latin typeface="Candara"/>
                <a:cs typeface="Candara"/>
              </a:defRPr>
            </a:lvl1pPr>
            <a:lvl2pPr marL="457200" indent="0">
              <a:buFont typeface="Wingdings" charset="2"/>
              <a:buNone/>
              <a:defRPr sz="2300" b="1">
                <a:latin typeface="Candara"/>
                <a:cs typeface="Candara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2D703B5-7EBE-194F-A7D8-31B7EE633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798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F1CFA0D-351C-6847-A9C7-6BD00D3DC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00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3D3C37-11DE-AD4D-9893-AC88F6A58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522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66446EA-1216-3149-A923-8AAB0010B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56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C17687E-994E-694C-B374-4EF35483F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7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495842-CC9F-E645-8E7E-AB4DB5366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262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55E6E5-462E-4148-9776-461CC5AA8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911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37B419-E0B0-E64C-98F9-C386DEF0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21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B105AE9-270D-D84A-8586-9CF88ECBF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6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26219-45EA-1D40-994C-3FC9F697C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303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2A90180-CD34-D442-83BA-FA549E12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400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00400"/>
            <a:ext cx="9144000" cy="1752600"/>
          </a:xfrm>
        </p:spPr>
        <p:txBody>
          <a:bodyPr/>
          <a:lstStyle>
            <a:lvl1pPr marL="0" indent="0" algn="ctr">
              <a:buNone/>
              <a:defRPr sz="2800" b="1" i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594360"/>
          </a:xfrm>
        </p:spPr>
        <p:txBody>
          <a:bodyPr/>
          <a:lstStyle>
            <a:lvl1pPr>
              <a:defRPr sz="3800" b="1" i="1" cap="all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57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63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pplication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824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53635-F879-A745-8344-248CD8B1A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653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6B367-A15D-CD43-B669-3751A3F50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689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F8E0B-43CA-1349-9481-356BEC56D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767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DE6DF-0458-B641-ABCD-C44A671FF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747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4DE29-766C-9C4A-9E37-7007D4CB7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924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C6E6-9241-6544-9E4D-42A5EC815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28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AD80-1AB4-6846-8400-1B4E908DE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817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41452-3FB1-7843-AD87-28D0F8A69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611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14055-CE24-3248-8BF3-73FA76DF2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274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5EE85-8F72-6146-AC33-022CB9BA9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913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4B606-C944-FF48-9260-D374C4B9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805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4B3C4-0D7A-6348-86E2-B0EE0AC5C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564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038D9-8B2F-1F4F-94EF-CC9660AF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775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70556-AAD8-BE49-8088-E367E4C7C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850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580C2-C3C1-184D-9E09-8A67E4E4F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260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17271-BC8A-A945-A0F4-EC4060F68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072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D5EAF-3C76-F841-AFC1-9F49BC619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07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47B6A-B32C-A443-A93B-27DE5BA87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786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B76FB-E577-1043-8F96-46A9C2FE0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186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E3334-F7C3-6F41-B69E-A2607BB6B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067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2CED0-4C2F-204D-9BD3-34896987F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226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F5D2F-EFBB-B946-BACC-B2AA603DB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811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7439BE5-42B3-284D-9368-AD38C5693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994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2FE15A7-0177-1D48-A5AA-592BCB38B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427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8A565E4-C67E-EA48-B19B-C1DA0EF74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119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82FB67B-18D6-FE44-81BF-B1F761896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202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7207D44-E8C4-314B-B720-3ED03A325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37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1B01588-610C-3E46-B950-A9B0338BD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8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2D5D-9432-5B4B-ACC7-4A87CDBF1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420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B72F9CD-CF3A-7F49-8C79-FC89FBAF9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455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7782F16-9C18-9143-A819-293D31D33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373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3383A6A-17F4-924F-AE6D-763C334FB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150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8EDD763-2572-4848-9A33-B356F70F5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699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367A573-AF85-5444-962C-9A21F3EE2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687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580FB9F6-094C-0E4B-8E83-A7D6A46CC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350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9AC4BBC-4808-3244-82DF-2A910DD54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931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3E3D049-50BC-7C4F-A5A0-F85544467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18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5C31371-D073-7246-81DC-050E0D0D3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034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E35D4C0-40B9-CB45-8C98-F03FC9064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1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3FD61-3459-794E-B885-571C7B400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044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A611F37-61C7-8F43-AB4E-6379A8365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827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971588D-C35F-C649-9DF1-EACEBB7F1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01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5024471-2514-954D-A1D2-8F58E83B7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382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083DBC-9ED6-3442-9AA4-74A27136A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8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77FBEEF-3287-9641-A91C-C752E3F1A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637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56CF676-AD30-534D-A428-47E3AEFB4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12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8C105-E777-FB4B-AC79-9C33D7721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35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5835D-2AE0-6D45-BB20-FD0005E4E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00AB2-E0E8-2F4B-A2D7-EC6FF6F44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98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79161-00E0-364D-A380-851344B46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4D2A-E1F1-CD42-A94E-7DD64A633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5E150-AC24-564A-8701-6AF122FA8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8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3EF01-6FB1-2F44-A2C3-07E1567B1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97D18-FCC4-754D-82BF-8D9CC3D19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05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D9BE2-586C-B64F-9C11-F595BF3D8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39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7C140-82D3-E444-A79C-41DE9FCA0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2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F31CE-AD1D-994C-BD8A-33E28A2DF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3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46AE-8018-8C42-8531-A60FCBBA3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09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D33D4-798A-8C40-B329-84F86A864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77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91EF1-6E89-EF45-88D0-BCA864170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1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EBA5-0011-5E43-AB55-E2E078EC8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1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F52A6-963F-E24F-A373-FE8C6CC9C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61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135C6-E664-9F4D-A1AA-DF9C3CF63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2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DF797-2AC7-2340-9162-85191849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78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4F30-5ABE-274F-8759-0B9C136CC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25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D912-6F81-134E-A400-33C392219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17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6181C-AD41-614D-8AAB-E3A230ECC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8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AAEA4-A8C2-5A41-9F46-2A9A0C24F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0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D8AD7-1524-1B4B-9C69-D8FB07CDB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1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D46CF-9A6C-CD4B-8A19-861ED01B0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24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9F75D-48F5-E54E-AEA8-EF908F3BB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3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E4DF-B505-5945-B076-228CB723E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6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D89B-7E7A-A14F-A203-EB26484AC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30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532B3-8FA2-E647-9A92-447493163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72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A9902-C1C8-9943-B9B2-353C06BD6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87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27E9C-83F4-6647-AC1F-569AEDB4D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8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DB3CD-2B6E-A84F-B2FB-41530F0F3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03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6F610-0D90-A64F-ADC5-634EBF0EB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72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997E2-377D-1C4C-8D6E-8663465BA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63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0E758-772F-8246-BAB2-9D202BFA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88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81AA4-3794-DB47-8C95-E1AC7497A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20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5C4A-56DC-3E47-865B-CE7226117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85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D414E-8CAD-4349-AD9C-473364602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3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7C4EE-7088-4644-9D9F-E7C65D6D3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086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1F253-0E25-904A-B66B-309329C28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98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4D207-B7E5-9C4A-BDBB-8F8D9A041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3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7644D-0DAA-D14E-B809-231A0A4CF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43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9F8DB-1BDB-2844-B803-25BC817F5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4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B49FD-0DAA-3647-ACF3-323E0D72B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520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26C60-CCCA-5347-A690-9163285FB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215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CFF2D91F-F7B5-6641-A792-C85705CDF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26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706F7B7E-AC9E-9B4D-AB40-8F52B670A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72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E6DD2DC0-3A0F-EC42-B70A-AA329B93C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49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12B82AAC-4BD6-F546-AA62-7424E61BE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9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0995B-3D03-1646-AF92-FEB1EEF48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52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A5EBC6AC-9C03-D045-96D2-881AA6435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6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508054F5-6F2C-F849-AE42-2DBF824DA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19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9DF75B2D-0229-3A4D-BC88-99594D615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645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F68869E2-B308-7F4D-80D4-B7FDFBC0B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61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1310D0BE-9F86-A34B-9C6F-ABC0AE4C8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51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A0FACD16-3A17-494F-BC0D-3CF3C1436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11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DB3D2825-F729-2940-B6E9-BB392E3F3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9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A3D076B2-64F8-464F-8043-702160D58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88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EA3D5A37-5873-E040-9133-889C9BBA0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93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BAC531F4-8622-6349-AB7D-9A39950EE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0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9199F-E4A5-8F4C-8657-A0AE53DCB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929704DB-A489-6940-93F0-BACC30CB7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618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79689732-F98A-2F49-B0F6-8CFDE895E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9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43128B10-B2CA-F649-A19F-08A8615FE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95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24AC24B3-D616-1240-8E32-FF1C62F66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51C68867-25F4-C24D-A419-25387658C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8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B4FBD257-8B84-E740-87CE-0C8D9CE14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64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E4C613DC-44CA-0A47-8FD2-E16465FD5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38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Eras Medium ITC" charset="0"/>
              </a:defRPr>
            </a:lvl1pPr>
          </a:lstStyle>
          <a:p>
            <a:pPr>
              <a:defRPr/>
            </a:pPr>
            <a:fld id="{ABE9EA33-A438-FC44-BCE0-E561B86F8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16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34D6E-8F25-6C48-9144-2F2CBB5FD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643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B873A-08FF-E746-98F7-DD5E612FF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DDC7-7190-4F45-BD7E-D44B9EC7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794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39AB2-D760-DB48-B490-41296296A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410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28F95-88A7-4648-AFD1-36F844A11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946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95812-D8FB-794F-A0F6-F886918F9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177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F4C50-26E7-2645-BE2D-86B981270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190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5C4E-79C0-8A49-B2D2-55FDFE926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07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BE0A2-4FC2-3845-AA8B-BC3067DD1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6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C21A4-6409-3246-A381-81C3A056F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1079A-EBA4-D944-A579-C6C417D37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289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50030-3CE5-F245-B30A-0354EF7F3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65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5EF84-D1D1-3748-9E93-F5BBC5F99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5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B2FA5-53D0-FD4B-B71B-7572747EA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659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6F8C6-8C68-5746-B43E-09B7C684E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76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3B643-FC9D-9F49-A154-DF8326C30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855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66E6D-08D2-984A-AE2C-FEA514895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22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1EA70-5998-5649-AED8-67A067F83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89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732EB-46E2-C54E-99C6-628E0231B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619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F790-4380-1B4A-9F63-D1490C4F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3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7F2F1-444B-B14E-85E6-269C125A9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737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CEFF5-DC9A-D54E-A10B-E1594765C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218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6EEFE-F9F4-4B42-9113-38BE03670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98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3A89B-88C6-9F4F-BC50-405B1C72A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7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i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CA2933-E42D-2043-A71E-853F7569C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494" r:id="rId1"/>
    <p:sldLayoutId id="2147511495" r:id="rId2"/>
    <p:sldLayoutId id="2147511496" r:id="rId3"/>
    <p:sldLayoutId id="2147511497" r:id="rId4"/>
    <p:sldLayoutId id="2147511498" r:id="rId5"/>
    <p:sldLayoutId id="2147511499" r:id="rId6"/>
    <p:sldLayoutId id="2147511500" r:id="rId7"/>
    <p:sldLayoutId id="2147511501" r:id="rId8"/>
    <p:sldLayoutId id="2147511502" r:id="rId9"/>
    <p:sldLayoutId id="2147511503" r:id="rId10"/>
    <p:sldLayoutId id="21475115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ED9245B-C29C-5C4E-99C4-19725A1FF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613" r:id="rId1"/>
    <p:sldLayoutId id="2147511614" r:id="rId2"/>
    <p:sldLayoutId id="2147511615" r:id="rId3"/>
    <p:sldLayoutId id="2147511616" r:id="rId4"/>
    <p:sldLayoutId id="2147511617" r:id="rId5"/>
    <p:sldLayoutId id="2147511618" r:id="rId6"/>
    <p:sldLayoutId id="2147511619" r:id="rId7"/>
    <p:sldLayoutId id="2147511620" r:id="rId8"/>
    <p:sldLayoutId id="2147511621" r:id="rId9"/>
    <p:sldLayoutId id="2147511622" r:id="rId10"/>
    <p:sldLayoutId id="214751162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800000"/>
          </a:solidFill>
          <a:latin typeface="Candara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4400"/>
            <a:ext cx="8686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DAE021-B441-2B44-85EC-0659088D2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624" r:id="rId1"/>
    <p:sldLayoutId id="2147511625" r:id="rId2"/>
    <p:sldLayoutId id="2147511626" r:id="rId3"/>
    <p:sldLayoutId id="2147511571" r:id="rId4"/>
    <p:sldLayoutId id="2147511572" r:id="rId5"/>
    <p:sldLayoutId id="2147511573" r:id="rId6"/>
    <p:sldLayoutId id="2147511574" r:id="rId7"/>
    <p:sldLayoutId id="2147511575" r:id="rId8"/>
    <p:sldLayoutId id="2147511576" r:id="rId9"/>
    <p:sldLayoutId id="2147511577" r:id="rId10"/>
    <p:sldLayoutId id="2147511578" r:id="rId11"/>
    <p:sldLayoutId id="21475115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Candara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457200" indent="-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ndara"/>
          <a:ea typeface="ＭＳ Ｐゴシック" charset="0"/>
          <a:cs typeface="+mn-c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 i="1">
          <a:solidFill>
            <a:schemeClr val="tx1"/>
          </a:solidFill>
          <a:latin typeface="Candara"/>
          <a:ea typeface="Arial" charset="0"/>
          <a:cs typeface="+mn-cs"/>
        </a:defRPr>
      </a:lvl2pPr>
      <a:lvl3pPr marL="914400" indent="-457200" algn="l" rtl="0" eaLnBrk="0" fontAlgn="base" hangingPunct="0">
        <a:spcBef>
          <a:spcPct val="0"/>
        </a:spcBef>
        <a:spcAft>
          <a:spcPct val="0"/>
        </a:spcAft>
        <a:buFont typeface="Wingdings" charset="0"/>
        <a:buChar char="Ø"/>
        <a:defRPr sz="2300" b="1">
          <a:solidFill>
            <a:schemeClr val="tx1"/>
          </a:solidFill>
          <a:latin typeface="Candara"/>
          <a:ea typeface="Arial" charset="0"/>
          <a:cs typeface="+mn-cs"/>
        </a:defRPr>
      </a:lvl3pPr>
      <a:lvl4pPr marL="914400" indent="-457200" algn="l" rtl="0" eaLnBrk="0" fontAlgn="base" hangingPunct="0">
        <a:spcBef>
          <a:spcPct val="0"/>
        </a:spcBef>
        <a:spcAft>
          <a:spcPct val="0"/>
        </a:spcAft>
        <a:buFont typeface="Wingdings" charset="0"/>
        <a:buChar char="ü"/>
        <a:defRPr sz="2000">
          <a:solidFill>
            <a:srgbClr val="0000FF"/>
          </a:solidFill>
          <a:latin typeface="Candara"/>
          <a:ea typeface="Arial" charset="0"/>
          <a:cs typeface="+mn-cs"/>
        </a:defRPr>
      </a:lvl4pPr>
      <a:lvl5pPr marL="1371600" indent="-4572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Candara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837B101-5F0B-1341-8585-F8D2A185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580" r:id="rId1"/>
    <p:sldLayoutId id="2147511581" r:id="rId2"/>
    <p:sldLayoutId id="2147511582" r:id="rId3"/>
    <p:sldLayoutId id="2147511583" r:id="rId4"/>
    <p:sldLayoutId id="2147511584" r:id="rId5"/>
    <p:sldLayoutId id="2147511585" r:id="rId6"/>
    <p:sldLayoutId id="2147511586" r:id="rId7"/>
    <p:sldLayoutId id="2147511587" r:id="rId8"/>
    <p:sldLayoutId id="2147511588" r:id="rId9"/>
    <p:sldLayoutId id="2147511589" r:id="rId10"/>
    <p:sldLayoutId id="21475115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17F80B-8C24-7D4D-8EFE-2E57ADC86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627" r:id="rId1"/>
    <p:sldLayoutId id="2147511628" r:id="rId2"/>
    <p:sldLayoutId id="2147511629" r:id="rId3"/>
    <p:sldLayoutId id="2147511630" r:id="rId4"/>
    <p:sldLayoutId id="2147511631" r:id="rId5"/>
    <p:sldLayoutId id="2147511632" r:id="rId6"/>
    <p:sldLayoutId id="2147511633" r:id="rId7"/>
    <p:sldLayoutId id="2147511634" r:id="rId8"/>
    <p:sldLayoutId id="2147511635" r:id="rId9"/>
    <p:sldLayoutId id="2147511636" r:id="rId10"/>
    <p:sldLayoutId id="21475116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D055C4-CC30-DA4C-B183-04F9A2C8E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638" r:id="rId1"/>
    <p:sldLayoutId id="2147511639" r:id="rId2"/>
    <p:sldLayoutId id="2147511640" r:id="rId3"/>
    <p:sldLayoutId id="2147511641" r:id="rId4"/>
    <p:sldLayoutId id="2147511642" r:id="rId5"/>
    <p:sldLayoutId id="2147511643" r:id="rId6"/>
    <p:sldLayoutId id="2147511644" r:id="rId7"/>
    <p:sldLayoutId id="2147511645" r:id="rId8"/>
    <p:sldLayoutId id="2147511646" r:id="rId9"/>
    <p:sldLayoutId id="2147511647" r:id="rId10"/>
    <p:sldLayoutId id="2147511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0888C0-537D-8E48-833C-992D67CBC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505" r:id="rId1"/>
    <p:sldLayoutId id="2147511506" r:id="rId2"/>
    <p:sldLayoutId id="2147511507" r:id="rId3"/>
    <p:sldLayoutId id="2147511508" r:id="rId4"/>
    <p:sldLayoutId id="2147511509" r:id="rId5"/>
    <p:sldLayoutId id="2147511510" r:id="rId6"/>
    <p:sldLayoutId id="2147511511" r:id="rId7"/>
    <p:sldLayoutId id="2147511512" r:id="rId8"/>
    <p:sldLayoutId id="2147511513" r:id="rId9"/>
    <p:sldLayoutId id="2147511514" r:id="rId10"/>
    <p:sldLayoutId id="21475115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MS PGothic" charset="0"/>
              </a:defRPr>
            </a:lvl1pPr>
          </a:lstStyle>
          <a:p>
            <a:pPr>
              <a:defRPr/>
            </a:pPr>
            <a:fld id="{55AB4228-9F45-014D-9B64-028B91DAE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516" r:id="rId1"/>
    <p:sldLayoutId id="2147511517" r:id="rId2"/>
    <p:sldLayoutId id="2147511518" r:id="rId3"/>
    <p:sldLayoutId id="2147511519" r:id="rId4"/>
    <p:sldLayoutId id="2147511520" r:id="rId5"/>
    <p:sldLayoutId id="2147511521" r:id="rId6"/>
    <p:sldLayoutId id="2147511522" r:id="rId7"/>
    <p:sldLayoutId id="2147511523" r:id="rId8"/>
    <p:sldLayoutId id="2147511524" r:id="rId9"/>
    <p:sldLayoutId id="2147511525" r:id="rId10"/>
    <p:sldLayoutId id="21475115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MS PGothic" charset="0"/>
              </a:defRPr>
            </a:lvl1pPr>
          </a:lstStyle>
          <a:p>
            <a:pPr>
              <a:defRPr/>
            </a:pPr>
            <a:fld id="{2B0664DC-18FD-0B47-9BA6-C52BB131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527" r:id="rId1"/>
    <p:sldLayoutId id="2147511528" r:id="rId2"/>
    <p:sldLayoutId id="2147511529" r:id="rId3"/>
    <p:sldLayoutId id="2147511530" r:id="rId4"/>
    <p:sldLayoutId id="2147511531" r:id="rId5"/>
    <p:sldLayoutId id="2147511532" r:id="rId6"/>
    <p:sldLayoutId id="2147511533" r:id="rId7"/>
    <p:sldLayoutId id="2147511534" r:id="rId8"/>
    <p:sldLayoutId id="2147511535" r:id="rId9"/>
    <p:sldLayoutId id="2147511536" r:id="rId10"/>
    <p:sldLayoutId id="21475115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MS PGothic" charset="0"/>
              </a:defRPr>
            </a:lvl1pPr>
          </a:lstStyle>
          <a:p>
            <a:pPr>
              <a:defRPr/>
            </a:pPr>
            <a:fld id="{4878E9EB-F25E-B94B-BFD7-3C8694AB4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538" r:id="rId1"/>
    <p:sldLayoutId id="2147511539" r:id="rId2"/>
    <p:sldLayoutId id="2147511540" r:id="rId3"/>
    <p:sldLayoutId id="2147511541" r:id="rId4"/>
    <p:sldLayoutId id="2147511542" r:id="rId5"/>
    <p:sldLayoutId id="2147511543" r:id="rId6"/>
    <p:sldLayoutId id="2147511544" r:id="rId7"/>
    <p:sldLayoutId id="2147511545" r:id="rId8"/>
    <p:sldLayoutId id="2147511546" r:id="rId9"/>
    <p:sldLayoutId id="2147511547" r:id="rId10"/>
    <p:sldLayoutId id="21475115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B73226E-E946-4949-B916-BA35C70A3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591" r:id="rId1"/>
    <p:sldLayoutId id="2147511592" r:id="rId2"/>
    <p:sldLayoutId id="2147511593" r:id="rId3"/>
    <p:sldLayoutId id="2147511594" r:id="rId4"/>
    <p:sldLayoutId id="2147511595" r:id="rId5"/>
    <p:sldLayoutId id="2147511596" r:id="rId6"/>
    <p:sldLayoutId id="2147511597" r:id="rId7"/>
    <p:sldLayoutId id="2147511598" r:id="rId8"/>
    <p:sldLayoutId id="2147511599" r:id="rId9"/>
    <p:sldLayoutId id="2147511600" r:id="rId10"/>
    <p:sldLayoutId id="2147511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C4092D-31AA-A744-BD5E-85BE190F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602" r:id="rId1"/>
    <p:sldLayoutId id="2147511603" r:id="rId2"/>
    <p:sldLayoutId id="2147511604" r:id="rId3"/>
    <p:sldLayoutId id="2147511605" r:id="rId4"/>
    <p:sldLayoutId id="2147511606" r:id="rId5"/>
    <p:sldLayoutId id="2147511607" r:id="rId6"/>
    <p:sldLayoutId id="2147511608" r:id="rId7"/>
    <p:sldLayoutId id="2147511609" r:id="rId8"/>
    <p:sldLayoutId id="2147511610" r:id="rId9"/>
    <p:sldLayoutId id="2147511611" r:id="rId10"/>
    <p:sldLayoutId id="21475116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MS PGothic" charset="0"/>
              </a:defRPr>
            </a:lvl1pPr>
          </a:lstStyle>
          <a:p>
            <a:pPr>
              <a:defRPr/>
            </a:pPr>
            <a:fld id="{CD646586-E27C-5B48-A098-5B4BA4388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549" r:id="rId1"/>
    <p:sldLayoutId id="2147511550" r:id="rId2"/>
    <p:sldLayoutId id="2147511551" r:id="rId3"/>
    <p:sldLayoutId id="2147511552" r:id="rId4"/>
    <p:sldLayoutId id="2147511553" r:id="rId5"/>
    <p:sldLayoutId id="2147511554" r:id="rId6"/>
    <p:sldLayoutId id="2147511555" r:id="rId7"/>
    <p:sldLayoutId id="2147511556" r:id="rId8"/>
    <p:sldLayoutId id="2147511557" r:id="rId9"/>
    <p:sldLayoutId id="2147511558" r:id="rId10"/>
    <p:sldLayoutId id="21475115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i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1F4D16-D990-1248-BBFC-4D8086D9C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1560" r:id="rId1"/>
    <p:sldLayoutId id="2147511561" r:id="rId2"/>
    <p:sldLayoutId id="2147511562" r:id="rId3"/>
    <p:sldLayoutId id="2147511563" r:id="rId4"/>
    <p:sldLayoutId id="2147511564" r:id="rId5"/>
    <p:sldLayoutId id="2147511565" r:id="rId6"/>
    <p:sldLayoutId id="2147511566" r:id="rId7"/>
    <p:sldLayoutId id="2147511567" r:id="rId8"/>
    <p:sldLayoutId id="2147511568" r:id="rId9"/>
    <p:sldLayoutId id="2147511569" r:id="rId10"/>
    <p:sldLayoutId id="21475115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Eras Bold ITC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eadtheflame.com" TargetMode="External"/><Relationship Id="rId4" Type="http://schemas.openxmlformats.org/officeDocument/2006/relationships/hyperlink" Target="http://www.uscwm.org/lambert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Everyone on Mission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No believer is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exempt</a:t>
            </a:r>
            <a:r>
              <a:rPr lang="en-US" sz="2600" b="1" dirty="0">
                <a:latin typeface="Candara" charset="0"/>
                <a:cs typeface="Candara" charset="0"/>
              </a:rPr>
              <a:t> from living on mission with God.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18 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All this is from God, who through Christ reconciled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us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himself and gave us the ministry of reconciliation;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baseline="30000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19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that is, in Christ God was reconciling the world to himself,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not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counting their trespasses against them, and entrusting to us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message of reconciliation.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20 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Therefore, we are ambassadors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Christ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, God making his appeal through us. We implore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on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behalf of Christ, be reconciled to God.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21 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our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sake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he made him to be sin who knew no sin, so that in him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might become the righteousness of God.</a:t>
            </a:r>
            <a:endParaRPr lang="sv-SE" sz="2400" i="1" dirty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sv-SE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 </a:t>
            </a: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Corinthians </a:t>
            </a:r>
            <a:r>
              <a:rPr lang="sv-SE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5:18-</a:t>
            </a: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21</a:t>
            </a:r>
            <a:endParaRPr lang="en-US" sz="22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Everyone on Mission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No believer is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exempt</a:t>
            </a:r>
            <a:r>
              <a:rPr lang="en-US" sz="2600" b="1" dirty="0">
                <a:latin typeface="Candara" charset="0"/>
                <a:cs typeface="Candara" charset="0"/>
              </a:rPr>
              <a:t> from living on mission with God.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baseline="30000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11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he gave the apostles, the prophets,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evangelists, the shepherds and teachers,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baseline="30000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12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equip the saints for the work of ministry,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building up the body of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Christ.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Ephesians </a:t>
            </a:r>
            <a:r>
              <a:rPr lang="sv-SE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4:11-12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Crossing Cultures</a:t>
            </a:r>
          </a:p>
        </p:txBody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</a:pPr>
            <a:r>
              <a:rPr lang="en-US" sz="2600" b="1">
                <a:latin typeface="Candara" charset="0"/>
                <a:ea typeface="MS PGothic" charset="0"/>
                <a:cs typeface="Candara" charset="0"/>
              </a:rPr>
              <a:t>Unreached people: Those with little to no </a:t>
            </a:r>
            <a:r>
              <a:rPr lang="en-US" sz="2600" b="1" u="sng">
                <a:solidFill>
                  <a:srgbClr val="FF0000"/>
                </a:solidFill>
                <a:latin typeface="Candara" charset="0"/>
                <a:ea typeface="MS PGothic" charset="0"/>
                <a:cs typeface="Candara" charset="0"/>
              </a:rPr>
              <a:t>access</a:t>
            </a:r>
            <a:r>
              <a:rPr lang="en-US" sz="2600" b="1">
                <a:latin typeface="Candara" charset="0"/>
                <a:ea typeface="MS PGothic" charset="0"/>
                <a:cs typeface="Candara" charset="0"/>
              </a:rPr>
              <a:t> to the Gospel.  Their population is less than </a:t>
            </a:r>
            <a:r>
              <a:rPr lang="en-US" sz="2600" b="1" u="sng">
                <a:solidFill>
                  <a:srgbClr val="FF0000"/>
                </a:solidFill>
                <a:latin typeface="Candara" charset="0"/>
                <a:ea typeface="MS PGothic" charset="0"/>
                <a:cs typeface="Candara" charset="0"/>
              </a:rPr>
              <a:t>2 %</a:t>
            </a:r>
            <a:r>
              <a:rPr lang="en-US" sz="2600" b="1">
                <a:latin typeface="Candara" charset="0"/>
                <a:ea typeface="MS PGothic" charset="0"/>
                <a:cs typeface="Candara" charset="0"/>
              </a:rPr>
              <a:t> evangelical or less than </a:t>
            </a:r>
            <a:r>
              <a:rPr lang="en-US" sz="2600" b="1" u="sng">
                <a:solidFill>
                  <a:srgbClr val="FF0000"/>
                </a:solidFill>
                <a:latin typeface="Candara" charset="0"/>
                <a:ea typeface="MS PGothic" charset="0"/>
                <a:cs typeface="Candara" charset="0"/>
              </a:rPr>
              <a:t>5%</a:t>
            </a:r>
            <a:r>
              <a:rPr lang="en-US" sz="2600" b="1">
                <a:latin typeface="Candara" charset="0"/>
                <a:ea typeface="MS PGothic" charset="0"/>
                <a:cs typeface="Candara" charset="0"/>
              </a:rPr>
              <a:t> Christian of any kind.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3" descr="Unreached Peop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0"/>
            <a:ext cx="7345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1" descr="Unevangelized great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0"/>
            <a:ext cx="535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Crossing Cultures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Unreached people: Those with little to no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access</a:t>
            </a:r>
            <a:r>
              <a:rPr lang="en-US" sz="2600" b="1" dirty="0">
                <a:latin typeface="Candara" charset="0"/>
                <a:cs typeface="Candara" charset="0"/>
              </a:rPr>
              <a:t> to the Gospel.  Their population is less than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2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%</a:t>
            </a:r>
            <a:r>
              <a:rPr lang="en-US" sz="2600" b="1" dirty="0" smtClean="0">
                <a:latin typeface="Candara" charset="0"/>
                <a:cs typeface="Candara" charset="0"/>
              </a:rPr>
              <a:t> evangelical </a:t>
            </a:r>
            <a:r>
              <a:rPr lang="en-US" sz="2600" b="1" dirty="0">
                <a:latin typeface="Candara" charset="0"/>
                <a:cs typeface="Candara" charset="0"/>
              </a:rPr>
              <a:t>or less than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5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%</a:t>
            </a:r>
            <a:r>
              <a:rPr lang="en-US" sz="2600" b="1" dirty="0" smtClean="0">
                <a:latin typeface="Candara" charset="0"/>
                <a:cs typeface="Candara" charset="0"/>
              </a:rPr>
              <a:t> Christian </a:t>
            </a:r>
            <a:r>
              <a:rPr lang="en-US" sz="2600" b="1" dirty="0">
                <a:latin typeface="Candara" charset="0"/>
                <a:cs typeface="Candara" charset="0"/>
              </a:rPr>
              <a:t>of any kind.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35 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Do you not say, ‘There are yet four months, then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comes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harvest’? Look, I tell you, lift up your eyes, and see that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fields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are white for harvest.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36 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Already the one who reaps is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receiving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wages and gathering fruit for eternal life, so that sower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reaper may rejoice together.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37 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here the saying holds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true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‘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One sows and another reaps.’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38 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 sent you to reap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that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which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 did not labor. Others have labored,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 have entered into their labor.”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John 4:35-38</a:t>
            </a:r>
            <a:endParaRPr lang="en-US" sz="2400" i="1" dirty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Crossing Cultures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Unreached people: Those with little to no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access</a:t>
            </a:r>
            <a:r>
              <a:rPr lang="en-US" sz="2600" b="1" dirty="0">
                <a:latin typeface="Candara" charset="0"/>
                <a:cs typeface="Candara" charset="0"/>
              </a:rPr>
              <a:t> to the Gospel.  Their population is less than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2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%</a:t>
            </a:r>
            <a:r>
              <a:rPr lang="en-US" sz="2600" b="1" dirty="0" smtClean="0">
                <a:latin typeface="Candara" charset="0"/>
                <a:cs typeface="Candara" charset="0"/>
              </a:rPr>
              <a:t> evangelical </a:t>
            </a:r>
            <a:r>
              <a:rPr lang="en-US" sz="2600" b="1" dirty="0">
                <a:latin typeface="Candara" charset="0"/>
                <a:cs typeface="Candara" charset="0"/>
              </a:rPr>
              <a:t>or less than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5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%</a:t>
            </a:r>
            <a:r>
              <a:rPr lang="en-US" sz="2600" b="1" dirty="0" smtClean="0">
                <a:latin typeface="Candara" charset="0"/>
                <a:cs typeface="Candara" charset="0"/>
              </a:rPr>
              <a:t> Christian </a:t>
            </a:r>
            <a:r>
              <a:rPr lang="en-US" sz="2600" b="1" dirty="0">
                <a:latin typeface="Candara" charset="0"/>
                <a:cs typeface="Candara" charset="0"/>
              </a:rPr>
              <a:t>of any kind.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thus I make it my ambition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preach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gospel, not where Christ has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already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been named, lest I build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on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someone else's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foundation.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Romans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15: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20</a:t>
            </a: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Crossing Cultures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Unreached people: Those with little to no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access</a:t>
            </a:r>
            <a:r>
              <a:rPr lang="en-US" sz="2600" b="1" dirty="0">
                <a:latin typeface="Candara" charset="0"/>
                <a:cs typeface="Candara" charset="0"/>
              </a:rPr>
              <a:t> to the Gospel.  Their population is less than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2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%</a:t>
            </a:r>
            <a:r>
              <a:rPr lang="en-US" sz="2600" b="1" dirty="0" smtClean="0">
                <a:latin typeface="Candara" charset="0"/>
                <a:cs typeface="Candara" charset="0"/>
              </a:rPr>
              <a:t> evangelical </a:t>
            </a:r>
            <a:r>
              <a:rPr lang="en-US" sz="2600" b="1" dirty="0">
                <a:latin typeface="Candara" charset="0"/>
                <a:cs typeface="Candara" charset="0"/>
              </a:rPr>
              <a:t>or less than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5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%</a:t>
            </a:r>
            <a:r>
              <a:rPr lang="en-US" sz="2600" b="1" dirty="0" smtClean="0">
                <a:latin typeface="Candara" charset="0"/>
                <a:cs typeface="Candara" charset="0"/>
              </a:rPr>
              <a:t> Christian </a:t>
            </a:r>
            <a:r>
              <a:rPr lang="en-US" sz="2600" b="1" dirty="0">
                <a:latin typeface="Candara" charset="0"/>
                <a:cs typeface="Candara" charset="0"/>
              </a:rPr>
              <a:t>of any kind.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8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19 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though I am free from all, I have made myself a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servant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all, that I might win more of them.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20 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the Jews I became as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Jew, in order to win Jews. To those under the law I became as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one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under the law (though not being myself under the law) that I might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win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those under the law.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21 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those outside the law I became as one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outside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law (not being outside the law of God but under the law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of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Christ) that I might win those outside the law.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22 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the weak I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became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weak, that I might win the weak. I have become all things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all people, that by all means I might save some.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23 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 do it all for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sake of the gospel, that I may share with them in its blessings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200" i="1" dirty="0" smtClean="0">
                <a:latin typeface="Candara" charset="0"/>
                <a:ea typeface="MS PGothic" charset="0"/>
                <a:cs typeface="Candara" charset="0"/>
              </a:rPr>
              <a:t>1 Corinthians 9:19-23</a:t>
            </a: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Mission: </a:t>
            </a:r>
            <a:r>
              <a:rPr lang="en-US" sz="3200" b="1" i="1">
                <a:latin typeface="Candara" charset="0"/>
                <a:ea typeface="MS PGothic" charset="0"/>
              </a:rPr>
              <a:t>Not Complete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We have never had more potential resources to complete the mission.  What we don’t have is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focus</a:t>
            </a:r>
            <a:r>
              <a:rPr lang="en-US" sz="2600" b="1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.</a:t>
            </a:r>
            <a:r>
              <a:rPr lang="en-US" sz="2600" b="1" dirty="0" smtClean="0">
                <a:latin typeface="Candara" charset="0"/>
                <a:cs typeface="Candara" charset="0"/>
              </a:rPr>
              <a:t> </a:t>
            </a:r>
            <a:endParaRPr lang="en-US" sz="2600" b="1" dirty="0">
              <a:latin typeface="Candara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And this gospel of the kingdom will be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proclaimed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throughout the whole world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as a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testimony to all nations, and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then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end will come.</a:t>
            </a:r>
            <a:endParaRPr lang="sv-SE" sz="24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Matt </a:t>
            </a:r>
            <a:r>
              <a:rPr lang="sv-SE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24:14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Mission: </a:t>
            </a:r>
            <a:r>
              <a:rPr lang="en-US" sz="3200" b="1" i="1">
                <a:latin typeface="Candara" charset="0"/>
                <a:ea typeface="MS PGothic" charset="0"/>
              </a:rPr>
              <a:t>Not Complete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We have never had more potential resources to complete the mission.  What we don’t have is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focus</a:t>
            </a:r>
            <a:r>
              <a:rPr lang="en-US" sz="2600" b="1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.</a:t>
            </a:r>
            <a:r>
              <a:rPr lang="en-US" sz="2600" b="1" dirty="0" smtClean="0">
                <a:latin typeface="Candara" charset="0"/>
                <a:cs typeface="Candara" charset="0"/>
              </a:rPr>
              <a:t> </a:t>
            </a:r>
            <a:endParaRPr lang="en-US" sz="2600" b="1" dirty="0">
              <a:latin typeface="Candara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And they sang a new song,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saying, “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Worthy are you to take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scroll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open its seals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,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were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slain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,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by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your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blood you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ransomed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people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God from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every tribe and </a:t>
            </a:r>
            <a:endParaRPr lang="en-US" sz="24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language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people and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nation.”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Revelation </a:t>
            </a:r>
            <a:r>
              <a:rPr lang="sv-SE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5:</a:t>
            </a: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9</a:t>
            </a:r>
            <a:endParaRPr lang="en-US" sz="22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057400"/>
            <a:ext cx="8153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Mission: Not Complete</a:t>
            </a:r>
            <a:endParaRPr lang="en-US" sz="3800" b="1" i="1" dirty="0">
              <a:effectLst>
                <a:outerShdw blurRad="38100" dist="38100" dir="2700000" algn="tl">
                  <a:srgbClr val="DDDDDD"/>
                </a:outerShdw>
              </a:effectLst>
              <a:latin typeface="Candara" charset="0"/>
              <a:ea typeface="MS PGothic" charset="0"/>
              <a:cs typeface="Arial" charset="0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2971800"/>
            <a:ext cx="8001000" cy="23622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8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Missions Awareness Month Series, Part 3</a:t>
            </a:r>
          </a:p>
          <a:p>
            <a:pPr algn="ctr" eaLnBrk="1" hangingPunct="1">
              <a:buFontTx/>
              <a:buNone/>
              <a:defRPr/>
            </a:pPr>
            <a:r>
              <a:rPr lang="en-US" sz="26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Selected Scriptures</a:t>
            </a:r>
          </a:p>
          <a:p>
            <a:pPr algn="ctr">
              <a:buFontTx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March 16, 2014</a:t>
            </a:r>
            <a:endParaRPr lang="en-US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Candara" charset="0"/>
              <a:ea typeface="MS PGothic" charset="0"/>
              <a:cs typeface="Arial" charset="0"/>
            </a:endParaRPr>
          </a:p>
          <a:p>
            <a:pPr algn="ctr">
              <a:buFontTx/>
              <a:buNone/>
              <a:defRPr/>
            </a:pPr>
            <a:r>
              <a:rPr lang="en-US" sz="28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ndara" charset="0"/>
                <a:ea typeface="MS PGothic" charset="0"/>
                <a:cs typeface="Arial" charset="0"/>
              </a:rPr>
              <a:t>Guest Speaker: John Lambert</a:t>
            </a:r>
          </a:p>
          <a:p>
            <a:pPr algn="ctr">
              <a:buFontTx/>
              <a:buNone/>
              <a:defRPr/>
            </a:pPr>
            <a:endParaRPr lang="en-US" i="1" dirty="0">
              <a:effectLst>
                <a:outerShdw blurRad="38100" dist="38100" dir="2700000" algn="tl">
                  <a:srgbClr val="DDDDDD"/>
                </a:outerShdw>
              </a:effectLst>
              <a:latin typeface="Candara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Mission: </a:t>
            </a:r>
            <a:r>
              <a:rPr lang="en-US" sz="3200" b="1" i="1">
                <a:latin typeface="Candara" charset="0"/>
                <a:ea typeface="MS PGothic" charset="0"/>
              </a:rPr>
              <a:t>Not Complete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We have never had more potential resources to complete the mission.  What we don’t have is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focus</a:t>
            </a:r>
            <a:r>
              <a:rPr lang="en-US" sz="2600" b="1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.</a:t>
            </a:r>
            <a:r>
              <a:rPr lang="en-US" sz="2600" b="1" dirty="0" smtClean="0">
                <a:latin typeface="Candara" charset="0"/>
                <a:cs typeface="Candara" charset="0"/>
              </a:rPr>
              <a:t> </a:t>
            </a:r>
            <a:endParaRPr lang="en-US" sz="2600" b="1" dirty="0">
              <a:latin typeface="Candara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After this I looked, and behold,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great multitude that no one could number,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from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every nation, from all tribes and peoples </a:t>
            </a:r>
            <a:b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languages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, standing before the throne and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before the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Lamb,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clothed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in white robes,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with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palm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branches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in their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hands.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Revelation 7</a:t>
            </a:r>
            <a:r>
              <a:rPr lang="sv-SE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:</a:t>
            </a: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9</a:t>
            </a:r>
            <a:endParaRPr lang="en-US" sz="22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Mission: </a:t>
            </a:r>
            <a:r>
              <a:rPr lang="en-US" sz="3200" b="1" i="1">
                <a:latin typeface="Candara" charset="0"/>
                <a:ea typeface="MS PGothic" charset="0"/>
              </a:rPr>
              <a:t>Not Complete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We have never had more potential resources to complete the mission.  What we don’t have is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focus</a:t>
            </a:r>
            <a:r>
              <a:rPr lang="en-US" sz="2600" b="1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.</a:t>
            </a:r>
            <a:r>
              <a:rPr lang="en-US" sz="2600" b="1" dirty="0" smtClean="0">
                <a:latin typeface="Candara" charset="0"/>
                <a:cs typeface="Candara" charset="0"/>
              </a:rPr>
              <a:t> </a:t>
            </a:r>
            <a:endParaRPr lang="en-US" sz="2600" b="1" dirty="0">
              <a:latin typeface="Candara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waiting for and hastening the coming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of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day of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God, because of which the heavens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will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be set on fire and dissolved, and the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heavenly 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bodies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will melt as they burn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!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 </a:t>
            </a:r>
            <a:r>
              <a:rPr lang="sv-SE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Peter 3:12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The Great Imbalance</a:t>
            </a:r>
          </a:p>
        </p:txBody>
      </p:sp>
      <p:sp>
        <p:nvSpPr>
          <p:cNvPr id="212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r>
              <a:rPr lang="en-US" sz="2600" b="1">
                <a:solidFill>
                  <a:srgbClr val="FF0000"/>
                </a:solidFill>
                <a:latin typeface="Candara" charset="0"/>
                <a:ea typeface="MS PGothic" charset="0"/>
                <a:cs typeface="Candara" charset="0"/>
              </a:rPr>
              <a:t>The 10/40 window </a:t>
            </a:r>
            <a:r>
              <a:rPr lang="en-US" sz="2600" b="1">
                <a:latin typeface="Candara" charset="0"/>
                <a:ea typeface="MS PGothic" charset="0"/>
                <a:cs typeface="Candara" charset="0"/>
              </a:rPr>
              <a:t>is home to the main unreached peoples: Some of the world’s “poorest of the poor”, greatest persecution, worst injustice.</a:t>
            </a:r>
            <a:endParaRPr lang="en-US" sz="2200" i="1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4" descr="10: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685800"/>
            <a:ext cx="122634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The Great Imbalance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>
              <a:defRPr/>
            </a:pPr>
            <a:r>
              <a:rPr lang="en-US" sz="2600" b="1" dirty="0">
                <a:solidFill>
                  <a:srgbClr val="FF0000"/>
                </a:solidFill>
                <a:latin typeface="Candara"/>
                <a:cs typeface="Candara"/>
              </a:rPr>
              <a:t>The 10/40 window </a:t>
            </a:r>
            <a:r>
              <a:rPr lang="en-US" sz="2600" b="1" dirty="0">
                <a:latin typeface="Candara"/>
                <a:cs typeface="Candara"/>
              </a:rPr>
              <a:t>is home to the main unreached peoples: </a:t>
            </a:r>
            <a:r>
              <a:rPr lang="en-US" sz="2600" b="1" dirty="0" smtClean="0">
                <a:latin typeface="Candara"/>
                <a:cs typeface="Candara"/>
              </a:rPr>
              <a:t>Some </a:t>
            </a:r>
            <a:r>
              <a:rPr lang="en-US" sz="2600" b="1" dirty="0">
                <a:latin typeface="Candara"/>
                <a:cs typeface="Candara"/>
              </a:rPr>
              <a:t>of the world’s “poorest of the poor”, greatest persecution, worst injustice</a:t>
            </a:r>
            <a:r>
              <a:rPr lang="en-US" sz="2600" b="1" dirty="0" smtClean="0">
                <a:latin typeface="Candara"/>
                <a:cs typeface="Candara"/>
              </a:rPr>
              <a:t>.</a:t>
            </a:r>
          </a:p>
          <a:p>
            <a:pPr>
              <a:defRPr/>
            </a:pPr>
            <a:endParaRPr lang="en-US" sz="800" b="1" dirty="0">
              <a:latin typeface="Candara"/>
              <a:cs typeface="Candara"/>
            </a:endParaRPr>
          </a:p>
          <a:p>
            <a:pPr>
              <a:defRPr/>
            </a:pPr>
            <a:r>
              <a:rPr lang="en-US" sz="2600" b="1" dirty="0">
                <a:solidFill>
                  <a:srgbClr val="FF0000"/>
                </a:solidFill>
                <a:latin typeface="Candara"/>
                <a:cs typeface="Candara"/>
              </a:rPr>
              <a:t>THUMB: </a:t>
            </a:r>
            <a:r>
              <a:rPr lang="en-US" sz="2600" b="1" u="sng" dirty="0" err="1">
                <a:latin typeface="Candara"/>
                <a:cs typeface="Candara"/>
              </a:rPr>
              <a:t>Tribals</a:t>
            </a:r>
            <a:r>
              <a:rPr lang="en-US" sz="2600" b="1" dirty="0">
                <a:latin typeface="Candara"/>
                <a:cs typeface="Candara"/>
              </a:rPr>
              <a:t>, </a:t>
            </a:r>
            <a:r>
              <a:rPr lang="en-US" sz="2600" b="1" u="sng" dirty="0">
                <a:latin typeface="Candara"/>
                <a:cs typeface="Candara"/>
              </a:rPr>
              <a:t>Hindus</a:t>
            </a:r>
            <a:r>
              <a:rPr lang="en-US" sz="2600" b="1" dirty="0">
                <a:latin typeface="Candara"/>
                <a:cs typeface="Candara"/>
              </a:rPr>
              <a:t>, </a:t>
            </a:r>
            <a:r>
              <a:rPr lang="en-US" sz="2600" b="1" u="sng" dirty="0">
                <a:latin typeface="Candara"/>
                <a:cs typeface="Candara"/>
              </a:rPr>
              <a:t>Unreligious</a:t>
            </a:r>
            <a:r>
              <a:rPr lang="en-US" sz="2600" b="1" dirty="0">
                <a:latin typeface="Candara"/>
                <a:cs typeface="Candara"/>
              </a:rPr>
              <a:t>, </a:t>
            </a:r>
            <a:r>
              <a:rPr lang="en-US" sz="2600" b="1" u="sng" dirty="0">
                <a:latin typeface="Candara"/>
                <a:cs typeface="Candara"/>
              </a:rPr>
              <a:t>Muslims</a:t>
            </a:r>
            <a:r>
              <a:rPr lang="en-US" sz="2600" b="1" dirty="0">
                <a:latin typeface="Candara"/>
                <a:cs typeface="Candara"/>
              </a:rPr>
              <a:t>, </a:t>
            </a:r>
            <a:r>
              <a:rPr lang="en-US" sz="2600" b="1" u="sng" dirty="0">
                <a:latin typeface="Candara"/>
                <a:cs typeface="Candara"/>
              </a:rPr>
              <a:t>Buddhists</a:t>
            </a:r>
            <a:r>
              <a:rPr lang="en-US" sz="2600" b="1" dirty="0">
                <a:latin typeface="Candara"/>
                <a:cs typeface="Candara"/>
              </a:rPr>
              <a:t>.</a:t>
            </a:r>
          </a:p>
          <a:p>
            <a:pPr marL="0" indent="0">
              <a:buFontTx/>
              <a:buNone/>
              <a:defRPr/>
            </a:pPr>
            <a:endParaRPr lang="en-US" sz="800" b="1" dirty="0">
              <a:latin typeface="Candara"/>
              <a:cs typeface="Candara"/>
            </a:endParaRPr>
          </a:p>
          <a:p>
            <a:pPr marL="0" indent="0" algn="ctr">
              <a:buFontTx/>
              <a:buNone/>
              <a:defRPr/>
            </a:pPr>
            <a:r>
              <a:rPr lang="en-US" sz="2400" i="1" dirty="0">
                <a:latin typeface="Candara"/>
                <a:cs typeface="Candara"/>
              </a:rPr>
              <a:t>“86% of Muslims, Hindus, and Buddhists </a:t>
            </a:r>
            <a:r>
              <a:rPr lang="en-US" sz="2400" i="1" dirty="0" smtClean="0">
                <a:latin typeface="Candara"/>
                <a:cs typeface="Candara"/>
              </a:rPr>
              <a:t>don’t </a:t>
            </a:r>
            <a:br>
              <a:rPr lang="en-US" sz="2400" i="1" dirty="0" smtClean="0">
                <a:latin typeface="Candara"/>
                <a:cs typeface="Candara"/>
              </a:rPr>
            </a:br>
            <a:r>
              <a:rPr lang="en-US" sz="2400" i="1" dirty="0" smtClean="0">
                <a:latin typeface="Candara"/>
                <a:cs typeface="Candara"/>
              </a:rPr>
              <a:t>know </a:t>
            </a:r>
            <a:r>
              <a:rPr lang="en-US" sz="2400" i="1" dirty="0">
                <a:latin typeface="Candara"/>
                <a:cs typeface="Candara"/>
              </a:rPr>
              <a:t>a Christian friend</a:t>
            </a:r>
            <a:r>
              <a:rPr lang="en-US" sz="2400" i="1" dirty="0" smtClean="0">
                <a:latin typeface="Candara"/>
                <a:cs typeface="Candara"/>
              </a:rPr>
              <a:t>.” — Todd </a:t>
            </a:r>
            <a:r>
              <a:rPr lang="en-US" sz="2400" i="1" dirty="0">
                <a:latin typeface="Candara"/>
                <a:cs typeface="Candara"/>
              </a:rPr>
              <a:t>Johnson, </a:t>
            </a:r>
            <a:r>
              <a:rPr lang="en-US" sz="2400" i="1" dirty="0" smtClean="0">
                <a:latin typeface="Candara"/>
                <a:cs typeface="Candara"/>
              </a:rPr>
              <a:t>PhD.,</a:t>
            </a:r>
            <a:br>
              <a:rPr lang="en-US" sz="2400" i="1" dirty="0" smtClean="0">
                <a:latin typeface="Candara"/>
                <a:cs typeface="Candara"/>
              </a:rPr>
            </a:br>
            <a:r>
              <a:rPr lang="en-US" sz="2400" i="1" dirty="0" smtClean="0">
                <a:latin typeface="Candara"/>
                <a:cs typeface="Candara"/>
              </a:rPr>
              <a:t>Center </a:t>
            </a:r>
            <a:r>
              <a:rPr lang="en-US" sz="2400" i="1" dirty="0">
                <a:latin typeface="Candara"/>
                <a:cs typeface="Candara"/>
              </a:rPr>
              <a:t>for the Study of Global </a:t>
            </a:r>
            <a:r>
              <a:rPr lang="en-US" sz="2400" i="1" dirty="0" smtClean="0">
                <a:latin typeface="Candara"/>
                <a:cs typeface="Candara"/>
              </a:rPr>
              <a:t>Christianity</a:t>
            </a:r>
            <a:br>
              <a:rPr lang="en-US" sz="2400" i="1" dirty="0" smtClean="0">
                <a:latin typeface="Candara"/>
                <a:cs typeface="Candara"/>
              </a:rPr>
            </a:br>
            <a:endParaRPr lang="en-US" sz="800" b="1" dirty="0">
              <a:latin typeface="Candara"/>
              <a:cs typeface="Candara"/>
            </a:endParaRPr>
          </a:p>
          <a:p>
            <a:pPr>
              <a:defRPr/>
            </a:pPr>
            <a:r>
              <a:rPr lang="en-US" sz="2600" b="1" dirty="0">
                <a:solidFill>
                  <a:srgbClr val="FF0000"/>
                </a:solidFill>
                <a:latin typeface="Candara"/>
                <a:cs typeface="Candara"/>
              </a:rPr>
              <a:t>Only 2 out of every 10 missionaries </a:t>
            </a:r>
            <a:r>
              <a:rPr lang="en-US" sz="2600" b="1" dirty="0">
                <a:latin typeface="Candara"/>
                <a:cs typeface="Candara"/>
              </a:rPr>
              <a:t>serve among the unreached people groups.</a:t>
            </a:r>
          </a:p>
          <a:p>
            <a:pPr>
              <a:defRPr/>
            </a:pPr>
            <a:endParaRPr lang="en-US" sz="800" b="1" dirty="0">
              <a:latin typeface="Candara"/>
              <a:cs typeface="Candara"/>
            </a:endParaRPr>
          </a:p>
          <a:p>
            <a:pPr>
              <a:defRPr/>
            </a:pPr>
            <a:r>
              <a:rPr lang="en-US" sz="2600" b="1" dirty="0">
                <a:solidFill>
                  <a:srgbClr val="FF0000"/>
                </a:solidFill>
                <a:latin typeface="Candara"/>
                <a:cs typeface="Candara"/>
              </a:rPr>
              <a:t>Only $1 out of $100 </a:t>
            </a:r>
            <a:r>
              <a:rPr lang="en-US" sz="2600" b="1" dirty="0">
                <a:latin typeface="Candara"/>
                <a:cs typeface="Candara"/>
              </a:rPr>
              <a:t>sent to the mission field goes to the unreached peoples.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reached+People-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Forward Together!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>
              <a:defRPr/>
            </a:pPr>
            <a:r>
              <a:rPr lang="en-US" sz="2600" b="1" dirty="0" smtClean="0">
                <a:latin typeface="Candara"/>
                <a:cs typeface="Candara"/>
              </a:rPr>
              <a:t>God wants YOU </a:t>
            </a:r>
            <a:r>
              <a:rPr lang="en-US" sz="2600" b="1" u="sng" dirty="0" smtClean="0">
                <a:solidFill>
                  <a:srgbClr val="FF0000"/>
                </a:solidFill>
                <a:latin typeface="Candara"/>
                <a:cs typeface="Candara"/>
              </a:rPr>
              <a:t>spiritually whole</a:t>
            </a:r>
            <a:r>
              <a:rPr lang="en-US" sz="2600" b="1" dirty="0" smtClean="0">
                <a:latin typeface="Candara"/>
                <a:cs typeface="Candara"/>
              </a:rPr>
              <a:t>, and </a:t>
            </a:r>
            <a:r>
              <a:rPr lang="en-US" sz="2600" b="1" u="sng" dirty="0" smtClean="0">
                <a:solidFill>
                  <a:srgbClr val="FF0000"/>
                </a:solidFill>
                <a:latin typeface="Candara"/>
                <a:cs typeface="Candara"/>
              </a:rPr>
              <a:t>moving forward </a:t>
            </a:r>
            <a:r>
              <a:rPr lang="en-US" sz="2600" b="1" dirty="0" smtClean="0">
                <a:latin typeface="Candara"/>
                <a:cs typeface="Candara"/>
              </a:rPr>
              <a:t>with him so you can be a blessing…</a:t>
            </a:r>
            <a:r>
              <a:rPr lang="en-US" sz="2600" b="1" i="1" dirty="0" smtClean="0">
                <a:latin typeface="Candara"/>
                <a:cs typeface="Candara"/>
              </a:rPr>
              <a:t>even to the ends of the earth. </a:t>
            </a:r>
            <a:r>
              <a:rPr lang="en-US" sz="2600" b="1" dirty="0" smtClean="0">
                <a:latin typeface="Candara"/>
                <a:cs typeface="Candara"/>
              </a:rPr>
              <a:t>(Acts 1:8-9)</a:t>
            </a:r>
          </a:p>
          <a:p>
            <a:pPr marL="0" indent="0">
              <a:buFontTx/>
              <a:buNone/>
              <a:defRPr/>
            </a:pPr>
            <a:endParaRPr lang="en-US" sz="1400" b="1" dirty="0" smtClean="0">
              <a:latin typeface="Candara"/>
              <a:cs typeface="Candara"/>
            </a:endParaRPr>
          </a:p>
          <a:p>
            <a:pPr>
              <a:defRPr/>
            </a:pPr>
            <a:r>
              <a:rPr lang="en-US" sz="2600" b="1" dirty="0" smtClean="0">
                <a:latin typeface="Candara"/>
                <a:cs typeface="Candara"/>
              </a:rPr>
              <a:t>Know. Pray. Give. Go. Welcome. Mobilize.</a:t>
            </a:r>
          </a:p>
          <a:p>
            <a:pPr marL="0" indent="0">
              <a:buFontTx/>
              <a:buNone/>
              <a:defRPr/>
            </a:pPr>
            <a:endParaRPr lang="en-US" sz="1400" b="1" dirty="0" smtClean="0">
              <a:latin typeface="Candara"/>
              <a:cs typeface="Candara"/>
            </a:endParaRPr>
          </a:p>
          <a:p>
            <a:pPr>
              <a:defRPr/>
            </a:pPr>
            <a:r>
              <a:rPr lang="en-US" sz="2600" b="1" dirty="0" smtClean="0">
                <a:latin typeface="Candara"/>
                <a:cs typeface="Candara"/>
              </a:rPr>
              <a:t>The time is short…the King is coming…we are to look forward to and hasten the day of his coming.  </a:t>
            </a:r>
          </a:p>
          <a:p>
            <a:pPr marL="0" indent="0">
              <a:buFontTx/>
              <a:buNone/>
              <a:defRPr/>
            </a:pPr>
            <a:endParaRPr lang="en-US" sz="1400" b="1" dirty="0" smtClean="0">
              <a:latin typeface="Candara"/>
              <a:cs typeface="Candara"/>
            </a:endParaRPr>
          </a:p>
          <a:p>
            <a:pPr>
              <a:defRPr/>
            </a:pPr>
            <a:r>
              <a:rPr lang="en-US" sz="2600" b="1" dirty="0" smtClean="0">
                <a:latin typeface="Candara"/>
                <a:cs typeface="Candara"/>
              </a:rPr>
              <a:t>May we be found faithful when </a:t>
            </a:r>
            <a:r>
              <a:rPr lang="en-US" sz="2600" b="1" smtClean="0">
                <a:latin typeface="Candara"/>
                <a:cs typeface="Candara"/>
              </a:rPr>
              <a:t>he comes!</a:t>
            </a:r>
            <a:endParaRPr lang="en-US" sz="2600" b="1" dirty="0" smtClean="0">
              <a:latin typeface="Candara"/>
              <a:cs typeface="Candara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4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r">
              <a:spcBef>
                <a:spcPct val="0"/>
              </a:spcBef>
              <a:buFontTx/>
              <a:buNone/>
              <a:defRPr/>
            </a:pPr>
            <a:r>
              <a:rPr lang="en-US" sz="2200" dirty="0">
                <a:latin typeface="Candara" charset="0"/>
                <a:ea typeface="MS PGothic" charset="0"/>
                <a:cs typeface="Candara" charset="0"/>
              </a:rPr>
              <a:t>John Lambert</a:t>
            </a:r>
          </a:p>
          <a:p>
            <a:pPr marL="0" indent="0" algn="r">
              <a:spcBef>
                <a:spcPct val="0"/>
              </a:spcBef>
              <a:buFontTx/>
              <a:buNone/>
              <a:defRPr/>
            </a:pPr>
            <a:r>
              <a:rPr lang="en-US" sz="2200" dirty="0">
                <a:latin typeface="Candara" charset="0"/>
                <a:ea typeface="MS PGothic" charset="0"/>
                <a:cs typeface="Candara" charset="0"/>
              </a:rPr>
              <a:t>@</a:t>
            </a:r>
            <a:r>
              <a:rPr lang="en-US" sz="2200" dirty="0" err="1">
                <a:latin typeface="Candara" charset="0"/>
                <a:ea typeface="MS PGothic" charset="0"/>
                <a:cs typeface="Candara" charset="0"/>
              </a:rPr>
              <a:t>johnlambert</a:t>
            </a:r>
            <a:endParaRPr lang="en-US" sz="2200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r">
              <a:spcBef>
                <a:spcPct val="0"/>
              </a:spcBef>
              <a:buFontTx/>
              <a:buNone/>
              <a:defRPr/>
            </a:pPr>
            <a:r>
              <a:rPr lang="en-US" sz="2200" dirty="0" smtClean="0">
                <a:latin typeface="Candara" charset="0"/>
                <a:ea typeface="MS PGothic" charset="0"/>
                <a:cs typeface="Candara" charset="0"/>
                <a:hlinkClick r:id="rId3"/>
              </a:rPr>
              <a:t>www.spreadtheflame.com</a:t>
            </a:r>
            <a:endParaRPr lang="en-US" sz="2200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r">
              <a:spcBef>
                <a:spcPct val="0"/>
              </a:spcBef>
              <a:buFontTx/>
              <a:buNone/>
              <a:defRPr/>
            </a:pPr>
            <a:r>
              <a:rPr lang="en-US" sz="2200" dirty="0" smtClean="0">
                <a:latin typeface="Candara" charset="0"/>
                <a:ea typeface="MS PGothic" charset="0"/>
                <a:cs typeface="Candara" charset="0"/>
                <a:hlinkClick r:id="rId4"/>
              </a:rPr>
              <a:t>www.uscwm.org</a:t>
            </a:r>
            <a:r>
              <a:rPr lang="en-US" sz="2200" dirty="0">
                <a:latin typeface="Candara" charset="0"/>
                <a:ea typeface="MS PGothic" charset="0"/>
                <a:cs typeface="Candara" charset="0"/>
                <a:hlinkClick r:id="rId4"/>
              </a:rPr>
              <a:t>/</a:t>
            </a:r>
            <a:r>
              <a:rPr lang="en-US" sz="2200" dirty="0" smtClean="0">
                <a:latin typeface="Candara" charset="0"/>
                <a:ea typeface="MS PGothic" charset="0"/>
                <a:cs typeface="Candara" charset="0"/>
                <a:hlinkClick r:id="rId4"/>
              </a:rPr>
              <a:t>lambert</a:t>
            </a:r>
            <a:endParaRPr lang="en-US" sz="2200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r">
              <a:spcBef>
                <a:spcPct val="0"/>
              </a:spcBef>
              <a:buFontTx/>
              <a:buNone/>
              <a:defRPr/>
            </a:pPr>
            <a:endParaRPr lang="en-US" sz="2200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838200"/>
          </a:xfrm>
        </p:spPr>
        <p:txBody>
          <a:bodyPr/>
          <a:lstStyle/>
          <a:p>
            <a:pPr eaLnBrk="1" hangingPunct="1"/>
            <a:r>
              <a:rPr lang="en-US">
                <a:latin typeface="Candara" charset="0"/>
                <a:cs typeface="MS PGothic" charset="0"/>
              </a:rPr>
              <a:t>THREE PRACTICAL QUESTIONS </a:t>
            </a:r>
            <a:br>
              <a:rPr lang="en-US">
                <a:latin typeface="Candara" charset="0"/>
                <a:cs typeface="MS PGothic" charset="0"/>
              </a:rPr>
            </a:br>
            <a:r>
              <a:rPr lang="en-US">
                <a:latin typeface="Candara" charset="0"/>
                <a:cs typeface="MS PGothic" charset="0"/>
              </a:rPr>
              <a:t>FOR OUR EVERYDAY LIFE</a:t>
            </a:r>
          </a:p>
        </p:txBody>
      </p:sp>
      <p:sp>
        <p:nvSpPr>
          <p:cNvPr id="22118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86800" cy="5334000"/>
          </a:xfrm>
        </p:spPr>
        <p:txBody>
          <a:bodyPr/>
          <a:lstStyle/>
          <a:p>
            <a:pPr marL="514350" indent="-514350" eaLnBrk="1" hangingPunct="1">
              <a:buFont typeface="Eras Bold ITC" charset="0"/>
              <a:buAutoNum type="arabicPeriod"/>
            </a:pPr>
            <a:r>
              <a:rPr lang="en-US">
                <a:latin typeface="Candara" charset="0"/>
                <a:cs typeface="MS PGothic" charset="0"/>
              </a:rPr>
              <a:t>What one thing hit home for you more than anything from this message? Why?</a:t>
            </a:r>
          </a:p>
          <a:p>
            <a:pPr marL="514350" indent="-514350" eaLnBrk="1" hangingPunct="1">
              <a:buFont typeface="Eras Bold ITC" charset="0"/>
              <a:buAutoNum type="arabicPeriod"/>
            </a:pPr>
            <a:endParaRPr lang="en-US" sz="2000">
              <a:latin typeface="Candara" charset="0"/>
              <a:cs typeface="MS PGothic" charset="0"/>
            </a:endParaRPr>
          </a:p>
          <a:p>
            <a:pPr marL="514350" indent="-514350" eaLnBrk="1" hangingPunct="1">
              <a:buFont typeface="Eras Bold ITC" charset="0"/>
              <a:buAutoNum type="arabicPeriod"/>
            </a:pPr>
            <a:r>
              <a:rPr lang="en-US">
                <a:latin typeface="Candara" charset="0"/>
                <a:cs typeface="MS PGothic" charset="0"/>
              </a:rPr>
              <a:t>In what way are you now more convinced about the importance and urgency of reaching the unreached people of the world?</a:t>
            </a:r>
          </a:p>
          <a:p>
            <a:pPr marL="514350" indent="-514350" eaLnBrk="1" hangingPunct="1">
              <a:buFont typeface="Eras Bold ITC" charset="0"/>
              <a:buAutoNum type="arabicPeriod"/>
            </a:pPr>
            <a:endParaRPr lang="en-US" sz="2000">
              <a:latin typeface="Candara" charset="0"/>
              <a:cs typeface="MS PGothic" charset="0"/>
            </a:endParaRPr>
          </a:p>
          <a:p>
            <a:pPr marL="514350" indent="-514350" eaLnBrk="1" hangingPunct="1">
              <a:buFont typeface="Eras Bold ITC" charset="0"/>
              <a:buAutoNum type="arabicPeriod"/>
            </a:pPr>
            <a:r>
              <a:rPr lang="en-US">
                <a:latin typeface="Candara" charset="0"/>
                <a:cs typeface="MS PGothic" charset="0"/>
              </a:rPr>
              <a:t>What might be your first step toward the six-fold challenge for unreached people: (1) </a:t>
            </a:r>
            <a:r>
              <a:rPr lang="en-US">
                <a:latin typeface="Candara" charset="0"/>
                <a:cs typeface="Candara" charset="0"/>
              </a:rPr>
              <a:t>Know, (2) Pray, (3) Give, (4) Go, (5) Welcome, and (6) Mobilize?</a:t>
            </a:r>
          </a:p>
          <a:p>
            <a:pPr marL="514350" indent="-514350" eaLnBrk="1" hangingPunct="1">
              <a:buFont typeface="Eras Bold ITC" charset="0"/>
              <a:buAutoNum type="arabicPeriod"/>
            </a:pPr>
            <a:endParaRPr lang="en-US">
              <a:latin typeface="Candara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The Book of the Mission of God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From beginning to end,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whole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Bible</a:t>
            </a:r>
            <a:r>
              <a:rPr lang="en-US" sz="2600" b="1" dirty="0" smtClean="0">
                <a:latin typeface="Candara" charset="0"/>
                <a:cs typeface="Candara" charset="0"/>
              </a:rPr>
              <a:t> is </a:t>
            </a:r>
            <a:r>
              <a:rPr lang="en-US" sz="2600" b="1" dirty="0">
                <a:latin typeface="Candara" charset="0"/>
                <a:cs typeface="Candara" charset="0"/>
              </a:rPr>
              <a:t>the basis of mission, not just a few verses.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“I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will put enmity between you and the woman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,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between your offspring and her offspring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;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he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shall bruise your head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,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 shall bruise his heel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.”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Genesis 3:15</a:t>
            </a: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The Book of the Mission of God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From beginning to end,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whole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Bible</a:t>
            </a:r>
            <a:r>
              <a:rPr lang="en-US" sz="2600" b="1" dirty="0" smtClean="0">
                <a:latin typeface="Candara" charset="0"/>
                <a:cs typeface="Candara" charset="0"/>
              </a:rPr>
              <a:t> is </a:t>
            </a:r>
            <a:r>
              <a:rPr lang="en-US" sz="2600" b="1" dirty="0">
                <a:latin typeface="Candara" charset="0"/>
                <a:cs typeface="Candara" charset="0"/>
              </a:rPr>
              <a:t>the basis of mission, not just a few verses.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baseline="30000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</a:t>
            </a:r>
            <a:r>
              <a:rPr lang="en-US" sz="2400" i="1" baseline="30000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Now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Lord said to Abram,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“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Go from your country and your kindred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your father's house to the land that I will show you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.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baseline="30000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I will make of you a great nation, and I will bless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make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your name great, so that you will be a blessing. </a:t>
            </a:r>
            <a:r>
              <a:rPr lang="en-US" sz="2400" i="1" baseline="30000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3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 will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bless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those who bless you, and him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who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dishonors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 I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will curse, and in you all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families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of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earth shall be blessed.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”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Genesis 12:1-3</a:t>
            </a:r>
            <a:endParaRPr lang="en-US" sz="2400" i="1" dirty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400" b="1" dirty="0" smtClean="0">
              <a:latin typeface="Candara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The Book of the Mission of God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From beginning to end,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whole </a:t>
            </a:r>
            <a:r>
              <a:rPr lang="en-US" sz="2600" b="1" u="sng" dirty="0" smtClean="0">
                <a:solidFill>
                  <a:srgbClr val="FF0000"/>
                </a:solidFill>
                <a:latin typeface="Candara" charset="0"/>
                <a:cs typeface="Candara" charset="0"/>
              </a:rPr>
              <a:t>Bible</a:t>
            </a:r>
            <a:r>
              <a:rPr lang="en-US" sz="2600" b="1" dirty="0" smtClean="0">
                <a:latin typeface="Candara" charset="0"/>
                <a:cs typeface="Candara" charset="0"/>
              </a:rPr>
              <a:t> is </a:t>
            </a:r>
            <a:r>
              <a:rPr lang="en-US" sz="2600" b="1" dirty="0">
                <a:latin typeface="Candara" charset="0"/>
                <a:cs typeface="Candara" charset="0"/>
              </a:rPr>
              <a:t>the basis of mission, not just a few verses.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he says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: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“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It is too light a thing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that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you should be my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servant to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raise up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tribes of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Jacob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and to bring back the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preserved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of Israel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;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will make you as a light for the nations,     that my salvation may reach to the end of the earth.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”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Isaiah 49:6</a:t>
            </a:r>
            <a:endParaRPr lang="en-US" sz="2400" b="1" dirty="0" smtClean="0">
              <a:latin typeface="Candara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Infinite Worth &amp; Absolute Supremacy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Without the right view of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King and his Kingdom </a:t>
            </a:r>
            <a:r>
              <a:rPr lang="en-US" sz="2600" b="1" dirty="0">
                <a:latin typeface="Candara" charset="0"/>
                <a:cs typeface="Candara" charset="0"/>
              </a:rPr>
              <a:t>mission doesn’t make sense.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“The kingdom of heaven is like treasure hidden in a field,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which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 man found and covered up. Then in his joy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he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goes and sells all that he has and buys that field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.”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Matthew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13: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44</a:t>
            </a: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Infinite Worth &amp; Absolute Supremacy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Without the right view of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King and his Kingdom </a:t>
            </a:r>
            <a:r>
              <a:rPr lang="en-US" sz="2600" b="1" dirty="0">
                <a:latin typeface="Candara" charset="0"/>
                <a:cs typeface="Candara" charset="0"/>
              </a:rPr>
              <a:t>mission doesn’t make sense.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it is written,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“As I live, says the Lord, every knee shall bow to me,     and every tongue shall confess to God.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”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Romans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14: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11</a:t>
            </a: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Infinite Worth &amp; Absolute Supremacy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Without the right view of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the King and his Kingdom </a:t>
            </a:r>
            <a:r>
              <a:rPr lang="en-US" sz="2600" b="1" dirty="0">
                <a:latin typeface="Candara" charset="0"/>
                <a:cs typeface="Candara" charset="0"/>
              </a:rPr>
              <a:t>mission doesn’t make sense.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 And he was teaching them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saying to them,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“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Is it not written,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‘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My house shall be called a house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of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prayer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for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all the nations’? But you have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made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it a den of robbers.”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Mark 11:17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 smtClean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2200" i="1" dirty="0"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609600"/>
          </a:xfrm>
        </p:spPr>
        <p:txBody>
          <a:bodyPr/>
          <a:lstStyle/>
          <a:p>
            <a:r>
              <a:rPr lang="en-US" sz="3200" b="1">
                <a:latin typeface="Candara" charset="0"/>
                <a:ea typeface="MS PGothic" charset="0"/>
              </a:rPr>
              <a:t>Everyone on Mission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10625" cy="5562600"/>
          </a:xfrm>
        </p:spPr>
        <p:txBody>
          <a:bodyPr/>
          <a:lstStyle/>
          <a:p>
            <a:pPr marL="458788" indent="-458788">
              <a:spcBef>
                <a:spcPct val="0"/>
              </a:spcBef>
              <a:buFont typeface="Arial"/>
              <a:buChar char="•"/>
              <a:defRPr/>
            </a:pPr>
            <a:r>
              <a:rPr lang="en-US" sz="2600" b="1" dirty="0">
                <a:latin typeface="Candara" charset="0"/>
                <a:cs typeface="Candara" charset="0"/>
              </a:rPr>
              <a:t>No believer is </a:t>
            </a:r>
            <a:r>
              <a:rPr lang="en-US" sz="2600" b="1" u="sng" dirty="0">
                <a:solidFill>
                  <a:srgbClr val="FF0000"/>
                </a:solidFill>
                <a:latin typeface="Candara" charset="0"/>
                <a:cs typeface="Candara" charset="0"/>
              </a:rPr>
              <a:t>exempt</a:t>
            </a:r>
            <a:r>
              <a:rPr lang="en-US" sz="2600" b="1" dirty="0">
                <a:latin typeface="Candara" charset="0"/>
                <a:cs typeface="Candara" charset="0"/>
              </a:rPr>
              <a:t> from living on mission with God.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n-US" sz="12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18 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Jesus came and said to them,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“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All authority in heaven and on earth has been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given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me.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19 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Go therefore and make disciples of </a:t>
            </a:r>
            <a:b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all nations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, baptizing them in the name of the Father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of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 Son and of the Holy Spirit, </a:t>
            </a:r>
            <a:r>
              <a:rPr lang="en-US" sz="2400" i="1" baseline="30000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20 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teaching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them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to observe all that I have commanded you. </a:t>
            </a: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And </a:t>
            </a:r>
            <a:b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behold, </a:t>
            </a:r>
            <a:r>
              <a:rPr lang="en-US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I am with you always, to the end of the age.”</a:t>
            </a:r>
            <a:endParaRPr lang="sv-SE" sz="2400" i="1" dirty="0" smtClean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Matthew </a:t>
            </a:r>
            <a:r>
              <a:rPr lang="sv-SE" sz="2400" i="1" dirty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28:18-</a:t>
            </a:r>
            <a:r>
              <a:rPr lang="sv-SE" sz="2400" i="1" dirty="0" smtClean="0">
                <a:solidFill>
                  <a:srgbClr val="000000"/>
                </a:solidFill>
                <a:latin typeface="Candara" charset="0"/>
                <a:ea typeface="MS PGothic" charset="0"/>
                <a:cs typeface="Candara" charset="0"/>
              </a:rPr>
              <a:t>20</a:t>
            </a:r>
            <a:endParaRPr lang="sv-SE" sz="2400" i="1" dirty="0">
              <a:solidFill>
                <a:srgbClr val="000000"/>
              </a:solidFill>
              <a:latin typeface="Candara" charset="0"/>
              <a:ea typeface="MS PGothic" charset="0"/>
              <a:cs typeface="Candar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CW Sermon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70C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70C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70C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70C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70C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70C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Eras Bold ITC"/>
        <a:ea typeface=""/>
        <a:cs typeface="Arial"/>
      </a:majorFont>
      <a:minorFont>
        <a:latin typeface="Eras Medium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90600" marR="0" indent="-5334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44274</TotalTime>
  <Words>777</Words>
  <Application>Microsoft Macintosh PowerPoint</Application>
  <PresentationFormat>On-screen Show (4:3)</PresentationFormat>
  <Paragraphs>119</Paragraphs>
  <Slides>28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Eras Medium ITC</vt:lpstr>
      <vt:lpstr>ＭＳ Ｐゴシック</vt:lpstr>
      <vt:lpstr>Arial</vt:lpstr>
      <vt:lpstr>Eras Bold ITC</vt:lpstr>
      <vt:lpstr>Calibri</vt:lpstr>
      <vt:lpstr>MS PGothic</vt:lpstr>
      <vt:lpstr>Candara</vt:lpstr>
      <vt:lpstr>Wingdings</vt:lpstr>
      <vt:lpstr>Default Design</vt:lpstr>
      <vt:lpstr>1_Default Design</vt:lpstr>
      <vt:lpstr>3_Default Design</vt:lpstr>
      <vt:lpstr>2_Default Design</vt:lpstr>
      <vt:lpstr>4_Default Design</vt:lpstr>
      <vt:lpstr>5_Default Design</vt:lpstr>
      <vt:lpstr>6_Default Design</vt:lpstr>
      <vt:lpstr>8_Default Design</vt:lpstr>
      <vt:lpstr>7_Default Design</vt:lpstr>
      <vt:lpstr>1_Normal</vt:lpstr>
      <vt:lpstr>CW Sermon Template</vt:lpstr>
      <vt:lpstr>9_Default Design</vt:lpstr>
      <vt:lpstr>10_Default Design</vt:lpstr>
      <vt:lpstr>11_Default Design</vt:lpstr>
      <vt:lpstr>PowerPoint Presentation</vt:lpstr>
      <vt:lpstr>Mission: Not Complete</vt:lpstr>
      <vt:lpstr>The Book of the Mission of God</vt:lpstr>
      <vt:lpstr>The Book of the Mission of God</vt:lpstr>
      <vt:lpstr>The Book of the Mission of God</vt:lpstr>
      <vt:lpstr>Infinite Worth &amp; Absolute Supremacy</vt:lpstr>
      <vt:lpstr>Infinite Worth &amp; Absolute Supremacy</vt:lpstr>
      <vt:lpstr>Infinite Worth &amp; Absolute Supremacy</vt:lpstr>
      <vt:lpstr>Everyone on Mission</vt:lpstr>
      <vt:lpstr>Everyone on Mission</vt:lpstr>
      <vt:lpstr>Everyone on Mission</vt:lpstr>
      <vt:lpstr>Crossing Cultures</vt:lpstr>
      <vt:lpstr>PowerPoint Presentation</vt:lpstr>
      <vt:lpstr>PowerPoint Presentation</vt:lpstr>
      <vt:lpstr>Crossing Cultures</vt:lpstr>
      <vt:lpstr>Crossing Cultures</vt:lpstr>
      <vt:lpstr>Crossing Cultures</vt:lpstr>
      <vt:lpstr>Mission: Not Complete</vt:lpstr>
      <vt:lpstr>Mission: Not Complete</vt:lpstr>
      <vt:lpstr>Mission: Not Complete</vt:lpstr>
      <vt:lpstr>Mission: Not Complete</vt:lpstr>
      <vt:lpstr>The Great Imbalance</vt:lpstr>
      <vt:lpstr>PowerPoint Presentation</vt:lpstr>
      <vt:lpstr>The Great Imbalance</vt:lpstr>
      <vt:lpstr>PowerPoint Presentation</vt:lpstr>
      <vt:lpstr>Forward Together!</vt:lpstr>
      <vt:lpstr>THREE PRACTICAL QUESTIONS  FOR OUR EVERYDAY LIFE</vt:lpstr>
      <vt:lpstr>PowerPoint Presentation</vt:lpstr>
    </vt:vector>
  </TitlesOfParts>
  <Company>UFP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T. Kirk</dc:creator>
  <cp:lastModifiedBy>Paul Kim</cp:lastModifiedBy>
  <cp:revision>2434</cp:revision>
  <cp:lastPrinted>2014-03-16T14:27:48Z</cp:lastPrinted>
  <dcterms:created xsi:type="dcterms:W3CDTF">2007-10-20T20:09:35Z</dcterms:created>
  <dcterms:modified xsi:type="dcterms:W3CDTF">2014-03-22T02:24:49Z</dcterms:modified>
</cp:coreProperties>
</file>