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9" r:id="rId3"/>
    <p:sldMasterId id="2147483711" r:id="rId4"/>
    <p:sldMasterId id="2147483723" r:id="rId5"/>
    <p:sldMasterId id="2147483782" r:id="rId6"/>
    <p:sldMasterId id="2147483798" r:id="rId7"/>
    <p:sldMasterId id="2147483810" r:id="rId8"/>
    <p:sldMasterId id="2147485082" r:id="rId9"/>
    <p:sldMasterId id="2147497229" r:id="rId10"/>
    <p:sldMasterId id="2147500816" r:id="rId11"/>
    <p:sldMasterId id="2147506752" r:id="rId12"/>
    <p:sldMasterId id="2147507621" r:id="rId13"/>
    <p:sldMasterId id="2147509205" r:id="rId14"/>
    <p:sldMasterId id="2147510775" r:id="rId15"/>
  </p:sldMasterIdLst>
  <p:notesMasterIdLst>
    <p:notesMasterId r:id="rId30"/>
  </p:notesMasterIdLst>
  <p:handoutMasterIdLst>
    <p:handoutMasterId r:id="rId31"/>
  </p:handoutMasterIdLst>
  <p:sldIdLst>
    <p:sldId id="1626" r:id="rId16"/>
    <p:sldId id="2268" r:id="rId17"/>
    <p:sldId id="2241" r:id="rId18"/>
    <p:sldId id="2242" r:id="rId19"/>
    <p:sldId id="2266" r:id="rId20"/>
    <p:sldId id="2267" r:id="rId21"/>
    <p:sldId id="2262" r:id="rId22"/>
    <p:sldId id="2263" r:id="rId23"/>
    <p:sldId id="2264" r:id="rId24"/>
    <p:sldId id="2251" r:id="rId25"/>
    <p:sldId id="2265" r:id="rId26"/>
    <p:sldId id="2255" r:id="rId27"/>
    <p:sldId id="1947" r:id="rId28"/>
    <p:sldId id="1929" r:id="rId29"/>
  </p:sldIdLst>
  <p:sldSz cx="9144000" cy="6858000" type="screen4x3"/>
  <p:notesSz cx="6858000" cy="9144000"/>
  <p:defaultTextStyle>
    <a:defPPr>
      <a:defRPr lang="en-US"/>
    </a:defPPr>
    <a:lvl1pPr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5C97"/>
    <a:srgbClr val="800000"/>
    <a:srgbClr val="CC3300"/>
    <a:srgbClr val="FFFF00"/>
    <a:srgbClr val="0066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08" y="-192"/>
      </p:cViewPr>
      <p:guideLst>
        <p:guide orient="horz" pos="2160"/>
        <p:guide pos="2880"/>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286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5.xml"/><Relationship Id="rId21" Type="http://schemas.openxmlformats.org/officeDocument/2006/relationships/slide" Target="slides/slide6.xml"/><Relationship Id="rId22" Type="http://schemas.openxmlformats.org/officeDocument/2006/relationships/slide" Target="slides/slide7.xml"/><Relationship Id="rId23" Type="http://schemas.openxmlformats.org/officeDocument/2006/relationships/slide" Target="slides/slide8.xml"/><Relationship Id="rId24" Type="http://schemas.openxmlformats.org/officeDocument/2006/relationships/slide" Target="slides/slide9.xml"/><Relationship Id="rId25" Type="http://schemas.openxmlformats.org/officeDocument/2006/relationships/slide" Target="slides/slide10.xml"/><Relationship Id="rId26" Type="http://schemas.openxmlformats.org/officeDocument/2006/relationships/slide" Target="slides/slide11.xml"/><Relationship Id="rId27" Type="http://schemas.openxmlformats.org/officeDocument/2006/relationships/slide" Target="slides/slide12.xml"/><Relationship Id="rId28" Type="http://schemas.openxmlformats.org/officeDocument/2006/relationships/slide" Target="slides/slide13.xml"/><Relationship Id="rId29" Type="http://schemas.openxmlformats.org/officeDocument/2006/relationships/slide" Target="slides/slide1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 Target="slides/slide1.xml"/><Relationship Id="rId17" Type="http://schemas.openxmlformats.org/officeDocument/2006/relationships/slide" Target="slides/slide2.xml"/><Relationship Id="rId18" Type="http://schemas.openxmlformats.org/officeDocument/2006/relationships/slide" Target="slides/slide3.xml"/><Relationship Id="rId1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9B15D2E-FAE6-CE4D-B66C-E52BCAEE9D92}" type="datetimeFigureOut">
              <a:rPr lang="en-US"/>
              <a:pPr>
                <a:defRPr/>
              </a:pPr>
              <a:t>3/26/14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752AC37-DC32-F041-8B94-A46DD5CF3B0D}" type="slidenum">
              <a:rPr lang="en-US"/>
              <a:pPr>
                <a:defRPr/>
              </a:pPr>
              <a:t>‹#›</a:t>
            </a:fld>
            <a:endParaRPr lang="en-US"/>
          </a:p>
        </p:txBody>
      </p:sp>
    </p:spTree>
    <p:extLst>
      <p:ext uri="{BB962C8B-B14F-4D97-AF65-F5344CB8AC3E}">
        <p14:creationId xmlns:p14="http://schemas.microsoft.com/office/powerpoint/2010/main" val="903565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lnSpc>
                <a:spcPct val="90000"/>
              </a:lnSpc>
              <a:spcBef>
                <a:spcPct val="20000"/>
              </a:spcBef>
              <a:defRPr sz="1200">
                <a:cs typeface="Arial" charset="0"/>
              </a:defRPr>
            </a:lvl1pPr>
          </a:lstStyle>
          <a:p>
            <a:pPr>
              <a:defRPr/>
            </a:pPr>
            <a:fld id="{16EBBE3A-A97D-E042-B626-1CBB950C2DD7}" type="datetimeFigureOut">
              <a:rPr lang="en-US"/>
              <a:pPr>
                <a:defRPr/>
              </a:pPr>
              <a:t>3/26/14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lnSpc>
                <a:spcPct val="90000"/>
              </a:lnSpc>
              <a:spcBef>
                <a:spcPct val="20000"/>
              </a:spcBef>
              <a:defRPr sz="1200">
                <a:cs typeface="Arial" charset="0"/>
              </a:defRPr>
            </a:lvl1pPr>
          </a:lstStyle>
          <a:p>
            <a:pPr>
              <a:defRPr/>
            </a:pPr>
            <a:fld id="{482566C9-436E-5446-8C2F-A64C5671F75C}" type="slidenum">
              <a:rPr lang="en-US"/>
              <a:pPr>
                <a:defRPr/>
              </a:pPr>
              <a:t>‹#›</a:t>
            </a:fld>
            <a:endParaRPr lang="en-US"/>
          </a:p>
        </p:txBody>
      </p:sp>
    </p:spTree>
    <p:extLst>
      <p:ext uri="{BB962C8B-B14F-4D97-AF65-F5344CB8AC3E}">
        <p14:creationId xmlns:p14="http://schemas.microsoft.com/office/powerpoint/2010/main" val="1272175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763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173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401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763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377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spcBef>
                <a:spcPct val="0"/>
              </a:spcBef>
            </a:pPr>
            <a:endParaRPr lang="en-US" dirty="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377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spcBef>
                <a:spcPct val="0"/>
              </a:spcBef>
            </a:pPr>
            <a:endParaRPr lang="en-US" dirty="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93FC29-560A-2645-9C90-B9DC701C8D1C}" type="slidenum">
              <a:rPr lang="en-US"/>
              <a:pPr>
                <a:defRPr/>
              </a:pPr>
              <a:t>‹#›</a:t>
            </a:fld>
            <a:endParaRPr lang="en-US"/>
          </a:p>
        </p:txBody>
      </p:sp>
    </p:spTree>
    <p:extLst>
      <p:ext uri="{BB962C8B-B14F-4D97-AF65-F5344CB8AC3E}">
        <p14:creationId xmlns:p14="http://schemas.microsoft.com/office/powerpoint/2010/main" val="3855745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374BF8-D049-E641-A6E7-AAB1933AC3AC}" type="slidenum">
              <a:rPr lang="en-US"/>
              <a:pPr>
                <a:defRPr/>
              </a:pPr>
              <a:t>‹#›</a:t>
            </a:fld>
            <a:endParaRPr lang="en-US"/>
          </a:p>
        </p:txBody>
      </p:sp>
    </p:spTree>
    <p:extLst>
      <p:ext uri="{BB962C8B-B14F-4D97-AF65-F5344CB8AC3E}">
        <p14:creationId xmlns:p14="http://schemas.microsoft.com/office/powerpoint/2010/main" val="23541572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ACA8EE7-A25F-8B41-A2AB-F2C2FE66F251}" type="slidenum">
              <a:rPr lang="en-US"/>
              <a:pPr>
                <a:defRPr/>
              </a:pPr>
              <a:t>‹#›</a:t>
            </a:fld>
            <a:endParaRPr lang="en-US"/>
          </a:p>
        </p:txBody>
      </p:sp>
    </p:spTree>
    <p:extLst>
      <p:ext uri="{BB962C8B-B14F-4D97-AF65-F5344CB8AC3E}">
        <p14:creationId xmlns:p14="http://schemas.microsoft.com/office/powerpoint/2010/main" val="35557137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A3679124-6B60-B948-9EA2-342C9170BC41}" type="slidenum">
              <a:rPr lang="en-US"/>
              <a:pPr>
                <a:defRPr/>
              </a:pPr>
              <a:t>‹#›</a:t>
            </a:fld>
            <a:endParaRPr lang="en-US"/>
          </a:p>
        </p:txBody>
      </p:sp>
    </p:spTree>
    <p:extLst>
      <p:ext uri="{BB962C8B-B14F-4D97-AF65-F5344CB8AC3E}">
        <p14:creationId xmlns:p14="http://schemas.microsoft.com/office/powerpoint/2010/main" val="425406420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A7F4F1B7-D114-DE41-B34A-0E422364EFE2}" type="slidenum">
              <a:rPr lang="en-US"/>
              <a:pPr>
                <a:defRPr/>
              </a:pPr>
              <a:t>‹#›</a:t>
            </a:fld>
            <a:endParaRPr lang="en-US"/>
          </a:p>
        </p:txBody>
      </p:sp>
    </p:spTree>
    <p:extLst>
      <p:ext uri="{BB962C8B-B14F-4D97-AF65-F5344CB8AC3E}">
        <p14:creationId xmlns:p14="http://schemas.microsoft.com/office/powerpoint/2010/main" val="29789750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CA7FDC5-82A0-D146-B5B3-3D209035C192}" type="slidenum">
              <a:rPr lang="en-US"/>
              <a:pPr>
                <a:defRPr/>
              </a:pPr>
              <a:t>‹#›</a:t>
            </a:fld>
            <a:endParaRPr lang="en-US"/>
          </a:p>
        </p:txBody>
      </p:sp>
    </p:spTree>
    <p:extLst>
      <p:ext uri="{BB962C8B-B14F-4D97-AF65-F5344CB8AC3E}">
        <p14:creationId xmlns:p14="http://schemas.microsoft.com/office/powerpoint/2010/main" val="323302341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B7887553-45C0-D848-BAB5-3CBFC9AF95A2}" type="slidenum">
              <a:rPr lang="en-US"/>
              <a:pPr>
                <a:defRPr/>
              </a:pPr>
              <a:t>‹#›</a:t>
            </a:fld>
            <a:endParaRPr lang="en-US"/>
          </a:p>
        </p:txBody>
      </p:sp>
    </p:spTree>
    <p:extLst>
      <p:ext uri="{BB962C8B-B14F-4D97-AF65-F5344CB8AC3E}">
        <p14:creationId xmlns:p14="http://schemas.microsoft.com/office/powerpoint/2010/main" val="39423426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4AB6D0D-5B95-7A4D-8CF7-B8ED047CBA6D}" type="slidenum">
              <a:rPr lang="en-US"/>
              <a:pPr>
                <a:defRPr/>
              </a:pPr>
              <a:t>‹#›</a:t>
            </a:fld>
            <a:endParaRPr lang="en-US"/>
          </a:p>
        </p:txBody>
      </p:sp>
    </p:spTree>
    <p:extLst>
      <p:ext uri="{BB962C8B-B14F-4D97-AF65-F5344CB8AC3E}">
        <p14:creationId xmlns:p14="http://schemas.microsoft.com/office/powerpoint/2010/main" val="38781979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1FC2403-1CFB-9143-8CC9-DF3AD54B40A9}" type="slidenum">
              <a:rPr lang="en-US"/>
              <a:pPr>
                <a:defRPr/>
              </a:pPr>
              <a:t>‹#›</a:t>
            </a:fld>
            <a:endParaRPr lang="en-US"/>
          </a:p>
        </p:txBody>
      </p:sp>
    </p:spTree>
    <p:extLst>
      <p:ext uri="{BB962C8B-B14F-4D97-AF65-F5344CB8AC3E}">
        <p14:creationId xmlns:p14="http://schemas.microsoft.com/office/powerpoint/2010/main" val="20535523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B4358A7-6509-2547-8CD1-F0AA28798777}" type="slidenum">
              <a:rPr lang="en-US"/>
              <a:pPr>
                <a:defRPr/>
              </a:pPr>
              <a:t>‹#›</a:t>
            </a:fld>
            <a:endParaRPr lang="en-US"/>
          </a:p>
        </p:txBody>
      </p:sp>
    </p:spTree>
    <p:extLst>
      <p:ext uri="{BB962C8B-B14F-4D97-AF65-F5344CB8AC3E}">
        <p14:creationId xmlns:p14="http://schemas.microsoft.com/office/powerpoint/2010/main" val="278297358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A1D2BD29-460B-FC4D-81EE-339980F3E79A}" type="slidenum">
              <a:rPr lang="en-US"/>
              <a:pPr>
                <a:defRPr/>
              </a:pPr>
              <a:t>‹#›</a:t>
            </a:fld>
            <a:endParaRPr lang="en-US"/>
          </a:p>
        </p:txBody>
      </p:sp>
    </p:spTree>
    <p:extLst>
      <p:ext uri="{BB962C8B-B14F-4D97-AF65-F5344CB8AC3E}">
        <p14:creationId xmlns:p14="http://schemas.microsoft.com/office/powerpoint/2010/main" val="156143496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73A6A8E5-6AF6-FD4F-9F2F-D6F77D5866B8}" type="slidenum">
              <a:rPr lang="en-US"/>
              <a:pPr>
                <a:defRPr/>
              </a:pPr>
              <a:t>‹#›</a:t>
            </a:fld>
            <a:endParaRPr lang="en-US"/>
          </a:p>
        </p:txBody>
      </p:sp>
    </p:spTree>
    <p:extLst>
      <p:ext uri="{BB962C8B-B14F-4D97-AF65-F5344CB8AC3E}">
        <p14:creationId xmlns:p14="http://schemas.microsoft.com/office/powerpoint/2010/main" val="1167057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2B39A6-A610-6B46-AAA4-2A30858B0744}" type="slidenum">
              <a:rPr lang="en-US"/>
              <a:pPr>
                <a:defRPr/>
              </a:pPr>
              <a:t>‹#›</a:t>
            </a:fld>
            <a:endParaRPr lang="en-US"/>
          </a:p>
        </p:txBody>
      </p:sp>
    </p:spTree>
    <p:extLst>
      <p:ext uri="{BB962C8B-B14F-4D97-AF65-F5344CB8AC3E}">
        <p14:creationId xmlns:p14="http://schemas.microsoft.com/office/powerpoint/2010/main" val="10495502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38E9EDA-7696-224C-8B41-564948390B10}" type="slidenum">
              <a:rPr lang="en-US"/>
              <a:pPr>
                <a:defRPr/>
              </a:pPr>
              <a:t>‹#›</a:t>
            </a:fld>
            <a:endParaRPr lang="en-US"/>
          </a:p>
        </p:txBody>
      </p:sp>
    </p:spTree>
    <p:extLst>
      <p:ext uri="{BB962C8B-B14F-4D97-AF65-F5344CB8AC3E}">
        <p14:creationId xmlns:p14="http://schemas.microsoft.com/office/powerpoint/2010/main" val="33139933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00400"/>
            <a:ext cx="9144000" cy="1752600"/>
          </a:xfrm>
        </p:spPr>
        <p:txBody>
          <a:bodyPr/>
          <a:lstStyle>
            <a:lvl1pPr marL="0" indent="0" algn="ctr">
              <a:buNone/>
              <a:defRPr sz="2800" b="1" i="1">
                <a:effectLst>
                  <a:outerShdw blurRad="50800" dist="38100" dir="2700000" algn="tl" rotWithShape="0">
                    <a:srgbClr val="000000">
                      <a:alpha val="43000"/>
                    </a:srgbClr>
                  </a:outerShdw>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1" name="Title 10"/>
          <p:cNvSpPr>
            <a:spLocks noGrp="1"/>
          </p:cNvSpPr>
          <p:nvPr>
            <p:ph type="title"/>
          </p:nvPr>
        </p:nvSpPr>
        <p:spPr>
          <a:xfrm>
            <a:off x="0" y="2209800"/>
            <a:ext cx="9144000" cy="594360"/>
          </a:xfrm>
        </p:spPr>
        <p:txBody>
          <a:bodyPr/>
          <a:lstStyle>
            <a:lvl1pPr>
              <a:defRPr sz="3800" b="1" i="1" cap="all">
                <a:effectLst>
                  <a:outerShdw blurRad="50800" dist="38100" dir="2700000" algn="tl" rotWithShape="0">
                    <a:srgbClr val="000000">
                      <a:alpha val="43000"/>
                    </a:srgb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42139655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19402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Application Questions">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5186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438195-789B-1946-86BE-7F02E667F6DF}" type="slidenum">
              <a:rPr lang="en-US"/>
              <a:pPr>
                <a:defRPr/>
              </a:pPr>
              <a:t>‹#›</a:t>
            </a:fld>
            <a:endParaRPr lang="en-US"/>
          </a:p>
        </p:txBody>
      </p:sp>
    </p:spTree>
    <p:extLst>
      <p:ext uri="{BB962C8B-B14F-4D97-AF65-F5344CB8AC3E}">
        <p14:creationId xmlns:p14="http://schemas.microsoft.com/office/powerpoint/2010/main" val="56032428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A3BE58-1EA5-E44D-A5E3-F9AF6111DBB2}" type="slidenum">
              <a:rPr lang="en-US"/>
              <a:pPr>
                <a:defRPr/>
              </a:pPr>
              <a:t>‹#›</a:t>
            </a:fld>
            <a:endParaRPr lang="en-US"/>
          </a:p>
        </p:txBody>
      </p:sp>
    </p:spTree>
    <p:extLst>
      <p:ext uri="{BB962C8B-B14F-4D97-AF65-F5344CB8AC3E}">
        <p14:creationId xmlns:p14="http://schemas.microsoft.com/office/powerpoint/2010/main" val="23839347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65DB89-D584-8446-9F33-9F78E3833181}" type="slidenum">
              <a:rPr lang="en-US"/>
              <a:pPr>
                <a:defRPr/>
              </a:pPr>
              <a:t>‹#›</a:t>
            </a:fld>
            <a:endParaRPr lang="en-US"/>
          </a:p>
        </p:txBody>
      </p:sp>
    </p:spTree>
    <p:extLst>
      <p:ext uri="{BB962C8B-B14F-4D97-AF65-F5344CB8AC3E}">
        <p14:creationId xmlns:p14="http://schemas.microsoft.com/office/powerpoint/2010/main" val="4022556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D7DB77-1002-DA4A-B741-AC9F6FDD370F}" type="slidenum">
              <a:rPr lang="en-US"/>
              <a:pPr>
                <a:defRPr/>
              </a:pPr>
              <a:t>‹#›</a:t>
            </a:fld>
            <a:endParaRPr lang="en-US"/>
          </a:p>
        </p:txBody>
      </p:sp>
    </p:spTree>
    <p:extLst>
      <p:ext uri="{BB962C8B-B14F-4D97-AF65-F5344CB8AC3E}">
        <p14:creationId xmlns:p14="http://schemas.microsoft.com/office/powerpoint/2010/main" val="33070224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A39D49-8728-3A45-8550-5649222D9142}" type="slidenum">
              <a:rPr lang="en-US"/>
              <a:pPr>
                <a:defRPr/>
              </a:pPr>
              <a:t>‹#›</a:t>
            </a:fld>
            <a:endParaRPr lang="en-US"/>
          </a:p>
        </p:txBody>
      </p:sp>
    </p:spTree>
    <p:extLst>
      <p:ext uri="{BB962C8B-B14F-4D97-AF65-F5344CB8AC3E}">
        <p14:creationId xmlns:p14="http://schemas.microsoft.com/office/powerpoint/2010/main" val="29494688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5912F0-2131-734F-B499-AEAD63B06DCF}" type="slidenum">
              <a:rPr lang="en-US"/>
              <a:pPr>
                <a:defRPr/>
              </a:pPr>
              <a:t>‹#›</a:t>
            </a:fld>
            <a:endParaRPr lang="en-US"/>
          </a:p>
        </p:txBody>
      </p:sp>
    </p:spTree>
    <p:extLst>
      <p:ext uri="{BB962C8B-B14F-4D97-AF65-F5344CB8AC3E}">
        <p14:creationId xmlns:p14="http://schemas.microsoft.com/office/powerpoint/2010/main" val="2336635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6318E3-2AB3-B54E-87DA-A6C25FF5AD10}" type="slidenum">
              <a:rPr lang="en-US"/>
              <a:pPr>
                <a:defRPr/>
              </a:pPr>
              <a:t>‹#›</a:t>
            </a:fld>
            <a:endParaRPr lang="en-US"/>
          </a:p>
        </p:txBody>
      </p:sp>
    </p:spTree>
    <p:extLst>
      <p:ext uri="{BB962C8B-B14F-4D97-AF65-F5344CB8AC3E}">
        <p14:creationId xmlns:p14="http://schemas.microsoft.com/office/powerpoint/2010/main" val="40123010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2F1EF4-3525-4448-A13F-71C1B5BD29A3}" type="slidenum">
              <a:rPr lang="en-US"/>
              <a:pPr>
                <a:defRPr/>
              </a:pPr>
              <a:t>‹#›</a:t>
            </a:fld>
            <a:endParaRPr lang="en-US"/>
          </a:p>
        </p:txBody>
      </p:sp>
    </p:spTree>
    <p:extLst>
      <p:ext uri="{BB962C8B-B14F-4D97-AF65-F5344CB8AC3E}">
        <p14:creationId xmlns:p14="http://schemas.microsoft.com/office/powerpoint/2010/main" val="23777906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E54EF3-BB9F-F54F-8B2B-2C9269DFDF29}" type="slidenum">
              <a:rPr lang="en-US"/>
              <a:pPr>
                <a:defRPr/>
              </a:pPr>
              <a:t>‹#›</a:t>
            </a:fld>
            <a:endParaRPr lang="en-US"/>
          </a:p>
        </p:txBody>
      </p:sp>
    </p:spTree>
    <p:extLst>
      <p:ext uri="{BB962C8B-B14F-4D97-AF65-F5344CB8AC3E}">
        <p14:creationId xmlns:p14="http://schemas.microsoft.com/office/powerpoint/2010/main" val="243155675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0BDFB0-7DA4-A241-A1A8-49EA5AA85E3C}" type="slidenum">
              <a:rPr lang="en-US"/>
              <a:pPr>
                <a:defRPr/>
              </a:pPr>
              <a:t>‹#›</a:t>
            </a:fld>
            <a:endParaRPr lang="en-US"/>
          </a:p>
        </p:txBody>
      </p:sp>
    </p:spTree>
    <p:extLst>
      <p:ext uri="{BB962C8B-B14F-4D97-AF65-F5344CB8AC3E}">
        <p14:creationId xmlns:p14="http://schemas.microsoft.com/office/powerpoint/2010/main" val="54015113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39FDC-DBCB-0843-A4AE-D9517136BF87}" type="slidenum">
              <a:rPr lang="en-US"/>
              <a:pPr>
                <a:defRPr/>
              </a:pPr>
              <a:t>‹#›</a:t>
            </a:fld>
            <a:endParaRPr lang="en-US"/>
          </a:p>
        </p:txBody>
      </p:sp>
    </p:spTree>
    <p:extLst>
      <p:ext uri="{BB962C8B-B14F-4D97-AF65-F5344CB8AC3E}">
        <p14:creationId xmlns:p14="http://schemas.microsoft.com/office/powerpoint/2010/main" val="35041182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B5A422-E24A-9D46-93BD-79796C9022FF}" type="slidenum">
              <a:rPr lang="en-US"/>
              <a:pPr>
                <a:defRPr/>
              </a:pPr>
              <a:t>‹#›</a:t>
            </a:fld>
            <a:endParaRPr lang="en-US"/>
          </a:p>
        </p:txBody>
      </p:sp>
    </p:spTree>
    <p:extLst>
      <p:ext uri="{BB962C8B-B14F-4D97-AF65-F5344CB8AC3E}">
        <p14:creationId xmlns:p14="http://schemas.microsoft.com/office/powerpoint/2010/main" val="241755543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57191A-C5BC-6242-9BBC-6652D7C4A3A3}" type="slidenum">
              <a:rPr lang="en-US"/>
              <a:pPr>
                <a:defRPr/>
              </a:pPr>
              <a:t>‹#›</a:t>
            </a:fld>
            <a:endParaRPr lang="en-US"/>
          </a:p>
        </p:txBody>
      </p:sp>
    </p:spTree>
    <p:extLst>
      <p:ext uri="{BB962C8B-B14F-4D97-AF65-F5344CB8AC3E}">
        <p14:creationId xmlns:p14="http://schemas.microsoft.com/office/powerpoint/2010/main" val="177280828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9175E4-1374-CB41-90A3-6DB85F278371}" type="slidenum">
              <a:rPr lang="en-US"/>
              <a:pPr>
                <a:defRPr/>
              </a:pPr>
              <a:t>‹#›</a:t>
            </a:fld>
            <a:endParaRPr lang="en-US"/>
          </a:p>
        </p:txBody>
      </p:sp>
    </p:spTree>
    <p:extLst>
      <p:ext uri="{BB962C8B-B14F-4D97-AF65-F5344CB8AC3E}">
        <p14:creationId xmlns:p14="http://schemas.microsoft.com/office/powerpoint/2010/main" val="241998202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3040ED-2A92-114A-985B-F164D8B55371}" type="slidenum">
              <a:rPr lang="en-US"/>
              <a:pPr>
                <a:defRPr/>
              </a:pPr>
              <a:t>‹#›</a:t>
            </a:fld>
            <a:endParaRPr lang="en-US"/>
          </a:p>
        </p:txBody>
      </p:sp>
    </p:spTree>
    <p:extLst>
      <p:ext uri="{BB962C8B-B14F-4D97-AF65-F5344CB8AC3E}">
        <p14:creationId xmlns:p14="http://schemas.microsoft.com/office/powerpoint/2010/main" val="391080414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86F5B0-0F85-F34F-8A40-876344470F63}" type="slidenum">
              <a:rPr lang="en-US"/>
              <a:pPr>
                <a:defRPr/>
              </a:pPr>
              <a:t>‹#›</a:t>
            </a:fld>
            <a:endParaRPr lang="en-US"/>
          </a:p>
        </p:txBody>
      </p:sp>
    </p:spTree>
    <p:extLst>
      <p:ext uri="{BB962C8B-B14F-4D97-AF65-F5344CB8AC3E}">
        <p14:creationId xmlns:p14="http://schemas.microsoft.com/office/powerpoint/2010/main" val="250438065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9908CA-6AF0-114F-9A6B-708CE8BDE4E7}" type="slidenum">
              <a:rPr lang="en-US"/>
              <a:pPr>
                <a:defRPr/>
              </a:pPr>
              <a:t>‹#›</a:t>
            </a:fld>
            <a:endParaRPr lang="en-US"/>
          </a:p>
        </p:txBody>
      </p:sp>
    </p:spTree>
    <p:extLst>
      <p:ext uri="{BB962C8B-B14F-4D97-AF65-F5344CB8AC3E}">
        <p14:creationId xmlns:p14="http://schemas.microsoft.com/office/powerpoint/2010/main" val="3525400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5F88F3-8445-6042-A507-A8D29ECB6DF3}" type="slidenum">
              <a:rPr lang="en-US"/>
              <a:pPr>
                <a:defRPr/>
              </a:pPr>
              <a:t>‹#›</a:t>
            </a:fld>
            <a:endParaRPr lang="en-US"/>
          </a:p>
        </p:txBody>
      </p:sp>
    </p:spTree>
    <p:extLst>
      <p:ext uri="{BB962C8B-B14F-4D97-AF65-F5344CB8AC3E}">
        <p14:creationId xmlns:p14="http://schemas.microsoft.com/office/powerpoint/2010/main" val="27403860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BCB5C1-6483-5849-8EF1-4825FFB3125F}" type="slidenum">
              <a:rPr lang="en-US"/>
              <a:pPr>
                <a:defRPr/>
              </a:pPr>
              <a:t>‹#›</a:t>
            </a:fld>
            <a:endParaRPr lang="en-US"/>
          </a:p>
        </p:txBody>
      </p:sp>
    </p:spTree>
    <p:extLst>
      <p:ext uri="{BB962C8B-B14F-4D97-AF65-F5344CB8AC3E}">
        <p14:creationId xmlns:p14="http://schemas.microsoft.com/office/powerpoint/2010/main" val="428162611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0F88CC-569F-9E42-A13D-DFFD0ECFD5FC}" type="slidenum">
              <a:rPr lang="en-US"/>
              <a:pPr>
                <a:defRPr/>
              </a:pPr>
              <a:t>‹#›</a:t>
            </a:fld>
            <a:endParaRPr lang="en-US"/>
          </a:p>
        </p:txBody>
      </p:sp>
    </p:spTree>
    <p:extLst>
      <p:ext uri="{BB962C8B-B14F-4D97-AF65-F5344CB8AC3E}">
        <p14:creationId xmlns:p14="http://schemas.microsoft.com/office/powerpoint/2010/main" val="379912606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F8CC3F-6B37-C04B-A9FE-432B4706E30E}" type="slidenum">
              <a:rPr lang="en-US"/>
              <a:pPr>
                <a:defRPr/>
              </a:pPr>
              <a:t>‹#›</a:t>
            </a:fld>
            <a:endParaRPr lang="en-US"/>
          </a:p>
        </p:txBody>
      </p:sp>
    </p:spTree>
    <p:extLst>
      <p:ext uri="{BB962C8B-B14F-4D97-AF65-F5344CB8AC3E}">
        <p14:creationId xmlns:p14="http://schemas.microsoft.com/office/powerpoint/2010/main" val="11881721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7A888E-00F5-A142-A366-EDD46E87309C}" type="slidenum">
              <a:rPr lang="en-US"/>
              <a:pPr>
                <a:defRPr/>
              </a:pPr>
              <a:t>‹#›</a:t>
            </a:fld>
            <a:endParaRPr lang="en-US"/>
          </a:p>
        </p:txBody>
      </p:sp>
    </p:spTree>
    <p:extLst>
      <p:ext uri="{BB962C8B-B14F-4D97-AF65-F5344CB8AC3E}">
        <p14:creationId xmlns:p14="http://schemas.microsoft.com/office/powerpoint/2010/main" val="307605232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B0A50B-5A62-7C4D-B4D9-0409BE7D5EEC}" type="slidenum">
              <a:rPr lang="en-US"/>
              <a:pPr>
                <a:defRPr/>
              </a:pPr>
              <a:t>‹#›</a:t>
            </a:fld>
            <a:endParaRPr lang="en-US"/>
          </a:p>
        </p:txBody>
      </p:sp>
    </p:spTree>
    <p:extLst>
      <p:ext uri="{BB962C8B-B14F-4D97-AF65-F5344CB8AC3E}">
        <p14:creationId xmlns:p14="http://schemas.microsoft.com/office/powerpoint/2010/main" val="61271363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00169C97-1495-0446-B967-445D349E0579}" type="slidenum">
              <a:rPr lang="en-US"/>
              <a:pPr>
                <a:defRPr/>
              </a:pPr>
              <a:t>‹#›</a:t>
            </a:fld>
            <a:endParaRPr lang="en-US"/>
          </a:p>
        </p:txBody>
      </p:sp>
    </p:spTree>
    <p:extLst>
      <p:ext uri="{BB962C8B-B14F-4D97-AF65-F5344CB8AC3E}">
        <p14:creationId xmlns:p14="http://schemas.microsoft.com/office/powerpoint/2010/main" val="4645491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9128EBD-EF9E-7B44-97A9-C3093EEEDB98}" type="slidenum">
              <a:rPr lang="en-US"/>
              <a:pPr>
                <a:defRPr/>
              </a:pPr>
              <a:t>‹#›</a:t>
            </a:fld>
            <a:endParaRPr lang="en-US"/>
          </a:p>
        </p:txBody>
      </p:sp>
    </p:spTree>
    <p:extLst>
      <p:ext uri="{BB962C8B-B14F-4D97-AF65-F5344CB8AC3E}">
        <p14:creationId xmlns:p14="http://schemas.microsoft.com/office/powerpoint/2010/main" val="316424093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CC92684-D253-564D-A42C-8DFDC5EF648E}" type="slidenum">
              <a:rPr lang="en-US"/>
              <a:pPr>
                <a:defRPr/>
              </a:pPr>
              <a:t>‹#›</a:t>
            </a:fld>
            <a:endParaRPr lang="en-US"/>
          </a:p>
        </p:txBody>
      </p:sp>
    </p:spTree>
    <p:extLst>
      <p:ext uri="{BB962C8B-B14F-4D97-AF65-F5344CB8AC3E}">
        <p14:creationId xmlns:p14="http://schemas.microsoft.com/office/powerpoint/2010/main" val="89205522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8F372634-7A8B-2D44-A0C0-F1FE9601177C}" type="slidenum">
              <a:rPr lang="en-US"/>
              <a:pPr>
                <a:defRPr/>
              </a:pPr>
              <a:t>‹#›</a:t>
            </a:fld>
            <a:endParaRPr lang="en-US"/>
          </a:p>
        </p:txBody>
      </p:sp>
    </p:spTree>
    <p:extLst>
      <p:ext uri="{BB962C8B-B14F-4D97-AF65-F5344CB8AC3E}">
        <p14:creationId xmlns:p14="http://schemas.microsoft.com/office/powerpoint/2010/main" val="346528043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0AAF84E3-F464-6643-8BCA-ACC822031C86}" type="slidenum">
              <a:rPr lang="en-US"/>
              <a:pPr>
                <a:defRPr/>
              </a:pPr>
              <a:t>‹#›</a:t>
            </a:fld>
            <a:endParaRPr lang="en-US"/>
          </a:p>
        </p:txBody>
      </p:sp>
    </p:spTree>
    <p:extLst>
      <p:ext uri="{BB962C8B-B14F-4D97-AF65-F5344CB8AC3E}">
        <p14:creationId xmlns:p14="http://schemas.microsoft.com/office/powerpoint/2010/main" val="3789739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25144E-8730-D048-8AB1-71BD8BBD8CE5}" type="slidenum">
              <a:rPr lang="en-US"/>
              <a:pPr>
                <a:defRPr/>
              </a:pPr>
              <a:t>‹#›</a:t>
            </a:fld>
            <a:endParaRPr lang="en-US"/>
          </a:p>
        </p:txBody>
      </p:sp>
    </p:spTree>
    <p:extLst>
      <p:ext uri="{BB962C8B-B14F-4D97-AF65-F5344CB8AC3E}">
        <p14:creationId xmlns:p14="http://schemas.microsoft.com/office/powerpoint/2010/main" val="17562435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B8D63952-F4E8-E14F-B66C-FA95A55FF03B}" type="slidenum">
              <a:rPr lang="en-US"/>
              <a:pPr>
                <a:defRPr/>
              </a:pPr>
              <a:t>‹#›</a:t>
            </a:fld>
            <a:endParaRPr lang="en-US"/>
          </a:p>
        </p:txBody>
      </p:sp>
    </p:spTree>
    <p:extLst>
      <p:ext uri="{BB962C8B-B14F-4D97-AF65-F5344CB8AC3E}">
        <p14:creationId xmlns:p14="http://schemas.microsoft.com/office/powerpoint/2010/main" val="247439264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AC5540-11FC-044F-A33F-7C7B86233FC7}" type="slidenum">
              <a:rPr lang="en-US"/>
              <a:pPr>
                <a:defRPr/>
              </a:pPr>
              <a:t>‹#›</a:t>
            </a:fld>
            <a:endParaRPr lang="en-US"/>
          </a:p>
        </p:txBody>
      </p:sp>
    </p:spTree>
    <p:extLst>
      <p:ext uri="{BB962C8B-B14F-4D97-AF65-F5344CB8AC3E}">
        <p14:creationId xmlns:p14="http://schemas.microsoft.com/office/powerpoint/2010/main" val="41460624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366B5B85-8AC8-5A4A-B105-CCF56821AE90}" type="slidenum">
              <a:rPr lang="en-US"/>
              <a:pPr>
                <a:defRPr/>
              </a:pPr>
              <a:t>‹#›</a:t>
            </a:fld>
            <a:endParaRPr lang="en-US"/>
          </a:p>
        </p:txBody>
      </p:sp>
    </p:spTree>
    <p:extLst>
      <p:ext uri="{BB962C8B-B14F-4D97-AF65-F5344CB8AC3E}">
        <p14:creationId xmlns:p14="http://schemas.microsoft.com/office/powerpoint/2010/main" val="356783446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2995325-1D9D-9B4E-83D2-3937B8997C15}" type="slidenum">
              <a:rPr lang="en-US"/>
              <a:pPr>
                <a:defRPr/>
              </a:pPr>
              <a:t>‹#›</a:t>
            </a:fld>
            <a:endParaRPr lang="en-US"/>
          </a:p>
        </p:txBody>
      </p:sp>
    </p:spTree>
    <p:extLst>
      <p:ext uri="{BB962C8B-B14F-4D97-AF65-F5344CB8AC3E}">
        <p14:creationId xmlns:p14="http://schemas.microsoft.com/office/powerpoint/2010/main" val="187140352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E78DD09-47F4-7B43-9C39-022088DCAA0D}" type="slidenum">
              <a:rPr lang="en-US"/>
              <a:pPr>
                <a:defRPr/>
              </a:pPr>
              <a:t>‹#›</a:t>
            </a:fld>
            <a:endParaRPr lang="en-US"/>
          </a:p>
        </p:txBody>
      </p:sp>
    </p:spTree>
    <p:extLst>
      <p:ext uri="{BB962C8B-B14F-4D97-AF65-F5344CB8AC3E}">
        <p14:creationId xmlns:p14="http://schemas.microsoft.com/office/powerpoint/2010/main" val="99026806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AE7583-7B49-1B4D-AC6A-1126A72A04A9}" type="slidenum">
              <a:rPr lang="en-US"/>
              <a:pPr>
                <a:defRPr/>
              </a:pPr>
              <a:t>‹#›</a:t>
            </a:fld>
            <a:endParaRPr lang="en-US"/>
          </a:p>
        </p:txBody>
      </p:sp>
    </p:spTree>
    <p:extLst>
      <p:ext uri="{BB962C8B-B14F-4D97-AF65-F5344CB8AC3E}">
        <p14:creationId xmlns:p14="http://schemas.microsoft.com/office/powerpoint/2010/main" val="34745872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6B29896-AA8C-B046-9DFA-AB2D34F069EB}" type="slidenum">
              <a:rPr lang="en-US"/>
              <a:pPr>
                <a:defRPr/>
              </a:pPr>
              <a:t>‹#›</a:t>
            </a:fld>
            <a:endParaRPr lang="en-US"/>
          </a:p>
        </p:txBody>
      </p:sp>
    </p:spTree>
    <p:extLst>
      <p:ext uri="{BB962C8B-B14F-4D97-AF65-F5344CB8AC3E}">
        <p14:creationId xmlns:p14="http://schemas.microsoft.com/office/powerpoint/2010/main" val="367060517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0130DDF-E378-914C-A80E-8FF33059B021}" type="slidenum">
              <a:rPr lang="en-US"/>
              <a:pPr>
                <a:defRPr/>
              </a:pPr>
              <a:t>‹#›</a:t>
            </a:fld>
            <a:endParaRPr lang="en-US"/>
          </a:p>
        </p:txBody>
      </p:sp>
    </p:spTree>
    <p:extLst>
      <p:ext uri="{BB962C8B-B14F-4D97-AF65-F5344CB8AC3E}">
        <p14:creationId xmlns:p14="http://schemas.microsoft.com/office/powerpoint/2010/main" val="396301197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8264A7-4167-DB44-854C-D25A4702D58B}" type="slidenum">
              <a:rPr lang="en-US"/>
              <a:pPr>
                <a:defRPr/>
              </a:pPr>
              <a:t>‹#›</a:t>
            </a:fld>
            <a:endParaRPr lang="en-US"/>
          </a:p>
        </p:txBody>
      </p:sp>
    </p:spTree>
    <p:extLst>
      <p:ext uri="{BB962C8B-B14F-4D97-AF65-F5344CB8AC3E}">
        <p14:creationId xmlns:p14="http://schemas.microsoft.com/office/powerpoint/2010/main" val="399034782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BD5EC65C-2B83-404B-AAEF-96283FE071F9}" type="slidenum">
              <a:rPr lang="en-US"/>
              <a:pPr>
                <a:defRPr/>
              </a:pPr>
              <a:t>‹#›</a:t>
            </a:fld>
            <a:endParaRPr lang="en-US"/>
          </a:p>
        </p:txBody>
      </p:sp>
    </p:spTree>
    <p:extLst>
      <p:ext uri="{BB962C8B-B14F-4D97-AF65-F5344CB8AC3E}">
        <p14:creationId xmlns:p14="http://schemas.microsoft.com/office/powerpoint/2010/main" val="42157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924818-6209-A440-8332-B535875D86E7}" type="slidenum">
              <a:rPr lang="en-US"/>
              <a:pPr>
                <a:defRPr/>
              </a:pPr>
              <a:t>‹#›</a:t>
            </a:fld>
            <a:endParaRPr lang="en-US"/>
          </a:p>
        </p:txBody>
      </p:sp>
    </p:spTree>
    <p:extLst>
      <p:ext uri="{BB962C8B-B14F-4D97-AF65-F5344CB8AC3E}">
        <p14:creationId xmlns:p14="http://schemas.microsoft.com/office/powerpoint/2010/main" val="17079246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1E35C927-A2FB-6143-B9CB-902D13AABCB2}" type="slidenum">
              <a:rPr lang="en-US"/>
              <a:pPr>
                <a:defRPr/>
              </a:pPr>
              <a:t>‹#›</a:t>
            </a:fld>
            <a:endParaRPr lang="en-US"/>
          </a:p>
        </p:txBody>
      </p:sp>
    </p:spTree>
    <p:extLst>
      <p:ext uri="{BB962C8B-B14F-4D97-AF65-F5344CB8AC3E}">
        <p14:creationId xmlns:p14="http://schemas.microsoft.com/office/powerpoint/2010/main" val="55260474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1B4DC2E4-FC1B-7346-9074-E84798AC3A84}" type="slidenum">
              <a:rPr lang="en-US"/>
              <a:pPr>
                <a:defRPr/>
              </a:pPr>
              <a:t>‹#›</a:t>
            </a:fld>
            <a:endParaRPr lang="en-US"/>
          </a:p>
        </p:txBody>
      </p:sp>
    </p:spTree>
    <p:extLst>
      <p:ext uri="{BB962C8B-B14F-4D97-AF65-F5344CB8AC3E}">
        <p14:creationId xmlns:p14="http://schemas.microsoft.com/office/powerpoint/2010/main" val="56475834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4EE3C3D-FD0B-764D-8B73-E40EB8C99886}" type="slidenum">
              <a:rPr lang="en-US"/>
              <a:pPr>
                <a:defRPr/>
              </a:pPr>
              <a:t>‹#›</a:t>
            </a:fld>
            <a:endParaRPr lang="en-US"/>
          </a:p>
        </p:txBody>
      </p:sp>
    </p:spTree>
    <p:extLst>
      <p:ext uri="{BB962C8B-B14F-4D97-AF65-F5344CB8AC3E}">
        <p14:creationId xmlns:p14="http://schemas.microsoft.com/office/powerpoint/2010/main" val="404240908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772E67D8-0C5E-AA4F-A2D8-8C75932592BE}" type="slidenum">
              <a:rPr lang="en-US"/>
              <a:pPr>
                <a:defRPr/>
              </a:pPr>
              <a:t>‹#›</a:t>
            </a:fld>
            <a:endParaRPr lang="en-US"/>
          </a:p>
        </p:txBody>
      </p:sp>
    </p:spTree>
    <p:extLst>
      <p:ext uri="{BB962C8B-B14F-4D97-AF65-F5344CB8AC3E}">
        <p14:creationId xmlns:p14="http://schemas.microsoft.com/office/powerpoint/2010/main" val="96228493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1965FF6D-25F9-BF4D-B186-6D0618C256A0}" type="slidenum">
              <a:rPr lang="en-US"/>
              <a:pPr>
                <a:defRPr/>
              </a:pPr>
              <a:t>‹#›</a:t>
            </a:fld>
            <a:endParaRPr lang="en-US"/>
          </a:p>
        </p:txBody>
      </p:sp>
    </p:spTree>
    <p:extLst>
      <p:ext uri="{BB962C8B-B14F-4D97-AF65-F5344CB8AC3E}">
        <p14:creationId xmlns:p14="http://schemas.microsoft.com/office/powerpoint/2010/main" val="397541865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8F30657-3E40-CF49-82C6-7208DBC52F01}" type="slidenum">
              <a:rPr lang="en-US"/>
              <a:pPr>
                <a:defRPr/>
              </a:pPr>
              <a:t>‹#›</a:t>
            </a:fld>
            <a:endParaRPr lang="en-US"/>
          </a:p>
        </p:txBody>
      </p:sp>
    </p:spTree>
    <p:extLst>
      <p:ext uri="{BB962C8B-B14F-4D97-AF65-F5344CB8AC3E}">
        <p14:creationId xmlns:p14="http://schemas.microsoft.com/office/powerpoint/2010/main" val="204576623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C203B8-A07B-474A-8BFE-9236FB0E562B}" type="slidenum">
              <a:rPr lang="en-US"/>
              <a:pPr>
                <a:defRPr/>
              </a:pPr>
              <a:t>‹#›</a:t>
            </a:fld>
            <a:endParaRPr lang="en-US"/>
          </a:p>
        </p:txBody>
      </p:sp>
    </p:spTree>
    <p:extLst>
      <p:ext uri="{BB962C8B-B14F-4D97-AF65-F5344CB8AC3E}">
        <p14:creationId xmlns:p14="http://schemas.microsoft.com/office/powerpoint/2010/main" val="421065270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E0565E-683E-C942-A689-C85EA5BAF135}" type="slidenum">
              <a:rPr lang="en-US"/>
              <a:pPr>
                <a:defRPr/>
              </a:pPr>
              <a:t>‹#›</a:t>
            </a:fld>
            <a:endParaRPr lang="en-US"/>
          </a:p>
        </p:txBody>
      </p:sp>
    </p:spTree>
    <p:extLst>
      <p:ext uri="{BB962C8B-B14F-4D97-AF65-F5344CB8AC3E}">
        <p14:creationId xmlns:p14="http://schemas.microsoft.com/office/powerpoint/2010/main" val="266692262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CBF5B5-F45B-CC41-A197-C639762588D6}" type="slidenum">
              <a:rPr lang="en-US"/>
              <a:pPr>
                <a:defRPr/>
              </a:pPr>
              <a:t>‹#›</a:t>
            </a:fld>
            <a:endParaRPr lang="en-US"/>
          </a:p>
        </p:txBody>
      </p:sp>
    </p:spTree>
    <p:extLst>
      <p:ext uri="{BB962C8B-B14F-4D97-AF65-F5344CB8AC3E}">
        <p14:creationId xmlns:p14="http://schemas.microsoft.com/office/powerpoint/2010/main" val="345602512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CB0469-351C-1840-BD9A-5D1EC9AE304B}" type="slidenum">
              <a:rPr lang="en-US"/>
              <a:pPr>
                <a:defRPr/>
              </a:pPr>
              <a:t>‹#›</a:t>
            </a:fld>
            <a:endParaRPr lang="en-US"/>
          </a:p>
        </p:txBody>
      </p:sp>
    </p:spTree>
    <p:extLst>
      <p:ext uri="{BB962C8B-B14F-4D97-AF65-F5344CB8AC3E}">
        <p14:creationId xmlns:p14="http://schemas.microsoft.com/office/powerpoint/2010/main" val="307175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308988-10F9-B240-96D4-61B58BEDFC9D}" type="slidenum">
              <a:rPr lang="en-US"/>
              <a:pPr>
                <a:defRPr/>
              </a:pPr>
              <a:t>‹#›</a:t>
            </a:fld>
            <a:endParaRPr lang="en-US"/>
          </a:p>
        </p:txBody>
      </p:sp>
    </p:spTree>
    <p:extLst>
      <p:ext uri="{BB962C8B-B14F-4D97-AF65-F5344CB8AC3E}">
        <p14:creationId xmlns:p14="http://schemas.microsoft.com/office/powerpoint/2010/main" val="76382707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87D78A-FAF1-584A-AD88-FC111B9C7F31}" type="slidenum">
              <a:rPr lang="en-US"/>
              <a:pPr>
                <a:defRPr/>
              </a:pPr>
              <a:t>‹#›</a:t>
            </a:fld>
            <a:endParaRPr lang="en-US"/>
          </a:p>
        </p:txBody>
      </p:sp>
    </p:spTree>
    <p:extLst>
      <p:ext uri="{BB962C8B-B14F-4D97-AF65-F5344CB8AC3E}">
        <p14:creationId xmlns:p14="http://schemas.microsoft.com/office/powerpoint/2010/main" val="365533745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F996E6-1E8B-1D4E-A77D-44F00B82D7A9}" type="slidenum">
              <a:rPr lang="en-US"/>
              <a:pPr>
                <a:defRPr/>
              </a:pPr>
              <a:t>‹#›</a:t>
            </a:fld>
            <a:endParaRPr lang="en-US"/>
          </a:p>
        </p:txBody>
      </p:sp>
    </p:spTree>
    <p:extLst>
      <p:ext uri="{BB962C8B-B14F-4D97-AF65-F5344CB8AC3E}">
        <p14:creationId xmlns:p14="http://schemas.microsoft.com/office/powerpoint/2010/main" val="13118410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30AAEFF-373E-4C49-A729-28E80BCDC287}" type="slidenum">
              <a:rPr lang="en-US"/>
              <a:pPr>
                <a:defRPr/>
              </a:pPr>
              <a:t>‹#›</a:t>
            </a:fld>
            <a:endParaRPr lang="en-US"/>
          </a:p>
        </p:txBody>
      </p:sp>
    </p:spTree>
    <p:extLst>
      <p:ext uri="{BB962C8B-B14F-4D97-AF65-F5344CB8AC3E}">
        <p14:creationId xmlns:p14="http://schemas.microsoft.com/office/powerpoint/2010/main" val="207396372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D53D0-25BB-6B40-B124-F50DEE7AF60E}" type="slidenum">
              <a:rPr lang="en-US"/>
              <a:pPr>
                <a:defRPr/>
              </a:pPr>
              <a:t>‹#›</a:t>
            </a:fld>
            <a:endParaRPr lang="en-US"/>
          </a:p>
        </p:txBody>
      </p:sp>
    </p:spTree>
    <p:extLst>
      <p:ext uri="{BB962C8B-B14F-4D97-AF65-F5344CB8AC3E}">
        <p14:creationId xmlns:p14="http://schemas.microsoft.com/office/powerpoint/2010/main" val="269622542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F7CF96-4DBE-5746-9632-6A7FB02A9363}" type="slidenum">
              <a:rPr lang="en-US"/>
              <a:pPr>
                <a:defRPr/>
              </a:pPr>
              <a:t>‹#›</a:t>
            </a:fld>
            <a:endParaRPr lang="en-US"/>
          </a:p>
        </p:txBody>
      </p:sp>
    </p:spTree>
    <p:extLst>
      <p:ext uri="{BB962C8B-B14F-4D97-AF65-F5344CB8AC3E}">
        <p14:creationId xmlns:p14="http://schemas.microsoft.com/office/powerpoint/2010/main" val="17808010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F51F3-C5FF-BE4D-9942-C8C731C4850A}" type="slidenum">
              <a:rPr lang="en-US"/>
              <a:pPr>
                <a:defRPr/>
              </a:pPr>
              <a:t>‹#›</a:t>
            </a:fld>
            <a:endParaRPr lang="en-US"/>
          </a:p>
        </p:txBody>
      </p:sp>
    </p:spTree>
    <p:extLst>
      <p:ext uri="{BB962C8B-B14F-4D97-AF65-F5344CB8AC3E}">
        <p14:creationId xmlns:p14="http://schemas.microsoft.com/office/powerpoint/2010/main" val="382350841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F68FE0-6417-2B44-98AB-0D83C3F87E9B}" type="slidenum">
              <a:rPr lang="en-US"/>
              <a:pPr>
                <a:defRPr/>
              </a:pPr>
              <a:t>‹#›</a:t>
            </a:fld>
            <a:endParaRPr lang="en-US"/>
          </a:p>
        </p:txBody>
      </p:sp>
    </p:spTree>
    <p:extLst>
      <p:ext uri="{BB962C8B-B14F-4D97-AF65-F5344CB8AC3E}">
        <p14:creationId xmlns:p14="http://schemas.microsoft.com/office/powerpoint/2010/main" val="716184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49E98D-ACFE-544D-9A75-C14C09515C80}" type="slidenum">
              <a:rPr lang="en-US"/>
              <a:pPr>
                <a:defRPr/>
              </a:pPr>
              <a:t>‹#›</a:t>
            </a:fld>
            <a:endParaRPr lang="en-US"/>
          </a:p>
        </p:txBody>
      </p:sp>
    </p:spTree>
    <p:extLst>
      <p:ext uri="{BB962C8B-B14F-4D97-AF65-F5344CB8AC3E}">
        <p14:creationId xmlns:p14="http://schemas.microsoft.com/office/powerpoint/2010/main" val="2678573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A1E3E1-99C0-5B4C-BAC1-139703E3C901}" type="slidenum">
              <a:rPr lang="en-US"/>
              <a:pPr>
                <a:defRPr/>
              </a:pPr>
              <a:t>‹#›</a:t>
            </a:fld>
            <a:endParaRPr lang="en-US"/>
          </a:p>
        </p:txBody>
      </p:sp>
    </p:spTree>
    <p:extLst>
      <p:ext uri="{BB962C8B-B14F-4D97-AF65-F5344CB8AC3E}">
        <p14:creationId xmlns:p14="http://schemas.microsoft.com/office/powerpoint/2010/main" val="3771905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295E28-A116-9F4A-B9C0-115FC7E9F9A6}" type="slidenum">
              <a:rPr lang="en-US"/>
              <a:pPr>
                <a:defRPr/>
              </a:pPr>
              <a:t>‹#›</a:t>
            </a:fld>
            <a:endParaRPr lang="en-US"/>
          </a:p>
        </p:txBody>
      </p:sp>
    </p:spTree>
    <p:extLst>
      <p:ext uri="{BB962C8B-B14F-4D97-AF65-F5344CB8AC3E}">
        <p14:creationId xmlns:p14="http://schemas.microsoft.com/office/powerpoint/2010/main" val="139394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83DC98-6DFD-3147-BB75-2230E8B6B8FB}" type="slidenum">
              <a:rPr lang="en-US"/>
              <a:pPr>
                <a:defRPr/>
              </a:pPr>
              <a:t>‹#›</a:t>
            </a:fld>
            <a:endParaRPr lang="en-US"/>
          </a:p>
        </p:txBody>
      </p:sp>
    </p:spTree>
    <p:extLst>
      <p:ext uri="{BB962C8B-B14F-4D97-AF65-F5344CB8AC3E}">
        <p14:creationId xmlns:p14="http://schemas.microsoft.com/office/powerpoint/2010/main" val="1113674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91D4B-18EB-7D45-8E5B-0B1D96942C8F}" type="slidenum">
              <a:rPr lang="en-US"/>
              <a:pPr>
                <a:defRPr/>
              </a:pPr>
              <a:t>‹#›</a:t>
            </a:fld>
            <a:endParaRPr lang="en-US"/>
          </a:p>
        </p:txBody>
      </p:sp>
    </p:spTree>
    <p:extLst>
      <p:ext uri="{BB962C8B-B14F-4D97-AF65-F5344CB8AC3E}">
        <p14:creationId xmlns:p14="http://schemas.microsoft.com/office/powerpoint/2010/main" val="1625875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B9293-C587-BD41-958C-0043B658D30F}" type="slidenum">
              <a:rPr lang="en-US"/>
              <a:pPr>
                <a:defRPr/>
              </a:pPr>
              <a:t>‹#›</a:t>
            </a:fld>
            <a:endParaRPr lang="en-US"/>
          </a:p>
        </p:txBody>
      </p:sp>
    </p:spTree>
    <p:extLst>
      <p:ext uri="{BB962C8B-B14F-4D97-AF65-F5344CB8AC3E}">
        <p14:creationId xmlns:p14="http://schemas.microsoft.com/office/powerpoint/2010/main" val="2191207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BBECA5-AA36-5144-BCBF-25CE1FE0D1F5}" type="slidenum">
              <a:rPr lang="en-US"/>
              <a:pPr>
                <a:defRPr/>
              </a:pPr>
              <a:t>‹#›</a:t>
            </a:fld>
            <a:endParaRPr lang="en-US"/>
          </a:p>
        </p:txBody>
      </p:sp>
    </p:spTree>
    <p:extLst>
      <p:ext uri="{BB962C8B-B14F-4D97-AF65-F5344CB8AC3E}">
        <p14:creationId xmlns:p14="http://schemas.microsoft.com/office/powerpoint/2010/main" val="4075935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235788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838997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0634753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04822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5677073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8563694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06158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E9606-F166-6D4D-B638-41696D4AABCB}" type="slidenum">
              <a:rPr lang="en-US"/>
              <a:pPr>
                <a:defRPr/>
              </a:pPr>
              <a:t>‹#›</a:t>
            </a:fld>
            <a:endParaRPr lang="en-US"/>
          </a:p>
        </p:txBody>
      </p:sp>
    </p:spTree>
    <p:extLst>
      <p:ext uri="{BB962C8B-B14F-4D97-AF65-F5344CB8AC3E}">
        <p14:creationId xmlns:p14="http://schemas.microsoft.com/office/powerpoint/2010/main" val="2487890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202880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7252302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131713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2452004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110B7A-FC7C-994F-9129-7A96B2EBD756}" type="slidenum">
              <a:rPr lang="en-US"/>
              <a:pPr>
                <a:defRPr/>
              </a:pPr>
              <a:t>‹#›</a:t>
            </a:fld>
            <a:endParaRPr lang="en-US"/>
          </a:p>
        </p:txBody>
      </p:sp>
    </p:spTree>
    <p:extLst>
      <p:ext uri="{BB962C8B-B14F-4D97-AF65-F5344CB8AC3E}">
        <p14:creationId xmlns:p14="http://schemas.microsoft.com/office/powerpoint/2010/main" val="36207547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76519C-435B-044D-A21B-2DEEF8B7B33E}" type="slidenum">
              <a:rPr lang="en-US"/>
              <a:pPr>
                <a:defRPr/>
              </a:pPr>
              <a:t>‹#›</a:t>
            </a:fld>
            <a:endParaRPr lang="en-US"/>
          </a:p>
        </p:txBody>
      </p:sp>
    </p:spTree>
    <p:extLst>
      <p:ext uri="{BB962C8B-B14F-4D97-AF65-F5344CB8AC3E}">
        <p14:creationId xmlns:p14="http://schemas.microsoft.com/office/powerpoint/2010/main" val="28065565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F9F8D9-64FF-344A-A250-1695B46CDB1C}" type="slidenum">
              <a:rPr lang="en-US"/>
              <a:pPr>
                <a:defRPr/>
              </a:pPr>
              <a:t>‹#›</a:t>
            </a:fld>
            <a:endParaRPr lang="en-US"/>
          </a:p>
        </p:txBody>
      </p:sp>
    </p:spTree>
    <p:extLst>
      <p:ext uri="{BB962C8B-B14F-4D97-AF65-F5344CB8AC3E}">
        <p14:creationId xmlns:p14="http://schemas.microsoft.com/office/powerpoint/2010/main" val="745262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C62C00-D3F8-704A-AEBB-3DF97F162E4E}" type="slidenum">
              <a:rPr lang="en-US"/>
              <a:pPr>
                <a:defRPr/>
              </a:pPr>
              <a:t>‹#›</a:t>
            </a:fld>
            <a:endParaRPr lang="en-US"/>
          </a:p>
        </p:txBody>
      </p:sp>
    </p:spTree>
    <p:extLst>
      <p:ext uri="{BB962C8B-B14F-4D97-AF65-F5344CB8AC3E}">
        <p14:creationId xmlns:p14="http://schemas.microsoft.com/office/powerpoint/2010/main" val="3757204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DAD02F-EFE2-E84F-80D3-2224754B44C7}" type="slidenum">
              <a:rPr lang="en-US"/>
              <a:pPr>
                <a:defRPr/>
              </a:pPr>
              <a:t>‹#›</a:t>
            </a:fld>
            <a:endParaRPr lang="en-US"/>
          </a:p>
        </p:txBody>
      </p:sp>
    </p:spTree>
    <p:extLst>
      <p:ext uri="{BB962C8B-B14F-4D97-AF65-F5344CB8AC3E}">
        <p14:creationId xmlns:p14="http://schemas.microsoft.com/office/powerpoint/2010/main" val="3290230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4F2809-4791-1640-91F7-6262B1B2CDFB}" type="slidenum">
              <a:rPr lang="en-US"/>
              <a:pPr>
                <a:defRPr/>
              </a:pPr>
              <a:t>‹#›</a:t>
            </a:fld>
            <a:endParaRPr lang="en-US"/>
          </a:p>
        </p:txBody>
      </p:sp>
    </p:spTree>
    <p:extLst>
      <p:ext uri="{BB962C8B-B14F-4D97-AF65-F5344CB8AC3E}">
        <p14:creationId xmlns:p14="http://schemas.microsoft.com/office/powerpoint/2010/main" val="196094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65B96C-B097-5741-88A1-C4F6CA20BB2A}" type="slidenum">
              <a:rPr lang="en-US"/>
              <a:pPr>
                <a:defRPr/>
              </a:pPr>
              <a:t>‹#›</a:t>
            </a:fld>
            <a:endParaRPr lang="en-US"/>
          </a:p>
        </p:txBody>
      </p:sp>
    </p:spTree>
    <p:extLst>
      <p:ext uri="{BB962C8B-B14F-4D97-AF65-F5344CB8AC3E}">
        <p14:creationId xmlns:p14="http://schemas.microsoft.com/office/powerpoint/2010/main" val="309457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9C0245-420D-DB46-9740-CFF3197886E3}" type="slidenum">
              <a:rPr lang="en-US"/>
              <a:pPr>
                <a:defRPr/>
              </a:pPr>
              <a:t>‹#›</a:t>
            </a:fld>
            <a:endParaRPr lang="en-US"/>
          </a:p>
        </p:txBody>
      </p:sp>
    </p:spTree>
    <p:extLst>
      <p:ext uri="{BB962C8B-B14F-4D97-AF65-F5344CB8AC3E}">
        <p14:creationId xmlns:p14="http://schemas.microsoft.com/office/powerpoint/2010/main" val="20208782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9DC80B-288B-9F4E-B1B9-253AD2F0D4B9}" type="slidenum">
              <a:rPr lang="en-US"/>
              <a:pPr>
                <a:defRPr/>
              </a:pPr>
              <a:t>‹#›</a:t>
            </a:fld>
            <a:endParaRPr lang="en-US"/>
          </a:p>
        </p:txBody>
      </p:sp>
    </p:spTree>
    <p:extLst>
      <p:ext uri="{BB962C8B-B14F-4D97-AF65-F5344CB8AC3E}">
        <p14:creationId xmlns:p14="http://schemas.microsoft.com/office/powerpoint/2010/main" val="389903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B88815-2F7C-334F-8C2E-9DC3B8D91F09}" type="slidenum">
              <a:rPr lang="en-US"/>
              <a:pPr>
                <a:defRPr/>
              </a:pPr>
              <a:t>‹#›</a:t>
            </a:fld>
            <a:endParaRPr lang="en-US"/>
          </a:p>
        </p:txBody>
      </p:sp>
    </p:spTree>
    <p:extLst>
      <p:ext uri="{BB962C8B-B14F-4D97-AF65-F5344CB8AC3E}">
        <p14:creationId xmlns:p14="http://schemas.microsoft.com/office/powerpoint/2010/main" val="3569918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13098C-0F1F-7E40-A500-419C5488742A}" type="slidenum">
              <a:rPr lang="en-US"/>
              <a:pPr>
                <a:defRPr/>
              </a:pPr>
              <a:t>‹#›</a:t>
            </a:fld>
            <a:endParaRPr lang="en-US"/>
          </a:p>
        </p:txBody>
      </p:sp>
    </p:spTree>
    <p:extLst>
      <p:ext uri="{BB962C8B-B14F-4D97-AF65-F5344CB8AC3E}">
        <p14:creationId xmlns:p14="http://schemas.microsoft.com/office/powerpoint/2010/main" val="1983779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D87A25-BD42-BF4B-BDDF-1D8C0EE4219C}" type="slidenum">
              <a:rPr lang="en-US"/>
              <a:pPr>
                <a:defRPr/>
              </a:pPr>
              <a:t>‹#›</a:t>
            </a:fld>
            <a:endParaRPr lang="en-US"/>
          </a:p>
        </p:txBody>
      </p:sp>
    </p:spTree>
    <p:extLst>
      <p:ext uri="{BB962C8B-B14F-4D97-AF65-F5344CB8AC3E}">
        <p14:creationId xmlns:p14="http://schemas.microsoft.com/office/powerpoint/2010/main" val="13675874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EAE9AA-1898-BD4E-99A2-0D26AAD6CFA3}" type="slidenum">
              <a:rPr lang="en-US"/>
              <a:pPr>
                <a:defRPr/>
              </a:pPr>
              <a:t>‹#›</a:t>
            </a:fld>
            <a:endParaRPr lang="en-US"/>
          </a:p>
        </p:txBody>
      </p:sp>
    </p:spTree>
    <p:extLst>
      <p:ext uri="{BB962C8B-B14F-4D97-AF65-F5344CB8AC3E}">
        <p14:creationId xmlns:p14="http://schemas.microsoft.com/office/powerpoint/2010/main" val="1431291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5763FD-617D-5D4C-A1F1-170E2781FECD}" type="slidenum">
              <a:rPr lang="en-US"/>
              <a:pPr>
                <a:defRPr/>
              </a:pPr>
              <a:t>‹#›</a:t>
            </a:fld>
            <a:endParaRPr lang="en-US"/>
          </a:p>
        </p:txBody>
      </p:sp>
    </p:spTree>
    <p:extLst>
      <p:ext uri="{BB962C8B-B14F-4D97-AF65-F5344CB8AC3E}">
        <p14:creationId xmlns:p14="http://schemas.microsoft.com/office/powerpoint/2010/main" val="3025025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D22B3-1656-E846-B5CF-B5DDAAEFDE6F}" type="slidenum">
              <a:rPr lang="en-US"/>
              <a:pPr>
                <a:defRPr/>
              </a:pPr>
              <a:t>‹#›</a:t>
            </a:fld>
            <a:endParaRPr lang="en-US"/>
          </a:p>
        </p:txBody>
      </p:sp>
    </p:spTree>
    <p:extLst>
      <p:ext uri="{BB962C8B-B14F-4D97-AF65-F5344CB8AC3E}">
        <p14:creationId xmlns:p14="http://schemas.microsoft.com/office/powerpoint/2010/main" val="1392253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FF688B-B769-FE48-8431-58CC6D0FA468}" type="slidenum">
              <a:rPr lang="en-US"/>
              <a:pPr>
                <a:defRPr/>
              </a:pPr>
              <a:t>‹#›</a:t>
            </a:fld>
            <a:endParaRPr lang="en-US"/>
          </a:p>
        </p:txBody>
      </p:sp>
    </p:spTree>
    <p:extLst>
      <p:ext uri="{BB962C8B-B14F-4D97-AF65-F5344CB8AC3E}">
        <p14:creationId xmlns:p14="http://schemas.microsoft.com/office/powerpoint/2010/main" val="42605792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B7F9BE6-8E70-9049-82EA-EA3CBFAAC989}" type="slidenum">
              <a:rPr lang="en-US"/>
              <a:pPr>
                <a:defRPr/>
              </a:pPr>
              <a:t>‹#›</a:t>
            </a:fld>
            <a:endParaRPr lang="en-US"/>
          </a:p>
        </p:txBody>
      </p:sp>
    </p:spTree>
    <p:extLst>
      <p:ext uri="{BB962C8B-B14F-4D97-AF65-F5344CB8AC3E}">
        <p14:creationId xmlns:p14="http://schemas.microsoft.com/office/powerpoint/2010/main" val="280816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F803C2-7A58-CE42-9A07-6A80968E3466}" type="slidenum">
              <a:rPr lang="en-US"/>
              <a:pPr>
                <a:defRPr/>
              </a:pPr>
              <a:t>‹#›</a:t>
            </a:fld>
            <a:endParaRPr lang="en-US"/>
          </a:p>
        </p:txBody>
      </p:sp>
    </p:spTree>
    <p:extLst>
      <p:ext uri="{BB962C8B-B14F-4D97-AF65-F5344CB8AC3E}">
        <p14:creationId xmlns:p14="http://schemas.microsoft.com/office/powerpoint/2010/main" val="8429221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7270AC-B9FB-614B-9916-C1E136D91674}" type="slidenum">
              <a:rPr lang="en-US"/>
              <a:pPr>
                <a:defRPr/>
              </a:pPr>
              <a:t>‹#›</a:t>
            </a:fld>
            <a:endParaRPr lang="en-US"/>
          </a:p>
        </p:txBody>
      </p:sp>
    </p:spTree>
    <p:extLst>
      <p:ext uri="{BB962C8B-B14F-4D97-AF65-F5344CB8AC3E}">
        <p14:creationId xmlns:p14="http://schemas.microsoft.com/office/powerpoint/2010/main" val="4947899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4D29C1-9EA0-EB40-AAD6-C74C331CC598}" type="slidenum">
              <a:rPr lang="en-US"/>
              <a:pPr>
                <a:defRPr/>
              </a:pPr>
              <a:t>‹#›</a:t>
            </a:fld>
            <a:endParaRPr lang="en-US"/>
          </a:p>
        </p:txBody>
      </p:sp>
    </p:spTree>
    <p:extLst>
      <p:ext uri="{BB962C8B-B14F-4D97-AF65-F5344CB8AC3E}">
        <p14:creationId xmlns:p14="http://schemas.microsoft.com/office/powerpoint/2010/main" val="22806851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039D98-0975-F74E-B636-B81BC104B0BE}" type="slidenum">
              <a:rPr lang="en-US"/>
              <a:pPr>
                <a:defRPr/>
              </a:pPr>
              <a:t>‹#›</a:t>
            </a:fld>
            <a:endParaRPr lang="en-US"/>
          </a:p>
        </p:txBody>
      </p:sp>
    </p:spTree>
    <p:extLst>
      <p:ext uri="{BB962C8B-B14F-4D97-AF65-F5344CB8AC3E}">
        <p14:creationId xmlns:p14="http://schemas.microsoft.com/office/powerpoint/2010/main" val="248236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5E1806-7304-4641-804B-D08639B5CA5C}" type="slidenum">
              <a:rPr lang="en-US"/>
              <a:pPr>
                <a:defRPr/>
              </a:pPr>
              <a:t>‹#›</a:t>
            </a:fld>
            <a:endParaRPr lang="en-US"/>
          </a:p>
        </p:txBody>
      </p:sp>
    </p:spTree>
    <p:extLst>
      <p:ext uri="{BB962C8B-B14F-4D97-AF65-F5344CB8AC3E}">
        <p14:creationId xmlns:p14="http://schemas.microsoft.com/office/powerpoint/2010/main" val="29125236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BDA593-7A12-F44E-BA7E-01281513555B}" type="slidenum">
              <a:rPr lang="en-US"/>
              <a:pPr>
                <a:defRPr/>
              </a:pPr>
              <a:t>‹#›</a:t>
            </a:fld>
            <a:endParaRPr lang="en-US"/>
          </a:p>
        </p:txBody>
      </p:sp>
    </p:spTree>
    <p:extLst>
      <p:ext uri="{BB962C8B-B14F-4D97-AF65-F5344CB8AC3E}">
        <p14:creationId xmlns:p14="http://schemas.microsoft.com/office/powerpoint/2010/main" val="7340225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0879A7-12AC-794C-9651-83F6B88F2D4B}" type="slidenum">
              <a:rPr lang="en-US"/>
              <a:pPr>
                <a:defRPr/>
              </a:pPr>
              <a:t>‹#›</a:t>
            </a:fld>
            <a:endParaRPr lang="en-US"/>
          </a:p>
        </p:txBody>
      </p:sp>
    </p:spTree>
    <p:extLst>
      <p:ext uri="{BB962C8B-B14F-4D97-AF65-F5344CB8AC3E}">
        <p14:creationId xmlns:p14="http://schemas.microsoft.com/office/powerpoint/2010/main" val="2255919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51B49F32-426B-BE45-BB87-2FD2ED13F1B2}" type="slidenum">
              <a:rPr lang="en-US"/>
              <a:pPr>
                <a:defRPr/>
              </a:pPr>
              <a:t>‹#›</a:t>
            </a:fld>
            <a:endParaRPr lang="en-US"/>
          </a:p>
        </p:txBody>
      </p:sp>
    </p:spTree>
    <p:extLst>
      <p:ext uri="{BB962C8B-B14F-4D97-AF65-F5344CB8AC3E}">
        <p14:creationId xmlns:p14="http://schemas.microsoft.com/office/powerpoint/2010/main" val="19030391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D6CEFE9-C49A-EB4E-BC48-182631B65BAF}" type="slidenum">
              <a:rPr lang="en-US"/>
              <a:pPr>
                <a:defRPr/>
              </a:pPr>
              <a:t>‹#›</a:t>
            </a:fld>
            <a:endParaRPr lang="en-US"/>
          </a:p>
        </p:txBody>
      </p:sp>
    </p:spTree>
    <p:extLst>
      <p:ext uri="{BB962C8B-B14F-4D97-AF65-F5344CB8AC3E}">
        <p14:creationId xmlns:p14="http://schemas.microsoft.com/office/powerpoint/2010/main" val="1054859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6C8C8699-9883-B949-ABCD-06BB16FC9536}" type="slidenum">
              <a:rPr lang="en-US"/>
              <a:pPr>
                <a:defRPr/>
              </a:pPr>
              <a:t>‹#›</a:t>
            </a:fld>
            <a:endParaRPr lang="en-US"/>
          </a:p>
        </p:txBody>
      </p:sp>
    </p:spTree>
    <p:extLst>
      <p:ext uri="{BB962C8B-B14F-4D97-AF65-F5344CB8AC3E}">
        <p14:creationId xmlns:p14="http://schemas.microsoft.com/office/powerpoint/2010/main" val="22779494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3F2F435-63AC-0D43-8F7E-F1C7D49F3100}" type="slidenum">
              <a:rPr lang="en-US"/>
              <a:pPr>
                <a:defRPr/>
              </a:pPr>
              <a:t>‹#›</a:t>
            </a:fld>
            <a:endParaRPr lang="en-US"/>
          </a:p>
        </p:txBody>
      </p:sp>
    </p:spTree>
    <p:extLst>
      <p:ext uri="{BB962C8B-B14F-4D97-AF65-F5344CB8AC3E}">
        <p14:creationId xmlns:p14="http://schemas.microsoft.com/office/powerpoint/2010/main" val="71668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FA306-1D1C-B54A-85C5-0F9993CE0F61}" type="slidenum">
              <a:rPr lang="en-US"/>
              <a:pPr>
                <a:defRPr/>
              </a:pPr>
              <a:t>‹#›</a:t>
            </a:fld>
            <a:endParaRPr lang="en-US"/>
          </a:p>
        </p:txBody>
      </p:sp>
    </p:spTree>
    <p:extLst>
      <p:ext uri="{BB962C8B-B14F-4D97-AF65-F5344CB8AC3E}">
        <p14:creationId xmlns:p14="http://schemas.microsoft.com/office/powerpoint/2010/main" val="10695214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vl1pPr>
          </a:lstStyle>
          <a:p>
            <a:pPr>
              <a:defRPr/>
            </a:pPr>
            <a:endParaRPr lang="en-US"/>
          </a:p>
        </p:txBody>
      </p:sp>
      <p:sp>
        <p:nvSpPr>
          <p:cNvPr id="8" name="Rectangle 5"/>
          <p:cNvSpPr>
            <a:spLocks noGrp="1" noChangeArrowheads="1"/>
          </p:cNvSpPr>
          <p:nvPr>
            <p:ph type="ftr" sz="quarter" idx="11"/>
          </p:nvPr>
        </p:nvSpPr>
        <p:spPr/>
        <p:txBody>
          <a:bodyPr/>
          <a:lstStyle>
            <a:lvl1pPr>
              <a:defRPr i="1"/>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DD91DAB1-3C75-B040-A27A-24A08BEF4FC7}" type="slidenum">
              <a:rPr lang="en-US"/>
              <a:pPr>
                <a:defRPr/>
              </a:pPr>
              <a:t>‹#›</a:t>
            </a:fld>
            <a:endParaRPr lang="en-US"/>
          </a:p>
        </p:txBody>
      </p:sp>
    </p:spTree>
    <p:extLst>
      <p:ext uri="{BB962C8B-B14F-4D97-AF65-F5344CB8AC3E}">
        <p14:creationId xmlns:p14="http://schemas.microsoft.com/office/powerpoint/2010/main" val="18602814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vl1pPr>
          </a:lstStyle>
          <a:p>
            <a:pPr>
              <a:defRPr/>
            </a:pPr>
            <a:endParaRPr lang="en-US"/>
          </a:p>
        </p:txBody>
      </p:sp>
      <p:sp>
        <p:nvSpPr>
          <p:cNvPr id="4" name="Rectangle 5"/>
          <p:cNvSpPr>
            <a:spLocks noGrp="1" noChangeArrowheads="1"/>
          </p:cNvSpPr>
          <p:nvPr>
            <p:ph type="ftr" sz="quarter" idx="11"/>
          </p:nvPr>
        </p:nvSpPr>
        <p:spPr/>
        <p:txBody>
          <a:bodyPr/>
          <a:lstStyle>
            <a:lvl1pPr>
              <a:defRPr i="1"/>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CF7D4428-3EE0-2E46-9C11-712B28A79FA2}" type="slidenum">
              <a:rPr lang="en-US"/>
              <a:pPr>
                <a:defRPr/>
              </a:pPr>
              <a:t>‹#›</a:t>
            </a:fld>
            <a:endParaRPr lang="en-US"/>
          </a:p>
        </p:txBody>
      </p:sp>
    </p:spTree>
    <p:extLst>
      <p:ext uri="{BB962C8B-B14F-4D97-AF65-F5344CB8AC3E}">
        <p14:creationId xmlns:p14="http://schemas.microsoft.com/office/powerpoint/2010/main" val="28449233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vl1pPr>
          </a:lstStyle>
          <a:p>
            <a:pPr>
              <a:defRPr/>
            </a:pPr>
            <a:endParaRPr lang="en-US"/>
          </a:p>
        </p:txBody>
      </p:sp>
      <p:sp>
        <p:nvSpPr>
          <p:cNvPr id="3" name="Rectangle 5"/>
          <p:cNvSpPr>
            <a:spLocks noGrp="1" noChangeArrowheads="1"/>
          </p:cNvSpPr>
          <p:nvPr>
            <p:ph type="ftr" sz="quarter" idx="11"/>
          </p:nvPr>
        </p:nvSpPr>
        <p:spPr/>
        <p:txBody>
          <a:bodyPr/>
          <a:lstStyle>
            <a:lvl1pPr>
              <a:defRPr i="1"/>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4581A9-306D-B546-9F42-EE9B92EF9FA4}" type="slidenum">
              <a:rPr lang="en-US"/>
              <a:pPr>
                <a:defRPr/>
              </a:pPr>
              <a:t>‹#›</a:t>
            </a:fld>
            <a:endParaRPr lang="en-US"/>
          </a:p>
        </p:txBody>
      </p:sp>
    </p:spTree>
    <p:extLst>
      <p:ext uri="{BB962C8B-B14F-4D97-AF65-F5344CB8AC3E}">
        <p14:creationId xmlns:p14="http://schemas.microsoft.com/office/powerpoint/2010/main" val="4249445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93343D5C-BDE3-B04C-92DD-65F7499A7B82}" type="slidenum">
              <a:rPr lang="en-US"/>
              <a:pPr>
                <a:defRPr/>
              </a:pPr>
              <a:t>‹#›</a:t>
            </a:fld>
            <a:endParaRPr lang="en-US"/>
          </a:p>
        </p:txBody>
      </p:sp>
    </p:spTree>
    <p:extLst>
      <p:ext uri="{BB962C8B-B14F-4D97-AF65-F5344CB8AC3E}">
        <p14:creationId xmlns:p14="http://schemas.microsoft.com/office/powerpoint/2010/main" val="14507020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156D6FB-8443-9447-BB85-462E1C13891C}" type="slidenum">
              <a:rPr lang="en-US"/>
              <a:pPr>
                <a:defRPr/>
              </a:pPr>
              <a:t>‹#›</a:t>
            </a:fld>
            <a:endParaRPr lang="en-US"/>
          </a:p>
        </p:txBody>
      </p:sp>
    </p:spTree>
    <p:extLst>
      <p:ext uri="{BB962C8B-B14F-4D97-AF65-F5344CB8AC3E}">
        <p14:creationId xmlns:p14="http://schemas.microsoft.com/office/powerpoint/2010/main" val="17079601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888507CC-E0F9-7C4B-9417-2EEF6DE3E24A}" type="slidenum">
              <a:rPr lang="en-US"/>
              <a:pPr>
                <a:defRPr/>
              </a:pPr>
              <a:t>‹#›</a:t>
            </a:fld>
            <a:endParaRPr lang="en-US"/>
          </a:p>
        </p:txBody>
      </p:sp>
    </p:spTree>
    <p:extLst>
      <p:ext uri="{BB962C8B-B14F-4D97-AF65-F5344CB8AC3E}">
        <p14:creationId xmlns:p14="http://schemas.microsoft.com/office/powerpoint/2010/main" val="830103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947AE4FF-2D57-1B42-99D6-863D791E3BE0}" type="slidenum">
              <a:rPr lang="en-US"/>
              <a:pPr>
                <a:defRPr/>
              </a:pPr>
              <a:t>‹#›</a:t>
            </a:fld>
            <a:endParaRPr lang="en-US"/>
          </a:p>
        </p:txBody>
      </p:sp>
    </p:spTree>
    <p:extLst>
      <p:ext uri="{BB962C8B-B14F-4D97-AF65-F5344CB8AC3E}">
        <p14:creationId xmlns:p14="http://schemas.microsoft.com/office/powerpoint/2010/main" val="21856749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EC2C634-6753-2A4A-86B9-08E693EEAB9B}" type="slidenum">
              <a:rPr lang="en-US"/>
              <a:pPr>
                <a:defRPr/>
              </a:pPr>
              <a:t>‹#›</a:t>
            </a:fld>
            <a:endParaRPr lang="en-US"/>
          </a:p>
        </p:txBody>
      </p:sp>
    </p:spTree>
    <p:extLst>
      <p:ext uri="{BB962C8B-B14F-4D97-AF65-F5344CB8AC3E}">
        <p14:creationId xmlns:p14="http://schemas.microsoft.com/office/powerpoint/2010/main" val="7482046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47EC26F1-A82E-164C-8B7C-8C2D884C6F78}" type="slidenum">
              <a:rPr lang="en-US"/>
              <a:pPr>
                <a:defRPr/>
              </a:pPr>
              <a:t>‹#›</a:t>
            </a:fld>
            <a:endParaRPr lang="en-US"/>
          </a:p>
        </p:txBody>
      </p:sp>
    </p:spTree>
    <p:extLst>
      <p:ext uri="{BB962C8B-B14F-4D97-AF65-F5344CB8AC3E}">
        <p14:creationId xmlns:p14="http://schemas.microsoft.com/office/powerpoint/2010/main" val="12352094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28F29DB-4DD0-2646-A741-46F2FC3E9BBA}" type="slidenum">
              <a:rPr lang="en-US"/>
              <a:pPr>
                <a:defRPr/>
              </a:pPr>
              <a:t>‹#›</a:t>
            </a:fld>
            <a:endParaRPr lang="en-US"/>
          </a:p>
        </p:txBody>
      </p:sp>
    </p:spTree>
    <p:extLst>
      <p:ext uri="{BB962C8B-B14F-4D97-AF65-F5344CB8AC3E}">
        <p14:creationId xmlns:p14="http://schemas.microsoft.com/office/powerpoint/2010/main" val="77701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44BE11-B421-964E-A457-E521B19989D1}" type="slidenum">
              <a:rPr lang="en-US"/>
              <a:pPr>
                <a:defRPr/>
              </a:pPr>
              <a:t>‹#›</a:t>
            </a:fld>
            <a:endParaRPr lang="en-US"/>
          </a:p>
        </p:txBody>
      </p:sp>
    </p:spTree>
    <p:extLst>
      <p:ext uri="{BB962C8B-B14F-4D97-AF65-F5344CB8AC3E}">
        <p14:creationId xmlns:p14="http://schemas.microsoft.com/office/powerpoint/2010/main" val="28011962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06559B6E-E7BC-7646-87BC-60F51EBEC02C}" type="slidenum">
              <a:rPr lang="en-US"/>
              <a:pPr>
                <a:defRPr/>
              </a:pPr>
              <a:t>‹#›</a:t>
            </a:fld>
            <a:endParaRPr lang="en-US"/>
          </a:p>
        </p:txBody>
      </p:sp>
    </p:spTree>
    <p:extLst>
      <p:ext uri="{BB962C8B-B14F-4D97-AF65-F5344CB8AC3E}">
        <p14:creationId xmlns:p14="http://schemas.microsoft.com/office/powerpoint/2010/main" val="7655368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27607DCE-85D7-E448-B466-298AB492F01B}" type="slidenum">
              <a:rPr lang="en-US"/>
              <a:pPr>
                <a:defRPr/>
              </a:pPr>
              <a:t>‹#›</a:t>
            </a:fld>
            <a:endParaRPr lang="en-US"/>
          </a:p>
        </p:txBody>
      </p:sp>
    </p:spTree>
    <p:extLst>
      <p:ext uri="{BB962C8B-B14F-4D97-AF65-F5344CB8AC3E}">
        <p14:creationId xmlns:p14="http://schemas.microsoft.com/office/powerpoint/2010/main" val="1506849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8E43DFD6-A408-334F-A309-043F1721006B}" type="slidenum">
              <a:rPr lang="en-US"/>
              <a:pPr>
                <a:defRPr/>
              </a:pPr>
              <a:t>‹#›</a:t>
            </a:fld>
            <a:endParaRPr lang="en-US"/>
          </a:p>
        </p:txBody>
      </p:sp>
    </p:spTree>
    <p:extLst>
      <p:ext uri="{BB962C8B-B14F-4D97-AF65-F5344CB8AC3E}">
        <p14:creationId xmlns:p14="http://schemas.microsoft.com/office/powerpoint/2010/main" val="12170314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994392-192C-704B-87CA-68AA4535F5C4}" type="slidenum">
              <a:rPr lang="en-US"/>
              <a:pPr>
                <a:defRPr/>
              </a:pPr>
              <a:t>‹#›</a:t>
            </a:fld>
            <a:endParaRPr lang="en-US"/>
          </a:p>
        </p:txBody>
      </p:sp>
    </p:spTree>
    <p:extLst>
      <p:ext uri="{BB962C8B-B14F-4D97-AF65-F5344CB8AC3E}">
        <p14:creationId xmlns:p14="http://schemas.microsoft.com/office/powerpoint/2010/main" val="3996434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FBEF95F7-60D7-594B-A6D2-FA7BB0884F86}" type="slidenum">
              <a:rPr lang="en-US"/>
              <a:pPr>
                <a:defRPr/>
              </a:pPr>
              <a:t>‹#›</a:t>
            </a:fld>
            <a:endParaRPr lang="en-US"/>
          </a:p>
        </p:txBody>
      </p:sp>
    </p:spTree>
    <p:extLst>
      <p:ext uri="{BB962C8B-B14F-4D97-AF65-F5344CB8AC3E}">
        <p14:creationId xmlns:p14="http://schemas.microsoft.com/office/powerpoint/2010/main" val="34640502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2CF64519-1550-654A-BA85-07283101A1F1}" type="slidenum">
              <a:rPr lang="en-US"/>
              <a:pPr>
                <a:defRPr/>
              </a:pPr>
              <a:t>‹#›</a:t>
            </a:fld>
            <a:endParaRPr lang="en-US"/>
          </a:p>
        </p:txBody>
      </p:sp>
    </p:spTree>
    <p:extLst>
      <p:ext uri="{BB962C8B-B14F-4D97-AF65-F5344CB8AC3E}">
        <p14:creationId xmlns:p14="http://schemas.microsoft.com/office/powerpoint/2010/main" val="32393111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BDF0F8E-11FC-074B-BB69-C398DB972FD0}" type="slidenum">
              <a:rPr lang="en-US"/>
              <a:pPr>
                <a:defRPr/>
              </a:pPr>
              <a:t>‹#›</a:t>
            </a:fld>
            <a:endParaRPr lang="en-US"/>
          </a:p>
        </p:txBody>
      </p:sp>
    </p:spTree>
    <p:extLst>
      <p:ext uri="{BB962C8B-B14F-4D97-AF65-F5344CB8AC3E}">
        <p14:creationId xmlns:p14="http://schemas.microsoft.com/office/powerpoint/2010/main" val="28420348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A3FE0373-F564-9B43-A270-96AEFBA71A4D}" type="slidenum">
              <a:rPr lang="en-US"/>
              <a:pPr>
                <a:defRPr/>
              </a:pPr>
              <a:t>‹#›</a:t>
            </a:fld>
            <a:endParaRPr lang="en-US"/>
          </a:p>
        </p:txBody>
      </p:sp>
    </p:spTree>
    <p:extLst>
      <p:ext uri="{BB962C8B-B14F-4D97-AF65-F5344CB8AC3E}">
        <p14:creationId xmlns:p14="http://schemas.microsoft.com/office/powerpoint/2010/main" val="42306987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216BE4-6E4E-1D45-9047-719CB12DFD15}" type="slidenum">
              <a:rPr lang="en-US"/>
              <a:pPr>
                <a:defRPr/>
              </a:pPr>
              <a:t>‹#›</a:t>
            </a:fld>
            <a:endParaRPr lang="en-US"/>
          </a:p>
        </p:txBody>
      </p:sp>
    </p:spTree>
    <p:extLst>
      <p:ext uri="{BB962C8B-B14F-4D97-AF65-F5344CB8AC3E}">
        <p14:creationId xmlns:p14="http://schemas.microsoft.com/office/powerpoint/2010/main" val="26318890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3EBC5E-F786-1B49-93FF-D94C8F830DBA}" type="slidenum">
              <a:rPr lang="en-US"/>
              <a:pPr>
                <a:defRPr/>
              </a:pPr>
              <a:t>‹#›</a:t>
            </a:fld>
            <a:endParaRPr lang="en-US"/>
          </a:p>
        </p:txBody>
      </p:sp>
    </p:spTree>
    <p:extLst>
      <p:ext uri="{BB962C8B-B14F-4D97-AF65-F5344CB8AC3E}">
        <p14:creationId xmlns:p14="http://schemas.microsoft.com/office/powerpoint/2010/main" val="3405392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704F61-7153-3547-81D4-BE27B2B84E0C}" type="slidenum">
              <a:rPr lang="en-US"/>
              <a:pPr>
                <a:defRPr/>
              </a:pPr>
              <a:t>‹#›</a:t>
            </a:fld>
            <a:endParaRPr lang="en-US"/>
          </a:p>
        </p:txBody>
      </p:sp>
    </p:spTree>
    <p:extLst>
      <p:ext uri="{BB962C8B-B14F-4D97-AF65-F5344CB8AC3E}">
        <p14:creationId xmlns:p14="http://schemas.microsoft.com/office/powerpoint/2010/main" val="29812944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448695-1692-9D42-8EB9-5E5BC7F4F82D}" type="slidenum">
              <a:rPr lang="en-US"/>
              <a:pPr>
                <a:defRPr/>
              </a:pPr>
              <a:t>‹#›</a:t>
            </a:fld>
            <a:endParaRPr lang="en-US"/>
          </a:p>
        </p:txBody>
      </p:sp>
    </p:spTree>
    <p:extLst>
      <p:ext uri="{BB962C8B-B14F-4D97-AF65-F5344CB8AC3E}">
        <p14:creationId xmlns:p14="http://schemas.microsoft.com/office/powerpoint/2010/main" val="13010390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FCC33B-B964-4549-9AB9-6AEDD426EAA7}" type="slidenum">
              <a:rPr lang="en-US"/>
              <a:pPr>
                <a:defRPr/>
              </a:pPr>
              <a:t>‹#›</a:t>
            </a:fld>
            <a:endParaRPr lang="en-US"/>
          </a:p>
        </p:txBody>
      </p:sp>
    </p:spTree>
    <p:extLst>
      <p:ext uri="{BB962C8B-B14F-4D97-AF65-F5344CB8AC3E}">
        <p14:creationId xmlns:p14="http://schemas.microsoft.com/office/powerpoint/2010/main" val="30619809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3A81FD-0B28-E341-A39A-C6DC2EFDCCCF}" type="slidenum">
              <a:rPr lang="en-US"/>
              <a:pPr>
                <a:defRPr/>
              </a:pPr>
              <a:t>‹#›</a:t>
            </a:fld>
            <a:endParaRPr lang="en-US"/>
          </a:p>
        </p:txBody>
      </p:sp>
    </p:spTree>
    <p:extLst>
      <p:ext uri="{BB962C8B-B14F-4D97-AF65-F5344CB8AC3E}">
        <p14:creationId xmlns:p14="http://schemas.microsoft.com/office/powerpoint/2010/main" val="28923431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955E3B-31A9-3243-90AE-FC0FA45D777E}" type="slidenum">
              <a:rPr lang="en-US"/>
              <a:pPr>
                <a:defRPr/>
              </a:pPr>
              <a:t>‹#›</a:t>
            </a:fld>
            <a:endParaRPr lang="en-US"/>
          </a:p>
        </p:txBody>
      </p:sp>
    </p:spTree>
    <p:extLst>
      <p:ext uri="{BB962C8B-B14F-4D97-AF65-F5344CB8AC3E}">
        <p14:creationId xmlns:p14="http://schemas.microsoft.com/office/powerpoint/2010/main" val="2586412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2219F46-0CC1-3F4E-8396-869669B7764E}" type="slidenum">
              <a:rPr lang="en-US"/>
              <a:pPr>
                <a:defRPr/>
              </a:pPr>
              <a:t>‹#›</a:t>
            </a:fld>
            <a:endParaRPr lang="en-US"/>
          </a:p>
        </p:txBody>
      </p:sp>
    </p:spTree>
    <p:extLst>
      <p:ext uri="{BB962C8B-B14F-4D97-AF65-F5344CB8AC3E}">
        <p14:creationId xmlns:p14="http://schemas.microsoft.com/office/powerpoint/2010/main" val="34986395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68B411-DC19-7B48-8692-0E561C139779}" type="slidenum">
              <a:rPr lang="en-US"/>
              <a:pPr>
                <a:defRPr/>
              </a:pPr>
              <a:t>‹#›</a:t>
            </a:fld>
            <a:endParaRPr lang="en-US"/>
          </a:p>
        </p:txBody>
      </p:sp>
    </p:spTree>
    <p:extLst>
      <p:ext uri="{BB962C8B-B14F-4D97-AF65-F5344CB8AC3E}">
        <p14:creationId xmlns:p14="http://schemas.microsoft.com/office/powerpoint/2010/main" val="9995773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EFD072-F469-2C49-9E7B-998EA9B93096}" type="slidenum">
              <a:rPr lang="en-US"/>
              <a:pPr>
                <a:defRPr/>
              </a:pPr>
              <a:t>‹#›</a:t>
            </a:fld>
            <a:endParaRPr lang="en-US"/>
          </a:p>
        </p:txBody>
      </p:sp>
    </p:spTree>
    <p:extLst>
      <p:ext uri="{BB962C8B-B14F-4D97-AF65-F5344CB8AC3E}">
        <p14:creationId xmlns:p14="http://schemas.microsoft.com/office/powerpoint/2010/main" val="13111824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3589AB-DEEA-A34B-9CE2-A3585D833B7A}" type="slidenum">
              <a:rPr lang="en-US"/>
              <a:pPr>
                <a:defRPr/>
              </a:pPr>
              <a:t>‹#›</a:t>
            </a:fld>
            <a:endParaRPr lang="en-US"/>
          </a:p>
        </p:txBody>
      </p:sp>
    </p:spTree>
    <p:extLst>
      <p:ext uri="{BB962C8B-B14F-4D97-AF65-F5344CB8AC3E}">
        <p14:creationId xmlns:p14="http://schemas.microsoft.com/office/powerpoint/2010/main" val="21074548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525337-87B0-B846-9D7D-386CFBD7DFE8}" type="slidenum">
              <a:rPr lang="en-US"/>
              <a:pPr>
                <a:defRPr/>
              </a:pPr>
              <a:t>‹#›</a:t>
            </a:fld>
            <a:endParaRPr lang="en-US"/>
          </a:p>
        </p:txBody>
      </p:sp>
    </p:spTree>
    <p:extLst>
      <p:ext uri="{BB962C8B-B14F-4D97-AF65-F5344CB8AC3E}">
        <p14:creationId xmlns:p14="http://schemas.microsoft.com/office/powerpoint/2010/main" val="10722903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AF49A-265E-A54C-B210-CF22C62A31EE}" type="slidenum">
              <a:rPr lang="en-US"/>
              <a:pPr>
                <a:defRPr/>
              </a:pPr>
              <a:t>‹#›</a:t>
            </a:fld>
            <a:endParaRPr lang="en-US"/>
          </a:p>
        </p:txBody>
      </p:sp>
    </p:spTree>
    <p:extLst>
      <p:ext uri="{BB962C8B-B14F-4D97-AF65-F5344CB8AC3E}">
        <p14:creationId xmlns:p14="http://schemas.microsoft.com/office/powerpoint/2010/main" val="2704065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EEB8C5-D52B-324D-9287-8DCCE6BFD0E3}" type="slidenum">
              <a:rPr lang="en-US"/>
              <a:pPr>
                <a:defRPr/>
              </a:pPr>
              <a:t>‹#›</a:t>
            </a:fld>
            <a:endParaRPr lang="en-US"/>
          </a:p>
        </p:txBody>
      </p:sp>
    </p:spTree>
    <p:extLst>
      <p:ext uri="{BB962C8B-B14F-4D97-AF65-F5344CB8AC3E}">
        <p14:creationId xmlns:p14="http://schemas.microsoft.com/office/powerpoint/2010/main" val="33859087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2BD6B4-FC4D-4C45-8F48-82894693621A}" type="slidenum">
              <a:rPr lang="en-US"/>
              <a:pPr>
                <a:defRPr/>
              </a:pPr>
              <a:t>‹#›</a:t>
            </a:fld>
            <a:endParaRPr lang="en-US"/>
          </a:p>
        </p:txBody>
      </p:sp>
    </p:spTree>
    <p:extLst>
      <p:ext uri="{BB962C8B-B14F-4D97-AF65-F5344CB8AC3E}">
        <p14:creationId xmlns:p14="http://schemas.microsoft.com/office/powerpoint/2010/main" val="14276686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17C1CB-8824-E142-867A-D07DDC148822}" type="slidenum">
              <a:rPr lang="en-US"/>
              <a:pPr>
                <a:defRPr/>
              </a:pPr>
              <a:t>‹#›</a:t>
            </a:fld>
            <a:endParaRPr lang="en-US"/>
          </a:p>
        </p:txBody>
      </p:sp>
    </p:spTree>
    <p:extLst>
      <p:ext uri="{BB962C8B-B14F-4D97-AF65-F5344CB8AC3E}">
        <p14:creationId xmlns:p14="http://schemas.microsoft.com/office/powerpoint/2010/main" val="12825432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9FF7D4-425A-984C-AD90-639229B2DA02}" type="slidenum">
              <a:rPr lang="en-US"/>
              <a:pPr>
                <a:defRPr/>
              </a:pPr>
              <a:t>‹#›</a:t>
            </a:fld>
            <a:endParaRPr lang="en-US"/>
          </a:p>
        </p:txBody>
      </p:sp>
    </p:spTree>
    <p:extLst>
      <p:ext uri="{BB962C8B-B14F-4D97-AF65-F5344CB8AC3E}">
        <p14:creationId xmlns:p14="http://schemas.microsoft.com/office/powerpoint/2010/main" val="4357116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2CB951-B975-2B48-AF60-6EE8B124BCA6}" type="slidenum">
              <a:rPr lang="en-US"/>
              <a:pPr>
                <a:defRPr/>
              </a:pPr>
              <a:t>‹#›</a:t>
            </a:fld>
            <a:endParaRPr lang="en-US"/>
          </a:p>
        </p:txBody>
      </p:sp>
    </p:spTree>
    <p:extLst>
      <p:ext uri="{BB962C8B-B14F-4D97-AF65-F5344CB8AC3E}">
        <p14:creationId xmlns:p14="http://schemas.microsoft.com/office/powerpoint/2010/main" val="6814532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0FC9C9-8114-F945-A2DA-F4AE496A8A91}" type="slidenum">
              <a:rPr lang="en-US"/>
              <a:pPr>
                <a:defRPr/>
              </a:pPr>
              <a:t>‹#›</a:t>
            </a:fld>
            <a:endParaRPr lang="en-US"/>
          </a:p>
        </p:txBody>
      </p:sp>
    </p:spTree>
    <p:extLst>
      <p:ext uri="{BB962C8B-B14F-4D97-AF65-F5344CB8AC3E}">
        <p14:creationId xmlns:p14="http://schemas.microsoft.com/office/powerpoint/2010/main" val="1590562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900332-834B-7049-AAF1-B4FF7836664C}" type="slidenum">
              <a:rPr lang="en-US"/>
              <a:pPr>
                <a:defRPr/>
              </a:pPr>
              <a:t>‹#›</a:t>
            </a:fld>
            <a:endParaRPr lang="en-US"/>
          </a:p>
        </p:txBody>
      </p:sp>
    </p:spTree>
    <p:extLst>
      <p:ext uri="{BB962C8B-B14F-4D97-AF65-F5344CB8AC3E}">
        <p14:creationId xmlns:p14="http://schemas.microsoft.com/office/powerpoint/2010/main" val="23011745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EF7999-D237-ED42-B67D-0B9CCC106682}" type="slidenum">
              <a:rPr lang="en-US"/>
              <a:pPr>
                <a:defRPr/>
              </a:pPr>
              <a:t>‹#›</a:t>
            </a:fld>
            <a:endParaRPr lang="en-US"/>
          </a:p>
        </p:txBody>
      </p:sp>
    </p:spTree>
    <p:extLst>
      <p:ext uri="{BB962C8B-B14F-4D97-AF65-F5344CB8AC3E}">
        <p14:creationId xmlns:p14="http://schemas.microsoft.com/office/powerpoint/2010/main" val="14718330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4C337B-EA76-084A-A0E7-237C1B92938E}" type="slidenum">
              <a:rPr lang="en-US"/>
              <a:pPr>
                <a:defRPr/>
              </a:pPr>
              <a:t>‹#›</a:t>
            </a:fld>
            <a:endParaRPr lang="en-US"/>
          </a:p>
        </p:txBody>
      </p:sp>
    </p:spTree>
    <p:extLst>
      <p:ext uri="{BB962C8B-B14F-4D97-AF65-F5344CB8AC3E}">
        <p14:creationId xmlns:p14="http://schemas.microsoft.com/office/powerpoint/2010/main" val="39085729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9F71B0-52C4-914C-9453-C64CBF3918A4}" type="slidenum">
              <a:rPr lang="en-US"/>
              <a:pPr>
                <a:defRPr/>
              </a:pPr>
              <a:t>‹#›</a:t>
            </a:fld>
            <a:endParaRPr lang="en-US"/>
          </a:p>
        </p:txBody>
      </p:sp>
    </p:spTree>
    <p:extLst>
      <p:ext uri="{BB962C8B-B14F-4D97-AF65-F5344CB8AC3E}">
        <p14:creationId xmlns:p14="http://schemas.microsoft.com/office/powerpoint/2010/main" val="2129519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346ADB-B8CF-1F44-A445-1921454CDD83}" type="slidenum">
              <a:rPr lang="en-US"/>
              <a:pPr>
                <a:defRPr/>
              </a:pPr>
              <a:t>‹#›</a:t>
            </a:fld>
            <a:endParaRPr lang="en-US"/>
          </a:p>
        </p:txBody>
      </p:sp>
    </p:spTree>
    <p:extLst>
      <p:ext uri="{BB962C8B-B14F-4D97-AF65-F5344CB8AC3E}">
        <p14:creationId xmlns:p14="http://schemas.microsoft.com/office/powerpoint/2010/main" val="14392564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2.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slideLayout" Target="../slideLayouts/slideLayout122.xml"/><Relationship Id="rId13" Type="http://schemas.openxmlformats.org/officeDocument/2006/relationships/theme" Target="../theme/theme11.xml"/><Relationship Id="rId14" Type="http://schemas.openxmlformats.org/officeDocument/2006/relationships/image" Target="../media/image1.jpe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4.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4.xml"/><Relationship Id="rId2" Type="http://schemas.openxmlformats.org/officeDocument/2006/relationships/slideLayout" Target="../slideLayouts/slideLayout135.xml"/><Relationship Id="rId3" Type="http://schemas.openxmlformats.org/officeDocument/2006/relationships/slideLayout" Target="../slideLayouts/slideLayout136.xml"/><Relationship Id="rId4" Type="http://schemas.openxmlformats.org/officeDocument/2006/relationships/slideLayout" Target="../slideLayouts/slideLayout137.xml"/><Relationship Id="rId5" Type="http://schemas.openxmlformats.org/officeDocument/2006/relationships/slideLayout" Target="../slideLayouts/slideLayout138.xml"/><Relationship Id="rId6" Type="http://schemas.openxmlformats.org/officeDocument/2006/relationships/slideLayout" Target="../slideLayouts/slideLayout139.xml"/><Relationship Id="rId7" Type="http://schemas.openxmlformats.org/officeDocument/2006/relationships/slideLayout" Target="../slideLayouts/slideLayout140.xml"/><Relationship Id="rId8" Type="http://schemas.openxmlformats.org/officeDocument/2006/relationships/slideLayout" Target="../slideLayouts/slideLayout141.xml"/><Relationship Id="rId9" Type="http://schemas.openxmlformats.org/officeDocument/2006/relationships/slideLayout" Target="../slideLayouts/slideLayout142.xml"/><Relationship Id="rId10"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5.xml"/><Relationship Id="rId12" Type="http://schemas.openxmlformats.org/officeDocument/2006/relationships/theme" Target="../theme/theme14.xml"/><Relationship Id="rId13" Type="http://schemas.openxmlformats.org/officeDocument/2006/relationships/image" Target="../media/image1.jpeg"/><Relationship Id="rId1" Type="http://schemas.openxmlformats.org/officeDocument/2006/relationships/slideLayout" Target="../slideLayouts/slideLayout145.xml"/><Relationship Id="rId2" Type="http://schemas.openxmlformats.org/officeDocument/2006/relationships/slideLayout" Target="../slideLayouts/slideLayout146.xml"/><Relationship Id="rId3" Type="http://schemas.openxmlformats.org/officeDocument/2006/relationships/slideLayout" Target="../slideLayouts/slideLayout147.xml"/><Relationship Id="rId4" Type="http://schemas.openxmlformats.org/officeDocument/2006/relationships/slideLayout" Target="../slideLayouts/slideLayout148.xml"/><Relationship Id="rId5" Type="http://schemas.openxmlformats.org/officeDocument/2006/relationships/slideLayout" Target="../slideLayouts/slideLayout149.xml"/><Relationship Id="rId6" Type="http://schemas.openxmlformats.org/officeDocument/2006/relationships/slideLayout" Target="../slideLayouts/slideLayout150.xml"/><Relationship Id="rId7" Type="http://schemas.openxmlformats.org/officeDocument/2006/relationships/slideLayout" Target="../slideLayouts/slideLayout151.xml"/><Relationship Id="rId8" Type="http://schemas.openxmlformats.org/officeDocument/2006/relationships/slideLayout" Target="../slideLayouts/slideLayout152.xml"/><Relationship Id="rId9" Type="http://schemas.openxmlformats.org/officeDocument/2006/relationships/slideLayout" Target="../slideLayouts/slideLayout153.xml"/><Relationship Id="rId10"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6.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6.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1.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1.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1.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Arial" charset="0"/>
              </a:defRPr>
            </a:lvl1pPr>
          </a:lstStyle>
          <a:p>
            <a:pPr>
              <a:defRPr/>
            </a:pPr>
            <a:fld id="{40FEA81C-25FE-5545-BA87-44E01D7AB7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20" r:id="rId1"/>
    <p:sldLayoutId id="2147510621" r:id="rId2"/>
    <p:sldLayoutId id="2147510622" r:id="rId3"/>
    <p:sldLayoutId id="2147510623" r:id="rId4"/>
    <p:sldLayoutId id="2147510624" r:id="rId5"/>
    <p:sldLayoutId id="2147510625" r:id="rId6"/>
    <p:sldLayoutId id="2147510626" r:id="rId7"/>
    <p:sldLayoutId id="2147510627" r:id="rId8"/>
    <p:sldLayoutId id="2147510628" r:id="rId9"/>
    <p:sldLayoutId id="2147510629" r:id="rId10"/>
    <p:sldLayoutId id="214751063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16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16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a:defRPr/>
            </a:pPr>
            <a:fld id="{1E726CBD-71D4-F743-A0E0-EA43924C75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39" r:id="rId1"/>
    <p:sldLayoutId id="2147510740" r:id="rId2"/>
    <p:sldLayoutId id="2147510741" r:id="rId3"/>
    <p:sldLayoutId id="2147510742" r:id="rId4"/>
    <p:sldLayoutId id="2147510743" r:id="rId5"/>
    <p:sldLayoutId id="2147510744" r:id="rId6"/>
    <p:sldLayoutId id="2147510745" r:id="rId7"/>
    <p:sldLayoutId id="2147510746" r:id="rId8"/>
    <p:sldLayoutId id="2147510747" r:id="rId9"/>
    <p:sldLayoutId id="2147510748" r:id="rId10"/>
    <p:sldLayoutId id="2147510749"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0" y="228600"/>
            <a:ext cx="9144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907" name="Rectangle 3"/>
          <p:cNvSpPr>
            <a:spLocks noGrp="1" noChangeArrowheads="1"/>
          </p:cNvSpPr>
          <p:nvPr>
            <p:ph type="body" idx="1"/>
          </p:nvPr>
        </p:nvSpPr>
        <p:spPr bwMode="auto">
          <a:xfrm>
            <a:off x="228600" y="914400"/>
            <a:ext cx="8686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78D61402-0C7A-024F-B0DE-D22A59869D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0" r:id="rId1"/>
    <p:sldLayoutId id="2147510751" r:id="rId2"/>
    <p:sldLayoutId id="2147510752" r:id="rId3"/>
    <p:sldLayoutId id="2147510697" r:id="rId4"/>
    <p:sldLayoutId id="2147510698" r:id="rId5"/>
    <p:sldLayoutId id="2147510699" r:id="rId6"/>
    <p:sldLayoutId id="2147510700" r:id="rId7"/>
    <p:sldLayoutId id="2147510701" r:id="rId8"/>
    <p:sldLayoutId id="2147510702" r:id="rId9"/>
    <p:sldLayoutId id="2147510703" r:id="rId10"/>
    <p:sldLayoutId id="2147510704" r:id="rId11"/>
    <p:sldLayoutId id="2147510705" r:id="rId12"/>
  </p:sldLayoutIdLst>
  <p:txStyles>
    <p:titleStyle>
      <a:lvl1pPr algn="ctr" rtl="0" eaLnBrk="0" fontAlgn="base" hangingPunct="0">
        <a:spcBef>
          <a:spcPct val="0"/>
        </a:spcBef>
        <a:spcAft>
          <a:spcPct val="0"/>
        </a:spcAft>
        <a:defRPr sz="2800" b="1">
          <a:solidFill>
            <a:srgbClr val="800000"/>
          </a:solidFill>
          <a:latin typeface="Candara"/>
          <a:ea typeface="ＭＳ Ｐゴシック" charset="0"/>
          <a:cs typeface="+mj-cs"/>
        </a:defRPr>
      </a:lvl1pPr>
      <a:lvl2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2pPr>
      <a:lvl3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3pPr>
      <a:lvl4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4pPr>
      <a:lvl5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5pPr>
      <a:lvl6pPr marL="457200" algn="ctr" rtl="0" eaLnBrk="1" fontAlgn="base" hangingPunct="1">
        <a:spcBef>
          <a:spcPct val="0"/>
        </a:spcBef>
        <a:spcAft>
          <a:spcPct val="0"/>
        </a:spcAft>
        <a:defRPr sz="4400">
          <a:solidFill>
            <a:srgbClr val="800000"/>
          </a:solidFill>
          <a:latin typeface="Eras Bold ITC" pitchFamily="34" charset="0"/>
          <a:cs typeface="Arial" charset="0"/>
        </a:defRPr>
      </a:lvl6pPr>
      <a:lvl7pPr marL="914400" algn="ctr" rtl="0" eaLnBrk="1" fontAlgn="base" hangingPunct="1">
        <a:spcBef>
          <a:spcPct val="0"/>
        </a:spcBef>
        <a:spcAft>
          <a:spcPct val="0"/>
        </a:spcAft>
        <a:defRPr sz="4400">
          <a:solidFill>
            <a:srgbClr val="800000"/>
          </a:solidFill>
          <a:latin typeface="Eras Bold ITC" pitchFamily="34" charset="0"/>
          <a:cs typeface="Arial" charset="0"/>
        </a:defRPr>
      </a:lvl7pPr>
      <a:lvl8pPr marL="1371600" algn="ctr" rtl="0" eaLnBrk="1" fontAlgn="base" hangingPunct="1">
        <a:spcBef>
          <a:spcPct val="0"/>
        </a:spcBef>
        <a:spcAft>
          <a:spcPct val="0"/>
        </a:spcAft>
        <a:defRPr sz="4400">
          <a:solidFill>
            <a:srgbClr val="800000"/>
          </a:solidFill>
          <a:latin typeface="Eras Bold ITC" pitchFamily="34" charset="0"/>
          <a:cs typeface="Arial" charset="0"/>
        </a:defRPr>
      </a:lvl8pPr>
      <a:lvl9pPr marL="1828800" algn="ctr" rtl="0" eaLnBrk="1" fontAlgn="base" hangingPunct="1">
        <a:spcBef>
          <a:spcPct val="0"/>
        </a:spcBef>
        <a:spcAft>
          <a:spcPct val="0"/>
        </a:spcAft>
        <a:defRPr sz="4400">
          <a:solidFill>
            <a:srgbClr val="800000"/>
          </a:solidFill>
          <a:latin typeface="Eras Bold ITC" pitchFamily="34" charset="0"/>
          <a:cs typeface="Arial" charset="0"/>
        </a:defRPr>
      </a:lvl9pPr>
    </p:titleStyle>
    <p:bodyStyle>
      <a:lvl1pPr marL="457200" indent="-457200" algn="l" rtl="0" eaLnBrk="0" fontAlgn="base" hangingPunct="0">
        <a:spcBef>
          <a:spcPct val="0"/>
        </a:spcBef>
        <a:spcAft>
          <a:spcPct val="0"/>
        </a:spcAft>
        <a:defRPr sz="2400" b="1">
          <a:solidFill>
            <a:schemeClr val="tx1"/>
          </a:solidFill>
          <a:latin typeface="Candara"/>
          <a:ea typeface="ＭＳ Ｐゴシック" charset="0"/>
          <a:cs typeface="+mn-cs"/>
        </a:defRPr>
      </a:lvl1pPr>
      <a:lvl2pPr marL="742950" indent="-285750" algn="ctr" rtl="0" eaLnBrk="0" fontAlgn="base" hangingPunct="0">
        <a:spcBef>
          <a:spcPct val="0"/>
        </a:spcBef>
        <a:spcAft>
          <a:spcPct val="0"/>
        </a:spcAft>
        <a:defRPr sz="2200" i="1">
          <a:solidFill>
            <a:schemeClr val="tx1"/>
          </a:solidFill>
          <a:latin typeface="Candara"/>
          <a:ea typeface="Arial" charset="0"/>
          <a:cs typeface="+mn-cs"/>
        </a:defRPr>
      </a:lvl2pPr>
      <a:lvl3pPr marL="914400" indent="-457200" algn="l" rtl="0" eaLnBrk="0" fontAlgn="base" hangingPunct="0">
        <a:spcBef>
          <a:spcPct val="0"/>
        </a:spcBef>
        <a:spcAft>
          <a:spcPct val="0"/>
        </a:spcAft>
        <a:buFont typeface="Wingdings" charset="0"/>
        <a:buChar char="Ø"/>
        <a:defRPr sz="2300" b="1">
          <a:solidFill>
            <a:schemeClr val="tx1"/>
          </a:solidFill>
          <a:latin typeface="Candara"/>
          <a:ea typeface="Arial" charset="0"/>
          <a:cs typeface="+mn-cs"/>
        </a:defRPr>
      </a:lvl3pPr>
      <a:lvl4pPr marL="914400" indent="-457200" algn="l" rtl="0" eaLnBrk="0" fontAlgn="base" hangingPunct="0">
        <a:spcBef>
          <a:spcPct val="0"/>
        </a:spcBef>
        <a:spcAft>
          <a:spcPct val="0"/>
        </a:spcAft>
        <a:buFont typeface="Wingdings" charset="0"/>
        <a:buChar char="ü"/>
        <a:defRPr sz="2000">
          <a:solidFill>
            <a:srgbClr val="0000FF"/>
          </a:solidFill>
          <a:latin typeface="Candara"/>
          <a:ea typeface="Arial" charset="0"/>
          <a:cs typeface="+mn-cs"/>
        </a:defRPr>
      </a:lvl4pPr>
      <a:lvl5pPr marL="1371600" indent="-457200" algn="l" rtl="0" eaLnBrk="0" fontAlgn="base" hangingPunct="0">
        <a:spcBef>
          <a:spcPct val="0"/>
        </a:spcBef>
        <a:spcAft>
          <a:spcPct val="0"/>
        </a:spcAft>
        <a:buChar char="»"/>
        <a:defRPr sz="2000">
          <a:solidFill>
            <a:schemeClr val="tx1"/>
          </a:solidFill>
          <a:latin typeface="Candara"/>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4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19399872-6E7A-284E-A63F-CD7B61DAA4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06" r:id="rId1"/>
    <p:sldLayoutId id="2147510707" r:id="rId2"/>
    <p:sldLayoutId id="2147510708" r:id="rId3"/>
    <p:sldLayoutId id="2147510709" r:id="rId4"/>
    <p:sldLayoutId id="2147510710" r:id="rId5"/>
    <p:sldLayoutId id="2147510711" r:id="rId6"/>
    <p:sldLayoutId id="2147510712" r:id="rId7"/>
    <p:sldLayoutId id="2147510713" r:id="rId8"/>
    <p:sldLayoutId id="2147510714" r:id="rId9"/>
    <p:sldLayoutId id="2147510715" r:id="rId10"/>
    <p:sldLayoutId id="214751071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FE47291-C8AF-1D4B-B8A8-79B624AF0E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3" r:id="rId1"/>
    <p:sldLayoutId id="2147510754" r:id="rId2"/>
    <p:sldLayoutId id="2147510755" r:id="rId3"/>
    <p:sldLayoutId id="2147510756" r:id="rId4"/>
    <p:sldLayoutId id="2147510757" r:id="rId5"/>
    <p:sldLayoutId id="2147510758" r:id="rId6"/>
    <p:sldLayoutId id="2147510759" r:id="rId7"/>
    <p:sldLayoutId id="2147510760" r:id="rId8"/>
    <p:sldLayoutId id="2147510761" r:id="rId9"/>
    <p:sldLayoutId id="2147510762" r:id="rId10"/>
    <p:sldLayoutId id="214751076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87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A8C29015-5700-2D41-9569-F0AC5B91E7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64" r:id="rId1"/>
    <p:sldLayoutId id="2147510765" r:id="rId2"/>
    <p:sldLayoutId id="2147510766" r:id="rId3"/>
    <p:sldLayoutId id="2147510767" r:id="rId4"/>
    <p:sldLayoutId id="2147510768" r:id="rId5"/>
    <p:sldLayoutId id="2147510769" r:id="rId6"/>
    <p:sldLayoutId id="2147510770" r:id="rId7"/>
    <p:sldLayoutId id="2147510771" r:id="rId8"/>
    <p:sldLayoutId id="2147510772" r:id="rId9"/>
    <p:sldLayoutId id="2147510773" r:id="rId10"/>
    <p:sldLayoutId id="214751077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CF3F18D-A41F-0F49-9BA3-D6117130A0B2}" type="slidenum">
              <a:rPr lang="en-US"/>
              <a:pPr>
                <a:defRPr/>
              </a:pPr>
              <a:t>‹#›</a:t>
            </a:fld>
            <a:endParaRPr lang="en-US"/>
          </a:p>
        </p:txBody>
      </p:sp>
    </p:spTree>
    <p:extLst>
      <p:ext uri="{BB962C8B-B14F-4D97-AF65-F5344CB8AC3E}">
        <p14:creationId xmlns:p14="http://schemas.microsoft.com/office/powerpoint/2010/main" val="2658997810"/>
      </p:ext>
    </p:extLst>
  </p:cSld>
  <p:clrMap bg1="lt1" tx1="dk1" bg2="lt2" tx2="dk2" accent1="accent1" accent2="accent2" accent3="accent3" accent4="accent4" accent5="accent5" accent6="accent6" hlink="hlink" folHlink="folHlink"/>
  <p:sldLayoutIdLst>
    <p:sldLayoutId id="2147510776" r:id="rId1"/>
    <p:sldLayoutId id="2147510777" r:id="rId2"/>
    <p:sldLayoutId id="2147510778" r:id="rId3"/>
    <p:sldLayoutId id="2147510779" r:id="rId4"/>
    <p:sldLayoutId id="2147510780" r:id="rId5"/>
    <p:sldLayoutId id="2147510781" r:id="rId6"/>
    <p:sldLayoutId id="2147510782" r:id="rId7"/>
    <p:sldLayoutId id="2147510783" r:id="rId8"/>
    <p:sldLayoutId id="2147510784" r:id="rId9"/>
    <p:sldLayoutId id="2147510785" r:id="rId10"/>
    <p:sldLayoutId id="21475107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191BEEA-BB41-CD4B-9D36-1DDB0CC013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31" r:id="rId1"/>
    <p:sldLayoutId id="2147510632" r:id="rId2"/>
    <p:sldLayoutId id="2147510633" r:id="rId3"/>
    <p:sldLayoutId id="2147510634" r:id="rId4"/>
    <p:sldLayoutId id="2147510635" r:id="rId5"/>
    <p:sldLayoutId id="2147510636" r:id="rId6"/>
    <p:sldLayoutId id="2147510637" r:id="rId7"/>
    <p:sldLayoutId id="2147510638" r:id="rId8"/>
    <p:sldLayoutId id="2147510639" r:id="rId9"/>
    <p:sldLayoutId id="2147510640" r:id="rId10"/>
    <p:sldLayoutId id="214751064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42" r:id="rId1"/>
    <p:sldLayoutId id="2147510643" r:id="rId2"/>
    <p:sldLayoutId id="2147510644" r:id="rId3"/>
    <p:sldLayoutId id="2147510645" r:id="rId4"/>
    <p:sldLayoutId id="2147510646" r:id="rId5"/>
    <p:sldLayoutId id="2147510647" r:id="rId6"/>
    <p:sldLayoutId id="2147510648" r:id="rId7"/>
    <p:sldLayoutId id="2147510649" r:id="rId8"/>
    <p:sldLayoutId id="2147510650" r:id="rId9"/>
    <p:sldLayoutId id="2147510651" r:id="rId10"/>
    <p:sldLayoutId id="214751065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F8CE344F-9F1A-774A-88AA-3D7B180A39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53" r:id="rId1"/>
    <p:sldLayoutId id="2147510654" r:id="rId2"/>
    <p:sldLayoutId id="2147510655" r:id="rId3"/>
    <p:sldLayoutId id="2147510656" r:id="rId4"/>
    <p:sldLayoutId id="2147510657" r:id="rId5"/>
    <p:sldLayoutId id="2147510658" r:id="rId6"/>
    <p:sldLayoutId id="2147510659" r:id="rId7"/>
    <p:sldLayoutId id="2147510660" r:id="rId8"/>
    <p:sldLayoutId id="2147510661" r:id="rId9"/>
    <p:sldLayoutId id="2147510662" r:id="rId10"/>
    <p:sldLayoutId id="2147510663"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CB6A9333-4134-D446-BA36-C1573574FB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64" r:id="rId1"/>
    <p:sldLayoutId id="2147510665" r:id="rId2"/>
    <p:sldLayoutId id="2147510666" r:id="rId3"/>
    <p:sldLayoutId id="2147510667" r:id="rId4"/>
    <p:sldLayoutId id="2147510668" r:id="rId5"/>
    <p:sldLayoutId id="2147510669" r:id="rId6"/>
    <p:sldLayoutId id="2147510670" r:id="rId7"/>
    <p:sldLayoutId id="2147510671" r:id="rId8"/>
    <p:sldLayoutId id="2147510672" r:id="rId9"/>
    <p:sldLayoutId id="2147510673" r:id="rId10"/>
    <p:sldLayoutId id="21475106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ＭＳ Ｐゴシック"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ＭＳ Ｐゴシック"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B1F78E54-4723-984C-B994-E737C39BE7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17" r:id="rId1"/>
    <p:sldLayoutId id="2147510718" r:id="rId2"/>
    <p:sldLayoutId id="2147510719" r:id="rId3"/>
    <p:sldLayoutId id="2147510720" r:id="rId4"/>
    <p:sldLayoutId id="2147510721" r:id="rId5"/>
    <p:sldLayoutId id="2147510722" r:id="rId6"/>
    <p:sldLayoutId id="2147510723" r:id="rId7"/>
    <p:sldLayoutId id="2147510724" r:id="rId8"/>
    <p:sldLayoutId id="2147510725" r:id="rId9"/>
    <p:sldLayoutId id="2147510726" r:id="rId10"/>
    <p:sldLayoutId id="2147510727"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CA473DC-F563-3D4E-A9D2-68E9FEE8E0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28" r:id="rId1"/>
    <p:sldLayoutId id="2147510729" r:id="rId2"/>
    <p:sldLayoutId id="2147510730" r:id="rId3"/>
    <p:sldLayoutId id="2147510731" r:id="rId4"/>
    <p:sldLayoutId id="2147510732" r:id="rId5"/>
    <p:sldLayoutId id="2147510733" r:id="rId6"/>
    <p:sldLayoutId id="2147510734" r:id="rId7"/>
    <p:sldLayoutId id="2147510735" r:id="rId8"/>
    <p:sldLayoutId id="2147510736" r:id="rId9"/>
    <p:sldLayoutId id="2147510737" r:id="rId10"/>
    <p:sldLayoutId id="21475107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BA5AFAB2-C6CA-694E-AC88-82DBB99319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75" r:id="rId1"/>
    <p:sldLayoutId id="2147510676" r:id="rId2"/>
    <p:sldLayoutId id="2147510677" r:id="rId3"/>
    <p:sldLayoutId id="2147510678" r:id="rId4"/>
    <p:sldLayoutId id="2147510679" r:id="rId5"/>
    <p:sldLayoutId id="2147510680" r:id="rId6"/>
    <p:sldLayoutId id="2147510681" r:id="rId7"/>
    <p:sldLayoutId id="2147510682" r:id="rId8"/>
    <p:sldLayoutId id="2147510683" r:id="rId9"/>
    <p:sldLayoutId id="2147510684" r:id="rId10"/>
    <p:sldLayoutId id="2147510685"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4139A57-1C88-0D4A-9316-0FCC6646DB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86" r:id="rId1"/>
    <p:sldLayoutId id="2147510687" r:id="rId2"/>
    <p:sldLayoutId id="2147510688" r:id="rId3"/>
    <p:sldLayoutId id="2147510689" r:id="rId4"/>
    <p:sldLayoutId id="2147510690" r:id="rId5"/>
    <p:sldLayoutId id="2147510691" r:id="rId6"/>
    <p:sldLayoutId id="2147510692" r:id="rId7"/>
    <p:sldLayoutId id="2147510693" r:id="rId8"/>
    <p:sldLayoutId id="2147510694" r:id="rId9"/>
    <p:sldLayoutId id="2147510695" r:id="rId10"/>
    <p:sldLayoutId id="214751069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3" name="Rectangle 3"/>
          <p:cNvSpPr>
            <a:spLocks noGrp="1" noChangeArrowheads="1"/>
          </p:cNvSpPr>
          <p:nvPr>
            <p:ph type="body" idx="1"/>
          </p:nvPr>
        </p:nvSpPr>
        <p:spPr>
          <a:xfrm>
            <a:off x="228600" y="1752600"/>
            <a:ext cx="8763000" cy="4572000"/>
          </a:xfrm>
        </p:spPr>
        <p:txBody>
          <a:bodyPr/>
          <a:lstStyle/>
          <a:p>
            <a:pPr marL="0" indent="0" algn="ctr">
              <a:spcBef>
                <a:spcPct val="0"/>
              </a:spcBef>
              <a:buFontTx/>
              <a:buNone/>
            </a:pPr>
            <a:r>
              <a:rPr lang="en-US" sz="2400" b="1" i="1" baseline="30000" dirty="0">
                <a:solidFill>
                  <a:srgbClr val="000000"/>
                </a:solidFill>
                <a:latin typeface="Candara" charset="0"/>
                <a:ea typeface="MS PGothic" charset="0"/>
                <a:cs typeface="Arial" charset="0"/>
              </a:rPr>
              <a:t>16 </a:t>
            </a:r>
            <a:r>
              <a:rPr lang="en-US" sz="2400" b="1" i="1" dirty="0">
                <a:solidFill>
                  <a:srgbClr val="000000"/>
                </a:solidFill>
                <a:latin typeface="Candara" charset="0"/>
                <a:ea typeface="MS PGothic" charset="0"/>
                <a:cs typeface="Arial" charset="0"/>
              </a:rPr>
              <a:t>May the Lord grant mercy to </a:t>
            </a:r>
            <a:r>
              <a:rPr lang="en-US" sz="2400" b="1" i="1" dirty="0" smtClean="0">
                <a:solidFill>
                  <a:srgbClr val="000000"/>
                </a:solidFill>
                <a:latin typeface="Candara" charset="0"/>
                <a:ea typeface="MS PGothic" charset="0"/>
                <a:cs typeface="Arial" charset="0"/>
              </a:rPr>
              <a:t/>
            </a:r>
            <a:br>
              <a:rPr lang="en-US" sz="2400" b="1" i="1" dirty="0" smtClean="0">
                <a:solidFill>
                  <a:srgbClr val="000000"/>
                </a:solidFill>
                <a:latin typeface="Candara" charset="0"/>
                <a:ea typeface="MS PGothic" charset="0"/>
                <a:cs typeface="Arial" charset="0"/>
              </a:rPr>
            </a:br>
            <a:r>
              <a:rPr lang="en-US" sz="2400" b="1" i="1" dirty="0" smtClean="0">
                <a:solidFill>
                  <a:srgbClr val="000000"/>
                </a:solidFill>
                <a:latin typeface="Candara" charset="0"/>
                <a:ea typeface="MS PGothic" charset="0"/>
                <a:cs typeface="Arial" charset="0"/>
              </a:rPr>
              <a:t>the </a:t>
            </a:r>
            <a:r>
              <a:rPr lang="en-US" sz="2400" b="1" i="1" dirty="0">
                <a:solidFill>
                  <a:srgbClr val="000000"/>
                </a:solidFill>
                <a:latin typeface="Candara" charset="0"/>
                <a:ea typeface="MS PGothic" charset="0"/>
                <a:cs typeface="Arial" charset="0"/>
              </a:rPr>
              <a:t>household of Onesiphorus</a:t>
            </a:r>
            <a:r>
              <a:rPr lang="en-US" sz="2400" b="1" i="1" dirty="0" smtClean="0">
                <a:solidFill>
                  <a:srgbClr val="000000"/>
                </a:solidFill>
                <a:latin typeface="Candara" charset="0"/>
                <a:ea typeface="MS PGothic" charset="0"/>
                <a:cs typeface="Arial" charset="0"/>
              </a:rPr>
              <a:t>, </a:t>
            </a:r>
            <a:r>
              <a:rPr lang="en-US" sz="2400" b="1" i="1" dirty="0">
                <a:solidFill>
                  <a:srgbClr val="000000"/>
                </a:solidFill>
                <a:latin typeface="Candara" charset="0"/>
                <a:ea typeface="MS PGothic" charset="0"/>
                <a:cs typeface="Arial" charset="0"/>
              </a:rPr>
              <a:t>for he often </a:t>
            </a:r>
            <a:r>
              <a:rPr lang="en-US" sz="2400" b="1" i="1" dirty="0" smtClean="0">
                <a:solidFill>
                  <a:srgbClr val="000000"/>
                </a:solidFill>
                <a:latin typeface="Candara" charset="0"/>
                <a:ea typeface="MS PGothic" charset="0"/>
                <a:cs typeface="Arial" charset="0"/>
              </a:rPr>
              <a:t/>
            </a:r>
            <a:br>
              <a:rPr lang="en-US" sz="2400" b="1" i="1" dirty="0" smtClean="0">
                <a:solidFill>
                  <a:srgbClr val="000000"/>
                </a:solidFill>
                <a:latin typeface="Candara" charset="0"/>
                <a:ea typeface="MS PGothic" charset="0"/>
                <a:cs typeface="Arial" charset="0"/>
              </a:rPr>
            </a:br>
            <a:r>
              <a:rPr lang="en-US" sz="2400" b="1" i="1" dirty="0" smtClean="0">
                <a:solidFill>
                  <a:srgbClr val="000000"/>
                </a:solidFill>
                <a:latin typeface="Candara" charset="0"/>
                <a:ea typeface="MS PGothic" charset="0"/>
                <a:cs typeface="Arial" charset="0"/>
              </a:rPr>
              <a:t>refreshed </a:t>
            </a:r>
            <a:r>
              <a:rPr lang="en-US" sz="2400" b="1" i="1" dirty="0">
                <a:solidFill>
                  <a:srgbClr val="000000"/>
                </a:solidFill>
                <a:latin typeface="Candara" charset="0"/>
                <a:ea typeface="MS PGothic" charset="0"/>
                <a:cs typeface="Arial" charset="0"/>
              </a:rPr>
              <a:t>me and was not ashamed of my chains,</a:t>
            </a:r>
            <a:br>
              <a:rPr lang="en-US" sz="2400" b="1" i="1" dirty="0">
                <a:solidFill>
                  <a:srgbClr val="000000"/>
                </a:solidFill>
                <a:latin typeface="Candara" charset="0"/>
                <a:ea typeface="MS PGothic" charset="0"/>
                <a:cs typeface="Arial" charset="0"/>
              </a:rPr>
            </a:br>
            <a:r>
              <a:rPr lang="en-US" sz="2400" b="1" i="1" baseline="30000" dirty="0">
                <a:solidFill>
                  <a:srgbClr val="000000"/>
                </a:solidFill>
                <a:latin typeface="Candara" charset="0"/>
                <a:ea typeface="MS PGothic" charset="0"/>
                <a:cs typeface="Arial" charset="0"/>
              </a:rPr>
              <a:t> 17 </a:t>
            </a:r>
            <a:r>
              <a:rPr lang="en-US" sz="2400" b="1" i="1" dirty="0">
                <a:solidFill>
                  <a:srgbClr val="000000"/>
                </a:solidFill>
                <a:latin typeface="Candara" charset="0"/>
                <a:ea typeface="MS PGothic" charset="0"/>
                <a:cs typeface="Arial" charset="0"/>
              </a:rPr>
              <a:t>but when he arrived in Rome he searched for me earnestly </a:t>
            </a:r>
            <a:br>
              <a:rPr lang="en-US" sz="2400" b="1" i="1" dirty="0">
                <a:solidFill>
                  <a:srgbClr val="000000"/>
                </a:solidFill>
                <a:latin typeface="Candara" charset="0"/>
                <a:ea typeface="MS PGothic" charset="0"/>
                <a:cs typeface="Arial" charset="0"/>
              </a:rPr>
            </a:br>
            <a:r>
              <a:rPr lang="en-US" sz="2400" b="1" i="1" dirty="0">
                <a:solidFill>
                  <a:srgbClr val="000000"/>
                </a:solidFill>
                <a:latin typeface="Candara" charset="0"/>
                <a:ea typeface="MS PGothic" charset="0"/>
                <a:cs typeface="Arial" charset="0"/>
              </a:rPr>
              <a:t>and found me</a:t>
            </a:r>
            <a:r>
              <a:rPr lang="en-US" sz="2400" b="1" i="1" dirty="0" smtClean="0">
                <a:solidFill>
                  <a:srgbClr val="000000"/>
                </a:solidFill>
                <a:latin typeface="Candara" charset="0"/>
                <a:ea typeface="MS PGothic" charset="0"/>
                <a:cs typeface="Arial" charset="0"/>
              </a:rPr>
              <a:t>—</a:t>
            </a:r>
            <a:r>
              <a:rPr lang="en-US" sz="2400" b="1" i="1" baseline="30000" dirty="0" smtClean="0">
                <a:solidFill>
                  <a:srgbClr val="000000"/>
                </a:solidFill>
                <a:latin typeface="Candara" charset="0"/>
                <a:ea typeface="MS PGothic" charset="0"/>
                <a:cs typeface="Arial" charset="0"/>
              </a:rPr>
              <a:t>18</a:t>
            </a:r>
            <a:r>
              <a:rPr lang="en-US" sz="2400" b="1" i="1" baseline="30000" dirty="0">
                <a:solidFill>
                  <a:srgbClr val="000000"/>
                </a:solidFill>
                <a:latin typeface="Candara" charset="0"/>
                <a:ea typeface="MS PGothic" charset="0"/>
                <a:cs typeface="Arial" charset="0"/>
              </a:rPr>
              <a:t> </a:t>
            </a:r>
            <a:r>
              <a:rPr lang="en-US" sz="2400" b="1" i="1" dirty="0">
                <a:solidFill>
                  <a:srgbClr val="000000"/>
                </a:solidFill>
                <a:latin typeface="Candara" charset="0"/>
                <a:ea typeface="MS PGothic" charset="0"/>
                <a:cs typeface="Arial" charset="0"/>
              </a:rPr>
              <a:t>may the Lord grant him to find mercy </a:t>
            </a:r>
            <a:br>
              <a:rPr lang="en-US" sz="2400" b="1" i="1" dirty="0">
                <a:solidFill>
                  <a:srgbClr val="000000"/>
                </a:solidFill>
                <a:latin typeface="Candara" charset="0"/>
                <a:ea typeface="MS PGothic" charset="0"/>
                <a:cs typeface="Arial" charset="0"/>
              </a:rPr>
            </a:br>
            <a:r>
              <a:rPr lang="en-US" sz="2400" b="1" i="1" dirty="0">
                <a:solidFill>
                  <a:srgbClr val="000000"/>
                </a:solidFill>
                <a:latin typeface="Candara" charset="0"/>
                <a:ea typeface="MS PGothic" charset="0"/>
                <a:cs typeface="Arial" charset="0"/>
              </a:rPr>
              <a:t>from the Lord on that Day!—and you well know</a:t>
            </a:r>
            <a:br>
              <a:rPr lang="en-US" sz="2400" b="1" i="1" dirty="0">
                <a:solidFill>
                  <a:srgbClr val="000000"/>
                </a:solidFill>
                <a:latin typeface="Candara" charset="0"/>
                <a:ea typeface="MS PGothic" charset="0"/>
                <a:cs typeface="Arial" charset="0"/>
              </a:rPr>
            </a:br>
            <a:r>
              <a:rPr lang="en-US" sz="2400" b="1" i="1" dirty="0">
                <a:solidFill>
                  <a:srgbClr val="000000"/>
                </a:solidFill>
                <a:latin typeface="Candara" charset="0"/>
                <a:ea typeface="MS PGothic" charset="0"/>
                <a:cs typeface="Arial" charset="0"/>
              </a:rPr>
              <a:t> all the service he rendered at Ephesus.</a:t>
            </a:r>
          </a:p>
          <a:p>
            <a:pPr marL="0" indent="0" algn="ctr">
              <a:spcBef>
                <a:spcPct val="0"/>
              </a:spcBef>
              <a:buFontTx/>
              <a:buNone/>
            </a:pPr>
            <a:r>
              <a:rPr lang="en-US" sz="2400" b="1" i="1" dirty="0">
                <a:solidFill>
                  <a:srgbClr val="000000"/>
                </a:solidFill>
                <a:latin typeface="Candara" charset="0"/>
                <a:ea typeface="MS PGothic" charset="0"/>
                <a:cs typeface="Arial" charset="0"/>
              </a:rPr>
              <a:t>2 Timothy 1:16-18</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09" name="Rectangle 2"/>
          <p:cNvSpPr>
            <a:spLocks noGrp="1" noChangeArrowheads="1"/>
          </p:cNvSpPr>
          <p:nvPr>
            <p:ph type="title"/>
          </p:nvPr>
        </p:nvSpPr>
        <p:spPr>
          <a:xfrm>
            <a:off x="152400" y="304800"/>
            <a:ext cx="8850313" cy="990600"/>
          </a:xfrm>
        </p:spPr>
        <p:txBody>
          <a:bodyPr/>
          <a:lstStyle/>
          <a:p>
            <a:r>
              <a:rPr lang="en-US" sz="2800" b="1" dirty="0" smtClean="0">
                <a:latin typeface="Candara" charset="0"/>
                <a:ea typeface="MS PGothic" charset="0"/>
                <a:cs typeface="Arial" charset="0"/>
              </a:rPr>
              <a:t>FOUR GUIDING PRINCIPLES OF</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 INVOLVEMENT IN MISSIONS AT CROSSWAY</a:t>
            </a:r>
          </a:p>
        </p:txBody>
      </p:sp>
      <p:sp>
        <p:nvSpPr>
          <p:cNvPr id="157698" name="Rectangle 3"/>
          <p:cNvSpPr>
            <a:spLocks noGrp="1" noChangeArrowheads="1"/>
          </p:cNvSpPr>
          <p:nvPr>
            <p:ph type="body" idx="1"/>
          </p:nvPr>
        </p:nvSpPr>
        <p:spPr>
          <a:xfrm>
            <a:off x="228600" y="1447800"/>
            <a:ext cx="8763000" cy="5257800"/>
          </a:xfrm>
        </p:spPr>
        <p:txBody>
          <a:bodyPr/>
          <a:lstStyle/>
          <a:p>
            <a:pPr marL="514350" indent="-514350">
              <a:spcBef>
                <a:spcPct val="0"/>
              </a:spcBef>
              <a:buFont typeface="+mj-lt"/>
              <a:buAutoNum type="arabicPeriod"/>
            </a:pPr>
            <a:r>
              <a:rPr lang="en-US" sz="2400" b="1" dirty="0" smtClean="0">
                <a:solidFill>
                  <a:srgbClr val="FF0000"/>
                </a:solidFill>
                <a:latin typeface="Candara" charset="0"/>
                <a:ea typeface="MS PGothic" charset="0"/>
                <a:cs typeface="Arial" charset="0"/>
              </a:rPr>
              <a:t>RELATIONALLY long-term: </a:t>
            </a:r>
            <a:r>
              <a:rPr lang="en-US" sz="2400" b="1" dirty="0" smtClean="0">
                <a:latin typeface="Candara" charset="0"/>
                <a:ea typeface="MS PGothic" charset="0"/>
                <a:cs typeface="Arial" charset="0"/>
              </a:rPr>
              <a:t>we focus on going to strategic places where we have a relationally long-term commitment. </a:t>
            </a:r>
          </a:p>
          <a:p>
            <a:pPr marL="514350" indent="-514350">
              <a:spcBef>
                <a:spcPct val="0"/>
              </a:spcBef>
              <a:buFont typeface="+mj-lt"/>
              <a:buAutoNum type="arabicPeriod"/>
            </a:pPr>
            <a:endParaRPr lang="en-US" sz="2000" b="1" dirty="0" smtClean="0">
              <a:latin typeface="Candara" charset="0"/>
              <a:ea typeface="MS PGothic" charset="0"/>
              <a:cs typeface="Arial" charset="0"/>
            </a:endParaRPr>
          </a:p>
          <a:p>
            <a:pPr marL="514350" indent="-514350">
              <a:spcBef>
                <a:spcPct val="0"/>
              </a:spcBef>
              <a:buFont typeface="+mj-lt"/>
              <a:buAutoNum type="arabicPeriod"/>
            </a:pPr>
            <a:r>
              <a:rPr lang="en-US" sz="2400" b="1" dirty="0" smtClean="0">
                <a:solidFill>
                  <a:srgbClr val="FF0000"/>
                </a:solidFill>
                <a:latin typeface="Candara" charset="0"/>
                <a:ea typeface="MS PGothic" charset="0"/>
                <a:cs typeface="Arial" charset="0"/>
              </a:rPr>
              <a:t>STRATEGICALLY one step at a time: </a:t>
            </a:r>
            <a:r>
              <a:rPr lang="en-US" sz="2400" b="1" dirty="0" smtClean="0">
                <a:latin typeface="Candara" charset="0"/>
                <a:ea typeface="MS PGothic" charset="0"/>
                <a:cs typeface="Arial" charset="0"/>
              </a:rPr>
              <a:t>we plan and take a step toward going, sending, and becoming a launching pad.</a:t>
            </a:r>
          </a:p>
          <a:p>
            <a:pPr marL="514350" indent="-514350">
              <a:spcBef>
                <a:spcPct val="0"/>
              </a:spcBef>
              <a:buFont typeface="+mj-lt"/>
              <a:buAutoNum type="arabicPeriod"/>
            </a:pPr>
            <a:endParaRPr lang="en-US" sz="2000" b="1" dirty="0" smtClean="0">
              <a:latin typeface="Candara" charset="0"/>
              <a:ea typeface="MS PGothic" charset="0"/>
              <a:cs typeface="Arial" charset="0"/>
            </a:endParaRPr>
          </a:p>
          <a:p>
            <a:pPr marL="514350" indent="-514350">
              <a:spcBef>
                <a:spcPct val="0"/>
              </a:spcBef>
              <a:buFont typeface="+mj-lt"/>
              <a:buAutoNum type="arabicPeriod"/>
            </a:pPr>
            <a:r>
              <a:rPr lang="en-US" sz="2400" b="1" dirty="0" smtClean="0">
                <a:solidFill>
                  <a:srgbClr val="FF0000"/>
                </a:solidFill>
                <a:latin typeface="Candara" charset="0"/>
                <a:ea typeface="MS PGothic" charset="0"/>
                <a:cs typeface="Arial" charset="0"/>
              </a:rPr>
              <a:t>INTENTIONALLY obey what we can NOW: </a:t>
            </a:r>
            <a:r>
              <a:rPr lang="en-US" sz="2400" b="1" dirty="0" smtClean="0">
                <a:latin typeface="Candara" charset="0"/>
                <a:ea typeface="MS PGothic" charset="0"/>
                <a:cs typeface="Arial" charset="0"/>
              </a:rPr>
              <a:t>we obey the prompting of the Holy Spirit about our next step of active involvement in missions. </a:t>
            </a:r>
          </a:p>
          <a:p>
            <a:pPr marL="514350" indent="-514350">
              <a:spcBef>
                <a:spcPct val="0"/>
              </a:spcBef>
              <a:buFont typeface="+mj-lt"/>
              <a:buAutoNum type="arabicPeriod"/>
            </a:pPr>
            <a:endParaRPr lang="en-US" sz="2000" b="1" dirty="0" smtClean="0">
              <a:latin typeface="Candara" charset="0"/>
              <a:ea typeface="MS PGothic" charset="0"/>
              <a:cs typeface="Arial" charset="0"/>
            </a:endParaRPr>
          </a:p>
          <a:p>
            <a:pPr marL="514350" indent="-514350">
              <a:spcBef>
                <a:spcPct val="0"/>
              </a:spcBef>
              <a:buFont typeface="+mj-lt"/>
              <a:buAutoNum type="arabicPeriod"/>
            </a:pPr>
            <a:r>
              <a:rPr lang="en-US" sz="2400" b="1" dirty="0" smtClean="0">
                <a:solidFill>
                  <a:srgbClr val="FF0000"/>
                </a:solidFill>
                <a:latin typeface="Candara" charset="0"/>
                <a:ea typeface="MS PGothic" charset="0"/>
                <a:cs typeface="Arial" charset="0"/>
              </a:rPr>
              <a:t>DISTINCTIVELY Gospel-centered: </a:t>
            </a:r>
            <a:r>
              <a:rPr lang="en-US" sz="2400" b="1" dirty="0" smtClean="0">
                <a:latin typeface="Candara" charset="0"/>
                <a:ea typeface="MS PGothic" charset="0"/>
                <a:cs typeface="Arial" charset="0"/>
              </a:rPr>
              <a:t>we make the gospel as the central reason and way to do all holistic missions work.</a:t>
            </a:r>
          </a:p>
        </p:txBody>
      </p:sp>
    </p:spTree>
    <p:extLst>
      <p:ext uri="{BB962C8B-B14F-4D97-AF65-F5344CB8AC3E}">
        <p14:creationId xmlns:p14="http://schemas.microsoft.com/office/powerpoint/2010/main" val="16084349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5" name="Rectangle 3"/>
          <p:cNvSpPr>
            <a:spLocks noGrp="1" noChangeArrowheads="1"/>
          </p:cNvSpPr>
          <p:nvPr>
            <p:ph type="body" idx="1"/>
          </p:nvPr>
        </p:nvSpPr>
        <p:spPr>
          <a:xfrm>
            <a:off x="304800" y="381000"/>
            <a:ext cx="8534400" cy="6400800"/>
          </a:xfrm>
        </p:spPr>
        <p:txBody>
          <a:bodyPr/>
          <a:lstStyle/>
          <a:p>
            <a:pPr>
              <a:spcBef>
                <a:spcPct val="0"/>
              </a:spcBef>
            </a:pPr>
            <a:r>
              <a:rPr lang="en-US" sz="2600" dirty="0">
                <a:solidFill>
                  <a:srgbClr val="800000"/>
                </a:solidFill>
                <a:latin typeface="Candara" charset="0"/>
                <a:cs typeface="ＭＳ Ｐゴシック" charset="0"/>
              </a:rPr>
              <a:t>For All That God Has for Me</a:t>
            </a:r>
          </a:p>
          <a:p>
            <a:pPr>
              <a:spcBef>
                <a:spcPct val="0"/>
              </a:spcBef>
            </a:pPr>
            <a:endParaRPr lang="en-US" sz="300" dirty="0">
              <a:solidFill>
                <a:srgbClr val="800000"/>
              </a:solidFill>
              <a:latin typeface="Candara" charset="0"/>
              <a:cs typeface="ＭＳ Ｐゴシック" charset="0"/>
            </a:endParaRPr>
          </a:p>
          <a:p>
            <a:pPr algn="just">
              <a:spcBef>
                <a:spcPct val="0"/>
              </a:spcBef>
            </a:pPr>
            <a:r>
              <a:rPr lang="en-US" sz="2300" dirty="0" smtClean="0">
                <a:latin typeface="Candara" charset="0"/>
                <a:cs typeface="Candara" charset="0"/>
              </a:rPr>
              <a:t>Whether </a:t>
            </a:r>
            <a:r>
              <a:rPr lang="en-US" sz="2300" dirty="0">
                <a:latin typeface="Candara" charset="0"/>
                <a:cs typeface="Candara" charset="0"/>
              </a:rPr>
              <a:t>or not we are believers, we are going to have problems in this life. Believers or not, we will one day die. If I’m going to be a follower of Christ, I want all that God has for me—and I want to be all that He wants me to be. If I’m going to suffer at all and one day die, why not suffer and die for the highest and best—for the Lord Jesus Christ and His gospel? This is the way to go! I have enjoyed this life beyond measure. Business and success I once knew. Worldly ambitions and possessions I once had. But they seem so hollow and vain, so pitiful compared to the exciting adventure of walking in harmony with our risen Lord, the great God of Abraham, Isaac, and Jacob, and of Peter, James, and Paul, the God </a:t>
            </a:r>
            <a:r>
              <a:rPr lang="en-US" sz="2300" dirty="0" smtClean="0">
                <a:latin typeface="Candara" charset="0"/>
                <a:cs typeface="Candara" charset="0"/>
              </a:rPr>
              <a:t>and </a:t>
            </a:r>
            <a:r>
              <a:rPr lang="en-US" sz="2300" dirty="0">
                <a:latin typeface="Candara" charset="0"/>
                <a:cs typeface="Candara" charset="0"/>
              </a:rPr>
              <a:t>F</a:t>
            </a:r>
            <a:r>
              <a:rPr lang="en-US" sz="2300" dirty="0" smtClean="0">
                <a:latin typeface="Candara" charset="0"/>
                <a:cs typeface="Candara" charset="0"/>
              </a:rPr>
              <a:t>ather of </a:t>
            </a:r>
            <a:r>
              <a:rPr lang="en-US" sz="2300" dirty="0">
                <a:latin typeface="Candara" charset="0"/>
                <a:cs typeface="Candara" charset="0"/>
              </a:rPr>
              <a:t>our Lord Jesus Christ—He who spun more than one hundred billion galaxies in space and reached down to touch little </a:t>
            </a:r>
            <a:r>
              <a:rPr lang="en-US" sz="2300" dirty="0" err="1">
                <a:latin typeface="Candara" charset="0"/>
                <a:cs typeface="Candara" charset="0"/>
              </a:rPr>
              <a:t>ol</a:t>
            </a:r>
            <a:r>
              <a:rPr lang="en-US" sz="2300" dirty="0">
                <a:latin typeface="Candara" charset="0"/>
                <a:cs typeface="Candara" charset="0"/>
              </a:rPr>
              <a:t>’ me. What a Savior! I love Him more than life.</a:t>
            </a:r>
          </a:p>
          <a:p>
            <a:pPr algn="r">
              <a:spcBef>
                <a:spcPct val="0"/>
              </a:spcBef>
            </a:pPr>
            <a:r>
              <a:rPr lang="en-US" sz="2300" dirty="0">
                <a:latin typeface="Candara" charset="0"/>
                <a:cs typeface="Candara" charset="0"/>
              </a:rPr>
              <a:t>― Bill </a:t>
            </a:r>
            <a:r>
              <a:rPr lang="en-US" sz="2300" dirty="0" smtClean="0">
                <a:latin typeface="Candara" charset="0"/>
                <a:cs typeface="Candara" charset="0"/>
              </a:rPr>
              <a:t>Bright</a:t>
            </a:r>
            <a:endParaRPr lang="en-US" sz="2300" dirty="0">
              <a:latin typeface="Candara" charset="0"/>
              <a:cs typeface="Candara"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993" name="Rectangle 2"/>
          <p:cNvSpPr>
            <a:spLocks noGrp="1" noChangeArrowheads="1"/>
          </p:cNvSpPr>
          <p:nvPr>
            <p:ph type="title"/>
          </p:nvPr>
        </p:nvSpPr>
        <p:spPr>
          <a:xfrm>
            <a:off x="228600" y="304800"/>
            <a:ext cx="8686800" cy="838200"/>
          </a:xfrm>
        </p:spPr>
        <p:txBody>
          <a:bodyPr/>
          <a:lstStyle/>
          <a:p>
            <a:pPr eaLnBrk="1" hangingPunct="1"/>
            <a:r>
              <a:rPr lang="en-US">
                <a:latin typeface="Candara" charset="0"/>
                <a:ea typeface="MS PGothic" charset="0"/>
                <a:cs typeface="MS PGothic" charset="0"/>
              </a:rPr>
              <a:t>THREE PRACTICAL QUESTIONS </a:t>
            </a:r>
            <a:br>
              <a:rPr lang="en-US">
                <a:latin typeface="Candara" charset="0"/>
                <a:ea typeface="MS PGothic" charset="0"/>
                <a:cs typeface="MS PGothic" charset="0"/>
              </a:rPr>
            </a:br>
            <a:r>
              <a:rPr lang="en-US">
                <a:latin typeface="Candara" charset="0"/>
                <a:ea typeface="MS PGothic" charset="0"/>
                <a:cs typeface="MS PGothic" charset="0"/>
              </a:rPr>
              <a:t>FOR OUR EVERYDAY LIFE</a:t>
            </a:r>
          </a:p>
        </p:txBody>
      </p:sp>
      <p:sp>
        <p:nvSpPr>
          <p:cNvPr id="212994" name="Rectangle 3"/>
          <p:cNvSpPr>
            <a:spLocks noGrp="1" noChangeArrowheads="1"/>
          </p:cNvSpPr>
          <p:nvPr>
            <p:ph idx="1"/>
          </p:nvPr>
        </p:nvSpPr>
        <p:spPr>
          <a:xfrm>
            <a:off x="304800" y="1371600"/>
            <a:ext cx="8686800" cy="5334000"/>
          </a:xfrm>
        </p:spPr>
        <p:txBody>
          <a:bodyPr/>
          <a:lstStyle/>
          <a:p>
            <a:pPr marL="514350" indent="-514350" eaLnBrk="1" hangingPunct="1">
              <a:buFont typeface="Eras Bold ITC" charset="0"/>
              <a:buAutoNum type="arabicPeriod"/>
            </a:pPr>
            <a:r>
              <a:rPr lang="en-US" dirty="0">
                <a:latin typeface="Candara" charset="0"/>
                <a:ea typeface="MS PGothic" charset="0"/>
                <a:cs typeface="MS PGothic" charset="0"/>
              </a:rPr>
              <a:t>In what ways are you more convinced of your need for active </a:t>
            </a:r>
            <a:r>
              <a:rPr lang="en-US" dirty="0" smtClean="0">
                <a:latin typeface="Candara" charset="0"/>
                <a:ea typeface="MS PGothic" charset="0"/>
                <a:cs typeface="MS PGothic" charset="0"/>
              </a:rPr>
              <a:t>involvement </a:t>
            </a:r>
            <a:r>
              <a:rPr lang="en-US" dirty="0">
                <a:latin typeface="Candara" charset="0"/>
                <a:ea typeface="MS PGothic" charset="0"/>
                <a:cs typeface="MS PGothic" charset="0"/>
              </a:rPr>
              <a:t>in short-term missions? What will you </a:t>
            </a:r>
            <a:r>
              <a:rPr lang="en-US" dirty="0" smtClean="0">
                <a:latin typeface="Candara" charset="0"/>
                <a:ea typeface="MS PGothic" charset="0"/>
                <a:cs typeface="MS PGothic" charset="0"/>
              </a:rPr>
              <a:t>do?</a:t>
            </a:r>
            <a:endParaRPr lang="en-US" dirty="0">
              <a:latin typeface="Candara" charset="0"/>
              <a:ea typeface="MS PGothic" charset="0"/>
              <a:cs typeface="MS PGothic" charset="0"/>
            </a:endParaRPr>
          </a:p>
          <a:p>
            <a:pPr marL="514350" indent="-514350" eaLnBrk="1" hangingPunct="1">
              <a:buFont typeface="Eras Bold ITC" charset="0"/>
              <a:buAutoNum type="arabicPeriod"/>
            </a:pPr>
            <a:endParaRPr lang="en-US" dirty="0">
              <a:latin typeface="Candara" charset="0"/>
              <a:ea typeface="MS PGothic" charset="0"/>
              <a:cs typeface="MS PGothic" charset="0"/>
            </a:endParaRPr>
          </a:p>
          <a:p>
            <a:pPr marL="514350" indent="-514350" eaLnBrk="1" hangingPunct="1">
              <a:buFont typeface="Eras Bold ITC" charset="0"/>
              <a:buAutoNum type="arabicPeriod"/>
            </a:pPr>
            <a:r>
              <a:rPr lang="en-US" dirty="0">
                <a:latin typeface="Candara" charset="0"/>
                <a:ea typeface="MS PGothic" charset="0"/>
                <a:cs typeface="MS PGothic" charset="0"/>
              </a:rPr>
              <a:t>Which of the four right reasons for going on a short-term missions trip hit home for you? What is your first step?</a:t>
            </a:r>
          </a:p>
          <a:p>
            <a:pPr marL="514350" indent="-514350" eaLnBrk="1" hangingPunct="1">
              <a:buFont typeface="Eras Bold ITC" charset="0"/>
              <a:buAutoNum type="arabicPeriod"/>
            </a:pPr>
            <a:endParaRPr lang="en-US" dirty="0">
              <a:latin typeface="Candara" charset="0"/>
              <a:ea typeface="MS PGothic" charset="0"/>
              <a:cs typeface="MS PGothic" charset="0"/>
            </a:endParaRPr>
          </a:p>
          <a:p>
            <a:pPr marL="514350" indent="-514350" eaLnBrk="1" hangingPunct="1">
              <a:buFont typeface="Eras Bold ITC" charset="0"/>
              <a:buAutoNum type="arabicPeriod"/>
            </a:pPr>
            <a:r>
              <a:rPr lang="en-US" dirty="0">
                <a:latin typeface="Candara" charset="0"/>
                <a:ea typeface="MS PGothic" charset="0"/>
                <a:cs typeface="MS PGothic" charset="0"/>
              </a:rPr>
              <a:t>Which of the four guiding principles of missions </a:t>
            </a:r>
            <a:r>
              <a:rPr lang="en-US" dirty="0" smtClean="0">
                <a:latin typeface="Candara" charset="0"/>
                <a:ea typeface="MS PGothic" charset="0"/>
                <a:cs typeface="MS PGothic" charset="0"/>
              </a:rPr>
              <a:t>at CrossWay </a:t>
            </a:r>
            <a:r>
              <a:rPr lang="en-US" dirty="0">
                <a:latin typeface="Candara" charset="0"/>
                <a:ea typeface="MS PGothic" charset="0"/>
                <a:cs typeface="MS PGothic" charset="0"/>
              </a:rPr>
              <a:t>i</a:t>
            </a:r>
            <a:r>
              <a:rPr lang="en-US" dirty="0" smtClean="0">
                <a:latin typeface="Candara" charset="0"/>
                <a:ea typeface="MS PGothic" charset="0"/>
                <a:cs typeface="MS PGothic" charset="0"/>
              </a:rPr>
              <a:t>s </a:t>
            </a:r>
            <a:r>
              <a:rPr lang="en-US" dirty="0">
                <a:latin typeface="Candara" charset="0"/>
                <a:ea typeface="MS PGothic" charset="0"/>
                <a:cs typeface="MS PGothic" charset="0"/>
              </a:rPr>
              <a:t>most helpful to you? Why?</a:t>
            </a:r>
          </a:p>
          <a:p>
            <a:pPr marL="514350" indent="-514350" eaLnBrk="1" hangingPunct="1">
              <a:buFont typeface="Eras Bold ITC" charset="0"/>
              <a:buAutoNum type="arabicPeriod"/>
            </a:pPr>
            <a:endParaRPr lang="en-US" dirty="0">
              <a:latin typeface="Candara" charset="0"/>
              <a:ea typeface="MS PGothic" charset="0"/>
              <a:cs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33400" y="1752600"/>
            <a:ext cx="8153400" cy="1447800"/>
          </a:xfrm>
        </p:spPr>
        <p:txBody>
          <a:bodyPr/>
          <a:lstStyle/>
          <a:p>
            <a:pPr eaLnBrk="1" hangingPunct="1">
              <a:defRPr/>
            </a:pPr>
            <a:r>
              <a:rPr lang="en-US" sz="3800" b="1" i="1" dirty="0" smtClean="0">
                <a:effectLst>
                  <a:outerShdw blurRad="38100" dist="38100" dir="2700000" algn="tl">
                    <a:srgbClr val="DDDDDD"/>
                  </a:outerShdw>
                </a:effectLst>
                <a:latin typeface="Candara" charset="0"/>
                <a:ea typeface="MS PGothic" charset="0"/>
                <a:cs typeface="Arial" charset="0"/>
              </a:rPr>
              <a:t>Going, Sending, and </a:t>
            </a:r>
            <a:br>
              <a:rPr lang="en-US" sz="3800" b="1" i="1" dirty="0" smtClean="0">
                <a:effectLst>
                  <a:outerShdw blurRad="38100" dist="38100" dir="2700000" algn="tl">
                    <a:srgbClr val="DDDDDD"/>
                  </a:outerShdw>
                </a:effectLst>
                <a:latin typeface="Candara" charset="0"/>
                <a:ea typeface="MS PGothic" charset="0"/>
                <a:cs typeface="Arial" charset="0"/>
              </a:rPr>
            </a:br>
            <a:r>
              <a:rPr lang="en-US" sz="3800" b="1" i="1" dirty="0" smtClean="0">
                <a:effectLst>
                  <a:outerShdw blurRad="38100" dist="38100" dir="2700000" algn="tl">
                    <a:srgbClr val="DDDDDD"/>
                  </a:outerShdw>
                </a:effectLst>
                <a:latin typeface="Candara" charset="0"/>
                <a:ea typeface="MS PGothic" charset="0"/>
                <a:cs typeface="Arial" charset="0"/>
              </a:rPr>
              <a:t>Becoming A Launching Pad</a:t>
            </a:r>
            <a:endParaRPr lang="en-US" sz="3800"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609600" y="3124200"/>
            <a:ext cx="8001000" cy="2209800"/>
          </a:xfrm>
        </p:spPr>
        <p:txBody>
          <a:bodyPr/>
          <a:lstStyle/>
          <a:p>
            <a:pPr algn="ctr" eaLnBrk="1" hangingPunct="1">
              <a:buFontTx/>
              <a:buNone/>
              <a:defRPr/>
            </a:pPr>
            <a:r>
              <a:rPr lang="en-US" sz="2800" b="1" i="1" dirty="0" smtClean="0">
                <a:effectLst>
                  <a:outerShdw blurRad="38100" dist="38100" dir="2700000" algn="tl">
                    <a:srgbClr val="DDDDDD"/>
                  </a:outerShdw>
                </a:effectLst>
                <a:latin typeface="Candara" charset="0"/>
                <a:ea typeface="MS PGothic" charset="0"/>
                <a:cs typeface="Arial" charset="0"/>
              </a:rPr>
              <a:t>Missions Awareness Month Series, Part 4</a:t>
            </a:r>
          </a:p>
          <a:p>
            <a:pPr algn="ctr" eaLnBrk="1" hangingPunct="1">
              <a:buFontTx/>
              <a:buNone/>
              <a:defRPr/>
            </a:pPr>
            <a:r>
              <a:rPr lang="en-US" sz="2600" i="1" dirty="0" smtClean="0">
                <a:effectLst>
                  <a:outerShdw blurRad="38100" dist="38100" dir="2700000" algn="tl">
                    <a:srgbClr val="DDDDDD"/>
                  </a:outerShdw>
                </a:effectLst>
                <a:latin typeface="Candara" charset="0"/>
                <a:ea typeface="MS PGothic" charset="0"/>
                <a:cs typeface="Arial" charset="0"/>
              </a:rPr>
              <a:t>Selected Scriptures</a:t>
            </a:r>
          </a:p>
          <a:p>
            <a:pPr algn="ctr">
              <a:buFontTx/>
              <a:buNone/>
              <a:defRPr/>
            </a:pPr>
            <a:r>
              <a:rPr lang="en-US" sz="2800" b="1" dirty="0" smtClean="0">
                <a:effectLst>
                  <a:outerShdw blurRad="38100" dist="38100" dir="2700000" algn="tl">
                    <a:srgbClr val="DDDDDD"/>
                  </a:outerShdw>
                </a:effectLst>
                <a:latin typeface="Candara" charset="0"/>
                <a:ea typeface="MS PGothic" charset="0"/>
                <a:cs typeface="Arial" charset="0"/>
              </a:rPr>
              <a:t>March 23, 2014</a:t>
            </a:r>
            <a:endParaRPr lang="en-US" b="1" dirty="0" smtClean="0">
              <a:effectLst>
                <a:outerShdw blurRad="38100" dist="38100" dir="2700000" algn="tl">
                  <a:srgbClr val="DDDDDD"/>
                </a:outerShdw>
              </a:effectLst>
              <a:latin typeface="Candara" charset="0"/>
              <a:ea typeface="MS PGothic" charset="0"/>
              <a:cs typeface="Arial" charset="0"/>
            </a:endParaRPr>
          </a:p>
          <a:p>
            <a:pPr algn="ctr">
              <a:buFontTx/>
              <a:buNone/>
              <a:defRPr/>
            </a:pPr>
            <a:r>
              <a:rPr lang="en-US" sz="2800" b="1" i="1" dirty="0" smtClean="0">
                <a:effectLst>
                  <a:outerShdw blurRad="38100" dist="38100" dir="2700000" algn="tl">
                    <a:srgbClr val="DDDDDD"/>
                  </a:outerShdw>
                </a:effectLst>
                <a:latin typeface="Candara" charset="0"/>
                <a:ea typeface="MS PGothic" charset="0"/>
                <a:cs typeface="Arial" charset="0"/>
              </a:rPr>
              <a:t>Pastor Paul K. Kim</a:t>
            </a:r>
          </a:p>
          <a:p>
            <a:pPr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12845595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09" name="Rectangle 2"/>
          <p:cNvSpPr>
            <a:spLocks noGrp="1" noChangeArrowheads="1"/>
          </p:cNvSpPr>
          <p:nvPr>
            <p:ph type="title"/>
          </p:nvPr>
        </p:nvSpPr>
        <p:spPr>
          <a:xfrm>
            <a:off x="152400" y="304800"/>
            <a:ext cx="8850313" cy="914400"/>
          </a:xfrm>
        </p:spPr>
        <p:txBody>
          <a:bodyPr/>
          <a:lstStyle/>
          <a:p>
            <a:r>
              <a:rPr lang="en-US" sz="2800" b="1" dirty="0" smtClean="0">
                <a:latin typeface="Candara" charset="0"/>
                <a:ea typeface="MS PGothic" charset="0"/>
                <a:cs typeface="Arial" charset="0"/>
              </a:rPr>
              <a:t>WRONG REASONS TO GO ON</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A SHORT-TERM MISSIONS TRIP</a:t>
            </a:r>
          </a:p>
        </p:txBody>
      </p:sp>
      <p:sp>
        <p:nvSpPr>
          <p:cNvPr id="157698" name="Rectangle 3"/>
          <p:cNvSpPr>
            <a:spLocks noGrp="1" noChangeArrowheads="1"/>
          </p:cNvSpPr>
          <p:nvPr>
            <p:ph type="body" idx="1"/>
          </p:nvPr>
        </p:nvSpPr>
        <p:spPr>
          <a:xfrm>
            <a:off x="228600" y="1295400"/>
            <a:ext cx="8763000" cy="5410200"/>
          </a:xfrm>
        </p:spPr>
        <p:txBody>
          <a:bodyPr/>
          <a:lstStyle/>
          <a:p>
            <a:pPr marL="514350" indent="-514350">
              <a:spcBef>
                <a:spcPct val="0"/>
              </a:spcBef>
            </a:pPr>
            <a:r>
              <a:rPr lang="en-US" sz="2400" b="1" dirty="0" smtClean="0">
                <a:solidFill>
                  <a:srgbClr val="FF0000"/>
                </a:solidFill>
                <a:latin typeface="Candara" charset="0"/>
                <a:ea typeface="MS PGothic" charset="0"/>
                <a:cs typeface="Arial" charset="0"/>
              </a:rPr>
              <a:t>Comparison: </a:t>
            </a:r>
            <a:r>
              <a:rPr lang="en-US" sz="2400" b="1" dirty="0" smtClean="0">
                <a:latin typeface="Candara" charset="0"/>
                <a:ea typeface="MS PGothic" charset="0"/>
                <a:cs typeface="Arial" charset="0"/>
              </a:rPr>
              <a:t>“It makes me feel more appreciative of what I have and where I live.”</a:t>
            </a:r>
          </a:p>
          <a:p>
            <a:pPr marL="514350" indent="-514350">
              <a:spcBef>
                <a:spcPct val="0"/>
              </a:spcBef>
            </a:pPr>
            <a:endParaRPr lang="en-US" sz="2000" b="1" dirty="0" smtClean="0">
              <a:latin typeface="Candara" charset="0"/>
              <a:ea typeface="MS PGothic" charset="0"/>
              <a:cs typeface="Arial" charset="0"/>
            </a:endParaRPr>
          </a:p>
          <a:p>
            <a:pPr marL="514350" indent="-514350">
              <a:spcBef>
                <a:spcPct val="0"/>
              </a:spcBef>
            </a:pPr>
            <a:r>
              <a:rPr lang="en-US" sz="2400" b="1" dirty="0" smtClean="0">
                <a:solidFill>
                  <a:srgbClr val="FF0000"/>
                </a:solidFill>
                <a:latin typeface="Candara" charset="0"/>
                <a:ea typeface="MS PGothic" charset="0"/>
                <a:cs typeface="Arial" charset="0"/>
              </a:rPr>
              <a:t>Adventure: </a:t>
            </a:r>
            <a:r>
              <a:rPr lang="en-US" sz="2400" b="1" dirty="0" smtClean="0">
                <a:latin typeface="Candara" charset="0"/>
                <a:ea typeface="MS PGothic" charset="0"/>
                <a:cs typeface="Arial" charset="0"/>
              </a:rPr>
              <a:t>“I love exotic cultures and new experiences.”</a:t>
            </a:r>
          </a:p>
          <a:p>
            <a:pPr marL="514350" indent="-514350">
              <a:spcBef>
                <a:spcPct val="0"/>
              </a:spcBef>
            </a:pPr>
            <a:endParaRPr lang="en-US" sz="2000" b="1" dirty="0" smtClean="0">
              <a:latin typeface="Candara" charset="0"/>
              <a:ea typeface="MS PGothic" charset="0"/>
              <a:cs typeface="Arial" charset="0"/>
            </a:endParaRPr>
          </a:p>
          <a:p>
            <a:pPr marL="514350" indent="-514350">
              <a:spcBef>
                <a:spcPct val="0"/>
              </a:spcBef>
            </a:pPr>
            <a:r>
              <a:rPr lang="en-US" sz="2400" b="1" dirty="0" smtClean="0">
                <a:solidFill>
                  <a:srgbClr val="FF0000"/>
                </a:solidFill>
                <a:latin typeface="Candara" charset="0"/>
                <a:ea typeface="MS PGothic" charset="0"/>
                <a:cs typeface="Arial" charset="0"/>
              </a:rPr>
              <a:t>Escape: </a:t>
            </a:r>
            <a:r>
              <a:rPr lang="en-US" sz="2400" b="1" dirty="0" smtClean="0">
                <a:latin typeface="Candara" charset="0"/>
                <a:ea typeface="MS PGothic" charset="0"/>
                <a:cs typeface="Arial" charset="0"/>
              </a:rPr>
              <a:t>“It helps me forget the problems and stress I face in everyday life here.”</a:t>
            </a:r>
          </a:p>
          <a:p>
            <a:pPr marL="514350" indent="-514350">
              <a:spcBef>
                <a:spcPct val="0"/>
              </a:spcBef>
            </a:pPr>
            <a:endParaRPr lang="en-US" sz="2000" b="1" dirty="0" smtClean="0">
              <a:latin typeface="Candara" charset="0"/>
              <a:ea typeface="MS PGothic" charset="0"/>
              <a:cs typeface="Arial" charset="0"/>
            </a:endParaRPr>
          </a:p>
          <a:p>
            <a:pPr marL="514350" indent="-514350">
              <a:spcBef>
                <a:spcPct val="0"/>
              </a:spcBef>
            </a:pPr>
            <a:r>
              <a:rPr lang="en-US" sz="2400" b="1" dirty="0" smtClean="0">
                <a:solidFill>
                  <a:srgbClr val="FF0000"/>
                </a:solidFill>
                <a:latin typeface="Candara" charset="0"/>
                <a:ea typeface="MS PGothic" charset="0"/>
                <a:cs typeface="Arial" charset="0"/>
              </a:rPr>
              <a:t>Guilt: </a:t>
            </a:r>
            <a:r>
              <a:rPr lang="en-US" sz="2400" b="1" dirty="0" smtClean="0">
                <a:latin typeface="Candara" charset="0"/>
                <a:ea typeface="MS PGothic" charset="0"/>
                <a:cs typeface="Arial" charset="0"/>
              </a:rPr>
              <a:t>“It relieves me from feeling guilty about missions at least a few years.”</a:t>
            </a:r>
          </a:p>
          <a:p>
            <a:pPr marL="514350" indent="-514350">
              <a:spcBef>
                <a:spcPct val="0"/>
              </a:spcBef>
            </a:pPr>
            <a:endParaRPr lang="en-US" sz="2000" b="1" dirty="0" smtClean="0">
              <a:latin typeface="Candara" charset="0"/>
              <a:ea typeface="MS PGothic" charset="0"/>
              <a:cs typeface="Arial" charset="0"/>
            </a:endParaRPr>
          </a:p>
          <a:p>
            <a:pPr marL="514350" indent="-514350">
              <a:spcBef>
                <a:spcPct val="0"/>
              </a:spcBef>
            </a:pPr>
            <a:r>
              <a:rPr lang="en-US" sz="2400" b="1" dirty="0" smtClean="0">
                <a:solidFill>
                  <a:srgbClr val="FF0000"/>
                </a:solidFill>
                <a:latin typeface="Candara" charset="0"/>
                <a:ea typeface="MS PGothic" charset="0"/>
                <a:cs typeface="Arial" charset="0"/>
              </a:rPr>
              <a:t>Self-gratification: </a:t>
            </a:r>
            <a:r>
              <a:rPr lang="en-US" sz="2400" b="1" dirty="0" smtClean="0">
                <a:latin typeface="Candara" charset="0"/>
                <a:ea typeface="MS PGothic" charset="0"/>
                <a:cs typeface="Arial" charset="0"/>
              </a:rPr>
              <a:t>“It makes me feel good to make a difference for the lost, the poor, and the marginalized.”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76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69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69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769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769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152400"/>
            <a:ext cx="8686800" cy="1143000"/>
          </a:xfrm>
        </p:spPr>
        <p:txBody>
          <a:bodyPr/>
          <a:lstStyle/>
          <a:p>
            <a:r>
              <a:rPr lang="en-US" sz="2800" b="1" dirty="0" smtClean="0">
                <a:latin typeface="Candara" charset="0"/>
                <a:ea typeface="MS PGothic" charset="0"/>
                <a:cs typeface="Arial" charset="0"/>
              </a:rPr>
              <a:t>WHAT THEN ARE THE RIGHT REASONS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FOR SHORT-TERM MISSIONS TRIPS?</a:t>
            </a:r>
          </a:p>
        </p:txBody>
      </p:sp>
      <p:sp>
        <p:nvSpPr>
          <p:cNvPr id="27651" name="Rectangle 3"/>
          <p:cNvSpPr>
            <a:spLocks noGrp="1" noChangeArrowheads="1"/>
          </p:cNvSpPr>
          <p:nvPr>
            <p:ph type="body" idx="1"/>
          </p:nvPr>
        </p:nvSpPr>
        <p:spPr>
          <a:xfrm>
            <a:off x="228600" y="1295400"/>
            <a:ext cx="8810625" cy="5562600"/>
          </a:xfrm>
        </p:spPr>
        <p:txBody>
          <a:bodyPr/>
          <a:lstStyle/>
          <a:p>
            <a:pPr marL="458788" indent="-458788">
              <a:buFontTx/>
              <a:buNone/>
              <a:defRPr/>
            </a:pPr>
            <a:r>
              <a:rPr lang="en-US" sz="2400" b="1" dirty="0" smtClean="0">
                <a:latin typeface="Candara" charset="0"/>
                <a:ea typeface="MS PGothic" charset="0"/>
                <a:cs typeface="Arial" charset="0"/>
              </a:rPr>
              <a:t>1)</a:t>
            </a:r>
            <a:r>
              <a:rPr lang="en-US" sz="2400" b="1" dirty="0">
                <a:latin typeface="Candara" charset="0"/>
                <a:ea typeface="MS PGothic" charset="0"/>
                <a:cs typeface="Arial" charset="0"/>
              </a:rPr>
              <a:t>	We ought to go in order to </a:t>
            </a:r>
            <a:r>
              <a:rPr lang="en-US" sz="2400" b="1" dirty="0" smtClean="0">
                <a:solidFill>
                  <a:srgbClr val="FF0000"/>
                </a:solidFill>
                <a:latin typeface="Candara" charset="0"/>
                <a:ea typeface="MS PGothic" charset="0"/>
                <a:cs typeface="Arial" charset="0"/>
              </a:rPr>
              <a:t>obey the </a:t>
            </a:r>
            <a:r>
              <a:rPr lang="en-US" sz="2400" b="1" dirty="0">
                <a:solidFill>
                  <a:srgbClr val="FF0000"/>
                </a:solidFill>
                <a:latin typeface="Candara" charset="0"/>
                <a:ea typeface="MS PGothic" charset="0"/>
                <a:cs typeface="Arial" charset="0"/>
              </a:rPr>
              <a:t>Great Commission </a:t>
            </a:r>
            <a:r>
              <a:rPr lang="en-US" sz="2400" b="1" dirty="0" smtClean="0">
                <a:solidFill>
                  <a:srgbClr val="FF0000"/>
                </a:solidFill>
                <a:latin typeface="Candara" charset="0"/>
                <a:ea typeface="MS PGothic" charset="0"/>
                <a:cs typeface="Arial" charset="0"/>
              </a:rPr>
              <a:t>of our Lord </a:t>
            </a:r>
            <a:r>
              <a:rPr lang="en-US" sz="2400" b="1" dirty="0">
                <a:solidFill>
                  <a:srgbClr val="FF0000"/>
                </a:solidFill>
                <a:latin typeface="Candara" charset="0"/>
                <a:ea typeface="MS PGothic" charset="0"/>
                <a:cs typeface="Arial" charset="0"/>
              </a:rPr>
              <a:t>Jesus Christ.</a:t>
            </a:r>
          </a:p>
          <a:p>
            <a:pPr marL="458788" indent="-458788">
              <a:buFontTx/>
              <a:buNone/>
              <a:defRPr/>
            </a:pPr>
            <a:endParaRPr lang="en-US" sz="800" i="1" dirty="0" smtClean="0">
              <a:latin typeface="Candara" charset="0"/>
              <a:ea typeface="MS PGothic" charset="0"/>
              <a:cs typeface="Candara" charset="0"/>
            </a:endParaRPr>
          </a:p>
          <a:p>
            <a:pPr marL="0" indent="0" algn="ctr">
              <a:spcBef>
                <a:spcPct val="0"/>
              </a:spcBef>
              <a:buNone/>
              <a:defRPr/>
            </a:pPr>
            <a:r>
              <a:rPr lang="en-US" sz="2200" i="1" baseline="30000" dirty="0" smtClean="0">
                <a:latin typeface="Candara" charset="0"/>
                <a:ea typeface="MS PGothic" charset="0"/>
                <a:cs typeface="Candara" charset="0"/>
              </a:rPr>
              <a:t>18 </a:t>
            </a:r>
            <a:r>
              <a:rPr lang="en-US" sz="2200" i="1" dirty="0" smtClean="0">
                <a:latin typeface="Candara" charset="0"/>
                <a:ea typeface="MS PGothic" charset="0"/>
                <a:cs typeface="Candara" charset="0"/>
              </a:rPr>
              <a:t>And Jesus came and said to them, “All authority</a:t>
            </a:r>
            <a:br>
              <a:rPr lang="en-US" sz="2200" i="1" dirty="0" smtClean="0">
                <a:latin typeface="Candara" charset="0"/>
                <a:ea typeface="MS PGothic" charset="0"/>
                <a:cs typeface="Candara" charset="0"/>
              </a:rPr>
            </a:br>
            <a:r>
              <a:rPr lang="en-US" sz="2200" i="1" dirty="0" smtClean="0">
                <a:latin typeface="Candara" charset="0"/>
                <a:ea typeface="MS PGothic" charset="0"/>
                <a:cs typeface="Candara" charset="0"/>
              </a:rPr>
              <a:t> in heaven and on earth has been given to me. </a:t>
            </a:r>
            <a:r>
              <a:rPr lang="en-US" sz="2200" i="1" baseline="30000" dirty="0" smtClean="0">
                <a:latin typeface="Candara" charset="0"/>
                <a:ea typeface="MS PGothic" charset="0"/>
                <a:cs typeface="Candara" charset="0"/>
              </a:rPr>
              <a:t>19 “</a:t>
            </a:r>
            <a:r>
              <a:rPr lang="en-US" sz="2200" i="1" dirty="0" smtClean="0">
                <a:latin typeface="Candara" charset="0"/>
                <a:ea typeface="MS PGothic" charset="0"/>
                <a:cs typeface="Candara" charset="0"/>
              </a:rPr>
              <a:t>Go </a:t>
            </a:r>
            <a:br>
              <a:rPr lang="en-US" sz="2200" i="1" dirty="0" smtClean="0">
                <a:latin typeface="Candara" charset="0"/>
                <a:ea typeface="MS PGothic" charset="0"/>
                <a:cs typeface="Candara" charset="0"/>
              </a:rPr>
            </a:br>
            <a:r>
              <a:rPr lang="en-US" sz="2200" i="1" dirty="0" smtClean="0">
                <a:latin typeface="Candara" charset="0"/>
                <a:ea typeface="MS PGothic" charset="0"/>
                <a:cs typeface="Candara" charset="0"/>
              </a:rPr>
              <a:t>therefore and make disciples of all nations, baptizing them </a:t>
            </a:r>
            <a:br>
              <a:rPr lang="en-US" sz="2200" i="1" dirty="0" smtClean="0">
                <a:latin typeface="Candara" charset="0"/>
                <a:ea typeface="MS PGothic" charset="0"/>
                <a:cs typeface="Candara" charset="0"/>
              </a:rPr>
            </a:br>
            <a:r>
              <a:rPr lang="en-US" sz="2200" i="1" dirty="0" smtClean="0">
                <a:latin typeface="Candara" charset="0"/>
                <a:ea typeface="MS PGothic" charset="0"/>
                <a:cs typeface="Candara" charset="0"/>
              </a:rPr>
              <a:t>in the name of the Father and of the Son and of the Holy Spirit, </a:t>
            </a:r>
            <a:br>
              <a:rPr lang="en-US" sz="2200" i="1" dirty="0" smtClean="0">
                <a:latin typeface="Candara" charset="0"/>
                <a:ea typeface="MS PGothic" charset="0"/>
                <a:cs typeface="Candara" charset="0"/>
              </a:rPr>
            </a:br>
            <a:r>
              <a:rPr lang="en-US" sz="2200" i="1" baseline="30000" dirty="0" smtClean="0">
                <a:latin typeface="Candara" charset="0"/>
                <a:ea typeface="MS PGothic" charset="0"/>
                <a:cs typeface="Candara" charset="0"/>
              </a:rPr>
              <a:t>20 </a:t>
            </a:r>
            <a:r>
              <a:rPr lang="en-US" sz="2200" i="1" dirty="0" smtClean="0">
                <a:latin typeface="Candara" charset="0"/>
                <a:ea typeface="MS PGothic" charset="0"/>
                <a:cs typeface="Candara" charset="0"/>
              </a:rPr>
              <a:t>teaching them to observe all that I have commanded you. </a:t>
            </a:r>
            <a:br>
              <a:rPr lang="en-US" sz="2200" i="1" dirty="0" smtClean="0">
                <a:latin typeface="Candara" charset="0"/>
                <a:ea typeface="MS PGothic" charset="0"/>
                <a:cs typeface="Candara" charset="0"/>
              </a:rPr>
            </a:br>
            <a:r>
              <a:rPr lang="en-US" sz="2200" i="1" kern="1200" dirty="0" smtClean="0">
                <a:solidFill>
                  <a:prstClr val="black"/>
                </a:solidFill>
                <a:latin typeface="Candara" charset="0"/>
                <a:ea typeface="MS PGothic" charset="0"/>
                <a:cs typeface="Candara" charset="0"/>
              </a:rPr>
              <a:t>And behold, I am with you always, to the end of the age.”</a:t>
            </a:r>
            <a:br>
              <a:rPr lang="en-US" sz="2200" i="1" kern="1200" dirty="0" smtClean="0">
                <a:solidFill>
                  <a:prstClr val="black"/>
                </a:solidFill>
                <a:latin typeface="Candara" charset="0"/>
                <a:ea typeface="MS PGothic" charset="0"/>
                <a:cs typeface="Candara" charset="0"/>
              </a:rPr>
            </a:br>
            <a:r>
              <a:rPr lang="en-US" sz="2200" i="1" kern="1200" dirty="0" smtClean="0">
                <a:solidFill>
                  <a:prstClr val="black"/>
                </a:solidFill>
                <a:latin typeface="Candara" charset="0"/>
                <a:ea typeface="MS PGothic" charset="0"/>
                <a:cs typeface="Candara" charset="0"/>
              </a:rPr>
              <a:t>Matthew 28:18-20</a:t>
            </a:r>
          </a:p>
          <a:p>
            <a:pPr marL="0" indent="0" algn="ctr">
              <a:spcBef>
                <a:spcPct val="0"/>
              </a:spcBef>
              <a:buFontTx/>
              <a:buNone/>
              <a:defRPr/>
            </a:pPr>
            <a:endParaRPr lang="en-US" sz="1200" i="1" dirty="0" smtClean="0">
              <a:latin typeface="Candara" charset="0"/>
              <a:ea typeface="MS PGothic" charset="0"/>
              <a:cs typeface="Candara" charset="0"/>
            </a:endParaRPr>
          </a:p>
          <a:p>
            <a:pPr marL="0" indent="0" algn="ctr">
              <a:spcBef>
                <a:spcPct val="0"/>
              </a:spcBef>
              <a:buNone/>
              <a:defRPr/>
            </a:pPr>
            <a:r>
              <a:rPr lang="en-US" sz="2200" i="1" dirty="0">
                <a:latin typeface="Candara" charset="0"/>
                <a:ea typeface="MS PGothic" charset="0"/>
                <a:cs typeface="Candara" charset="0"/>
              </a:rPr>
              <a:t>“Why do you call me ‘Lord, Lord,’ and not do what I tell you</a:t>
            </a:r>
            <a:r>
              <a:rPr lang="en-US" sz="2200" i="1" dirty="0" smtClean="0">
                <a:latin typeface="Candara" charset="0"/>
                <a:ea typeface="MS PGothic" charset="0"/>
                <a:cs typeface="Candara" charset="0"/>
              </a:rPr>
              <a:t>?”</a:t>
            </a:r>
          </a:p>
          <a:p>
            <a:pPr marL="0" indent="0" algn="ctr">
              <a:spcBef>
                <a:spcPct val="0"/>
              </a:spcBef>
              <a:buNone/>
              <a:defRPr/>
            </a:pPr>
            <a:r>
              <a:rPr lang="en-US" sz="2200" i="1" dirty="0" smtClean="0">
                <a:latin typeface="Candara" charset="0"/>
                <a:ea typeface="MS PGothic" charset="0"/>
                <a:cs typeface="Candara" charset="0"/>
              </a:rPr>
              <a:t>Luke 6:46</a:t>
            </a:r>
            <a:endParaRPr lang="en-US" sz="2200" i="1" dirty="0">
              <a:latin typeface="Candara" charset="0"/>
              <a:ea typeface="MS PGothic" charset="0"/>
              <a:cs typeface="Candara" charset="0"/>
            </a:endParaRPr>
          </a:p>
          <a:p>
            <a:pPr marL="0" indent="0" algn="ctr">
              <a:spcBef>
                <a:spcPct val="0"/>
              </a:spcBef>
              <a:buFontTx/>
              <a:buNone/>
              <a:defRPr/>
            </a:pPr>
            <a:endParaRPr lang="en-US" sz="2200" i="1" dirty="0">
              <a:latin typeface="Candara" charset="0"/>
              <a:ea typeface="MS PGothic" charset="0"/>
              <a:cs typeface="Candara"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152400"/>
            <a:ext cx="8686800" cy="1143000"/>
          </a:xfrm>
        </p:spPr>
        <p:txBody>
          <a:bodyPr/>
          <a:lstStyle/>
          <a:p>
            <a:r>
              <a:rPr lang="en-US" sz="2800" b="1" dirty="0" smtClean="0">
                <a:latin typeface="Candara" charset="0"/>
                <a:ea typeface="MS PGothic" charset="0"/>
                <a:cs typeface="Arial" charset="0"/>
              </a:rPr>
              <a:t>WHAT THEN ARE THE RIGHT REASONS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FOR SHORT-TERM MISSIONS TRIPS?</a:t>
            </a:r>
          </a:p>
        </p:txBody>
      </p:sp>
      <p:sp>
        <p:nvSpPr>
          <p:cNvPr id="27651" name="Rectangle 3"/>
          <p:cNvSpPr>
            <a:spLocks noGrp="1" noChangeArrowheads="1"/>
          </p:cNvSpPr>
          <p:nvPr>
            <p:ph type="body" idx="1"/>
          </p:nvPr>
        </p:nvSpPr>
        <p:spPr>
          <a:xfrm>
            <a:off x="228600" y="1295400"/>
            <a:ext cx="8810625" cy="5562600"/>
          </a:xfrm>
        </p:spPr>
        <p:txBody>
          <a:bodyPr/>
          <a:lstStyle/>
          <a:p>
            <a:pPr marL="458788" indent="-458788">
              <a:buFontTx/>
              <a:buNone/>
              <a:defRPr/>
            </a:pPr>
            <a:r>
              <a:rPr lang="en-US" sz="2400" b="1" dirty="0" smtClean="0">
                <a:latin typeface="Candara" charset="0"/>
                <a:ea typeface="MS PGothic" charset="0"/>
                <a:cs typeface="Arial" charset="0"/>
              </a:rPr>
              <a:t>1)</a:t>
            </a:r>
            <a:r>
              <a:rPr lang="en-US" sz="2400" b="1" dirty="0">
                <a:latin typeface="Candara" charset="0"/>
                <a:ea typeface="MS PGothic" charset="0"/>
                <a:cs typeface="Arial" charset="0"/>
              </a:rPr>
              <a:t>	We ought to go in order </a:t>
            </a:r>
            <a:r>
              <a:rPr lang="en-US" sz="2400" b="1" dirty="0">
                <a:solidFill>
                  <a:srgbClr val="FF0000"/>
                </a:solidFill>
                <a:latin typeface="Candara" charset="0"/>
                <a:ea typeface="MS PGothic" charset="0"/>
                <a:cs typeface="Arial" charset="0"/>
              </a:rPr>
              <a:t>obey the Great Commission of </a:t>
            </a:r>
            <a:r>
              <a:rPr lang="en-US" sz="2400" b="1" dirty="0" smtClean="0">
                <a:solidFill>
                  <a:srgbClr val="FF0000"/>
                </a:solidFill>
                <a:latin typeface="Candara" charset="0"/>
                <a:ea typeface="MS PGothic" charset="0"/>
                <a:cs typeface="Arial" charset="0"/>
              </a:rPr>
              <a:t>our Lord Jesus </a:t>
            </a:r>
            <a:r>
              <a:rPr lang="en-US" sz="2400" b="1" dirty="0">
                <a:solidFill>
                  <a:srgbClr val="FF0000"/>
                </a:solidFill>
                <a:latin typeface="Candara" charset="0"/>
                <a:ea typeface="MS PGothic" charset="0"/>
                <a:cs typeface="Arial" charset="0"/>
              </a:rPr>
              <a:t>Christ</a:t>
            </a:r>
            <a:r>
              <a:rPr lang="en-US" sz="2400" b="1" dirty="0" smtClean="0">
                <a:solidFill>
                  <a:srgbClr val="FF0000"/>
                </a:solidFill>
                <a:latin typeface="Candara" charset="0"/>
                <a:ea typeface="MS PGothic" charset="0"/>
                <a:cs typeface="Arial" charset="0"/>
              </a:rPr>
              <a:t>.</a:t>
            </a:r>
            <a:br>
              <a:rPr lang="en-US" sz="2400" b="1" dirty="0" smtClean="0">
                <a:solidFill>
                  <a:srgbClr val="FF0000"/>
                </a:solidFill>
                <a:latin typeface="Candara" charset="0"/>
                <a:ea typeface="MS PGothic" charset="0"/>
                <a:cs typeface="Arial" charset="0"/>
              </a:rPr>
            </a:br>
            <a:endParaRPr lang="en-US" sz="800" i="1" dirty="0" smtClean="0">
              <a:latin typeface="Candara" charset="0"/>
              <a:ea typeface="MS PGothic" charset="0"/>
              <a:cs typeface="Candara" charset="0"/>
            </a:endParaRPr>
          </a:p>
          <a:p>
            <a:pPr marL="0" indent="0" algn="ctr">
              <a:spcBef>
                <a:spcPct val="0"/>
              </a:spcBef>
              <a:buNone/>
              <a:defRPr/>
            </a:pPr>
            <a:r>
              <a:rPr lang="en-US" sz="2200" i="1" baseline="30000" dirty="0" smtClean="0">
                <a:latin typeface="Candara" charset="0"/>
                <a:ea typeface="MS PGothic" charset="0"/>
                <a:cs typeface="Candara" charset="0"/>
              </a:rPr>
              <a:t>18 </a:t>
            </a:r>
            <a:r>
              <a:rPr lang="en-US" sz="2200" i="1" dirty="0" smtClean="0">
                <a:latin typeface="Candara" charset="0"/>
                <a:ea typeface="MS PGothic" charset="0"/>
                <a:cs typeface="Candara" charset="0"/>
              </a:rPr>
              <a:t>And Jesus came and said to them, “All authority</a:t>
            </a:r>
            <a:br>
              <a:rPr lang="en-US" sz="2200" i="1" dirty="0" smtClean="0">
                <a:latin typeface="Candara" charset="0"/>
                <a:ea typeface="MS PGothic" charset="0"/>
                <a:cs typeface="Candara" charset="0"/>
              </a:rPr>
            </a:br>
            <a:r>
              <a:rPr lang="en-US" sz="2200" i="1" dirty="0" smtClean="0">
                <a:latin typeface="Candara" charset="0"/>
                <a:ea typeface="MS PGothic" charset="0"/>
                <a:cs typeface="Candara" charset="0"/>
              </a:rPr>
              <a:t> in heaven and on earth has been given to me. </a:t>
            </a:r>
            <a:r>
              <a:rPr lang="en-US" sz="2200" i="1" baseline="30000" dirty="0" smtClean="0">
                <a:latin typeface="Candara" charset="0"/>
                <a:ea typeface="MS PGothic" charset="0"/>
                <a:cs typeface="Candara" charset="0"/>
              </a:rPr>
              <a:t>19 “</a:t>
            </a:r>
            <a:r>
              <a:rPr lang="en-US" sz="2200" i="1" dirty="0" smtClean="0">
                <a:latin typeface="Candara" charset="0"/>
                <a:ea typeface="MS PGothic" charset="0"/>
                <a:cs typeface="Candara" charset="0"/>
              </a:rPr>
              <a:t>Go </a:t>
            </a:r>
            <a:br>
              <a:rPr lang="en-US" sz="2200" i="1" dirty="0" smtClean="0">
                <a:latin typeface="Candara" charset="0"/>
                <a:ea typeface="MS PGothic" charset="0"/>
                <a:cs typeface="Candara" charset="0"/>
              </a:rPr>
            </a:br>
            <a:r>
              <a:rPr lang="en-US" sz="2200" i="1" dirty="0" smtClean="0">
                <a:latin typeface="Candara" charset="0"/>
                <a:ea typeface="MS PGothic" charset="0"/>
                <a:cs typeface="Candara" charset="0"/>
              </a:rPr>
              <a:t>therefore and make disciples of all nations, baptizing them </a:t>
            </a:r>
            <a:br>
              <a:rPr lang="en-US" sz="2200" i="1" dirty="0" smtClean="0">
                <a:latin typeface="Candara" charset="0"/>
                <a:ea typeface="MS PGothic" charset="0"/>
                <a:cs typeface="Candara" charset="0"/>
              </a:rPr>
            </a:br>
            <a:r>
              <a:rPr lang="en-US" sz="2200" i="1" dirty="0" smtClean="0">
                <a:latin typeface="Candara" charset="0"/>
                <a:ea typeface="MS PGothic" charset="0"/>
                <a:cs typeface="Candara" charset="0"/>
              </a:rPr>
              <a:t>in the name of the Father and of the Son and of the Holy Spirit, </a:t>
            </a:r>
            <a:br>
              <a:rPr lang="en-US" sz="2200" i="1" dirty="0" smtClean="0">
                <a:latin typeface="Candara" charset="0"/>
                <a:ea typeface="MS PGothic" charset="0"/>
                <a:cs typeface="Candara" charset="0"/>
              </a:rPr>
            </a:br>
            <a:r>
              <a:rPr lang="en-US" sz="2200" i="1" baseline="30000" dirty="0" smtClean="0">
                <a:latin typeface="Candara" charset="0"/>
                <a:ea typeface="MS PGothic" charset="0"/>
                <a:cs typeface="Candara" charset="0"/>
              </a:rPr>
              <a:t>20 </a:t>
            </a:r>
            <a:r>
              <a:rPr lang="en-US" sz="2200" i="1" dirty="0" smtClean="0">
                <a:latin typeface="Candara" charset="0"/>
                <a:ea typeface="MS PGothic" charset="0"/>
                <a:cs typeface="Candara" charset="0"/>
              </a:rPr>
              <a:t>teaching them to observe all that I have commanded you. </a:t>
            </a:r>
            <a:br>
              <a:rPr lang="en-US" sz="2200" i="1" dirty="0" smtClean="0">
                <a:latin typeface="Candara" charset="0"/>
                <a:ea typeface="MS PGothic" charset="0"/>
                <a:cs typeface="Candara" charset="0"/>
              </a:rPr>
            </a:br>
            <a:r>
              <a:rPr lang="en-US" sz="2200" i="1" kern="1200" dirty="0" smtClean="0">
                <a:solidFill>
                  <a:prstClr val="black"/>
                </a:solidFill>
                <a:latin typeface="Candara" charset="0"/>
                <a:ea typeface="MS PGothic" charset="0"/>
                <a:cs typeface="Candara" charset="0"/>
              </a:rPr>
              <a:t>And behold, I am with you always, to the end of the age.”</a:t>
            </a:r>
            <a:br>
              <a:rPr lang="en-US" sz="2200" i="1" kern="1200" dirty="0" smtClean="0">
                <a:solidFill>
                  <a:prstClr val="black"/>
                </a:solidFill>
                <a:latin typeface="Candara" charset="0"/>
                <a:ea typeface="MS PGothic" charset="0"/>
                <a:cs typeface="Candara" charset="0"/>
              </a:rPr>
            </a:br>
            <a:r>
              <a:rPr lang="en-US" sz="2200" i="1" kern="1200" dirty="0" smtClean="0">
                <a:solidFill>
                  <a:prstClr val="black"/>
                </a:solidFill>
                <a:latin typeface="Candara" charset="0"/>
                <a:ea typeface="MS PGothic" charset="0"/>
                <a:cs typeface="Candara" charset="0"/>
              </a:rPr>
              <a:t>Matthew 28:18-20</a:t>
            </a:r>
          </a:p>
          <a:p>
            <a:pPr marL="0" indent="0" algn="ctr">
              <a:spcBef>
                <a:spcPct val="0"/>
              </a:spcBef>
              <a:buNone/>
              <a:defRPr/>
            </a:pPr>
            <a:endParaRPr lang="en-US" sz="800" i="1" dirty="0">
              <a:latin typeface="Candara" charset="0"/>
              <a:ea typeface="MS PGothic"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To be a follower of Jesus means that we would willingly follow and obey his way and instruction as apprentices.</a:t>
            </a:r>
            <a:endParaRPr lang="en-US" sz="23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The importance and urgency of this Great Commission is “GO”—not “stay and see if you are called.”</a:t>
            </a:r>
            <a:endParaRPr lang="en-US" sz="23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Although not all should be a long-term missionary, all Christ-followers must be actively involved in short-term missions.</a:t>
            </a:r>
            <a:endParaRPr lang="en-US" sz="2300" b="1" kern="1200" dirty="0">
              <a:solidFill>
                <a:prstClr val="black"/>
              </a:solidFill>
              <a:latin typeface="Candara" charset="0"/>
              <a:ea typeface="ＭＳ Ｐゴシック" charset="0"/>
              <a:cs typeface="Candara" charset="0"/>
            </a:endParaRPr>
          </a:p>
          <a:p>
            <a:pPr marL="0" indent="0" algn="ctr">
              <a:spcBef>
                <a:spcPct val="0"/>
              </a:spcBef>
              <a:buFontTx/>
              <a:buNone/>
              <a:defRPr/>
            </a:pPr>
            <a:endParaRPr lang="en-US" sz="2200" i="1" dirty="0">
              <a:latin typeface="Candara" charset="0"/>
              <a:ea typeface="MS PGothic" charset="0"/>
              <a:cs typeface="Candara" charset="0"/>
            </a:endParaRPr>
          </a:p>
          <a:p>
            <a:pPr marL="0" indent="0" algn="ctr">
              <a:spcBef>
                <a:spcPct val="0"/>
              </a:spcBef>
              <a:buFontTx/>
              <a:buNone/>
              <a:defRPr/>
            </a:pPr>
            <a:endParaRPr lang="en-US" sz="2200" i="1" dirty="0">
              <a:latin typeface="Candara" charset="0"/>
              <a:ea typeface="MS PGothic" charset="0"/>
              <a:cs typeface="Candara" charset="0"/>
            </a:endParaRPr>
          </a:p>
        </p:txBody>
      </p:sp>
    </p:spTree>
    <p:extLst>
      <p:ext uri="{BB962C8B-B14F-4D97-AF65-F5344CB8AC3E}">
        <p14:creationId xmlns:p14="http://schemas.microsoft.com/office/powerpoint/2010/main" val="42289890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3" name="Rectangle 3"/>
          <p:cNvSpPr>
            <a:spLocks noGrp="1" noChangeArrowheads="1"/>
          </p:cNvSpPr>
          <p:nvPr>
            <p:ph type="body" idx="1"/>
          </p:nvPr>
        </p:nvSpPr>
        <p:spPr>
          <a:xfrm>
            <a:off x="228600" y="2209800"/>
            <a:ext cx="8763000" cy="4114800"/>
          </a:xfrm>
        </p:spPr>
        <p:txBody>
          <a:bodyPr/>
          <a:lstStyle/>
          <a:p>
            <a:pPr marL="0" indent="0" algn="ctr">
              <a:spcBef>
                <a:spcPct val="0"/>
              </a:spcBef>
              <a:buFontTx/>
              <a:buNone/>
            </a:pPr>
            <a:r>
              <a:rPr lang="en-US" sz="2400" b="1" i="1" dirty="0" smtClean="0">
                <a:solidFill>
                  <a:srgbClr val="000000"/>
                </a:solidFill>
                <a:latin typeface="Candara" charset="0"/>
                <a:ea typeface="MS PGothic" charset="0"/>
                <a:cs typeface="Arial" charset="0"/>
              </a:rPr>
              <a:t>“Not </a:t>
            </a:r>
            <a:r>
              <a:rPr lang="en-US" sz="2400" b="1" i="1" dirty="0">
                <a:solidFill>
                  <a:srgbClr val="000000"/>
                </a:solidFill>
                <a:latin typeface="Candara" charset="0"/>
                <a:ea typeface="MS PGothic" charset="0"/>
                <a:cs typeface="Arial" charset="0"/>
              </a:rPr>
              <a:t>called</a:t>
            </a:r>
            <a:r>
              <a:rPr lang="en-US" sz="2400" b="1" i="1" dirty="0" smtClean="0">
                <a:solidFill>
                  <a:srgbClr val="000000"/>
                </a:solidFill>
                <a:latin typeface="Candara" charset="0"/>
                <a:ea typeface="MS PGothic" charset="0"/>
                <a:cs typeface="Arial" charset="0"/>
              </a:rPr>
              <a:t>!” </a:t>
            </a:r>
            <a:r>
              <a:rPr lang="en-US" sz="2400" b="1" i="1" dirty="0">
                <a:solidFill>
                  <a:srgbClr val="000000"/>
                </a:solidFill>
                <a:latin typeface="Candara" charset="0"/>
                <a:ea typeface="MS PGothic" charset="0"/>
                <a:cs typeface="Arial" charset="0"/>
              </a:rPr>
              <a:t>did you say? </a:t>
            </a:r>
            <a:r>
              <a:rPr lang="en-US" sz="2400" b="1" i="1" dirty="0" smtClean="0">
                <a:solidFill>
                  <a:srgbClr val="000000"/>
                </a:solidFill>
                <a:latin typeface="Candara" charset="0"/>
                <a:ea typeface="MS PGothic" charset="0"/>
                <a:cs typeface="Arial" charset="0"/>
              </a:rPr>
              <a:t/>
            </a:r>
            <a:br>
              <a:rPr lang="en-US" sz="2400" b="1" i="1" dirty="0" smtClean="0">
                <a:solidFill>
                  <a:srgbClr val="000000"/>
                </a:solidFill>
                <a:latin typeface="Candara" charset="0"/>
                <a:ea typeface="MS PGothic" charset="0"/>
                <a:cs typeface="Arial" charset="0"/>
              </a:rPr>
            </a:br>
            <a:r>
              <a:rPr lang="en-US" sz="2400" b="1" i="1" dirty="0" smtClean="0">
                <a:solidFill>
                  <a:srgbClr val="000000"/>
                </a:solidFill>
                <a:latin typeface="Candara" charset="0"/>
                <a:ea typeface="MS PGothic" charset="0"/>
                <a:cs typeface="Arial" charset="0"/>
              </a:rPr>
              <a:t>“Not </a:t>
            </a:r>
            <a:r>
              <a:rPr lang="en-US" sz="2400" b="1" i="1" dirty="0">
                <a:solidFill>
                  <a:srgbClr val="000000"/>
                </a:solidFill>
                <a:latin typeface="Candara" charset="0"/>
                <a:ea typeface="MS PGothic" charset="0"/>
                <a:cs typeface="Arial" charset="0"/>
              </a:rPr>
              <a:t>heard the call</a:t>
            </a:r>
            <a:r>
              <a:rPr lang="en-US" sz="2400" b="1" i="1" dirty="0" smtClean="0">
                <a:solidFill>
                  <a:srgbClr val="000000"/>
                </a:solidFill>
                <a:latin typeface="Candara" charset="0"/>
                <a:ea typeface="MS PGothic" charset="0"/>
                <a:cs typeface="Arial" charset="0"/>
              </a:rPr>
              <a:t>,” I </a:t>
            </a:r>
            <a:r>
              <a:rPr lang="en-US" sz="2400" b="1" i="1" dirty="0">
                <a:solidFill>
                  <a:srgbClr val="000000"/>
                </a:solidFill>
                <a:latin typeface="Candara" charset="0"/>
                <a:ea typeface="MS PGothic" charset="0"/>
                <a:cs typeface="Arial" charset="0"/>
              </a:rPr>
              <a:t>think you should say. </a:t>
            </a:r>
            <a:r>
              <a:rPr lang="en-US" sz="2400" b="1" i="1" dirty="0" smtClean="0">
                <a:solidFill>
                  <a:srgbClr val="000000"/>
                </a:solidFill>
                <a:latin typeface="Candara" charset="0"/>
                <a:ea typeface="MS PGothic" charset="0"/>
                <a:cs typeface="Arial" charset="0"/>
              </a:rPr>
              <a:t/>
            </a:r>
            <a:br>
              <a:rPr lang="en-US" sz="2400" b="1" i="1" dirty="0" smtClean="0">
                <a:solidFill>
                  <a:srgbClr val="000000"/>
                </a:solidFill>
                <a:latin typeface="Candara" charset="0"/>
                <a:ea typeface="MS PGothic" charset="0"/>
                <a:cs typeface="Arial" charset="0"/>
              </a:rPr>
            </a:br>
            <a:r>
              <a:rPr lang="en-US" sz="2400" b="1" i="1" dirty="0" smtClean="0">
                <a:solidFill>
                  <a:srgbClr val="000000"/>
                </a:solidFill>
                <a:latin typeface="Candara" charset="0"/>
                <a:ea typeface="MS PGothic" charset="0"/>
                <a:cs typeface="Arial" charset="0"/>
              </a:rPr>
              <a:t>Put </a:t>
            </a:r>
            <a:r>
              <a:rPr lang="en-US" sz="2400" b="1" i="1" dirty="0">
                <a:solidFill>
                  <a:srgbClr val="000000"/>
                </a:solidFill>
                <a:latin typeface="Candara" charset="0"/>
                <a:ea typeface="MS PGothic" charset="0"/>
                <a:cs typeface="Arial" charset="0"/>
              </a:rPr>
              <a:t>your ear down to the Bible, and hear Him </a:t>
            </a:r>
            <a:r>
              <a:rPr lang="en-US" sz="2400" b="1" i="1" dirty="0" smtClean="0">
                <a:solidFill>
                  <a:srgbClr val="000000"/>
                </a:solidFill>
                <a:latin typeface="Candara" charset="0"/>
                <a:ea typeface="MS PGothic" charset="0"/>
                <a:cs typeface="Arial" charset="0"/>
              </a:rPr>
              <a:t/>
            </a:r>
            <a:br>
              <a:rPr lang="en-US" sz="2400" b="1" i="1" dirty="0" smtClean="0">
                <a:solidFill>
                  <a:srgbClr val="000000"/>
                </a:solidFill>
                <a:latin typeface="Candara" charset="0"/>
                <a:ea typeface="MS PGothic" charset="0"/>
                <a:cs typeface="Arial" charset="0"/>
              </a:rPr>
            </a:br>
            <a:r>
              <a:rPr lang="en-US" sz="2400" b="1" i="1" dirty="0" smtClean="0">
                <a:solidFill>
                  <a:srgbClr val="000000"/>
                </a:solidFill>
                <a:latin typeface="Candara" charset="0"/>
                <a:ea typeface="MS PGothic" charset="0"/>
                <a:cs typeface="Arial" charset="0"/>
              </a:rPr>
              <a:t>bid </a:t>
            </a:r>
            <a:r>
              <a:rPr lang="en-US" sz="2400" b="1" i="1" dirty="0">
                <a:solidFill>
                  <a:srgbClr val="000000"/>
                </a:solidFill>
                <a:latin typeface="Candara" charset="0"/>
                <a:ea typeface="MS PGothic" charset="0"/>
                <a:cs typeface="Arial" charset="0"/>
              </a:rPr>
              <a:t>you go and pull sinners out of the fire of </a:t>
            </a:r>
            <a:r>
              <a:rPr lang="en-US" sz="2400" b="1" i="1" dirty="0" smtClean="0">
                <a:solidFill>
                  <a:srgbClr val="000000"/>
                </a:solidFill>
                <a:latin typeface="Candara" charset="0"/>
                <a:ea typeface="MS PGothic" charset="0"/>
                <a:cs typeface="Arial" charset="0"/>
              </a:rPr>
              <a:t>sin.</a:t>
            </a:r>
            <a:br>
              <a:rPr lang="en-US" sz="2400" b="1" i="1" dirty="0" smtClean="0">
                <a:solidFill>
                  <a:srgbClr val="000000"/>
                </a:solidFill>
                <a:latin typeface="Candara" charset="0"/>
                <a:ea typeface="MS PGothic" charset="0"/>
                <a:cs typeface="Arial" charset="0"/>
              </a:rPr>
            </a:br>
            <a:r>
              <a:rPr lang="en-US" sz="2400" b="1" i="1" dirty="0" smtClean="0">
                <a:solidFill>
                  <a:srgbClr val="000000"/>
                </a:solidFill>
                <a:latin typeface="Candara" charset="0"/>
                <a:ea typeface="MS PGothic" charset="0"/>
                <a:cs typeface="Arial" charset="0"/>
              </a:rPr>
              <a:t>William </a:t>
            </a:r>
            <a:r>
              <a:rPr lang="en-US" sz="2400" b="1" i="1" dirty="0">
                <a:solidFill>
                  <a:srgbClr val="000000"/>
                </a:solidFill>
                <a:latin typeface="Candara" charset="0"/>
                <a:ea typeface="MS PGothic" charset="0"/>
                <a:cs typeface="Arial" charset="0"/>
              </a:rPr>
              <a:t>Booth</a:t>
            </a:r>
          </a:p>
        </p:txBody>
      </p:sp>
    </p:spTree>
    <p:extLst>
      <p:ext uri="{BB962C8B-B14F-4D97-AF65-F5344CB8AC3E}">
        <p14:creationId xmlns:p14="http://schemas.microsoft.com/office/powerpoint/2010/main" val="33150230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152400"/>
            <a:ext cx="8686800" cy="1143000"/>
          </a:xfrm>
        </p:spPr>
        <p:txBody>
          <a:bodyPr/>
          <a:lstStyle/>
          <a:p>
            <a:r>
              <a:rPr lang="en-US" sz="2800" b="1" dirty="0" smtClean="0">
                <a:latin typeface="Candara" charset="0"/>
                <a:ea typeface="MS PGothic" charset="0"/>
                <a:cs typeface="Arial" charset="0"/>
              </a:rPr>
              <a:t>WHAT THEN ARE THE RIGHT REASONS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FOR SHORT-TERM MISSIONS TRIPS?</a:t>
            </a:r>
          </a:p>
        </p:txBody>
      </p:sp>
      <p:sp>
        <p:nvSpPr>
          <p:cNvPr id="27651" name="Rectangle 3"/>
          <p:cNvSpPr>
            <a:spLocks noGrp="1" noChangeArrowheads="1"/>
          </p:cNvSpPr>
          <p:nvPr>
            <p:ph type="body" idx="1"/>
          </p:nvPr>
        </p:nvSpPr>
        <p:spPr>
          <a:xfrm>
            <a:off x="228600" y="1295400"/>
            <a:ext cx="8810625" cy="5562600"/>
          </a:xfrm>
        </p:spPr>
        <p:txBody>
          <a:bodyPr/>
          <a:lstStyle/>
          <a:p>
            <a:pPr marL="458788" indent="-458788">
              <a:buFontTx/>
              <a:buNone/>
              <a:defRPr/>
            </a:pPr>
            <a:r>
              <a:rPr lang="en-US" sz="2400" b="1" dirty="0" smtClean="0">
                <a:latin typeface="Candara" charset="0"/>
                <a:ea typeface="MS PGothic" charset="0"/>
                <a:cs typeface="Arial" charset="0"/>
              </a:rPr>
              <a:t>2)	We </a:t>
            </a:r>
            <a:r>
              <a:rPr lang="en-US" sz="2400" b="1" dirty="0">
                <a:latin typeface="Candara" charset="0"/>
                <a:ea typeface="MS PGothic" charset="0"/>
                <a:cs typeface="Arial" charset="0"/>
              </a:rPr>
              <a:t>ought to go in order to </a:t>
            </a:r>
            <a:r>
              <a:rPr lang="en-US" sz="2400" b="1" dirty="0" smtClean="0">
                <a:solidFill>
                  <a:srgbClr val="FF0000"/>
                </a:solidFill>
                <a:latin typeface="Candara" charset="0"/>
                <a:ea typeface="MS PGothic" charset="0"/>
                <a:cs typeface="Arial" charset="0"/>
              </a:rPr>
              <a:t>please Christ Jesus who </a:t>
            </a:r>
            <a:r>
              <a:rPr lang="en-US" sz="2400" b="1" dirty="0">
                <a:solidFill>
                  <a:srgbClr val="FF0000"/>
                </a:solidFill>
                <a:latin typeface="Candara" charset="0"/>
                <a:ea typeface="MS PGothic" charset="0"/>
                <a:cs typeface="Arial" charset="0"/>
              </a:rPr>
              <a:t>enlisted </a:t>
            </a:r>
            <a:r>
              <a:rPr lang="en-US" sz="2400" b="1" dirty="0" smtClean="0">
                <a:solidFill>
                  <a:srgbClr val="FF0000"/>
                </a:solidFill>
                <a:latin typeface="Candara" charset="0"/>
                <a:ea typeface="MS PGothic" charset="0"/>
                <a:cs typeface="Arial" charset="0"/>
              </a:rPr>
              <a:t>us for his mission.</a:t>
            </a:r>
            <a:endParaRPr lang="en-US" sz="2400" b="1" dirty="0">
              <a:solidFill>
                <a:srgbClr val="FF0000"/>
              </a:solidFill>
              <a:latin typeface="Candara" charset="0"/>
              <a:ea typeface="MS PGothic" charset="0"/>
              <a:cs typeface="Arial" charset="0"/>
            </a:endParaRPr>
          </a:p>
          <a:p>
            <a:pPr marL="458788" indent="-458788">
              <a:buFontTx/>
              <a:buNone/>
              <a:defRPr/>
            </a:pPr>
            <a:endParaRPr lang="en-US" sz="1200" i="1" dirty="0" smtClean="0">
              <a:latin typeface="Candara" charset="0"/>
              <a:ea typeface="MS PGothic" charset="0"/>
              <a:cs typeface="Candara" charset="0"/>
            </a:endParaRPr>
          </a:p>
          <a:p>
            <a:pPr marL="0" indent="0" algn="ctr">
              <a:spcBef>
                <a:spcPct val="0"/>
              </a:spcBef>
              <a:buNone/>
              <a:defRPr/>
            </a:pPr>
            <a:r>
              <a:rPr lang="en-US" sz="2200" i="1" baseline="30000" dirty="0" smtClean="0">
                <a:latin typeface="Candara" charset="0"/>
                <a:ea typeface="MS PGothic" charset="0"/>
                <a:cs typeface="Candara" charset="0"/>
              </a:rPr>
              <a:t>3</a:t>
            </a:r>
            <a:r>
              <a:rPr lang="en-US" sz="2200" i="1" baseline="30000" dirty="0">
                <a:latin typeface="Candara" charset="0"/>
                <a:ea typeface="MS PGothic" charset="0"/>
                <a:cs typeface="Candara" charset="0"/>
              </a:rPr>
              <a:t> </a:t>
            </a:r>
            <a:r>
              <a:rPr lang="en-US" sz="2200" i="1" dirty="0">
                <a:latin typeface="Candara" charset="0"/>
                <a:ea typeface="MS PGothic" charset="0"/>
                <a:cs typeface="Candara" charset="0"/>
              </a:rPr>
              <a:t>Share in suffering as a good soldier of Christ Jesus.</a:t>
            </a:r>
            <a:br>
              <a:rPr lang="en-US" sz="2200" i="1" dirty="0">
                <a:latin typeface="Candara" charset="0"/>
                <a:ea typeface="MS PGothic" charset="0"/>
                <a:cs typeface="Candara" charset="0"/>
              </a:rPr>
            </a:br>
            <a:r>
              <a:rPr lang="en-US" sz="2200" i="1" baseline="30000" dirty="0">
                <a:latin typeface="Candara" charset="0"/>
                <a:ea typeface="MS PGothic" charset="0"/>
                <a:cs typeface="Candara" charset="0"/>
              </a:rPr>
              <a:t> 4 </a:t>
            </a:r>
            <a:r>
              <a:rPr lang="en-US" sz="2200" i="1" dirty="0">
                <a:latin typeface="Candara" charset="0"/>
                <a:ea typeface="MS PGothic" charset="0"/>
                <a:cs typeface="Candara" charset="0"/>
              </a:rPr>
              <a:t>No soldier gets entangled in civilian pursuits, since </a:t>
            </a:r>
            <a:br>
              <a:rPr lang="en-US" sz="2200" i="1" dirty="0">
                <a:latin typeface="Candara" charset="0"/>
                <a:ea typeface="MS PGothic" charset="0"/>
                <a:cs typeface="Candara" charset="0"/>
              </a:rPr>
            </a:br>
            <a:r>
              <a:rPr lang="en-US" sz="2200" i="1" dirty="0">
                <a:latin typeface="Candara" charset="0"/>
                <a:ea typeface="MS PGothic" charset="0"/>
                <a:cs typeface="Candara" charset="0"/>
              </a:rPr>
              <a:t>his aim is to please the one who enlisted him.</a:t>
            </a:r>
            <a:br>
              <a:rPr lang="en-US" sz="2200" i="1" dirty="0">
                <a:latin typeface="Candara" charset="0"/>
                <a:ea typeface="MS PGothic" charset="0"/>
                <a:cs typeface="Candara" charset="0"/>
              </a:rPr>
            </a:br>
            <a:r>
              <a:rPr lang="en-US" sz="2200" i="1" dirty="0">
                <a:latin typeface="Candara" charset="0"/>
                <a:ea typeface="MS PGothic" charset="0"/>
                <a:cs typeface="Candara" charset="0"/>
              </a:rPr>
              <a:t>2 Timothy 2:3</a:t>
            </a:r>
            <a:r>
              <a:rPr lang="en-US" sz="2200" i="1" dirty="0" smtClean="0">
                <a:latin typeface="Candara" charset="0"/>
                <a:ea typeface="MS PGothic" charset="0"/>
                <a:cs typeface="Candara" charset="0"/>
              </a:rPr>
              <a:t>-4</a:t>
            </a:r>
          </a:p>
          <a:p>
            <a:pPr marL="0" indent="0" algn="ctr">
              <a:spcBef>
                <a:spcPct val="0"/>
              </a:spcBef>
              <a:buNone/>
              <a:defRPr/>
            </a:pPr>
            <a:endParaRPr lang="en-US" sz="1200" i="1" dirty="0" smtClean="0">
              <a:latin typeface="Candara" charset="0"/>
              <a:ea typeface="MS PGothic" charset="0"/>
              <a:cs typeface="Candara" charset="0"/>
            </a:endParaRPr>
          </a:p>
          <a:p>
            <a:pPr marL="0" indent="0" algn="ctr">
              <a:spcBef>
                <a:spcPct val="0"/>
              </a:spcBef>
              <a:buNone/>
              <a:defRPr/>
            </a:pPr>
            <a:r>
              <a:rPr lang="en-US" sz="2200" i="1" dirty="0" smtClean="0">
                <a:latin typeface="Candara" charset="0"/>
                <a:ea typeface="MS PGothic" charset="0"/>
                <a:cs typeface="Candara" charset="0"/>
              </a:rPr>
              <a:t>“</a:t>
            </a:r>
            <a:r>
              <a:rPr lang="en-US" sz="2200" i="1" dirty="0">
                <a:latin typeface="Candara" charset="0"/>
                <a:ea typeface="MS PGothic" charset="0"/>
                <a:cs typeface="Candara" charset="0"/>
              </a:rPr>
              <a:t>If you love me, you will keep my commandments.”</a:t>
            </a:r>
          </a:p>
          <a:p>
            <a:pPr marL="0" indent="0" algn="ctr">
              <a:spcBef>
                <a:spcPct val="0"/>
              </a:spcBef>
              <a:buNone/>
              <a:defRPr/>
            </a:pPr>
            <a:r>
              <a:rPr lang="en-US" sz="2200" i="1" dirty="0">
                <a:latin typeface="Candara" charset="0"/>
                <a:ea typeface="MS PGothic" charset="0"/>
                <a:cs typeface="Candara" charset="0"/>
              </a:rPr>
              <a:t>John 14:15</a:t>
            </a:r>
          </a:p>
          <a:p>
            <a:pPr marL="0" indent="0" algn="ctr">
              <a:spcBef>
                <a:spcPct val="0"/>
              </a:spcBef>
              <a:buNone/>
              <a:defRPr/>
            </a:pPr>
            <a:endParaRPr lang="en-US" sz="800" i="1" dirty="0">
              <a:latin typeface="Candara" charset="0"/>
              <a:ea typeface="MS PGothic"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We love because he loved us first (1 John 4:19); in loving those whom Jesus loves, our eager involvement pleases the Lord.</a:t>
            </a:r>
            <a:endParaRPr lang="en-US" sz="23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Christ Jesus—our Commanding Officer—has called &amp; enlisted us for his mission, reaching the world with his gospel.</a:t>
            </a:r>
            <a:endParaRPr lang="en-US" sz="23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Our love for the Lord grows in our active obedience to Christ as we focus our pursuits on pleasing the one who enlisted us!</a:t>
            </a:r>
            <a:endParaRPr lang="en-US" sz="2300" b="1" kern="1200" dirty="0">
              <a:solidFill>
                <a:prstClr val="black"/>
              </a:solidFill>
              <a:latin typeface="Candara" charset="0"/>
              <a:ea typeface="ＭＳ Ｐゴシック" charset="0"/>
              <a:cs typeface="Candara" charset="0"/>
            </a:endParaRPr>
          </a:p>
          <a:p>
            <a:pPr marL="0" indent="0" algn="ctr">
              <a:spcBef>
                <a:spcPct val="0"/>
              </a:spcBef>
              <a:buFontTx/>
              <a:buNone/>
              <a:defRPr/>
            </a:pPr>
            <a:endParaRPr lang="en-US" sz="2200" i="1" dirty="0">
              <a:latin typeface="Candara" charset="0"/>
              <a:ea typeface="MS PGothic" charset="0"/>
              <a:cs typeface="Candara" charset="0"/>
            </a:endParaRPr>
          </a:p>
          <a:p>
            <a:pPr marL="0" indent="0" algn="ctr">
              <a:spcBef>
                <a:spcPct val="0"/>
              </a:spcBef>
              <a:buFontTx/>
              <a:buNone/>
              <a:defRPr/>
            </a:pPr>
            <a:endParaRPr lang="en-US" sz="2200" i="1" dirty="0">
              <a:latin typeface="Candara" charset="0"/>
              <a:ea typeface="MS PGothic" charset="0"/>
              <a:cs typeface="Candara" charset="0"/>
            </a:endParaRPr>
          </a:p>
        </p:txBody>
      </p:sp>
    </p:spTree>
    <p:extLst>
      <p:ext uri="{BB962C8B-B14F-4D97-AF65-F5344CB8AC3E}">
        <p14:creationId xmlns:p14="http://schemas.microsoft.com/office/powerpoint/2010/main" val="6444525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152400"/>
            <a:ext cx="8686800" cy="1143000"/>
          </a:xfrm>
        </p:spPr>
        <p:txBody>
          <a:bodyPr/>
          <a:lstStyle/>
          <a:p>
            <a:r>
              <a:rPr lang="en-US" sz="2800" b="1" dirty="0" smtClean="0">
                <a:latin typeface="Candara" charset="0"/>
                <a:ea typeface="MS PGothic" charset="0"/>
                <a:cs typeface="Arial" charset="0"/>
              </a:rPr>
              <a:t>WHAT THEN ARE THE RIGHT REASONS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FOR SHORT-TERM MISSIONS TRIPS?</a:t>
            </a:r>
          </a:p>
        </p:txBody>
      </p:sp>
      <p:sp>
        <p:nvSpPr>
          <p:cNvPr id="27651" name="Rectangle 3"/>
          <p:cNvSpPr>
            <a:spLocks noGrp="1" noChangeArrowheads="1"/>
          </p:cNvSpPr>
          <p:nvPr>
            <p:ph type="body" idx="1"/>
          </p:nvPr>
        </p:nvSpPr>
        <p:spPr>
          <a:xfrm>
            <a:off x="228600" y="1295400"/>
            <a:ext cx="8810625" cy="5562600"/>
          </a:xfrm>
        </p:spPr>
        <p:txBody>
          <a:bodyPr/>
          <a:lstStyle/>
          <a:p>
            <a:pPr marL="458788" lvl="0" indent="-458788">
              <a:buNone/>
              <a:defRPr/>
            </a:pPr>
            <a:r>
              <a:rPr lang="en-US" sz="2400" b="1" dirty="0" smtClean="0">
                <a:latin typeface="Candara" charset="0"/>
                <a:ea typeface="MS PGothic" charset="0"/>
                <a:cs typeface="Arial" charset="0"/>
              </a:rPr>
              <a:t>3)</a:t>
            </a:r>
            <a:r>
              <a:rPr lang="en-US" sz="2400" b="1" dirty="0">
                <a:latin typeface="Candara" charset="0"/>
                <a:ea typeface="MS PGothic" charset="0"/>
                <a:cs typeface="Arial" charset="0"/>
              </a:rPr>
              <a:t>	We ought to go in order to </a:t>
            </a:r>
            <a:r>
              <a:rPr lang="en-US" sz="2400" b="1" dirty="0">
                <a:solidFill>
                  <a:srgbClr val="FF0000"/>
                </a:solidFill>
                <a:latin typeface="Candara" charset="0"/>
                <a:ea typeface="MS PGothic" charset="0"/>
                <a:cs typeface="Arial" charset="0"/>
              </a:rPr>
              <a:t>respond to the harvest that is </a:t>
            </a:r>
            <a:r>
              <a:rPr lang="en-US" sz="2400" b="1" dirty="0" smtClean="0">
                <a:solidFill>
                  <a:srgbClr val="FF0000"/>
                </a:solidFill>
                <a:latin typeface="Candara" charset="0"/>
                <a:ea typeface="MS PGothic" charset="0"/>
                <a:cs typeface="Arial" charset="0"/>
              </a:rPr>
              <a:t>plentiful as laborers.</a:t>
            </a:r>
            <a:endParaRPr lang="en-US" sz="2400" b="1" dirty="0">
              <a:solidFill>
                <a:srgbClr val="FF0000"/>
              </a:solidFill>
              <a:latin typeface="Candara" charset="0"/>
              <a:ea typeface="MS PGothic" charset="0"/>
              <a:cs typeface="Arial" charset="0"/>
            </a:endParaRPr>
          </a:p>
          <a:p>
            <a:pPr marL="458788" indent="-458788">
              <a:buFontTx/>
              <a:buNone/>
              <a:defRPr/>
            </a:pPr>
            <a:endParaRPr lang="en-US" sz="1200" i="1" dirty="0" smtClean="0">
              <a:latin typeface="Candara" charset="0"/>
              <a:ea typeface="MS PGothic" charset="0"/>
              <a:cs typeface="Candara" charset="0"/>
            </a:endParaRPr>
          </a:p>
          <a:p>
            <a:pPr marL="0" indent="0" algn="ctr">
              <a:spcBef>
                <a:spcPct val="0"/>
              </a:spcBef>
              <a:buNone/>
              <a:defRPr/>
            </a:pPr>
            <a:r>
              <a:rPr lang="en-US" sz="2200" i="1" baseline="30000" dirty="0" smtClean="0">
                <a:latin typeface="Candara" charset="0"/>
                <a:ea typeface="MS PGothic" charset="0"/>
                <a:cs typeface="Candara" charset="0"/>
              </a:rPr>
              <a:t> 36 </a:t>
            </a:r>
            <a:r>
              <a:rPr lang="en-US" sz="2200" i="1" dirty="0" smtClean="0">
                <a:latin typeface="Candara" charset="0"/>
                <a:ea typeface="MS PGothic" charset="0"/>
                <a:cs typeface="Candara" charset="0"/>
              </a:rPr>
              <a:t>When he saw the crowds, he had compassion</a:t>
            </a:r>
            <a:br>
              <a:rPr lang="en-US" sz="2200" i="1" dirty="0" smtClean="0">
                <a:latin typeface="Candara" charset="0"/>
                <a:ea typeface="MS PGothic" charset="0"/>
                <a:cs typeface="Candara" charset="0"/>
              </a:rPr>
            </a:br>
            <a:r>
              <a:rPr lang="en-US" sz="2200" i="1" dirty="0" smtClean="0">
                <a:latin typeface="Candara" charset="0"/>
                <a:ea typeface="MS PGothic" charset="0"/>
                <a:cs typeface="Candara" charset="0"/>
              </a:rPr>
              <a:t> for them, because they were harassed and helpless, like sheep</a:t>
            </a:r>
            <a:br>
              <a:rPr lang="en-US" sz="2200" i="1" dirty="0" smtClean="0">
                <a:latin typeface="Candara" charset="0"/>
                <a:ea typeface="MS PGothic" charset="0"/>
                <a:cs typeface="Candara" charset="0"/>
              </a:rPr>
            </a:br>
            <a:r>
              <a:rPr lang="en-US" sz="2200" i="1" dirty="0" smtClean="0">
                <a:latin typeface="Candara" charset="0"/>
                <a:ea typeface="MS PGothic" charset="0"/>
                <a:cs typeface="Candara" charset="0"/>
              </a:rPr>
              <a:t> without a shepherd. </a:t>
            </a:r>
            <a:r>
              <a:rPr lang="en-US" sz="2200" i="1" baseline="30000" dirty="0" smtClean="0">
                <a:latin typeface="Candara" charset="0"/>
                <a:ea typeface="MS PGothic" charset="0"/>
                <a:cs typeface="Candara" charset="0"/>
              </a:rPr>
              <a:t>37 </a:t>
            </a:r>
            <a:r>
              <a:rPr lang="en-US" sz="2200" i="1" dirty="0" smtClean="0">
                <a:latin typeface="Candara" charset="0"/>
                <a:ea typeface="MS PGothic" charset="0"/>
                <a:cs typeface="Candara" charset="0"/>
              </a:rPr>
              <a:t>Then he said to his disciples, “The harvest is </a:t>
            </a:r>
            <a:br>
              <a:rPr lang="en-US" sz="2200" i="1" dirty="0" smtClean="0">
                <a:latin typeface="Candara" charset="0"/>
                <a:ea typeface="MS PGothic" charset="0"/>
                <a:cs typeface="Candara" charset="0"/>
              </a:rPr>
            </a:br>
            <a:r>
              <a:rPr lang="en-US" sz="2200" i="1" dirty="0" smtClean="0">
                <a:latin typeface="Candara" charset="0"/>
                <a:ea typeface="MS PGothic" charset="0"/>
                <a:cs typeface="Candara" charset="0"/>
              </a:rPr>
              <a:t>plentiful, but the laborers are few; </a:t>
            </a:r>
            <a:r>
              <a:rPr lang="en-US" sz="2200" i="1" baseline="30000" dirty="0" smtClean="0">
                <a:latin typeface="Candara" charset="0"/>
                <a:ea typeface="MS PGothic" charset="0"/>
                <a:cs typeface="Candara" charset="0"/>
              </a:rPr>
              <a:t>38 </a:t>
            </a:r>
            <a:r>
              <a:rPr lang="en-US" sz="2200" i="1" dirty="0" smtClean="0">
                <a:latin typeface="Candara" charset="0"/>
                <a:ea typeface="MS PGothic" charset="0"/>
                <a:cs typeface="Candara" charset="0"/>
              </a:rPr>
              <a:t>therefore pray earnestly to </a:t>
            </a:r>
            <a:br>
              <a:rPr lang="en-US" sz="2200" i="1" dirty="0" smtClean="0">
                <a:latin typeface="Candara" charset="0"/>
                <a:ea typeface="MS PGothic" charset="0"/>
                <a:cs typeface="Candara" charset="0"/>
              </a:rPr>
            </a:br>
            <a:r>
              <a:rPr lang="en-US" sz="2200" i="1" dirty="0" smtClean="0">
                <a:latin typeface="Candara" charset="0"/>
                <a:ea typeface="MS PGothic" charset="0"/>
                <a:cs typeface="Candara" charset="0"/>
              </a:rPr>
              <a:t>the Lord of the harvest to send out laborers into his harvest.”</a:t>
            </a:r>
          </a:p>
          <a:p>
            <a:pPr marL="0" indent="0" algn="ctr">
              <a:spcBef>
                <a:spcPct val="0"/>
              </a:spcBef>
              <a:buNone/>
              <a:defRPr/>
            </a:pPr>
            <a:r>
              <a:rPr lang="en-US" sz="2200" i="1" dirty="0" smtClean="0">
                <a:latin typeface="Candara" charset="0"/>
                <a:ea typeface="MS PGothic" charset="0"/>
                <a:cs typeface="Candara" charset="0"/>
              </a:rPr>
              <a:t>Matthew </a:t>
            </a:r>
            <a:r>
              <a:rPr lang="en-US" sz="2200" i="1" dirty="0">
                <a:latin typeface="Candara" charset="0"/>
                <a:ea typeface="MS PGothic" charset="0"/>
                <a:cs typeface="Candara" charset="0"/>
              </a:rPr>
              <a:t>9:36-38</a:t>
            </a:r>
          </a:p>
          <a:p>
            <a:pPr marL="0" indent="0" algn="ctr">
              <a:spcBef>
                <a:spcPct val="0"/>
              </a:spcBef>
              <a:buNone/>
              <a:defRPr/>
            </a:pPr>
            <a:endParaRPr lang="en-US" sz="1200" i="1" dirty="0">
              <a:latin typeface="Candara" charset="0"/>
              <a:ea typeface="MS PGothic"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We must turn from man-centered view to God-centered view of the world—that the harvest is plentiful with few laborers.</a:t>
            </a:r>
            <a:endParaRPr lang="en-US" sz="23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This is especially so when it comes to the “unreached people” of the 10/40 window where they have no access to gospel.</a:t>
            </a:r>
            <a:endParaRPr lang="en-US" sz="23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Therefore, we are to pray and go beyond our comfort zone to where the need for laborers of Christ is so great and urgent.</a:t>
            </a:r>
            <a:endParaRPr lang="en-US" sz="2300" b="1" kern="1200" dirty="0">
              <a:solidFill>
                <a:prstClr val="black"/>
              </a:solidFill>
              <a:latin typeface="Candara" charset="0"/>
              <a:ea typeface="ＭＳ Ｐゴシック" charset="0"/>
              <a:cs typeface="Candara" charset="0"/>
            </a:endParaRPr>
          </a:p>
          <a:p>
            <a:pPr marL="0" indent="0" algn="ctr">
              <a:spcBef>
                <a:spcPct val="0"/>
              </a:spcBef>
              <a:buFontTx/>
              <a:buNone/>
              <a:defRPr/>
            </a:pPr>
            <a:endParaRPr lang="en-US" sz="2200" i="1" dirty="0">
              <a:latin typeface="Candara" charset="0"/>
              <a:ea typeface="MS PGothic" charset="0"/>
              <a:cs typeface="Candara" charset="0"/>
            </a:endParaRPr>
          </a:p>
          <a:p>
            <a:pPr marL="0" indent="0" algn="ctr">
              <a:spcBef>
                <a:spcPct val="0"/>
              </a:spcBef>
              <a:buFontTx/>
              <a:buNone/>
              <a:defRPr/>
            </a:pPr>
            <a:endParaRPr lang="en-US" sz="2200" i="1" dirty="0">
              <a:latin typeface="Candara" charset="0"/>
              <a:ea typeface="MS PGothic" charset="0"/>
              <a:cs typeface="Candara" charset="0"/>
            </a:endParaRPr>
          </a:p>
        </p:txBody>
      </p:sp>
    </p:spTree>
    <p:extLst>
      <p:ext uri="{BB962C8B-B14F-4D97-AF65-F5344CB8AC3E}">
        <p14:creationId xmlns:p14="http://schemas.microsoft.com/office/powerpoint/2010/main" val="8875443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152400"/>
            <a:ext cx="8686800" cy="1143000"/>
          </a:xfrm>
        </p:spPr>
        <p:txBody>
          <a:bodyPr/>
          <a:lstStyle/>
          <a:p>
            <a:r>
              <a:rPr lang="en-US" sz="2800" b="1" dirty="0" smtClean="0">
                <a:latin typeface="Candara" charset="0"/>
                <a:ea typeface="MS PGothic" charset="0"/>
                <a:cs typeface="Arial" charset="0"/>
              </a:rPr>
              <a:t>WHAT THEN ARE THE RIGHT REASONS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FOR SHORT-TERM MISSIONS TRIPS?</a:t>
            </a:r>
          </a:p>
        </p:txBody>
      </p:sp>
      <p:sp>
        <p:nvSpPr>
          <p:cNvPr id="27651" name="Rectangle 3"/>
          <p:cNvSpPr>
            <a:spLocks noGrp="1" noChangeArrowheads="1"/>
          </p:cNvSpPr>
          <p:nvPr>
            <p:ph type="body" idx="1"/>
          </p:nvPr>
        </p:nvSpPr>
        <p:spPr>
          <a:xfrm>
            <a:off x="228600" y="1295400"/>
            <a:ext cx="8810625" cy="5562600"/>
          </a:xfrm>
        </p:spPr>
        <p:txBody>
          <a:bodyPr/>
          <a:lstStyle/>
          <a:p>
            <a:pPr marL="458788" indent="-458788">
              <a:buNone/>
              <a:defRPr/>
            </a:pPr>
            <a:r>
              <a:rPr lang="en-US" sz="2400" b="1" dirty="0">
                <a:latin typeface="Candara" charset="0"/>
                <a:ea typeface="MS PGothic" charset="0"/>
                <a:cs typeface="Arial" charset="0"/>
              </a:rPr>
              <a:t>4</a:t>
            </a:r>
            <a:r>
              <a:rPr lang="en-US" sz="2400" b="1" dirty="0" smtClean="0">
                <a:latin typeface="Candara" charset="0"/>
                <a:ea typeface="MS PGothic" charset="0"/>
                <a:cs typeface="Arial" charset="0"/>
              </a:rPr>
              <a:t>)</a:t>
            </a:r>
            <a:r>
              <a:rPr lang="en-US" sz="2400" b="1" dirty="0">
                <a:latin typeface="Candara" charset="0"/>
                <a:ea typeface="MS PGothic" charset="0"/>
                <a:cs typeface="Arial" charset="0"/>
              </a:rPr>
              <a:t>	We ought to go in order to </a:t>
            </a:r>
            <a:r>
              <a:rPr lang="en-US" sz="2400" b="1" dirty="0">
                <a:solidFill>
                  <a:srgbClr val="FF0000"/>
                </a:solidFill>
                <a:latin typeface="Candara" charset="0"/>
                <a:ea typeface="MS PGothic" charset="0"/>
                <a:cs typeface="Arial" charset="0"/>
              </a:rPr>
              <a:t>partner with </a:t>
            </a:r>
            <a:r>
              <a:rPr lang="en-US" sz="2400" b="1" dirty="0" smtClean="0">
                <a:solidFill>
                  <a:srgbClr val="FF0000"/>
                </a:solidFill>
                <a:latin typeface="Candara" charset="0"/>
                <a:ea typeface="MS PGothic" charset="0"/>
                <a:cs typeface="Arial" charset="0"/>
              </a:rPr>
              <a:t>God and </a:t>
            </a:r>
            <a:r>
              <a:rPr lang="en-US" sz="2400" b="1" dirty="0">
                <a:solidFill>
                  <a:srgbClr val="FF0000"/>
                </a:solidFill>
                <a:latin typeface="Candara" charset="0"/>
                <a:ea typeface="MS PGothic" charset="0"/>
                <a:cs typeface="Arial" charset="0"/>
              </a:rPr>
              <a:t>fellow laborers for God’s kingdom in all </a:t>
            </a:r>
            <a:r>
              <a:rPr lang="en-US" sz="2400" b="1" dirty="0" smtClean="0">
                <a:solidFill>
                  <a:srgbClr val="FF0000"/>
                </a:solidFill>
                <a:latin typeface="Candara" charset="0"/>
                <a:ea typeface="MS PGothic" charset="0"/>
                <a:cs typeface="Arial" charset="0"/>
              </a:rPr>
              <a:t>nations.</a:t>
            </a:r>
            <a:endParaRPr lang="en-US" sz="800" i="1" dirty="0" smtClean="0">
              <a:latin typeface="Candara" charset="0"/>
              <a:ea typeface="MS PGothic" charset="0"/>
              <a:cs typeface="Candara" charset="0"/>
            </a:endParaRPr>
          </a:p>
          <a:p>
            <a:pPr marL="0" indent="0" algn="ctr">
              <a:spcBef>
                <a:spcPct val="0"/>
              </a:spcBef>
              <a:buNone/>
              <a:defRPr/>
            </a:pPr>
            <a:endParaRPr lang="en-US" sz="800" i="1" dirty="0" smtClean="0">
              <a:latin typeface="Candara" charset="0"/>
              <a:ea typeface="MS PGothic" charset="0"/>
              <a:cs typeface="Candara" charset="0"/>
            </a:endParaRPr>
          </a:p>
          <a:p>
            <a:pPr marL="0" indent="0" algn="ctr">
              <a:spcBef>
                <a:spcPct val="0"/>
              </a:spcBef>
              <a:buNone/>
              <a:defRPr/>
            </a:pPr>
            <a:r>
              <a:rPr lang="en-US" sz="2200" i="1" dirty="0">
                <a:latin typeface="Candara" charset="0"/>
                <a:ea typeface="MS PGothic" charset="0"/>
                <a:cs typeface="Candara" charset="0"/>
              </a:rPr>
              <a:t> </a:t>
            </a:r>
            <a:r>
              <a:rPr lang="en-US" sz="2200" i="1" dirty="0" smtClean="0">
                <a:latin typeface="Candara" charset="0"/>
                <a:ea typeface="MS PGothic" charset="0"/>
                <a:cs typeface="Candara" charset="0"/>
              </a:rPr>
              <a:t>For </a:t>
            </a:r>
            <a:r>
              <a:rPr lang="en-US" sz="2200" i="1" dirty="0">
                <a:latin typeface="Candara" charset="0"/>
                <a:ea typeface="MS PGothic" charset="0"/>
                <a:cs typeface="Candara" charset="0"/>
              </a:rPr>
              <a:t>we are God's fellow workers. </a:t>
            </a:r>
            <a:r>
              <a:rPr lang="en-US" sz="2200" i="1" dirty="0" smtClean="0">
                <a:latin typeface="Candara" charset="0"/>
                <a:ea typeface="MS PGothic" charset="0"/>
                <a:cs typeface="Candara" charset="0"/>
              </a:rPr>
              <a:t/>
            </a:r>
            <a:br>
              <a:rPr lang="en-US" sz="2200" i="1" dirty="0" smtClean="0">
                <a:latin typeface="Candara" charset="0"/>
                <a:ea typeface="MS PGothic" charset="0"/>
                <a:cs typeface="Candara" charset="0"/>
              </a:rPr>
            </a:br>
            <a:r>
              <a:rPr lang="en-US" sz="2200" i="1" dirty="0" smtClean="0">
                <a:latin typeface="Candara" charset="0"/>
                <a:ea typeface="MS PGothic" charset="0"/>
                <a:cs typeface="Candara" charset="0"/>
              </a:rPr>
              <a:t>You </a:t>
            </a:r>
            <a:r>
              <a:rPr lang="en-US" sz="2200" i="1" dirty="0">
                <a:latin typeface="Candara" charset="0"/>
                <a:ea typeface="MS PGothic" charset="0"/>
                <a:cs typeface="Candara" charset="0"/>
              </a:rPr>
              <a:t>are God's field, God's building.</a:t>
            </a:r>
          </a:p>
          <a:p>
            <a:pPr marL="0" indent="0" algn="ctr">
              <a:spcBef>
                <a:spcPct val="0"/>
              </a:spcBef>
              <a:buNone/>
              <a:defRPr/>
            </a:pPr>
            <a:r>
              <a:rPr lang="en-US" sz="2200" i="1" dirty="0">
                <a:latin typeface="Candara" charset="0"/>
                <a:ea typeface="MS PGothic" charset="0"/>
                <a:cs typeface="Candara" charset="0"/>
              </a:rPr>
              <a:t>1 Corinthians 3:</a:t>
            </a:r>
            <a:r>
              <a:rPr lang="en-US" sz="2200" i="1" dirty="0" smtClean="0">
                <a:latin typeface="Candara" charset="0"/>
                <a:ea typeface="MS PGothic" charset="0"/>
                <a:cs typeface="Candara" charset="0"/>
              </a:rPr>
              <a:t>9</a:t>
            </a:r>
          </a:p>
          <a:p>
            <a:pPr marL="0" indent="0" algn="ctr">
              <a:spcBef>
                <a:spcPct val="0"/>
              </a:spcBef>
              <a:buNone/>
              <a:defRPr/>
            </a:pPr>
            <a:endParaRPr lang="en-US" sz="800" i="1" dirty="0">
              <a:latin typeface="Candara" charset="0"/>
              <a:ea typeface="MS PGothic" charset="0"/>
              <a:cs typeface="Candara" charset="0"/>
            </a:endParaRPr>
          </a:p>
          <a:p>
            <a:pPr marL="0" indent="0" algn="ctr">
              <a:spcBef>
                <a:spcPct val="0"/>
              </a:spcBef>
              <a:buNone/>
              <a:defRPr/>
            </a:pPr>
            <a:r>
              <a:rPr lang="en-US" sz="2200" i="1" baseline="30000" dirty="0">
                <a:latin typeface="Candara" charset="0"/>
                <a:ea typeface="MS PGothic" charset="0"/>
                <a:cs typeface="Candara" charset="0"/>
              </a:rPr>
              <a:t> </a:t>
            </a:r>
            <a:r>
              <a:rPr lang="en-US" sz="2200" i="1" baseline="30000" dirty="0" smtClean="0">
                <a:latin typeface="Candara" charset="0"/>
                <a:ea typeface="MS PGothic" charset="0"/>
                <a:cs typeface="Candara" charset="0"/>
              </a:rPr>
              <a:t>3</a:t>
            </a:r>
            <a:r>
              <a:rPr lang="en-US" sz="2200" i="1" baseline="30000" dirty="0">
                <a:latin typeface="Candara" charset="0"/>
                <a:ea typeface="MS PGothic" charset="0"/>
                <a:cs typeface="Candara" charset="0"/>
              </a:rPr>
              <a:t> </a:t>
            </a:r>
            <a:r>
              <a:rPr lang="en-US" sz="2200" i="1" dirty="0">
                <a:latin typeface="Candara" charset="0"/>
                <a:ea typeface="MS PGothic" charset="0"/>
                <a:cs typeface="Candara" charset="0"/>
              </a:rPr>
              <a:t>I thank my God in all my remembrance of you, </a:t>
            </a:r>
            <a:r>
              <a:rPr lang="en-US" sz="2200" i="1" baseline="30000" dirty="0">
                <a:latin typeface="Candara" charset="0"/>
                <a:ea typeface="MS PGothic" charset="0"/>
                <a:cs typeface="Candara" charset="0"/>
              </a:rPr>
              <a:t>4 </a:t>
            </a:r>
            <a:r>
              <a:rPr lang="en-US" sz="2200" i="1" dirty="0">
                <a:latin typeface="Candara" charset="0"/>
                <a:ea typeface="MS PGothic" charset="0"/>
                <a:cs typeface="Candara" charset="0"/>
              </a:rPr>
              <a:t>always in every </a:t>
            </a:r>
            <a:br>
              <a:rPr lang="en-US" sz="2200" i="1" dirty="0">
                <a:latin typeface="Candara" charset="0"/>
                <a:ea typeface="MS PGothic" charset="0"/>
                <a:cs typeface="Candara" charset="0"/>
              </a:rPr>
            </a:br>
            <a:r>
              <a:rPr lang="en-US" sz="2200" i="1" dirty="0">
                <a:latin typeface="Candara" charset="0"/>
                <a:ea typeface="MS PGothic" charset="0"/>
                <a:cs typeface="Candara" charset="0"/>
              </a:rPr>
              <a:t>prayer of mine for you all making my prayer with joy</a:t>
            </a:r>
            <a:r>
              <a:rPr lang="en-US" sz="2200" i="1" dirty="0" smtClean="0">
                <a:latin typeface="Candara" charset="0"/>
                <a:ea typeface="MS PGothic" charset="0"/>
                <a:cs typeface="Candara" charset="0"/>
              </a:rPr>
              <a:t>,</a:t>
            </a:r>
            <a:r>
              <a:rPr lang="en-US" sz="2200" i="1" dirty="0">
                <a:latin typeface="Candara" charset="0"/>
                <a:ea typeface="MS PGothic" charset="0"/>
                <a:cs typeface="Candara" charset="0"/>
              </a:rPr>
              <a:t> </a:t>
            </a:r>
            <a:r>
              <a:rPr lang="en-US" sz="2200" i="1" baseline="30000" dirty="0">
                <a:latin typeface="Candara" charset="0"/>
                <a:ea typeface="MS PGothic" charset="0"/>
                <a:cs typeface="Candara" charset="0"/>
              </a:rPr>
              <a:t>5 </a:t>
            </a:r>
            <a:r>
              <a:rPr lang="en-US" sz="2200" i="1" dirty="0">
                <a:latin typeface="Candara" charset="0"/>
                <a:ea typeface="MS PGothic" charset="0"/>
                <a:cs typeface="Candara" charset="0"/>
              </a:rPr>
              <a:t>because of </a:t>
            </a:r>
            <a:br>
              <a:rPr lang="en-US" sz="2200" i="1" dirty="0">
                <a:latin typeface="Candara" charset="0"/>
                <a:ea typeface="MS PGothic" charset="0"/>
                <a:cs typeface="Candara" charset="0"/>
              </a:rPr>
            </a:br>
            <a:r>
              <a:rPr lang="en-US" sz="2200" i="1" dirty="0">
                <a:latin typeface="Candara" charset="0"/>
                <a:ea typeface="MS PGothic" charset="0"/>
                <a:cs typeface="Candara" charset="0"/>
              </a:rPr>
              <a:t>your partnership in the gospel from the first day until now.</a:t>
            </a:r>
          </a:p>
          <a:p>
            <a:pPr marL="0" indent="0" algn="ctr">
              <a:spcBef>
                <a:spcPct val="0"/>
              </a:spcBef>
              <a:buNone/>
              <a:defRPr/>
            </a:pPr>
            <a:r>
              <a:rPr lang="en-US" sz="2200" i="1" dirty="0">
                <a:latin typeface="Candara" charset="0"/>
                <a:ea typeface="MS PGothic" charset="0"/>
                <a:cs typeface="Candara" charset="0"/>
              </a:rPr>
              <a:t>Philippians 1:</a:t>
            </a:r>
            <a:r>
              <a:rPr lang="en-US" sz="2200" i="1" dirty="0" smtClean="0">
                <a:latin typeface="Candara" charset="0"/>
                <a:ea typeface="MS PGothic" charset="0"/>
                <a:cs typeface="Candara" charset="0"/>
              </a:rPr>
              <a:t>3-5</a:t>
            </a:r>
            <a:endParaRPr lang="en-US" sz="2200" i="1" dirty="0">
              <a:latin typeface="Candara" charset="0"/>
              <a:ea typeface="MS PGothic" charset="0"/>
              <a:cs typeface="Candara" charset="0"/>
            </a:endParaRPr>
          </a:p>
          <a:p>
            <a:pPr marL="0" indent="0" algn="ctr">
              <a:spcBef>
                <a:spcPct val="0"/>
              </a:spcBef>
              <a:buNone/>
              <a:defRPr/>
            </a:pPr>
            <a:endParaRPr lang="en-US" sz="800" i="1" dirty="0">
              <a:latin typeface="Candara" charset="0"/>
              <a:ea typeface="MS PGothic"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Remember that sovereign LORD has invited us to God’s mission to use us for his kingdom and glory in all nations. </a:t>
            </a:r>
            <a:endParaRPr lang="en-US" sz="23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It is such a privilege to to be used by God in his sovereign plan of salvation for all peoples as his partners. </a:t>
            </a:r>
            <a:endParaRPr lang="en-US" sz="23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In so doing, there is a joy of partnering with fellow laborers. </a:t>
            </a:r>
            <a:endParaRPr lang="en-US" sz="2300" b="1" kern="1200" dirty="0">
              <a:solidFill>
                <a:prstClr val="black"/>
              </a:solidFill>
              <a:latin typeface="Candara" charset="0"/>
              <a:ea typeface="ＭＳ Ｐゴシック" charset="0"/>
              <a:cs typeface="Candara" charset="0"/>
            </a:endParaRPr>
          </a:p>
          <a:p>
            <a:pPr marL="0" indent="0" algn="ctr">
              <a:spcBef>
                <a:spcPct val="0"/>
              </a:spcBef>
              <a:buFontTx/>
              <a:buNone/>
              <a:defRPr/>
            </a:pPr>
            <a:endParaRPr lang="en-US" sz="2200" i="1" dirty="0">
              <a:latin typeface="Candara" charset="0"/>
              <a:ea typeface="MS PGothic" charset="0"/>
              <a:cs typeface="Candara" charset="0"/>
            </a:endParaRPr>
          </a:p>
          <a:p>
            <a:pPr marL="0" indent="0" algn="ctr">
              <a:spcBef>
                <a:spcPct val="0"/>
              </a:spcBef>
              <a:buFontTx/>
              <a:buNone/>
              <a:defRPr/>
            </a:pPr>
            <a:endParaRPr lang="en-US" sz="2200" i="1" dirty="0">
              <a:latin typeface="Candara" charset="0"/>
              <a:ea typeface="MS PGothic" charset="0"/>
              <a:cs typeface="Candara" charset="0"/>
            </a:endParaRPr>
          </a:p>
        </p:txBody>
      </p:sp>
    </p:spTree>
    <p:extLst>
      <p:ext uri="{BB962C8B-B14F-4D97-AF65-F5344CB8AC3E}">
        <p14:creationId xmlns:p14="http://schemas.microsoft.com/office/powerpoint/2010/main" val="24527586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CW Sermo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44404</TotalTime>
  <Words>558</Words>
  <Application>Microsoft Macintosh PowerPoint</Application>
  <PresentationFormat>On-screen Show (4:3)</PresentationFormat>
  <Paragraphs>83</Paragraphs>
  <Slides>14</Slides>
  <Notes>12</Notes>
  <HiddenSlides>0</HiddenSlides>
  <MMClips>0</MMClips>
  <ScaleCrop>false</ScaleCrop>
  <HeadingPairs>
    <vt:vector size="4" baseType="variant">
      <vt:variant>
        <vt:lpstr>Theme</vt:lpstr>
      </vt:variant>
      <vt:variant>
        <vt:i4>15</vt:i4>
      </vt:variant>
      <vt:variant>
        <vt:lpstr>Slide Titles</vt:lpstr>
      </vt:variant>
      <vt:variant>
        <vt:i4>14</vt:i4>
      </vt:variant>
    </vt:vector>
  </HeadingPairs>
  <TitlesOfParts>
    <vt:vector size="29" baseType="lpstr">
      <vt:lpstr>Default Design</vt:lpstr>
      <vt:lpstr>1_Default Design</vt:lpstr>
      <vt:lpstr>3_Default Design</vt:lpstr>
      <vt:lpstr>2_Default Design</vt:lpstr>
      <vt:lpstr>4_Default Design</vt:lpstr>
      <vt:lpstr>5_Default Design</vt:lpstr>
      <vt:lpstr>6_Default Design</vt:lpstr>
      <vt:lpstr>8_Default Design</vt:lpstr>
      <vt:lpstr>7_Default Design</vt:lpstr>
      <vt:lpstr>1_Normal</vt:lpstr>
      <vt:lpstr>CW Sermon Template</vt:lpstr>
      <vt:lpstr>9_Default Design</vt:lpstr>
      <vt:lpstr>10_Default Design</vt:lpstr>
      <vt:lpstr>11_Default Design</vt:lpstr>
      <vt:lpstr>12_Default Design</vt:lpstr>
      <vt:lpstr>PowerPoint Presentation</vt:lpstr>
      <vt:lpstr>Going, Sending, and  Becoming A Launching Pad</vt:lpstr>
      <vt:lpstr>WRONG REASONS TO GO ON A SHORT-TERM MISSIONS TRIP</vt:lpstr>
      <vt:lpstr>WHAT THEN ARE THE RIGHT REASONS  FOR SHORT-TERM MISSIONS TRIPS?</vt:lpstr>
      <vt:lpstr>WHAT THEN ARE THE RIGHT REASONS  FOR SHORT-TERM MISSIONS TRIPS?</vt:lpstr>
      <vt:lpstr>PowerPoint Presentation</vt:lpstr>
      <vt:lpstr>WHAT THEN ARE THE RIGHT REASONS  FOR SHORT-TERM MISSIONS TRIPS?</vt:lpstr>
      <vt:lpstr>WHAT THEN ARE THE RIGHT REASONS  FOR SHORT-TERM MISSIONS TRIPS?</vt:lpstr>
      <vt:lpstr>WHAT THEN ARE THE RIGHT REASONS  FOR SHORT-TERM MISSIONS TRIPS?</vt:lpstr>
      <vt:lpstr>PowerPoint Presentation</vt:lpstr>
      <vt:lpstr>FOUR GUIDING PRINCIPLES OF  INVOLVEMENT IN MISSIONS AT CROSSWAY</vt:lpstr>
      <vt:lpstr>PowerPoint Presentation</vt:lpstr>
      <vt:lpstr>THREE PRACTICAL QUESTIONS  FOR OUR EVERYDAY LIFE</vt:lpstr>
      <vt:lpstr>PowerPoint Presentation</vt:lpstr>
    </vt:vector>
  </TitlesOfParts>
  <Company>UFP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T. Kirk</dc:creator>
  <cp:lastModifiedBy>Paul Kim</cp:lastModifiedBy>
  <cp:revision>2439</cp:revision>
  <cp:lastPrinted>2014-03-23T15:54:46Z</cp:lastPrinted>
  <dcterms:created xsi:type="dcterms:W3CDTF">2007-10-20T20:09:35Z</dcterms:created>
  <dcterms:modified xsi:type="dcterms:W3CDTF">2014-03-26T17:43:52Z</dcterms:modified>
</cp:coreProperties>
</file>